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1545" r:id="rId3"/>
    <p:sldId id="1546" r:id="rId4"/>
    <p:sldId id="392" r:id="rId5"/>
    <p:sldId id="1530" r:id="rId6"/>
    <p:sldId id="1531" r:id="rId7"/>
    <p:sldId id="400" r:id="rId8"/>
    <p:sldId id="411" r:id="rId9"/>
    <p:sldId id="1536" r:id="rId10"/>
    <p:sldId id="415" r:id="rId11"/>
    <p:sldId id="416" r:id="rId12"/>
    <p:sldId id="417" r:id="rId13"/>
    <p:sldId id="418" r:id="rId14"/>
    <p:sldId id="419" r:id="rId15"/>
    <p:sldId id="420" r:id="rId16"/>
    <p:sldId id="421" r:id="rId17"/>
    <p:sldId id="1539" r:id="rId18"/>
    <p:sldId id="423" r:id="rId19"/>
    <p:sldId id="1540" r:id="rId20"/>
    <p:sldId id="425" r:id="rId21"/>
    <p:sldId id="1541" r:id="rId22"/>
    <p:sldId id="1542" r:id="rId23"/>
    <p:sldId id="1543" r:id="rId24"/>
    <p:sldId id="429" r:id="rId25"/>
    <p:sldId id="1537" r:id="rId26"/>
    <p:sldId id="1548" r:id="rId27"/>
    <p:sldId id="435" r:id="rId28"/>
    <p:sldId id="437" r:id="rId29"/>
    <p:sldId id="1538" r:id="rId30"/>
    <p:sldId id="488" r:id="rId31"/>
    <p:sldId id="1550" r:id="rId32"/>
    <p:sldId id="490" r:id="rId33"/>
    <p:sldId id="516" r:id="rId34"/>
    <p:sldId id="517" r:id="rId35"/>
    <p:sldId id="1525" r:id="rId36"/>
    <p:sldId id="1547" r:id="rId37"/>
    <p:sldId id="281"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09" d="100"/>
          <a:sy n="109" d="100"/>
        </p:scale>
        <p:origin x="662" y="62"/>
      </p:cViewPr>
      <p:guideLst>
        <p:guide orient="horz" pos="1620"/>
        <p:guide pos="2835"/>
      </p:guideLst>
    </p:cSldViewPr>
  </p:slideViewPr>
  <p:notesTextViewPr>
    <p:cViewPr>
      <p:scale>
        <a:sx n="1" d="1"/>
        <a:sy n="1" d="1"/>
      </p:scale>
      <p:origin x="0" y="0"/>
    </p:cViewPr>
  </p:notesTextViewPr>
  <p:notesViewPr>
    <p:cSldViewPr>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F72D90-A548-4288-9526-22EA5D94DE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C6C28DB-92F2-444C-BD05-599312B8DCDC}">
      <dgm:prSet/>
      <dgm:spPr/>
      <dgm:t>
        <a:bodyPr/>
        <a:lstStyle/>
        <a:p>
          <a:r>
            <a:rPr lang="zh-CN">
              <a:latin typeface="微软雅黑" panose="020B0503020204020204" pitchFamily="34" charset="-122"/>
              <a:ea typeface="微软雅黑" panose="020B0503020204020204" pitchFamily="34" charset="-122"/>
            </a:rPr>
            <a:t>一、实验目的</a:t>
          </a:r>
        </a:p>
      </dgm:t>
    </dgm:pt>
    <dgm:pt modelId="{D60567AC-EAFE-4E5C-8B61-B54D33657204}" type="parTrans" cxnId="{8DD10AC1-41AA-4B15-B978-222B92BDD518}">
      <dgm:prSet/>
      <dgm:spPr/>
      <dgm:t>
        <a:bodyPr/>
        <a:lstStyle/>
        <a:p>
          <a:endParaRPr lang="zh-CN" altLang="en-US">
            <a:latin typeface="微软雅黑" panose="020B0503020204020204" pitchFamily="34" charset="-122"/>
            <a:ea typeface="微软雅黑" panose="020B0503020204020204" pitchFamily="34" charset="-122"/>
          </a:endParaRPr>
        </a:p>
      </dgm:t>
    </dgm:pt>
    <dgm:pt modelId="{64FA757A-C89B-4C68-BF4A-C13376A69F06}" type="sibTrans" cxnId="{8DD10AC1-41AA-4B15-B978-222B92BDD518}">
      <dgm:prSet/>
      <dgm:spPr/>
      <dgm:t>
        <a:bodyPr/>
        <a:lstStyle/>
        <a:p>
          <a:endParaRPr lang="zh-CN" altLang="en-US">
            <a:latin typeface="微软雅黑" panose="020B0503020204020204" pitchFamily="34" charset="-122"/>
            <a:ea typeface="微软雅黑" panose="020B0503020204020204" pitchFamily="34" charset="-122"/>
          </a:endParaRPr>
        </a:p>
      </dgm:t>
    </dgm:pt>
    <dgm:pt modelId="{25609183-AC16-495F-A05A-7D1D11669D0A}">
      <dgm:prSet/>
      <dgm:spPr/>
      <dgm:t>
        <a:bodyPr/>
        <a:lstStyle/>
        <a:p>
          <a:r>
            <a:rPr lang="en-US">
              <a:latin typeface="微软雅黑" panose="020B0503020204020204" pitchFamily="34" charset="-122"/>
              <a:ea typeface="微软雅黑" panose="020B0503020204020204" pitchFamily="34" charset="-122"/>
            </a:rPr>
            <a:t>1. </a:t>
          </a:r>
          <a:r>
            <a:rPr lang="zh-CN">
              <a:latin typeface="微软雅黑" panose="020B0503020204020204" pitchFamily="34" charset="-122"/>
              <a:ea typeface="微软雅黑" panose="020B0503020204020204" pitchFamily="34" charset="-122"/>
            </a:rPr>
            <a:t>熟练掌握</a:t>
          </a:r>
          <a:r>
            <a:rPr lang="en-US">
              <a:latin typeface="微软雅黑" panose="020B0503020204020204" pitchFamily="34" charset="-122"/>
              <a:ea typeface="微软雅黑" panose="020B0503020204020204" pitchFamily="34" charset="-122"/>
            </a:rPr>
            <a:t>Linux</a:t>
          </a:r>
          <a:r>
            <a:rPr lang="zh-CN">
              <a:latin typeface="微软雅黑" panose="020B0503020204020204" pitchFamily="34" charset="-122"/>
              <a:ea typeface="微软雅黑" panose="020B0503020204020204" pitchFamily="34" charset="-122"/>
            </a:rPr>
            <a:t>基本命令。</a:t>
          </a:r>
        </a:p>
      </dgm:t>
    </dgm:pt>
    <dgm:pt modelId="{26F6EE79-88A0-47A3-816A-2801B1F12594}" type="parTrans" cxnId="{D05879D2-A784-4528-8D8F-7F74131A6EC5}">
      <dgm:prSet/>
      <dgm:spPr/>
      <dgm:t>
        <a:bodyPr/>
        <a:lstStyle/>
        <a:p>
          <a:endParaRPr lang="zh-CN" altLang="en-US">
            <a:latin typeface="微软雅黑" panose="020B0503020204020204" pitchFamily="34" charset="-122"/>
            <a:ea typeface="微软雅黑" panose="020B0503020204020204" pitchFamily="34" charset="-122"/>
          </a:endParaRPr>
        </a:p>
      </dgm:t>
    </dgm:pt>
    <dgm:pt modelId="{0618DB91-576A-4621-9BF7-2E8B0557BCD6}" type="sibTrans" cxnId="{D05879D2-A784-4528-8D8F-7F74131A6EC5}">
      <dgm:prSet/>
      <dgm:spPr/>
      <dgm:t>
        <a:bodyPr/>
        <a:lstStyle/>
        <a:p>
          <a:endParaRPr lang="zh-CN" altLang="en-US">
            <a:latin typeface="微软雅黑" panose="020B0503020204020204" pitchFamily="34" charset="-122"/>
            <a:ea typeface="微软雅黑" panose="020B0503020204020204" pitchFamily="34" charset="-122"/>
          </a:endParaRPr>
        </a:p>
      </dgm:t>
    </dgm:pt>
    <dgm:pt modelId="{67E4C6A7-1E74-47FD-B631-E9580D370E6D}">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掌握静态</a:t>
          </a:r>
          <a:r>
            <a:rPr lang="en-US">
              <a:latin typeface="微软雅黑" panose="020B0503020204020204" pitchFamily="34" charset="-122"/>
              <a:ea typeface="微软雅黑" panose="020B0503020204020204" pitchFamily="34" charset="-122"/>
            </a:rPr>
            <a:t>IP</a:t>
          </a:r>
          <a:r>
            <a:rPr lang="zh-CN">
              <a:latin typeface="微软雅黑" panose="020B0503020204020204" pitchFamily="34" charset="-122"/>
              <a:ea typeface="微软雅黑" panose="020B0503020204020204" pitchFamily="34" charset="-122"/>
            </a:rPr>
            <a:t>地址的配置、主机名和域名映射的修改。</a:t>
          </a:r>
        </a:p>
      </dgm:t>
    </dgm:pt>
    <dgm:pt modelId="{2C9F9CD6-B153-4CE6-948E-A8D5B44BD592}" type="parTrans" cxnId="{7798DA7D-7E38-4C56-B87B-B5C10FB3D4A9}">
      <dgm:prSet/>
      <dgm:spPr/>
      <dgm:t>
        <a:bodyPr/>
        <a:lstStyle/>
        <a:p>
          <a:endParaRPr lang="zh-CN" altLang="en-US">
            <a:latin typeface="微软雅黑" panose="020B0503020204020204" pitchFamily="34" charset="-122"/>
            <a:ea typeface="微软雅黑" panose="020B0503020204020204" pitchFamily="34" charset="-122"/>
          </a:endParaRPr>
        </a:p>
      </dgm:t>
    </dgm:pt>
    <dgm:pt modelId="{21BC4C9C-FAED-4A27-98A3-966BE98B44AA}" type="sibTrans" cxnId="{7798DA7D-7E38-4C56-B87B-B5C10FB3D4A9}">
      <dgm:prSet/>
      <dgm:spPr/>
      <dgm:t>
        <a:bodyPr/>
        <a:lstStyle/>
        <a:p>
          <a:endParaRPr lang="zh-CN" altLang="en-US">
            <a:latin typeface="微软雅黑" panose="020B0503020204020204" pitchFamily="34" charset="-122"/>
            <a:ea typeface="微软雅黑" panose="020B0503020204020204" pitchFamily="34" charset="-122"/>
          </a:endParaRPr>
        </a:p>
      </dgm:t>
    </dgm:pt>
    <dgm:pt modelId="{DF9D18AB-5B86-4105-87CC-C78954A8ABBC}">
      <dgm:prSet/>
      <dgm:spPr/>
      <dgm:t>
        <a:bodyPr/>
        <a:lstStyle/>
        <a:p>
          <a:r>
            <a:rPr lang="en-US">
              <a:latin typeface="微软雅黑" panose="020B0503020204020204" pitchFamily="34" charset="-122"/>
              <a:ea typeface="微软雅黑" panose="020B0503020204020204" pitchFamily="34" charset="-122"/>
            </a:rPr>
            <a:t>3. </a:t>
          </a:r>
          <a:r>
            <a:rPr lang="zh-CN">
              <a:latin typeface="微软雅黑" panose="020B0503020204020204" pitchFamily="34" charset="-122"/>
              <a:ea typeface="微软雅黑" panose="020B0503020204020204" pitchFamily="34" charset="-122"/>
            </a:rPr>
            <a:t>掌握</a:t>
          </a:r>
          <a:r>
            <a:rPr lang="en-US">
              <a:latin typeface="微软雅黑" panose="020B0503020204020204" pitchFamily="34" charset="-122"/>
              <a:ea typeface="微软雅黑" panose="020B0503020204020204" pitchFamily="34" charset="-122"/>
            </a:rPr>
            <a:t>Linux</a:t>
          </a:r>
          <a:r>
            <a:rPr lang="zh-CN">
              <a:latin typeface="微软雅黑" panose="020B0503020204020204" pitchFamily="34" charset="-122"/>
              <a:ea typeface="微软雅黑" panose="020B0503020204020204" pitchFamily="34" charset="-122"/>
            </a:rPr>
            <a:t>环境下</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的安装、环境变量的配置、</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基本命令的使用。</a:t>
          </a:r>
        </a:p>
      </dgm:t>
    </dgm:pt>
    <dgm:pt modelId="{C87F9A8B-11E5-4897-854C-A9D9F9270720}" type="parTrans" cxnId="{887F595A-6068-4F7B-990B-BC49FA2F87DD}">
      <dgm:prSet/>
      <dgm:spPr/>
      <dgm:t>
        <a:bodyPr/>
        <a:lstStyle/>
        <a:p>
          <a:endParaRPr lang="zh-CN" altLang="en-US">
            <a:latin typeface="微软雅黑" panose="020B0503020204020204" pitchFamily="34" charset="-122"/>
            <a:ea typeface="微软雅黑" panose="020B0503020204020204" pitchFamily="34" charset="-122"/>
          </a:endParaRPr>
        </a:p>
      </dgm:t>
    </dgm:pt>
    <dgm:pt modelId="{FA37FF0D-5760-4328-A6CB-46B73A5BC2A6}" type="sibTrans" cxnId="{887F595A-6068-4F7B-990B-BC49FA2F87DD}">
      <dgm:prSet/>
      <dgm:spPr/>
      <dgm:t>
        <a:bodyPr/>
        <a:lstStyle/>
        <a:p>
          <a:endParaRPr lang="zh-CN" altLang="en-US">
            <a:latin typeface="微软雅黑" panose="020B0503020204020204" pitchFamily="34" charset="-122"/>
            <a:ea typeface="微软雅黑" panose="020B0503020204020204" pitchFamily="34" charset="-122"/>
          </a:endParaRPr>
        </a:p>
      </dgm:t>
    </dgm:pt>
    <dgm:pt modelId="{7AE1B4B5-7202-4DC1-A9EF-E2022571C242}">
      <dgm:prSet/>
      <dgm:spPr/>
      <dgm:t>
        <a:bodyPr/>
        <a:lstStyle/>
        <a:p>
          <a:r>
            <a:rPr lang="en-US">
              <a:latin typeface="微软雅黑" panose="020B0503020204020204" pitchFamily="34" charset="-122"/>
              <a:ea typeface="微软雅黑" panose="020B0503020204020204" pitchFamily="34" charset="-122"/>
            </a:rPr>
            <a:t>4. </a:t>
          </a:r>
          <a:r>
            <a:rPr lang="zh-CN">
              <a:latin typeface="微软雅黑" panose="020B0503020204020204" pitchFamily="34" charset="-122"/>
              <a:ea typeface="微软雅黑" panose="020B0503020204020204" pitchFamily="34" charset="-122"/>
            </a:rPr>
            <a:t>理解为何需要配置</a:t>
          </a:r>
          <a:r>
            <a:rPr lang="en-US">
              <a:latin typeface="微软雅黑" panose="020B0503020204020204" pitchFamily="34" charset="-122"/>
              <a:ea typeface="微软雅黑" panose="020B0503020204020204" pitchFamily="34" charset="-122"/>
            </a:rPr>
            <a:t>SSH</a:t>
          </a:r>
          <a:r>
            <a:rPr lang="zh-CN">
              <a:latin typeface="微软雅黑" panose="020B0503020204020204" pitchFamily="34" charset="-122"/>
              <a:ea typeface="微软雅黑" panose="020B0503020204020204" pitchFamily="34" charset="-122"/>
            </a:rPr>
            <a:t>免密登录，掌握</a:t>
          </a:r>
          <a:r>
            <a:rPr lang="en-US">
              <a:latin typeface="微软雅黑" panose="020B0503020204020204" pitchFamily="34" charset="-122"/>
              <a:ea typeface="微软雅黑" panose="020B0503020204020204" pitchFamily="34" charset="-122"/>
            </a:rPr>
            <a:t>Linux</a:t>
          </a:r>
          <a:r>
            <a:rPr lang="zh-CN">
              <a:latin typeface="微软雅黑" panose="020B0503020204020204" pitchFamily="34" charset="-122"/>
              <a:ea typeface="微软雅黑" panose="020B0503020204020204" pitchFamily="34" charset="-122"/>
            </a:rPr>
            <a:t>环境下</a:t>
          </a:r>
          <a:r>
            <a:rPr lang="en-US">
              <a:latin typeface="微软雅黑" panose="020B0503020204020204" pitchFamily="34" charset="-122"/>
              <a:ea typeface="微软雅黑" panose="020B0503020204020204" pitchFamily="34" charset="-122"/>
            </a:rPr>
            <a:t>SSH</a:t>
          </a:r>
          <a:r>
            <a:rPr lang="zh-CN">
              <a:latin typeface="微软雅黑" panose="020B0503020204020204" pitchFamily="34" charset="-122"/>
              <a:ea typeface="微软雅黑" panose="020B0503020204020204" pitchFamily="34" charset="-122"/>
            </a:rPr>
            <a:t>的安装、免密登录的配置。</a:t>
          </a:r>
        </a:p>
      </dgm:t>
    </dgm:pt>
    <dgm:pt modelId="{EE863E9D-7DA4-451B-BC40-8FECD5C33BF0}" type="parTrans" cxnId="{5D24C968-1956-4231-A062-E1CAAEE66819}">
      <dgm:prSet/>
      <dgm:spPr/>
      <dgm:t>
        <a:bodyPr/>
        <a:lstStyle/>
        <a:p>
          <a:endParaRPr lang="zh-CN" altLang="en-US">
            <a:latin typeface="微软雅黑" panose="020B0503020204020204" pitchFamily="34" charset="-122"/>
            <a:ea typeface="微软雅黑" panose="020B0503020204020204" pitchFamily="34" charset="-122"/>
          </a:endParaRPr>
        </a:p>
      </dgm:t>
    </dgm:pt>
    <dgm:pt modelId="{205E694F-80C9-4FCB-B214-5F5997A6C1D9}" type="sibTrans" cxnId="{5D24C968-1956-4231-A062-E1CAAEE66819}">
      <dgm:prSet/>
      <dgm:spPr/>
      <dgm:t>
        <a:bodyPr/>
        <a:lstStyle/>
        <a:p>
          <a:endParaRPr lang="zh-CN" altLang="en-US">
            <a:latin typeface="微软雅黑" panose="020B0503020204020204" pitchFamily="34" charset="-122"/>
            <a:ea typeface="微软雅黑" panose="020B0503020204020204" pitchFamily="34" charset="-122"/>
          </a:endParaRPr>
        </a:p>
      </dgm:t>
    </dgm:pt>
    <dgm:pt modelId="{B9ED0D81-EF68-4835-A8DC-C896499E3DD2}">
      <dgm:prSet/>
      <dgm:spPr/>
      <dgm:t>
        <a:bodyPr/>
        <a:lstStyle/>
        <a:p>
          <a:r>
            <a:rPr lang="en-US">
              <a:latin typeface="微软雅黑" panose="020B0503020204020204" pitchFamily="34" charset="-122"/>
              <a:ea typeface="微软雅黑" panose="020B0503020204020204" pitchFamily="34" charset="-122"/>
            </a:rPr>
            <a:t>5. </a:t>
          </a:r>
          <a:r>
            <a:rPr lang="zh-CN">
              <a:latin typeface="微软雅黑" panose="020B0503020204020204" pitchFamily="34" charset="-122"/>
              <a:ea typeface="微软雅黑" panose="020B0503020204020204" pitchFamily="34" charset="-122"/>
            </a:rPr>
            <a:t>熟练掌握在</a:t>
          </a:r>
          <a:r>
            <a:rPr lang="en-US">
              <a:latin typeface="微软雅黑" panose="020B0503020204020204" pitchFamily="34" charset="-122"/>
              <a:ea typeface="微软雅黑" panose="020B0503020204020204" pitchFamily="34" charset="-122"/>
            </a:rPr>
            <a:t>Linux</a:t>
          </a:r>
          <a:r>
            <a:rPr lang="zh-CN">
              <a:latin typeface="微软雅黑" panose="020B0503020204020204" pitchFamily="34" charset="-122"/>
              <a:ea typeface="微软雅黑" panose="020B0503020204020204" pitchFamily="34" charset="-122"/>
            </a:rPr>
            <a:t>环境下如何部署全分布模式</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集群。</a:t>
          </a:r>
        </a:p>
      </dgm:t>
    </dgm:pt>
    <dgm:pt modelId="{7FB1D663-CD68-46B8-BD64-1A3E9724264E}" type="parTrans" cxnId="{1267CB1D-EAB8-41D0-B50D-E9EFF8A50816}">
      <dgm:prSet/>
      <dgm:spPr/>
      <dgm:t>
        <a:bodyPr/>
        <a:lstStyle/>
        <a:p>
          <a:endParaRPr lang="zh-CN" altLang="en-US">
            <a:latin typeface="微软雅黑" panose="020B0503020204020204" pitchFamily="34" charset="-122"/>
            <a:ea typeface="微软雅黑" panose="020B0503020204020204" pitchFamily="34" charset="-122"/>
          </a:endParaRPr>
        </a:p>
      </dgm:t>
    </dgm:pt>
    <dgm:pt modelId="{59DC9577-476D-4382-9F56-F650CBE762E5}" type="sibTrans" cxnId="{1267CB1D-EAB8-41D0-B50D-E9EFF8A50816}">
      <dgm:prSet/>
      <dgm:spPr/>
      <dgm:t>
        <a:bodyPr/>
        <a:lstStyle/>
        <a:p>
          <a:endParaRPr lang="zh-CN" altLang="en-US">
            <a:latin typeface="微软雅黑" panose="020B0503020204020204" pitchFamily="34" charset="-122"/>
            <a:ea typeface="微软雅黑" panose="020B0503020204020204" pitchFamily="34" charset="-122"/>
          </a:endParaRPr>
        </a:p>
      </dgm:t>
    </dgm:pt>
    <dgm:pt modelId="{E9689DF4-B3AC-473B-A237-5463A26C3F4B}">
      <dgm:prSet/>
      <dgm:spPr/>
      <dgm:t>
        <a:bodyPr/>
        <a:lstStyle/>
        <a:p>
          <a:r>
            <a:rPr lang="zh-CN">
              <a:latin typeface="微软雅黑" panose="020B0503020204020204" pitchFamily="34" charset="-122"/>
              <a:ea typeface="微软雅黑" panose="020B0503020204020204" pitchFamily="34" charset="-122"/>
            </a:rPr>
            <a:t>二、实验环境</a:t>
          </a:r>
        </a:p>
      </dgm:t>
    </dgm:pt>
    <dgm:pt modelId="{5066EFC9-C9DA-4BDE-98AF-9B2E1DE1054A}" type="parTrans" cxnId="{D2A1D2C4-A566-46E6-8C09-92A24F0F3E85}">
      <dgm:prSet/>
      <dgm:spPr/>
      <dgm:t>
        <a:bodyPr/>
        <a:lstStyle/>
        <a:p>
          <a:endParaRPr lang="zh-CN" altLang="en-US">
            <a:latin typeface="微软雅黑" panose="020B0503020204020204" pitchFamily="34" charset="-122"/>
            <a:ea typeface="微软雅黑" panose="020B0503020204020204" pitchFamily="34" charset="-122"/>
          </a:endParaRPr>
        </a:p>
      </dgm:t>
    </dgm:pt>
    <dgm:pt modelId="{3D1268AE-4FDB-4EC5-B829-F79ABB0D82AA}" type="sibTrans" cxnId="{D2A1D2C4-A566-46E6-8C09-92A24F0F3E85}">
      <dgm:prSet/>
      <dgm:spPr/>
      <dgm:t>
        <a:bodyPr/>
        <a:lstStyle/>
        <a:p>
          <a:endParaRPr lang="zh-CN" altLang="en-US">
            <a:latin typeface="微软雅黑" panose="020B0503020204020204" pitchFamily="34" charset="-122"/>
            <a:ea typeface="微软雅黑" panose="020B0503020204020204" pitchFamily="34" charset="-122"/>
          </a:endParaRPr>
        </a:p>
      </dgm:t>
    </dgm:pt>
    <dgm:pt modelId="{37319C55-F2DC-451E-B316-A2100E253059}">
      <dgm:prSet/>
      <dgm:spPr/>
      <dgm:t>
        <a:bodyPr/>
        <a:lstStyle/>
        <a:p>
          <a:r>
            <a:rPr lang="zh-CN">
              <a:latin typeface="微软雅黑" panose="020B0503020204020204" pitchFamily="34" charset="-122"/>
              <a:ea typeface="微软雅黑" panose="020B0503020204020204" pitchFamily="34" charset="-122"/>
            </a:rPr>
            <a:t>本实验所需的软硬件环境包括</a:t>
          </a:r>
          <a:r>
            <a:rPr lang="en-US">
              <a:latin typeface="微软雅黑" panose="020B0503020204020204" pitchFamily="34" charset="-122"/>
              <a:ea typeface="微软雅黑" panose="020B0503020204020204" pitchFamily="34" charset="-122"/>
            </a:rPr>
            <a:t>PC</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VMware Workstation Pro</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CentOS</a:t>
          </a:r>
          <a:r>
            <a:rPr lang="zh-CN">
              <a:latin typeface="微软雅黑" panose="020B0503020204020204" pitchFamily="34" charset="-122"/>
              <a:ea typeface="微软雅黑" panose="020B0503020204020204" pitchFamily="34" charset="-122"/>
            </a:rPr>
            <a:t>安装包、</a:t>
          </a:r>
          <a:r>
            <a:rPr lang="en-US">
              <a:latin typeface="微软雅黑" panose="020B0503020204020204" pitchFamily="34" charset="-122"/>
              <a:ea typeface="微软雅黑" panose="020B0503020204020204" pitchFamily="34" charset="-122"/>
            </a:rPr>
            <a:t>Oracle JDK</a:t>
          </a:r>
          <a:r>
            <a:rPr lang="zh-CN">
              <a:latin typeface="微软雅黑" panose="020B0503020204020204" pitchFamily="34" charset="-122"/>
              <a:ea typeface="微软雅黑" panose="020B0503020204020204" pitchFamily="34" charset="-122"/>
            </a:rPr>
            <a:t>安装包、</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安装包。</a:t>
          </a:r>
        </a:p>
      </dgm:t>
    </dgm:pt>
    <dgm:pt modelId="{C30FF72B-1C55-417A-8288-A58B8D3953C5}" type="parTrans" cxnId="{507DF125-4FA8-4AC7-B6FC-878D29F6FB19}">
      <dgm:prSet/>
      <dgm:spPr/>
      <dgm:t>
        <a:bodyPr/>
        <a:lstStyle/>
        <a:p>
          <a:endParaRPr lang="zh-CN" altLang="en-US">
            <a:latin typeface="微软雅黑" panose="020B0503020204020204" pitchFamily="34" charset="-122"/>
            <a:ea typeface="微软雅黑" panose="020B0503020204020204" pitchFamily="34" charset="-122"/>
          </a:endParaRPr>
        </a:p>
      </dgm:t>
    </dgm:pt>
    <dgm:pt modelId="{C73D5A1B-9FD6-4467-95A1-7346336DD8D7}" type="sibTrans" cxnId="{507DF125-4FA8-4AC7-B6FC-878D29F6FB19}">
      <dgm:prSet/>
      <dgm:spPr/>
      <dgm:t>
        <a:bodyPr/>
        <a:lstStyle/>
        <a:p>
          <a:endParaRPr lang="zh-CN" altLang="en-US">
            <a:latin typeface="微软雅黑" panose="020B0503020204020204" pitchFamily="34" charset="-122"/>
            <a:ea typeface="微软雅黑" panose="020B0503020204020204" pitchFamily="34" charset="-122"/>
          </a:endParaRPr>
        </a:p>
      </dgm:t>
    </dgm:pt>
    <dgm:pt modelId="{DFAB1AE7-C99C-4C72-A9FD-885F7CA7067F}">
      <dgm:prSet/>
      <dgm:spPr/>
      <dgm:t>
        <a:bodyPr/>
        <a:lstStyle/>
        <a:p>
          <a:r>
            <a:rPr lang="zh-CN">
              <a:latin typeface="微软雅黑" panose="020B0503020204020204" pitchFamily="34" charset="-122"/>
              <a:ea typeface="微软雅黑" panose="020B0503020204020204" pitchFamily="34" charset="-122"/>
            </a:rPr>
            <a:t>三、实验内容</a:t>
          </a:r>
        </a:p>
      </dgm:t>
    </dgm:pt>
    <dgm:pt modelId="{0D68EEB6-2614-4741-80D1-4484C60FA7E0}" type="parTrans" cxnId="{1CB7C785-873C-47F8-B0F6-FDB42A5649CC}">
      <dgm:prSet/>
      <dgm:spPr/>
      <dgm:t>
        <a:bodyPr/>
        <a:lstStyle/>
        <a:p>
          <a:endParaRPr lang="zh-CN" altLang="en-US">
            <a:latin typeface="微软雅黑" panose="020B0503020204020204" pitchFamily="34" charset="-122"/>
            <a:ea typeface="微软雅黑" panose="020B0503020204020204" pitchFamily="34" charset="-122"/>
          </a:endParaRPr>
        </a:p>
      </dgm:t>
    </dgm:pt>
    <dgm:pt modelId="{01C8506D-7B46-443C-903E-AAE2A85AA159}" type="sibTrans" cxnId="{1CB7C785-873C-47F8-B0F6-FDB42A5649CC}">
      <dgm:prSet/>
      <dgm:spPr/>
      <dgm:t>
        <a:bodyPr/>
        <a:lstStyle/>
        <a:p>
          <a:endParaRPr lang="zh-CN" altLang="en-US">
            <a:latin typeface="微软雅黑" panose="020B0503020204020204" pitchFamily="34" charset="-122"/>
            <a:ea typeface="微软雅黑" panose="020B0503020204020204" pitchFamily="34" charset="-122"/>
          </a:endParaRPr>
        </a:p>
      </dgm:t>
    </dgm:pt>
    <dgm:pt modelId="{F93562F5-4383-4A2E-9868-E9073AAB18CC}">
      <dgm:prSet/>
      <dgm:spPr/>
      <dgm:t>
        <a:bodyPr/>
        <a:lstStyle/>
        <a:p>
          <a:r>
            <a:rPr lang="en-US">
              <a:latin typeface="微软雅黑" panose="020B0503020204020204" pitchFamily="34" charset="-122"/>
              <a:ea typeface="微软雅黑" panose="020B0503020204020204" pitchFamily="34" charset="-122"/>
            </a:rPr>
            <a:t>1. </a:t>
          </a:r>
          <a:r>
            <a:rPr lang="zh-CN">
              <a:latin typeface="微软雅黑" panose="020B0503020204020204" pitchFamily="34" charset="-122"/>
              <a:ea typeface="微软雅黑" panose="020B0503020204020204" pitchFamily="34" charset="-122"/>
            </a:rPr>
            <a:t>规划部署。</a:t>
          </a:r>
        </a:p>
      </dgm:t>
    </dgm:pt>
    <dgm:pt modelId="{A4A86634-1B66-4C67-A5A8-54984EC12123}" type="parTrans" cxnId="{851C83E9-504A-4432-A855-9000812BFE7F}">
      <dgm:prSet/>
      <dgm:spPr/>
      <dgm:t>
        <a:bodyPr/>
        <a:lstStyle/>
        <a:p>
          <a:endParaRPr lang="zh-CN" altLang="en-US">
            <a:latin typeface="微软雅黑" panose="020B0503020204020204" pitchFamily="34" charset="-122"/>
            <a:ea typeface="微软雅黑" panose="020B0503020204020204" pitchFamily="34" charset="-122"/>
          </a:endParaRPr>
        </a:p>
      </dgm:t>
    </dgm:pt>
    <dgm:pt modelId="{492ABA2F-FC6F-4727-A642-F98DBF63FC8E}" type="sibTrans" cxnId="{851C83E9-504A-4432-A855-9000812BFE7F}">
      <dgm:prSet/>
      <dgm:spPr/>
      <dgm:t>
        <a:bodyPr/>
        <a:lstStyle/>
        <a:p>
          <a:endParaRPr lang="zh-CN" altLang="en-US">
            <a:latin typeface="微软雅黑" panose="020B0503020204020204" pitchFamily="34" charset="-122"/>
            <a:ea typeface="微软雅黑" panose="020B0503020204020204" pitchFamily="34" charset="-122"/>
          </a:endParaRPr>
        </a:p>
      </dgm:t>
    </dgm:pt>
    <dgm:pt modelId="{92348206-B3E0-4E1E-8656-473CC4ADB957}">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准备机器。</a:t>
          </a:r>
        </a:p>
      </dgm:t>
    </dgm:pt>
    <dgm:pt modelId="{ACCBF3E9-2591-4002-9399-898161694590}" type="parTrans" cxnId="{8BEA567F-7B91-4D8C-BA30-A03BDD6EA569}">
      <dgm:prSet/>
      <dgm:spPr/>
      <dgm:t>
        <a:bodyPr/>
        <a:lstStyle/>
        <a:p>
          <a:endParaRPr lang="zh-CN" altLang="en-US">
            <a:latin typeface="微软雅黑" panose="020B0503020204020204" pitchFamily="34" charset="-122"/>
            <a:ea typeface="微软雅黑" panose="020B0503020204020204" pitchFamily="34" charset="-122"/>
          </a:endParaRPr>
        </a:p>
      </dgm:t>
    </dgm:pt>
    <dgm:pt modelId="{7BB734AB-B992-4879-A896-C782374BF4B9}" type="sibTrans" cxnId="{8BEA567F-7B91-4D8C-BA30-A03BDD6EA569}">
      <dgm:prSet/>
      <dgm:spPr/>
      <dgm:t>
        <a:bodyPr/>
        <a:lstStyle/>
        <a:p>
          <a:endParaRPr lang="zh-CN" altLang="en-US">
            <a:latin typeface="微软雅黑" panose="020B0503020204020204" pitchFamily="34" charset="-122"/>
            <a:ea typeface="微软雅黑" panose="020B0503020204020204" pitchFamily="34" charset="-122"/>
          </a:endParaRPr>
        </a:p>
      </dgm:t>
    </dgm:pt>
    <dgm:pt modelId="{6BF3D647-100E-4FB3-B5FD-60119B244E48}">
      <dgm:prSet/>
      <dgm:spPr/>
      <dgm:t>
        <a:bodyPr/>
        <a:lstStyle/>
        <a:p>
          <a:r>
            <a:rPr lang="en-US">
              <a:latin typeface="微软雅黑" panose="020B0503020204020204" pitchFamily="34" charset="-122"/>
              <a:ea typeface="微软雅黑" panose="020B0503020204020204" pitchFamily="34" charset="-122"/>
            </a:rPr>
            <a:t>3. </a:t>
          </a:r>
          <a:r>
            <a:rPr lang="zh-CN">
              <a:latin typeface="微软雅黑" panose="020B0503020204020204" pitchFamily="34" charset="-122"/>
              <a:ea typeface="微软雅黑" panose="020B0503020204020204" pitchFamily="34" charset="-122"/>
            </a:rPr>
            <a:t>准备软件环境：配置静态</a:t>
          </a:r>
          <a:r>
            <a:rPr lang="en-US">
              <a:latin typeface="微软雅黑" panose="020B0503020204020204" pitchFamily="34" charset="-122"/>
              <a:ea typeface="微软雅黑" panose="020B0503020204020204" pitchFamily="34" charset="-122"/>
            </a:rPr>
            <a:t>IP</a:t>
          </a:r>
          <a:r>
            <a:rPr lang="zh-CN">
              <a:latin typeface="微软雅黑" panose="020B0503020204020204" pitchFamily="34" charset="-122"/>
              <a:ea typeface="微软雅黑" panose="020B0503020204020204" pitchFamily="34" charset="-122"/>
            </a:rPr>
            <a:t>；修改主机名；编辑域名映射；安装和配置</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；安装和配置</a:t>
          </a:r>
          <a:r>
            <a:rPr lang="en-US">
              <a:latin typeface="微软雅黑" panose="020B0503020204020204" pitchFamily="34" charset="-122"/>
              <a:ea typeface="微软雅黑" panose="020B0503020204020204" pitchFamily="34" charset="-122"/>
            </a:rPr>
            <a:t>SSH</a:t>
          </a:r>
          <a:r>
            <a:rPr lang="zh-CN">
              <a:latin typeface="微软雅黑" panose="020B0503020204020204" pitchFamily="34" charset="-122"/>
              <a:ea typeface="微软雅黑" panose="020B0503020204020204" pitchFamily="34" charset="-122"/>
            </a:rPr>
            <a:t>免密登录。</a:t>
          </a:r>
        </a:p>
      </dgm:t>
    </dgm:pt>
    <dgm:pt modelId="{BCECEBE8-5A99-4E0A-AEDA-30EA71848EE2}" type="parTrans" cxnId="{6B40C772-00CE-47E9-9F35-4650FF6EF0AE}">
      <dgm:prSet/>
      <dgm:spPr/>
      <dgm:t>
        <a:bodyPr/>
        <a:lstStyle/>
        <a:p>
          <a:endParaRPr lang="zh-CN" altLang="en-US">
            <a:latin typeface="微软雅黑" panose="020B0503020204020204" pitchFamily="34" charset="-122"/>
            <a:ea typeface="微软雅黑" panose="020B0503020204020204" pitchFamily="34" charset="-122"/>
          </a:endParaRPr>
        </a:p>
      </dgm:t>
    </dgm:pt>
    <dgm:pt modelId="{818B5DB9-0B6A-4C0D-A55C-74A285581649}" type="sibTrans" cxnId="{6B40C772-00CE-47E9-9F35-4650FF6EF0AE}">
      <dgm:prSet/>
      <dgm:spPr/>
      <dgm:t>
        <a:bodyPr/>
        <a:lstStyle/>
        <a:p>
          <a:endParaRPr lang="zh-CN" altLang="en-US">
            <a:latin typeface="微软雅黑" panose="020B0503020204020204" pitchFamily="34" charset="-122"/>
            <a:ea typeface="微软雅黑" panose="020B0503020204020204" pitchFamily="34" charset="-122"/>
          </a:endParaRPr>
        </a:p>
      </dgm:t>
    </dgm:pt>
    <dgm:pt modelId="{C7CCCA74-C6E8-47D9-9374-6B1CE38BB7D1}">
      <dgm:prSet/>
      <dgm:spPr/>
      <dgm:t>
        <a:bodyPr/>
        <a:lstStyle/>
        <a:p>
          <a:r>
            <a:rPr lang="en-US">
              <a:latin typeface="微软雅黑" panose="020B0503020204020204" pitchFamily="34" charset="-122"/>
              <a:ea typeface="微软雅黑" panose="020B0503020204020204" pitchFamily="34" charset="-122"/>
            </a:rPr>
            <a:t>4. </a:t>
          </a:r>
          <a:r>
            <a:rPr lang="zh-CN">
              <a:latin typeface="微软雅黑" panose="020B0503020204020204" pitchFamily="34" charset="-122"/>
              <a:ea typeface="微软雅黑" panose="020B0503020204020204" pitchFamily="34" charset="-122"/>
            </a:rPr>
            <a:t>获取和安装</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a:t>
          </a:r>
        </a:p>
      </dgm:t>
    </dgm:pt>
    <dgm:pt modelId="{229413E5-FA1A-473C-B89C-C00F52C6064B}" type="parTrans" cxnId="{AABD8E6C-7635-497A-BCEB-42880C93DBB8}">
      <dgm:prSet/>
      <dgm:spPr/>
      <dgm:t>
        <a:bodyPr/>
        <a:lstStyle/>
        <a:p>
          <a:endParaRPr lang="zh-CN" altLang="en-US">
            <a:latin typeface="微软雅黑" panose="020B0503020204020204" pitchFamily="34" charset="-122"/>
            <a:ea typeface="微软雅黑" panose="020B0503020204020204" pitchFamily="34" charset="-122"/>
          </a:endParaRPr>
        </a:p>
      </dgm:t>
    </dgm:pt>
    <dgm:pt modelId="{675F2AF7-B48B-48C3-A528-B848B9111052}" type="sibTrans" cxnId="{AABD8E6C-7635-497A-BCEB-42880C93DBB8}">
      <dgm:prSet/>
      <dgm:spPr/>
      <dgm:t>
        <a:bodyPr/>
        <a:lstStyle/>
        <a:p>
          <a:endParaRPr lang="zh-CN" altLang="en-US">
            <a:latin typeface="微软雅黑" panose="020B0503020204020204" pitchFamily="34" charset="-122"/>
            <a:ea typeface="微软雅黑" panose="020B0503020204020204" pitchFamily="34" charset="-122"/>
          </a:endParaRPr>
        </a:p>
      </dgm:t>
    </dgm:pt>
    <dgm:pt modelId="{A49A62E3-3A2F-499D-AE29-9891D953EFFF}">
      <dgm:prSet/>
      <dgm:spPr/>
      <dgm:t>
        <a:bodyPr/>
        <a:lstStyle/>
        <a:p>
          <a:r>
            <a:rPr lang="en-US">
              <a:latin typeface="微软雅黑" panose="020B0503020204020204" pitchFamily="34" charset="-122"/>
              <a:ea typeface="微软雅黑" panose="020B0503020204020204" pitchFamily="34" charset="-122"/>
            </a:rPr>
            <a:t>5. </a:t>
          </a:r>
          <a:r>
            <a:rPr lang="zh-CN">
              <a:latin typeface="微软雅黑" panose="020B0503020204020204" pitchFamily="34" charset="-122"/>
              <a:ea typeface="微软雅黑" panose="020B0503020204020204" pitchFamily="34" charset="-122"/>
            </a:rPr>
            <a:t>配置全分布模式</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集群。</a:t>
          </a:r>
        </a:p>
      </dgm:t>
    </dgm:pt>
    <dgm:pt modelId="{31B65993-8B1A-42C7-9874-5AA58CA08D93}" type="parTrans" cxnId="{BFD5ACCB-E4EB-404E-AC5C-168C99377764}">
      <dgm:prSet/>
      <dgm:spPr/>
      <dgm:t>
        <a:bodyPr/>
        <a:lstStyle/>
        <a:p>
          <a:endParaRPr lang="zh-CN" altLang="en-US">
            <a:latin typeface="微软雅黑" panose="020B0503020204020204" pitchFamily="34" charset="-122"/>
            <a:ea typeface="微软雅黑" panose="020B0503020204020204" pitchFamily="34" charset="-122"/>
          </a:endParaRPr>
        </a:p>
      </dgm:t>
    </dgm:pt>
    <dgm:pt modelId="{E68867B3-88D6-4580-9673-9B3579AC3E0E}" type="sibTrans" cxnId="{BFD5ACCB-E4EB-404E-AC5C-168C99377764}">
      <dgm:prSet/>
      <dgm:spPr/>
      <dgm:t>
        <a:bodyPr/>
        <a:lstStyle/>
        <a:p>
          <a:endParaRPr lang="zh-CN" altLang="en-US">
            <a:latin typeface="微软雅黑" panose="020B0503020204020204" pitchFamily="34" charset="-122"/>
            <a:ea typeface="微软雅黑" panose="020B0503020204020204" pitchFamily="34" charset="-122"/>
          </a:endParaRPr>
        </a:p>
      </dgm:t>
    </dgm:pt>
    <dgm:pt modelId="{D16D3709-FAE6-4EF4-B317-3F03E53D4D11}">
      <dgm:prSet/>
      <dgm:spPr/>
      <dgm:t>
        <a:bodyPr/>
        <a:lstStyle/>
        <a:p>
          <a:r>
            <a:rPr lang="en-US">
              <a:latin typeface="微软雅黑" panose="020B0503020204020204" pitchFamily="34" charset="-122"/>
              <a:ea typeface="微软雅黑" panose="020B0503020204020204" pitchFamily="34" charset="-122"/>
            </a:rPr>
            <a:t>6. </a:t>
          </a:r>
          <a:r>
            <a:rPr lang="zh-CN">
              <a:latin typeface="微软雅黑" panose="020B0503020204020204" pitchFamily="34" charset="-122"/>
              <a:ea typeface="微软雅黑" panose="020B0503020204020204" pitchFamily="34" charset="-122"/>
            </a:rPr>
            <a:t>关闭防火墙。</a:t>
          </a:r>
        </a:p>
      </dgm:t>
    </dgm:pt>
    <dgm:pt modelId="{EF2AB95B-071B-46C3-9F0B-D4DF65264451}" type="parTrans" cxnId="{BE36BC11-73F9-4549-9735-5A6699AFA3D6}">
      <dgm:prSet/>
      <dgm:spPr/>
      <dgm:t>
        <a:bodyPr/>
        <a:lstStyle/>
        <a:p>
          <a:endParaRPr lang="zh-CN" altLang="en-US">
            <a:latin typeface="微软雅黑" panose="020B0503020204020204" pitchFamily="34" charset="-122"/>
            <a:ea typeface="微软雅黑" panose="020B0503020204020204" pitchFamily="34" charset="-122"/>
          </a:endParaRPr>
        </a:p>
      </dgm:t>
    </dgm:pt>
    <dgm:pt modelId="{E366B7A2-866F-4073-AF20-7D94023D22DA}" type="sibTrans" cxnId="{BE36BC11-73F9-4549-9735-5A6699AFA3D6}">
      <dgm:prSet/>
      <dgm:spPr/>
      <dgm:t>
        <a:bodyPr/>
        <a:lstStyle/>
        <a:p>
          <a:endParaRPr lang="zh-CN" altLang="en-US">
            <a:latin typeface="微软雅黑" panose="020B0503020204020204" pitchFamily="34" charset="-122"/>
            <a:ea typeface="微软雅黑" panose="020B0503020204020204" pitchFamily="34" charset="-122"/>
          </a:endParaRPr>
        </a:p>
      </dgm:t>
    </dgm:pt>
    <dgm:pt modelId="{C499304A-7E58-4ECC-85BA-E8586082C2B1}">
      <dgm:prSet/>
      <dgm:spPr/>
      <dgm:t>
        <a:bodyPr/>
        <a:lstStyle/>
        <a:p>
          <a:r>
            <a:rPr lang="en-US">
              <a:latin typeface="微软雅黑" panose="020B0503020204020204" pitchFamily="34" charset="-122"/>
              <a:ea typeface="微软雅黑" panose="020B0503020204020204" pitchFamily="34" charset="-122"/>
            </a:rPr>
            <a:t>7. </a:t>
          </a:r>
          <a:r>
            <a:rPr lang="zh-CN">
              <a:latin typeface="微软雅黑" panose="020B0503020204020204" pitchFamily="34" charset="-122"/>
              <a:ea typeface="微软雅黑" panose="020B0503020204020204" pitchFamily="34" charset="-122"/>
            </a:rPr>
            <a:t>格式化文件系统。</a:t>
          </a:r>
        </a:p>
      </dgm:t>
    </dgm:pt>
    <dgm:pt modelId="{EE6FA071-4217-49DB-9D18-AAE7A598B76B}" type="parTrans" cxnId="{195EB7AA-35BF-4355-A986-42736D95B86C}">
      <dgm:prSet/>
      <dgm:spPr/>
      <dgm:t>
        <a:bodyPr/>
        <a:lstStyle/>
        <a:p>
          <a:endParaRPr lang="zh-CN" altLang="en-US">
            <a:latin typeface="微软雅黑" panose="020B0503020204020204" pitchFamily="34" charset="-122"/>
            <a:ea typeface="微软雅黑" panose="020B0503020204020204" pitchFamily="34" charset="-122"/>
          </a:endParaRPr>
        </a:p>
      </dgm:t>
    </dgm:pt>
    <dgm:pt modelId="{0327E50E-3B8D-4182-B18C-6306C4DAAD76}" type="sibTrans" cxnId="{195EB7AA-35BF-4355-A986-42736D95B86C}">
      <dgm:prSet/>
      <dgm:spPr/>
      <dgm:t>
        <a:bodyPr/>
        <a:lstStyle/>
        <a:p>
          <a:endParaRPr lang="zh-CN" altLang="en-US">
            <a:latin typeface="微软雅黑" panose="020B0503020204020204" pitchFamily="34" charset="-122"/>
            <a:ea typeface="微软雅黑" panose="020B0503020204020204" pitchFamily="34" charset="-122"/>
          </a:endParaRPr>
        </a:p>
      </dgm:t>
    </dgm:pt>
    <dgm:pt modelId="{50EBE705-9456-4BF2-8990-9AE40E6BBEA1}">
      <dgm:prSet/>
      <dgm:spPr/>
      <dgm:t>
        <a:bodyPr/>
        <a:lstStyle/>
        <a:p>
          <a:r>
            <a:rPr lang="en-US">
              <a:latin typeface="微软雅黑" panose="020B0503020204020204" pitchFamily="34" charset="-122"/>
              <a:ea typeface="微软雅黑" panose="020B0503020204020204" pitchFamily="34" charset="-122"/>
            </a:rPr>
            <a:t>8. </a:t>
          </a:r>
          <a:r>
            <a:rPr lang="zh-CN">
              <a:latin typeface="微软雅黑" panose="020B0503020204020204" pitchFamily="34" charset="-122"/>
              <a:ea typeface="微软雅黑" panose="020B0503020204020204" pitchFamily="34" charset="-122"/>
            </a:rPr>
            <a:t>启动和验证</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a:t>
          </a:r>
        </a:p>
      </dgm:t>
    </dgm:pt>
    <dgm:pt modelId="{2E87A4DF-4B94-47A8-8099-E9C5EF76572F}" type="parTrans" cxnId="{B827121D-C57D-4B31-BAD5-C1DFB5F5233F}">
      <dgm:prSet/>
      <dgm:spPr/>
      <dgm:t>
        <a:bodyPr/>
        <a:lstStyle/>
        <a:p>
          <a:endParaRPr lang="zh-CN" altLang="en-US">
            <a:latin typeface="微软雅黑" panose="020B0503020204020204" pitchFamily="34" charset="-122"/>
            <a:ea typeface="微软雅黑" panose="020B0503020204020204" pitchFamily="34" charset="-122"/>
          </a:endParaRPr>
        </a:p>
      </dgm:t>
    </dgm:pt>
    <dgm:pt modelId="{6504BD2F-32F3-4726-A828-1F5B114B2FD2}" type="sibTrans" cxnId="{B827121D-C57D-4B31-BAD5-C1DFB5F5233F}">
      <dgm:prSet/>
      <dgm:spPr/>
      <dgm:t>
        <a:bodyPr/>
        <a:lstStyle/>
        <a:p>
          <a:endParaRPr lang="zh-CN" altLang="en-US">
            <a:latin typeface="微软雅黑" panose="020B0503020204020204" pitchFamily="34" charset="-122"/>
            <a:ea typeface="微软雅黑" panose="020B0503020204020204" pitchFamily="34" charset="-122"/>
          </a:endParaRPr>
        </a:p>
      </dgm:t>
    </dgm:pt>
    <dgm:pt modelId="{47FF4964-507B-46B7-AC92-CF1C5F5AB77E}">
      <dgm:prSet/>
      <dgm:spPr/>
      <dgm:t>
        <a:bodyPr/>
        <a:lstStyle/>
        <a:p>
          <a:r>
            <a:rPr lang="en-US">
              <a:latin typeface="微软雅黑" panose="020B0503020204020204" pitchFamily="34" charset="-122"/>
              <a:ea typeface="微软雅黑" panose="020B0503020204020204" pitchFamily="34" charset="-122"/>
            </a:rPr>
            <a:t>9. </a:t>
          </a:r>
          <a:r>
            <a:rPr lang="zh-CN">
              <a:latin typeface="微软雅黑" panose="020B0503020204020204" pitchFamily="34" charset="-122"/>
              <a:ea typeface="微软雅黑" panose="020B0503020204020204" pitchFamily="34" charset="-122"/>
            </a:rPr>
            <a:t>关闭</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a:t>
          </a:r>
        </a:p>
      </dgm:t>
    </dgm:pt>
    <dgm:pt modelId="{688DE80F-3F98-462B-91F6-E7BBCEAA8616}" type="parTrans" cxnId="{65E5637A-805B-45DF-8E80-C1B499DD00E4}">
      <dgm:prSet/>
      <dgm:spPr/>
      <dgm:t>
        <a:bodyPr/>
        <a:lstStyle/>
        <a:p>
          <a:endParaRPr lang="zh-CN" altLang="en-US">
            <a:latin typeface="微软雅黑" panose="020B0503020204020204" pitchFamily="34" charset="-122"/>
            <a:ea typeface="微软雅黑" panose="020B0503020204020204" pitchFamily="34" charset="-122"/>
          </a:endParaRPr>
        </a:p>
      </dgm:t>
    </dgm:pt>
    <dgm:pt modelId="{83D9D2B6-B8F6-4B3C-BD47-3F79EAEF12D6}" type="sibTrans" cxnId="{65E5637A-805B-45DF-8E80-C1B499DD00E4}">
      <dgm:prSet/>
      <dgm:spPr/>
      <dgm:t>
        <a:bodyPr/>
        <a:lstStyle/>
        <a:p>
          <a:endParaRPr lang="zh-CN" altLang="en-US">
            <a:latin typeface="微软雅黑" panose="020B0503020204020204" pitchFamily="34" charset="-122"/>
            <a:ea typeface="微软雅黑" panose="020B0503020204020204" pitchFamily="34" charset="-122"/>
          </a:endParaRPr>
        </a:p>
      </dgm:t>
    </dgm:pt>
    <dgm:pt modelId="{DC9F772D-4A00-499D-8509-10D7944F4CE1}" type="pres">
      <dgm:prSet presAssocID="{39F72D90-A548-4288-9526-22EA5D94DED6}" presName="linear" presStyleCnt="0">
        <dgm:presLayoutVars>
          <dgm:animLvl val="lvl"/>
          <dgm:resizeHandles val="exact"/>
        </dgm:presLayoutVars>
      </dgm:prSet>
      <dgm:spPr/>
    </dgm:pt>
    <dgm:pt modelId="{5855B1B5-3952-4375-AAF0-F2BB10B699E2}" type="pres">
      <dgm:prSet presAssocID="{AC6C28DB-92F2-444C-BD05-599312B8DCDC}" presName="parentText" presStyleLbl="node1" presStyleIdx="0" presStyleCnt="3">
        <dgm:presLayoutVars>
          <dgm:chMax val="0"/>
          <dgm:bulletEnabled val="1"/>
        </dgm:presLayoutVars>
      </dgm:prSet>
      <dgm:spPr/>
    </dgm:pt>
    <dgm:pt modelId="{B667BE7B-3945-4598-9C81-FA68B79E62EC}" type="pres">
      <dgm:prSet presAssocID="{AC6C28DB-92F2-444C-BD05-599312B8DCDC}" presName="childText" presStyleLbl="revTx" presStyleIdx="0" presStyleCnt="3">
        <dgm:presLayoutVars>
          <dgm:bulletEnabled val="1"/>
        </dgm:presLayoutVars>
      </dgm:prSet>
      <dgm:spPr/>
    </dgm:pt>
    <dgm:pt modelId="{142440A8-460A-44DB-A754-367C3F25F6CE}" type="pres">
      <dgm:prSet presAssocID="{E9689DF4-B3AC-473B-A237-5463A26C3F4B}" presName="parentText" presStyleLbl="node1" presStyleIdx="1" presStyleCnt="3">
        <dgm:presLayoutVars>
          <dgm:chMax val="0"/>
          <dgm:bulletEnabled val="1"/>
        </dgm:presLayoutVars>
      </dgm:prSet>
      <dgm:spPr/>
    </dgm:pt>
    <dgm:pt modelId="{CDA238AC-3755-4ECC-BDFD-DC7A6DC994E3}" type="pres">
      <dgm:prSet presAssocID="{E9689DF4-B3AC-473B-A237-5463A26C3F4B}" presName="childText" presStyleLbl="revTx" presStyleIdx="1" presStyleCnt="3">
        <dgm:presLayoutVars>
          <dgm:bulletEnabled val="1"/>
        </dgm:presLayoutVars>
      </dgm:prSet>
      <dgm:spPr/>
    </dgm:pt>
    <dgm:pt modelId="{09E9C433-BF1F-440B-A27D-FD3BF5E5A3E7}" type="pres">
      <dgm:prSet presAssocID="{DFAB1AE7-C99C-4C72-A9FD-885F7CA7067F}" presName="parentText" presStyleLbl="node1" presStyleIdx="2" presStyleCnt="3">
        <dgm:presLayoutVars>
          <dgm:chMax val="0"/>
          <dgm:bulletEnabled val="1"/>
        </dgm:presLayoutVars>
      </dgm:prSet>
      <dgm:spPr/>
    </dgm:pt>
    <dgm:pt modelId="{35A95ECE-5020-4389-8E46-B4EC47B129B7}" type="pres">
      <dgm:prSet presAssocID="{DFAB1AE7-C99C-4C72-A9FD-885F7CA7067F}" presName="childText" presStyleLbl="revTx" presStyleIdx="2" presStyleCnt="3">
        <dgm:presLayoutVars>
          <dgm:bulletEnabled val="1"/>
        </dgm:presLayoutVars>
      </dgm:prSet>
      <dgm:spPr/>
    </dgm:pt>
  </dgm:ptLst>
  <dgm:cxnLst>
    <dgm:cxn modelId="{FE010207-BB49-46B8-B67C-6DC78CB0B722}" type="presOf" srcId="{50EBE705-9456-4BF2-8990-9AE40E6BBEA1}" destId="{35A95ECE-5020-4389-8E46-B4EC47B129B7}" srcOrd="0" destOrd="7" presId="urn:microsoft.com/office/officeart/2005/8/layout/vList2"/>
    <dgm:cxn modelId="{BE36BC11-73F9-4549-9735-5A6699AFA3D6}" srcId="{DFAB1AE7-C99C-4C72-A9FD-885F7CA7067F}" destId="{D16D3709-FAE6-4EF4-B317-3F03E53D4D11}" srcOrd="5" destOrd="0" parTransId="{EF2AB95B-071B-46C3-9F0B-D4DF65264451}" sibTransId="{E366B7A2-866F-4073-AF20-7D94023D22DA}"/>
    <dgm:cxn modelId="{B827121D-C57D-4B31-BAD5-C1DFB5F5233F}" srcId="{DFAB1AE7-C99C-4C72-A9FD-885F7CA7067F}" destId="{50EBE705-9456-4BF2-8990-9AE40E6BBEA1}" srcOrd="7" destOrd="0" parTransId="{2E87A4DF-4B94-47A8-8099-E9C5EF76572F}" sibTransId="{6504BD2F-32F3-4726-A828-1F5B114B2FD2}"/>
    <dgm:cxn modelId="{1267CB1D-EAB8-41D0-B50D-E9EFF8A50816}" srcId="{AC6C28DB-92F2-444C-BD05-599312B8DCDC}" destId="{B9ED0D81-EF68-4835-A8DC-C896499E3DD2}" srcOrd="4" destOrd="0" parTransId="{7FB1D663-CD68-46B8-BD64-1A3E9724264E}" sibTransId="{59DC9577-476D-4382-9F56-F650CBE762E5}"/>
    <dgm:cxn modelId="{4B3C5D22-CD8C-49C9-8D53-2655B23C6386}" type="presOf" srcId="{7AE1B4B5-7202-4DC1-A9EF-E2022571C242}" destId="{B667BE7B-3945-4598-9C81-FA68B79E62EC}" srcOrd="0" destOrd="3" presId="urn:microsoft.com/office/officeart/2005/8/layout/vList2"/>
    <dgm:cxn modelId="{507DF125-4FA8-4AC7-B6FC-878D29F6FB19}" srcId="{E9689DF4-B3AC-473B-A237-5463A26C3F4B}" destId="{37319C55-F2DC-451E-B316-A2100E253059}" srcOrd="0" destOrd="0" parTransId="{C30FF72B-1C55-417A-8288-A58B8D3953C5}" sibTransId="{C73D5A1B-9FD6-4467-95A1-7346336DD8D7}"/>
    <dgm:cxn modelId="{CE7E8A3E-C7F9-410E-9765-5D7A37554ADE}" type="presOf" srcId="{D16D3709-FAE6-4EF4-B317-3F03E53D4D11}" destId="{35A95ECE-5020-4389-8E46-B4EC47B129B7}" srcOrd="0" destOrd="5" presId="urn:microsoft.com/office/officeart/2005/8/layout/vList2"/>
    <dgm:cxn modelId="{03DD2562-A522-43F1-A8FC-13172F8E224F}" type="presOf" srcId="{37319C55-F2DC-451E-B316-A2100E253059}" destId="{CDA238AC-3755-4ECC-BDFD-DC7A6DC994E3}" srcOrd="0" destOrd="0" presId="urn:microsoft.com/office/officeart/2005/8/layout/vList2"/>
    <dgm:cxn modelId="{5D24C968-1956-4231-A062-E1CAAEE66819}" srcId="{AC6C28DB-92F2-444C-BD05-599312B8DCDC}" destId="{7AE1B4B5-7202-4DC1-A9EF-E2022571C242}" srcOrd="3" destOrd="0" parTransId="{EE863E9D-7DA4-451B-BC40-8FECD5C33BF0}" sibTransId="{205E694F-80C9-4FCB-B214-5F5997A6C1D9}"/>
    <dgm:cxn modelId="{9C3A0D4A-69DC-49BB-886B-37D6291898F1}" type="presOf" srcId="{C7CCCA74-C6E8-47D9-9374-6B1CE38BB7D1}" destId="{35A95ECE-5020-4389-8E46-B4EC47B129B7}" srcOrd="0" destOrd="3" presId="urn:microsoft.com/office/officeart/2005/8/layout/vList2"/>
    <dgm:cxn modelId="{AABD8E6C-7635-497A-BCEB-42880C93DBB8}" srcId="{DFAB1AE7-C99C-4C72-A9FD-885F7CA7067F}" destId="{C7CCCA74-C6E8-47D9-9374-6B1CE38BB7D1}" srcOrd="3" destOrd="0" parTransId="{229413E5-FA1A-473C-B89C-C00F52C6064B}" sibTransId="{675F2AF7-B48B-48C3-A528-B848B9111052}"/>
    <dgm:cxn modelId="{056E454E-1930-4944-8573-6CAA9614026D}" type="presOf" srcId="{DFAB1AE7-C99C-4C72-A9FD-885F7CA7067F}" destId="{09E9C433-BF1F-440B-A27D-FD3BF5E5A3E7}" srcOrd="0" destOrd="0" presId="urn:microsoft.com/office/officeart/2005/8/layout/vList2"/>
    <dgm:cxn modelId="{62B1A14F-3401-4570-B769-19F3C02895C9}" type="presOf" srcId="{B9ED0D81-EF68-4835-A8DC-C896499E3DD2}" destId="{B667BE7B-3945-4598-9C81-FA68B79E62EC}" srcOrd="0" destOrd="4" presId="urn:microsoft.com/office/officeart/2005/8/layout/vList2"/>
    <dgm:cxn modelId="{6B40C772-00CE-47E9-9F35-4650FF6EF0AE}" srcId="{DFAB1AE7-C99C-4C72-A9FD-885F7CA7067F}" destId="{6BF3D647-100E-4FB3-B5FD-60119B244E48}" srcOrd="2" destOrd="0" parTransId="{BCECEBE8-5A99-4E0A-AEDA-30EA71848EE2}" sibTransId="{818B5DB9-0B6A-4C0D-A55C-74A285581649}"/>
    <dgm:cxn modelId="{65E5637A-805B-45DF-8E80-C1B499DD00E4}" srcId="{DFAB1AE7-C99C-4C72-A9FD-885F7CA7067F}" destId="{47FF4964-507B-46B7-AC92-CF1C5F5AB77E}" srcOrd="8" destOrd="0" parTransId="{688DE80F-3F98-462B-91F6-E7BBCEAA8616}" sibTransId="{83D9D2B6-B8F6-4B3C-BD47-3F79EAEF12D6}"/>
    <dgm:cxn modelId="{887F595A-6068-4F7B-990B-BC49FA2F87DD}" srcId="{AC6C28DB-92F2-444C-BD05-599312B8DCDC}" destId="{DF9D18AB-5B86-4105-87CC-C78954A8ABBC}" srcOrd="2" destOrd="0" parTransId="{C87F9A8B-11E5-4897-854C-A9D9F9270720}" sibTransId="{FA37FF0D-5760-4328-A6CB-46B73A5BC2A6}"/>
    <dgm:cxn modelId="{43F6927A-37B8-440E-A3A3-97F195FBCF69}" type="presOf" srcId="{F93562F5-4383-4A2E-9868-E9073AAB18CC}" destId="{35A95ECE-5020-4389-8E46-B4EC47B129B7}" srcOrd="0" destOrd="0" presId="urn:microsoft.com/office/officeart/2005/8/layout/vList2"/>
    <dgm:cxn modelId="{8288BC7A-D194-4EB6-8827-9CC1DBFB326F}" type="presOf" srcId="{39F72D90-A548-4288-9526-22EA5D94DED6}" destId="{DC9F772D-4A00-499D-8509-10D7944F4CE1}" srcOrd="0" destOrd="0" presId="urn:microsoft.com/office/officeart/2005/8/layout/vList2"/>
    <dgm:cxn modelId="{7798DA7D-7E38-4C56-B87B-B5C10FB3D4A9}" srcId="{AC6C28DB-92F2-444C-BD05-599312B8DCDC}" destId="{67E4C6A7-1E74-47FD-B631-E9580D370E6D}" srcOrd="1" destOrd="0" parTransId="{2C9F9CD6-B153-4CE6-948E-A8D5B44BD592}" sibTransId="{21BC4C9C-FAED-4A27-98A3-966BE98B44AA}"/>
    <dgm:cxn modelId="{8BEA567F-7B91-4D8C-BA30-A03BDD6EA569}" srcId="{DFAB1AE7-C99C-4C72-A9FD-885F7CA7067F}" destId="{92348206-B3E0-4E1E-8656-473CC4ADB957}" srcOrd="1" destOrd="0" parTransId="{ACCBF3E9-2591-4002-9399-898161694590}" sibTransId="{7BB734AB-B992-4879-A896-C782374BF4B9}"/>
    <dgm:cxn modelId="{1CB7C785-873C-47F8-B0F6-FDB42A5649CC}" srcId="{39F72D90-A548-4288-9526-22EA5D94DED6}" destId="{DFAB1AE7-C99C-4C72-A9FD-885F7CA7067F}" srcOrd="2" destOrd="0" parTransId="{0D68EEB6-2614-4741-80D1-4484C60FA7E0}" sibTransId="{01C8506D-7B46-443C-903E-AAE2A85AA159}"/>
    <dgm:cxn modelId="{60E8B988-FDA1-4953-9E17-1A2957AA546E}" type="presOf" srcId="{6BF3D647-100E-4FB3-B5FD-60119B244E48}" destId="{35A95ECE-5020-4389-8E46-B4EC47B129B7}" srcOrd="0" destOrd="2" presId="urn:microsoft.com/office/officeart/2005/8/layout/vList2"/>
    <dgm:cxn modelId="{277F1189-48F8-4A7B-9BF0-13EE043C59F1}" type="presOf" srcId="{47FF4964-507B-46B7-AC92-CF1C5F5AB77E}" destId="{35A95ECE-5020-4389-8E46-B4EC47B129B7}" srcOrd="0" destOrd="8" presId="urn:microsoft.com/office/officeart/2005/8/layout/vList2"/>
    <dgm:cxn modelId="{3CC43196-1ACE-4B1A-9440-B0662431E893}" type="presOf" srcId="{AC6C28DB-92F2-444C-BD05-599312B8DCDC}" destId="{5855B1B5-3952-4375-AAF0-F2BB10B699E2}" srcOrd="0" destOrd="0" presId="urn:microsoft.com/office/officeart/2005/8/layout/vList2"/>
    <dgm:cxn modelId="{195EB7AA-35BF-4355-A986-42736D95B86C}" srcId="{DFAB1AE7-C99C-4C72-A9FD-885F7CA7067F}" destId="{C499304A-7E58-4ECC-85BA-E8586082C2B1}" srcOrd="6" destOrd="0" parTransId="{EE6FA071-4217-49DB-9D18-AAE7A598B76B}" sibTransId="{0327E50E-3B8D-4182-B18C-6306C4DAAD76}"/>
    <dgm:cxn modelId="{8F8D7FBE-25D3-481E-96DF-4C478A67B7EC}" type="presOf" srcId="{C499304A-7E58-4ECC-85BA-E8586082C2B1}" destId="{35A95ECE-5020-4389-8E46-B4EC47B129B7}" srcOrd="0" destOrd="6" presId="urn:microsoft.com/office/officeart/2005/8/layout/vList2"/>
    <dgm:cxn modelId="{456E97C0-9506-40D0-B22C-448720096B4D}" type="presOf" srcId="{E9689DF4-B3AC-473B-A237-5463A26C3F4B}" destId="{142440A8-460A-44DB-A754-367C3F25F6CE}" srcOrd="0" destOrd="0" presId="urn:microsoft.com/office/officeart/2005/8/layout/vList2"/>
    <dgm:cxn modelId="{8DD10AC1-41AA-4B15-B978-222B92BDD518}" srcId="{39F72D90-A548-4288-9526-22EA5D94DED6}" destId="{AC6C28DB-92F2-444C-BD05-599312B8DCDC}" srcOrd="0" destOrd="0" parTransId="{D60567AC-EAFE-4E5C-8B61-B54D33657204}" sibTransId="{64FA757A-C89B-4C68-BF4A-C13376A69F06}"/>
    <dgm:cxn modelId="{38F939C2-E088-4EC9-AF15-78B6C81DE7F0}" type="presOf" srcId="{A49A62E3-3A2F-499D-AE29-9891D953EFFF}" destId="{35A95ECE-5020-4389-8E46-B4EC47B129B7}" srcOrd="0" destOrd="4" presId="urn:microsoft.com/office/officeart/2005/8/layout/vList2"/>
    <dgm:cxn modelId="{D2A1D2C4-A566-46E6-8C09-92A24F0F3E85}" srcId="{39F72D90-A548-4288-9526-22EA5D94DED6}" destId="{E9689DF4-B3AC-473B-A237-5463A26C3F4B}" srcOrd="1" destOrd="0" parTransId="{5066EFC9-C9DA-4BDE-98AF-9B2E1DE1054A}" sibTransId="{3D1268AE-4FDB-4EC5-B829-F79ABB0D82AA}"/>
    <dgm:cxn modelId="{BFD5ACCB-E4EB-404E-AC5C-168C99377764}" srcId="{DFAB1AE7-C99C-4C72-A9FD-885F7CA7067F}" destId="{A49A62E3-3A2F-499D-AE29-9891D953EFFF}" srcOrd="4" destOrd="0" parTransId="{31B65993-8B1A-42C7-9874-5AA58CA08D93}" sibTransId="{E68867B3-88D6-4580-9673-9B3579AC3E0E}"/>
    <dgm:cxn modelId="{D05879D2-A784-4528-8D8F-7F74131A6EC5}" srcId="{AC6C28DB-92F2-444C-BD05-599312B8DCDC}" destId="{25609183-AC16-495F-A05A-7D1D11669D0A}" srcOrd="0" destOrd="0" parTransId="{26F6EE79-88A0-47A3-816A-2801B1F12594}" sibTransId="{0618DB91-576A-4621-9BF7-2E8B0557BCD6}"/>
    <dgm:cxn modelId="{A69CDFD3-DB28-447C-B7FA-DDE0E6E33014}" type="presOf" srcId="{25609183-AC16-495F-A05A-7D1D11669D0A}" destId="{B667BE7B-3945-4598-9C81-FA68B79E62EC}" srcOrd="0" destOrd="0" presId="urn:microsoft.com/office/officeart/2005/8/layout/vList2"/>
    <dgm:cxn modelId="{851C83E9-504A-4432-A855-9000812BFE7F}" srcId="{DFAB1AE7-C99C-4C72-A9FD-885F7CA7067F}" destId="{F93562F5-4383-4A2E-9868-E9073AAB18CC}" srcOrd="0" destOrd="0" parTransId="{A4A86634-1B66-4C67-A5A8-54984EC12123}" sibTransId="{492ABA2F-FC6F-4727-A642-F98DBF63FC8E}"/>
    <dgm:cxn modelId="{69EFF2EB-F246-41F3-A520-7628C39FF9AE}" type="presOf" srcId="{DF9D18AB-5B86-4105-87CC-C78954A8ABBC}" destId="{B667BE7B-3945-4598-9C81-FA68B79E62EC}" srcOrd="0" destOrd="2" presId="urn:microsoft.com/office/officeart/2005/8/layout/vList2"/>
    <dgm:cxn modelId="{7C8B5CF0-6A1A-4FB2-B944-3CFB5B2ED4DC}" type="presOf" srcId="{67E4C6A7-1E74-47FD-B631-E9580D370E6D}" destId="{B667BE7B-3945-4598-9C81-FA68B79E62EC}" srcOrd="0" destOrd="1" presId="urn:microsoft.com/office/officeart/2005/8/layout/vList2"/>
    <dgm:cxn modelId="{43F681F9-61AD-4FF7-AD68-08940F6B58AB}" type="presOf" srcId="{92348206-B3E0-4E1E-8656-473CC4ADB957}" destId="{35A95ECE-5020-4389-8E46-B4EC47B129B7}" srcOrd="0" destOrd="1" presId="urn:microsoft.com/office/officeart/2005/8/layout/vList2"/>
    <dgm:cxn modelId="{CA74EDD9-DE95-400B-8446-37514EE14E7F}" type="presParOf" srcId="{DC9F772D-4A00-499D-8509-10D7944F4CE1}" destId="{5855B1B5-3952-4375-AAF0-F2BB10B699E2}" srcOrd="0" destOrd="0" presId="urn:microsoft.com/office/officeart/2005/8/layout/vList2"/>
    <dgm:cxn modelId="{9D9546EC-7DF0-41BB-BFA7-079AB12B77A5}" type="presParOf" srcId="{DC9F772D-4A00-499D-8509-10D7944F4CE1}" destId="{B667BE7B-3945-4598-9C81-FA68B79E62EC}" srcOrd="1" destOrd="0" presId="urn:microsoft.com/office/officeart/2005/8/layout/vList2"/>
    <dgm:cxn modelId="{C30115F7-4EAC-4ECE-A554-A23F095F664B}" type="presParOf" srcId="{DC9F772D-4A00-499D-8509-10D7944F4CE1}" destId="{142440A8-460A-44DB-A754-367C3F25F6CE}" srcOrd="2" destOrd="0" presId="urn:microsoft.com/office/officeart/2005/8/layout/vList2"/>
    <dgm:cxn modelId="{B8D83BB3-21E3-4CC3-93F4-9D84D543E1E9}" type="presParOf" srcId="{DC9F772D-4A00-499D-8509-10D7944F4CE1}" destId="{CDA238AC-3755-4ECC-BDFD-DC7A6DC994E3}" srcOrd="3" destOrd="0" presId="urn:microsoft.com/office/officeart/2005/8/layout/vList2"/>
    <dgm:cxn modelId="{FBF306B3-B934-4847-B67C-C6A0C2350780}" type="presParOf" srcId="{DC9F772D-4A00-499D-8509-10D7944F4CE1}" destId="{09E9C433-BF1F-440B-A27D-FD3BF5E5A3E7}" srcOrd="4" destOrd="0" presId="urn:microsoft.com/office/officeart/2005/8/layout/vList2"/>
    <dgm:cxn modelId="{55395300-DBE5-4ECC-AED4-75208C4EC090}" type="presParOf" srcId="{DC9F772D-4A00-499D-8509-10D7944F4CE1}" destId="{35A95ECE-5020-4389-8E46-B4EC47B129B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3BBDB-96FE-4388-9244-6186A86020D9}"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B4A29557-ACCC-4E7A-95D1-1C9A356FC065}">
      <dgm:prSet phldrT="[文本]" custT="1"/>
      <dgm:spPr/>
      <dgm:t>
        <a:bodyPr/>
        <a:lstStyle/>
        <a:p>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版本</a:t>
          </a:r>
        </a:p>
      </dgm:t>
    </dgm:pt>
    <dgm:pt modelId="{590BCDD2-761B-4294-9E0A-16B221E83928}" type="parTrans" cxnId="{888B7B4D-1014-4FFB-82C4-B1281B64E509}">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18C076D5-D19A-44CC-8700-7BAA226E75A5}" type="sibTrans" cxnId="{888B7B4D-1014-4FFB-82C4-B1281B64E509}">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165DDCC-EEFC-4A06-B7A5-6D87FEABA542}">
      <dgm:prSet phldrT="[文本]" custT="1"/>
      <dgm:spPr/>
      <dgm:t>
        <a:bodyPr/>
        <a:lstStyle/>
        <a:p>
          <a:r>
            <a:rPr lang="en-US" sz="1200" dirty="0">
              <a:latin typeface="微软雅黑" panose="020B0503020204020204" pitchFamily="34" charset="-122"/>
              <a:ea typeface="微软雅黑" panose="020B0503020204020204" pitchFamily="34" charset="-122"/>
            </a:rPr>
            <a:t>Apache Hadoop</a:t>
          </a:r>
          <a:endParaRPr lang="zh-CN" altLang="en-US" sz="1200" dirty="0">
            <a:latin typeface="微软雅黑" panose="020B0503020204020204" pitchFamily="34" charset="-122"/>
            <a:ea typeface="微软雅黑" panose="020B0503020204020204" pitchFamily="34" charset="-122"/>
          </a:endParaRPr>
        </a:p>
      </dgm:t>
    </dgm:pt>
    <dgm:pt modelId="{BF1C8B01-6B94-48CA-9DB4-856E08D71081}" type="parTrans" cxnId="{163B6D9D-0869-4C58-B01C-08136FEB03A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2073C83A-A251-4F36-9F20-4DF9DE7856E9}" type="sibTrans" cxnId="{163B6D9D-0869-4C58-B01C-08136FEB03A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265BF6F-9299-4DE8-8F94-01D89EB5828D}">
      <dgm:prSet phldrT="[文本]" custT="1"/>
      <dgm:spPr/>
      <dgm:t>
        <a:bodyPr/>
        <a:lstStyle/>
        <a:p>
          <a:r>
            <a:rPr lang="en-US" altLang="zh-CN" sz="1200" dirty="0">
              <a:latin typeface="微软雅黑" panose="020B0503020204020204" pitchFamily="34" charset="-122"/>
              <a:ea typeface="微软雅黑" panose="020B0503020204020204" pitchFamily="34" charset="-122"/>
            </a:rPr>
            <a:t>Hadoop 1.0</a:t>
          </a:r>
          <a:endParaRPr lang="zh-CN" altLang="en-US" sz="1200" dirty="0">
            <a:latin typeface="微软雅黑" panose="020B0503020204020204" pitchFamily="34" charset="-122"/>
            <a:ea typeface="微软雅黑" panose="020B0503020204020204" pitchFamily="34" charset="-122"/>
          </a:endParaRPr>
        </a:p>
      </dgm:t>
    </dgm:pt>
    <dgm:pt modelId="{74CBB9C8-C90F-4B72-B932-8F27D178E497}" type="parTrans" cxnId="{D431C8FA-5677-4947-991A-AC4A3B10A8F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5C0CE481-C3BA-44F3-AD2A-2E136B65B0F5}" type="sibTrans" cxnId="{D431C8FA-5677-4947-991A-AC4A3B10A8F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2BC16D4C-85ED-40B1-ABB6-B69D99E37DCE}">
      <dgm:prSet phldrT="[文本]" custT="1"/>
      <dgm:spPr/>
      <dgm:t>
        <a:bodyPr/>
        <a:lstStyle/>
        <a:p>
          <a:r>
            <a:rPr lang="en-US" altLang="zh-CN" sz="1200" dirty="0">
              <a:latin typeface="微软雅黑" panose="020B0503020204020204" pitchFamily="34" charset="-122"/>
              <a:ea typeface="微软雅黑" panose="020B0503020204020204" pitchFamily="34" charset="-122"/>
            </a:rPr>
            <a:t>Hadoop 2.0</a:t>
          </a:r>
          <a:endParaRPr lang="zh-CN" altLang="en-US" sz="1200" dirty="0">
            <a:latin typeface="微软雅黑" panose="020B0503020204020204" pitchFamily="34" charset="-122"/>
            <a:ea typeface="微软雅黑" panose="020B0503020204020204" pitchFamily="34" charset="-122"/>
          </a:endParaRPr>
        </a:p>
      </dgm:t>
    </dgm:pt>
    <dgm:pt modelId="{9E4F3AF8-3D19-41F8-9EDA-8527B15FA93E}" type="parTrans" cxnId="{96C6E100-100F-497F-87A4-8E967F9A2ACA}">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83D3977B-CE26-433C-8803-CB50359CF055}" type="sibTrans" cxnId="{96C6E100-100F-497F-87A4-8E967F9A2ACA}">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B593EF1-FBAB-4F98-B2DB-9E140D9B9142}">
      <dgm:prSet phldrT="[文本]" custT="1"/>
      <dgm:spPr/>
      <dgm:t>
        <a:bodyPr/>
        <a:lstStyle/>
        <a:p>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商业版</a:t>
          </a:r>
        </a:p>
      </dgm:t>
    </dgm:pt>
    <dgm:pt modelId="{6B6D98A2-51E8-4D86-8077-229F94200046}" type="parTrans" cxnId="{C76840C5-F137-435E-9D19-72FDA73D6980}">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48884980-5306-41BA-806F-9DD569FBE767}" type="sibTrans" cxnId="{C76840C5-F137-435E-9D19-72FDA73D6980}">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08B1A10-88A4-4289-B1A2-EAB98619517C}">
      <dgm:prSet custT="1"/>
      <dgm:spPr/>
      <dgm:t>
        <a:bodyPr/>
        <a:lstStyle/>
        <a:p>
          <a:r>
            <a:rPr lang="fr-FR" altLang="en-US" sz="1200" dirty="0">
              <a:latin typeface="微软雅黑" panose="020B0503020204020204" pitchFamily="34" charset="-122"/>
              <a:ea typeface="微软雅黑" panose="020B0503020204020204" pitchFamily="34" charset="-122"/>
            </a:rPr>
            <a:t>0.22.x</a:t>
          </a:r>
          <a:endParaRPr lang="zh-CN" altLang="en-US" sz="1200" dirty="0">
            <a:latin typeface="微软雅黑" panose="020B0503020204020204" pitchFamily="34" charset="-122"/>
            <a:ea typeface="微软雅黑" panose="020B0503020204020204" pitchFamily="34" charset="-122"/>
          </a:endParaRPr>
        </a:p>
      </dgm:t>
    </dgm:pt>
    <dgm:pt modelId="{D106BF9E-1EC0-44CE-8741-3A7637873156}" type="parTrans" cxnId="{4CD6776C-E80E-419F-80EE-3931AA99215B}">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B48151B-D794-4B90-80FD-ECB61C909DED}" type="sibTrans" cxnId="{4CD6776C-E80E-419F-80EE-3931AA99215B}">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AB94F84-43E1-4A34-B53F-795C759E373A}">
      <dgm:prSet custT="1"/>
      <dgm:spPr/>
      <dgm:t>
        <a:bodyPr/>
        <a:lstStyle/>
        <a:p>
          <a:r>
            <a:rPr lang="en-US" altLang="en-US" sz="1200">
              <a:latin typeface="微软雅黑" panose="020B0503020204020204" pitchFamily="34" charset="-122"/>
              <a:ea typeface="微软雅黑" panose="020B0503020204020204" pitchFamily="34" charset="-122"/>
            </a:rPr>
            <a:t>0.20.x</a:t>
          </a:r>
          <a:endParaRPr lang="zh-CN" altLang="en-US" sz="1200">
            <a:latin typeface="微软雅黑" panose="020B0503020204020204" pitchFamily="34" charset="-122"/>
            <a:ea typeface="微软雅黑" panose="020B0503020204020204" pitchFamily="34" charset="-122"/>
          </a:endParaRPr>
        </a:p>
      </dgm:t>
    </dgm:pt>
    <dgm:pt modelId="{6D2B3B05-E6AA-4C2E-8897-6E3F0D847159}" type="parTrans" cxnId="{BA91F686-2FEC-419A-AABB-E366A147BD5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3308E9AE-2E19-45B8-A93A-910D5ADEE1D5}" type="sibTrans" cxnId="{BA91F686-2FEC-419A-AABB-E366A147BD5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0EB248C1-75E8-45A1-B7A6-DA3EDC2B63BF}">
      <dgm:prSet custT="1"/>
      <dgm:spPr/>
      <dgm:t>
        <a:bodyPr/>
        <a:lstStyle/>
        <a:p>
          <a:r>
            <a:rPr lang="en-US" altLang="en-US" sz="1200">
              <a:latin typeface="微软雅黑" panose="020B0503020204020204" pitchFamily="34" charset="-122"/>
              <a:ea typeface="微软雅黑" panose="020B0503020204020204" pitchFamily="34" charset="-122"/>
            </a:rPr>
            <a:t>0.21.x</a:t>
          </a:r>
          <a:endParaRPr lang="zh-CN" altLang="en-US" sz="1200">
            <a:latin typeface="微软雅黑" panose="020B0503020204020204" pitchFamily="34" charset="-122"/>
            <a:ea typeface="微软雅黑" panose="020B0503020204020204" pitchFamily="34" charset="-122"/>
          </a:endParaRPr>
        </a:p>
      </dgm:t>
    </dgm:pt>
    <dgm:pt modelId="{A85C90E2-AFA3-4509-BD87-EB5B10CA1B93}" type="parTrans" cxnId="{E7EBB0BF-D810-4FE6-8336-218EE0E9348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83A6153A-BF8F-4473-949D-55B721C4E9BF}" type="sibTrans" cxnId="{E7EBB0BF-D810-4FE6-8336-218EE0E9348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423F94F3-9B47-4F51-9BA0-C163B9DFF233}">
      <dgm:prSet custT="1"/>
      <dgm:spPr/>
      <dgm:t>
        <a:bodyPr/>
        <a:lstStyle/>
        <a:p>
          <a:r>
            <a:rPr lang="fr-FR" altLang="en-US" sz="1200" dirty="0">
              <a:latin typeface="微软雅黑" panose="020B0503020204020204" pitchFamily="34" charset="-122"/>
              <a:ea typeface="微软雅黑" panose="020B0503020204020204" pitchFamily="34" charset="-122"/>
            </a:rPr>
            <a:t>0.23.x</a:t>
          </a:r>
          <a:endParaRPr lang="zh-CN" altLang="en-US" sz="1200" dirty="0">
            <a:latin typeface="微软雅黑" panose="020B0503020204020204" pitchFamily="34" charset="-122"/>
            <a:ea typeface="微软雅黑" panose="020B0503020204020204" pitchFamily="34" charset="-122"/>
          </a:endParaRPr>
        </a:p>
      </dgm:t>
    </dgm:pt>
    <dgm:pt modelId="{0914C842-2542-4D6C-B490-C2D23C40B674}" type="parTrans" cxnId="{B511E02D-D316-4000-8206-153663425082}">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797C755E-5298-4D55-AF3A-C41D9B4715D2}" type="sibTrans" cxnId="{B511E02D-D316-4000-8206-153663425082}">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801B0C6-A425-428D-BE31-3D98A6951AE5}">
      <dgm:prSet custT="1"/>
      <dgm:spPr/>
      <dgm:t>
        <a:bodyPr/>
        <a:lstStyle/>
        <a:p>
          <a:r>
            <a:rPr lang="fr-FR" altLang="en-US" sz="1200">
              <a:latin typeface="微软雅黑" panose="020B0503020204020204" pitchFamily="34" charset="-122"/>
              <a:ea typeface="微软雅黑" panose="020B0503020204020204" pitchFamily="34" charset="-122"/>
            </a:rPr>
            <a:t>2.x</a:t>
          </a:r>
          <a:endParaRPr lang="zh-CN" altLang="en-US" sz="1200">
            <a:latin typeface="微软雅黑" panose="020B0503020204020204" pitchFamily="34" charset="-122"/>
            <a:ea typeface="微软雅黑" panose="020B0503020204020204" pitchFamily="34" charset="-122"/>
          </a:endParaRPr>
        </a:p>
      </dgm:t>
    </dgm:pt>
    <dgm:pt modelId="{87F55812-D6AB-4664-959B-6057EB0A7EE1}" type="parTrans" cxnId="{D5F9E432-23C6-41B5-B5BC-1EE282E4010E}">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48096566-8E13-4269-BEF2-82AF17CE8C31}" type="sibTrans" cxnId="{D5F9E432-23C6-41B5-B5BC-1EE282E4010E}">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F1974D64-EBF5-420D-A404-E62F68DD4902}">
      <dgm:prSet custT="1"/>
      <dgm:spPr/>
      <dgm:t>
        <a:bodyPr/>
        <a:lstStyle/>
        <a:p>
          <a:r>
            <a:rPr lang="en-US" altLang="zh-CN" sz="1200" dirty="0">
              <a:latin typeface="微软雅黑" panose="020B0503020204020204" pitchFamily="34" charset="-122"/>
              <a:ea typeface="微软雅黑" panose="020B0503020204020204" pitchFamily="34" charset="-122"/>
            </a:rPr>
            <a:t>Hadoop 3.0</a:t>
          </a:r>
          <a:endParaRPr lang="zh-CN" altLang="en-US" sz="1200" dirty="0">
            <a:latin typeface="微软雅黑" panose="020B0503020204020204" pitchFamily="34" charset="-122"/>
            <a:ea typeface="微软雅黑" panose="020B0503020204020204" pitchFamily="34" charset="-122"/>
          </a:endParaRPr>
        </a:p>
      </dgm:t>
    </dgm:pt>
    <dgm:pt modelId="{9399072E-B045-4B50-B21B-6EE162EC6513}" type="parTrans" cxnId="{5A44E6BB-39B6-486A-B1FF-95DB027561B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40708C1-8301-42EB-BFEC-43D7E6CC1C36}" type="sibTrans" cxnId="{5A44E6BB-39B6-486A-B1FF-95DB027561B5}">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6C8FBC1-6FA6-4263-9592-4EECDDB77440}">
      <dgm:prSet custT="1"/>
      <dgm:spPr/>
      <dgm:t>
        <a:bodyPr/>
        <a:lstStyle/>
        <a:p>
          <a:r>
            <a:rPr lang="en-US" sz="1200" dirty="0">
              <a:latin typeface="微软雅黑" panose="020B0503020204020204" pitchFamily="34" charset="-122"/>
              <a:ea typeface="微软雅黑" panose="020B0503020204020204" pitchFamily="34" charset="-122"/>
            </a:rPr>
            <a:t>Hortonworks Data Platform</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HDP</a:t>
          </a:r>
          <a:r>
            <a:rPr 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dgm:t>
    </dgm:pt>
    <dgm:pt modelId="{048BD867-1C0F-4B37-88F8-089D5DD86E51}" type="parTrans" cxnId="{50C00CF4-3E12-4E62-AB3C-52043932DA58}">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7C443DC-7893-4008-A49F-00AC56AA0ADA}" type="sibTrans" cxnId="{50C00CF4-3E12-4E62-AB3C-52043932DA58}">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65570DF4-6E6B-47B0-BA04-2F0F4E2837CE}">
      <dgm:prSet custT="1"/>
      <dgm:spPr/>
      <dgm:t>
        <a:bodyPr/>
        <a:lstStyle/>
        <a:p>
          <a:r>
            <a:rPr lang="en-US" sz="1200" dirty="0">
              <a:latin typeface="微软雅黑" panose="020B0503020204020204" pitchFamily="34" charset="-122"/>
              <a:ea typeface="微软雅黑" panose="020B0503020204020204" pitchFamily="34" charset="-122"/>
            </a:rPr>
            <a:t>Cloudera Distribution Hadoop</a:t>
          </a:r>
          <a:r>
            <a:rPr lang="zh-CN" sz="1200" dirty="0">
              <a:latin typeface="微软雅黑" panose="020B0503020204020204" pitchFamily="34" charset="-122"/>
              <a:ea typeface="微软雅黑" panose="020B0503020204020204" pitchFamily="34" charset="-122"/>
            </a:rPr>
            <a:t>（</a:t>
          </a:r>
          <a:r>
            <a:rPr lang="en-US" sz="1200" dirty="0">
              <a:latin typeface="微软雅黑" panose="020B0503020204020204" pitchFamily="34" charset="-122"/>
              <a:ea typeface="微软雅黑" panose="020B0503020204020204" pitchFamily="34" charset="-122"/>
            </a:rPr>
            <a:t>CDH</a:t>
          </a:r>
          <a:r>
            <a:rPr 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dgm:t>
    </dgm:pt>
    <dgm:pt modelId="{DD7E3EF2-A276-4CA0-82D8-854BC3550748}" type="parTrans" cxnId="{967D5C93-3DA3-4048-8C29-70F3C12C97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4EEB4C4B-E9F4-401B-98EA-803E24C11698}" type="sibTrans" cxnId="{967D5C93-3DA3-4048-8C29-70F3C12C97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ADB92F6-EFE0-472E-8DB4-D0DB931AE5A5}" type="pres">
      <dgm:prSet presAssocID="{EFD3BBDB-96FE-4388-9244-6186A86020D9}" presName="hierChild1" presStyleCnt="0">
        <dgm:presLayoutVars>
          <dgm:orgChart val="1"/>
          <dgm:chPref val="1"/>
          <dgm:dir/>
          <dgm:animOne val="branch"/>
          <dgm:animLvl val="lvl"/>
          <dgm:resizeHandles/>
        </dgm:presLayoutVars>
      </dgm:prSet>
      <dgm:spPr/>
    </dgm:pt>
    <dgm:pt modelId="{7A273262-68BC-4E48-BB46-CB48C2C8990A}" type="pres">
      <dgm:prSet presAssocID="{B4A29557-ACCC-4E7A-95D1-1C9A356FC065}" presName="hierRoot1" presStyleCnt="0">
        <dgm:presLayoutVars>
          <dgm:hierBranch val="init"/>
        </dgm:presLayoutVars>
      </dgm:prSet>
      <dgm:spPr/>
    </dgm:pt>
    <dgm:pt modelId="{FA7F9DC9-45BC-4508-A418-51DE4761E586}" type="pres">
      <dgm:prSet presAssocID="{B4A29557-ACCC-4E7A-95D1-1C9A356FC065}" presName="rootComposite1" presStyleCnt="0"/>
      <dgm:spPr/>
    </dgm:pt>
    <dgm:pt modelId="{C7538D00-9E7D-4D05-AEE2-E79A509D09C1}" type="pres">
      <dgm:prSet presAssocID="{B4A29557-ACCC-4E7A-95D1-1C9A356FC065}" presName="rootText1" presStyleLbl="node0" presStyleIdx="0" presStyleCnt="1" custScaleX="142335">
        <dgm:presLayoutVars>
          <dgm:chPref val="3"/>
        </dgm:presLayoutVars>
      </dgm:prSet>
      <dgm:spPr/>
    </dgm:pt>
    <dgm:pt modelId="{346000B0-53E9-4959-84FD-A2C39323BD1A}" type="pres">
      <dgm:prSet presAssocID="{B4A29557-ACCC-4E7A-95D1-1C9A356FC065}" presName="rootConnector1" presStyleLbl="node1" presStyleIdx="0" presStyleCnt="0"/>
      <dgm:spPr/>
    </dgm:pt>
    <dgm:pt modelId="{49A59FF4-D49B-428A-85F7-76DE7F911621}" type="pres">
      <dgm:prSet presAssocID="{B4A29557-ACCC-4E7A-95D1-1C9A356FC065}" presName="hierChild2" presStyleCnt="0"/>
      <dgm:spPr/>
    </dgm:pt>
    <dgm:pt modelId="{7852776E-F586-451D-A9AD-9BBFCA16C1FE}" type="pres">
      <dgm:prSet presAssocID="{BF1C8B01-6B94-48CA-9DB4-856E08D71081}" presName="Name64" presStyleLbl="parChTrans1D2" presStyleIdx="0" presStyleCnt="2"/>
      <dgm:spPr/>
    </dgm:pt>
    <dgm:pt modelId="{52A00BFF-C33E-4669-B320-1085258B488B}" type="pres">
      <dgm:prSet presAssocID="{A165DDCC-EEFC-4A06-B7A5-6D87FEABA542}" presName="hierRoot2" presStyleCnt="0">
        <dgm:presLayoutVars>
          <dgm:hierBranch val="init"/>
        </dgm:presLayoutVars>
      </dgm:prSet>
      <dgm:spPr/>
    </dgm:pt>
    <dgm:pt modelId="{29C9E821-985D-4A67-9E48-B1F0857B9D6B}" type="pres">
      <dgm:prSet presAssocID="{A165DDCC-EEFC-4A06-B7A5-6D87FEABA542}" presName="rootComposite" presStyleCnt="0"/>
      <dgm:spPr/>
    </dgm:pt>
    <dgm:pt modelId="{3C434381-D9E7-4BC6-A537-0BE7D01AE5DA}" type="pres">
      <dgm:prSet presAssocID="{A165DDCC-EEFC-4A06-B7A5-6D87FEABA542}" presName="rootText" presStyleLbl="node2" presStyleIdx="0" presStyleCnt="2" custScaleX="146365">
        <dgm:presLayoutVars>
          <dgm:chPref val="3"/>
        </dgm:presLayoutVars>
      </dgm:prSet>
      <dgm:spPr/>
    </dgm:pt>
    <dgm:pt modelId="{1671CD7E-7446-4756-8D01-659589DA0ACE}" type="pres">
      <dgm:prSet presAssocID="{A165DDCC-EEFC-4A06-B7A5-6D87FEABA542}" presName="rootConnector" presStyleLbl="node2" presStyleIdx="0" presStyleCnt="2"/>
      <dgm:spPr/>
    </dgm:pt>
    <dgm:pt modelId="{5885199D-800B-4970-94DE-6A29C57F80E1}" type="pres">
      <dgm:prSet presAssocID="{A165DDCC-EEFC-4A06-B7A5-6D87FEABA542}" presName="hierChild4" presStyleCnt="0"/>
      <dgm:spPr/>
    </dgm:pt>
    <dgm:pt modelId="{65F743CD-793D-4B39-A919-A2A4AA5B229E}" type="pres">
      <dgm:prSet presAssocID="{74CBB9C8-C90F-4B72-B932-8F27D178E497}" presName="Name64" presStyleLbl="parChTrans1D3" presStyleIdx="0" presStyleCnt="5"/>
      <dgm:spPr/>
    </dgm:pt>
    <dgm:pt modelId="{6D5A1F51-A8BD-4181-8F96-53599213958F}" type="pres">
      <dgm:prSet presAssocID="{A265BF6F-9299-4DE8-8F94-01D89EB5828D}" presName="hierRoot2" presStyleCnt="0">
        <dgm:presLayoutVars>
          <dgm:hierBranch val="init"/>
        </dgm:presLayoutVars>
      </dgm:prSet>
      <dgm:spPr/>
    </dgm:pt>
    <dgm:pt modelId="{937B3D4E-65E2-406D-8E5D-10DC5BA0AA04}" type="pres">
      <dgm:prSet presAssocID="{A265BF6F-9299-4DE8-8F94-01D89EB5828D}" presName="rootComposite" presStyleCnt="0"/>
      <dgm:spPr/>
    </dgm:pt>
    <dgm:pt modelId="{0A78BF0C-AB95-448B-B010-EA0E6E5CBB86}" type="pres">
      <dgm:prSet presAssocID="{A265BF6F-9299-4DE8-8F94-01D89EB5828D}" presName="rootText" presStyleLbl="node3" presStyleIdx="0" presStyleCnt="5" custScaleX="208018">
        <dgm:presLayoutVars>
          <dgm:chPref val="3"/>
        </dgm:presLayoutVars>
      </dgm:prSet>
      <dgm:spPr/>
    </dgm:pt>
    <dgm:pt modelId="{897D23BA-B56E-4240-8EFE-F649AB8D9A97}" type="pres">
      <dgm:prSet presAssocID="{A265BF6F-9299-4DE8-8F94-01D89EB5828D}" presName="rootConnector" presStyleLbl="node3" presStyleIdx="0" presStyleCnt="5"/>
      <dgm:spPr/>
    </dgm:pt>
    <dgm:pt modelId="{9644604B-FE4A-4655-9CF4-6AF2E3A948BB}" type="pres">
      <dgm:prSet presAssocID="{A265BF6F-9299-4DE8-8F94-01D89EB5828D}" presName="hierChild4" presStyleCnt="0"/>
      <dgm:spPr/>
    </dgm:pt>
    <dgm:pt modelId="{A8005BE1-B3CB-454D-9783-1762AEC297C7}" type="pres">
      <dgm:prSet presAssocID="{6D2B3B05-E6AA-4C2E-8897-6E3F0D847159}" presName="Name64" presStyleLbl="parChTrans1D4" presStyleIdx="0" presStyleCnt="5"/>
      <dgm:spPr/>
    </dgm:pt>
    <dgm:pt modelId="{5B245876-C9B1-4C8C-8877-23E7F4132F35}" type="pres">
      <dgm:prSet presAssocID="{9AB94F84-43E1-4A34-B53F-795C759E373A}" presName="hierRoot2" presStyleCnt="0">
        <dgm:presLayoutVars>
          <dgm:hierBranch val="init"/>
        </dgm:presLayoutVars>
      </dgm:prSet>
      <dgm:spPr/>
    </dgm:pt>
    <dgm:pt modelId="{A67982DA-FD64-43F0-BDCB-15664AA668C2}" type="pres">
      <dgm:prSet presAssocID="{9AB94F84-43E1-4A34-B53F-795C759E373A}" presName="rootComposite" presStyleCnt="0"/>
      <dgm:spPr/>
    </dgm:pt>
    <dgm:pt modelId="{6A511AD0-949F-4BCC-9404-4F69F1C8E9EC}" type="pres">
      <dgm:prSet presAssocID="{9AB94F84-43E1-4A34-B53F-795C759E373A}" presName="rootText" presStyleLbl="node4" presStyleIdx="0" presStyleCnt="5">
        <dgm:presLayoutVars>
          <dgm:chPref val="3"/>
        </dgm:presLayoutVars>
      </dgm:prSet>
      <dgm:spPr/>
    </dgm:pt>
    <dgm:pt modelId="{1CF6D99D-03A3-465D-B48C-33CDE639EBD8}" type="pres">
      <dgm:prSet presAssocID="{9AB94F84-43E1-4A34-B53F-795C759E373A}" presName="rootConnector" presStyleLbl="node4" presStyleIdx="0" presStyleCnt="5"/>
      <dgm:spPr/>
    </dgm:pt>
    <dgm:pt modelId="{B57E01A1-D070-4CC8-B08C-0C70BD7D732D}" type="pres">
      <dgm:prSet presAssocID="{9AB94F84-43E1-4A34-B53F-795C759E373A}" presName="hierChild4" presStyleCnt="0"/>
      <dgm:spPr/>
    </dgm:pt>
    <dgm:pt modelId="{18656568-DD51-4EC3-8384-6D7A6B5BA5AF}" type="pres">
      <dgm:prSet presAssocID="{9AB94F84-43E1-4A34-B53F-795C759E373A}" presName="hierChild5" presStyleCnt="0"/>
      <dgm:spPr/>
    </dgm:pt>
    <dgm:pt modelId="{4A982AFF-9B6D-4F22-AA8C-D20544A28D68}" type="pres">
      <dgm:prSet presAssocID="{A85C90E2-AFA3-4509-BD87-EB5B10CA1B93}" presName="Name64" presStyleLbl="parChTrans1D4" presStyleIdx="1" presStyleCnt="5"/>
      <dgm:spPr/>
    </dgm:pt>
    <dgm:pt modelId="{F99A74CE-3A55-4495-8B7F-3A1ECCCAD140}" type="pres">
      <dgm:prSet presAssocID="{0EB248C1-75E8-45A1-B7A6-DA3EDC2B63BF}" presName="hierRoot2" presStyleCnt="0">
        <dgm:presLayoutVars>
          <dgm:hierBranch val="init"/>
        </dgm:presLayoutVars>
      </dgm:prSet>
      <dgm:spPr/>
    </dgm:pt>
    <dgm:pt modelId="{A50CE2B6-693C-487A-A39D-EDDCF5FF032B}" type="pres">
      <dgm:prSet presAssocID="{0EB248C1-75E8-45A1-B7A6-DA3EDC2B63BF}" presName="rootComposite" presStyleCnt="0"/>
      <dgm:spPr/>
    </dgm:pt>
    <dgm:pt modelId="{9B638E85-5035-4C28-B5D1-5E09F6E3E80D}" type="pres">
      <dgm:prSet presAssocID="{0EB248C1-75E8-45A1-B7A6-DA3EDC2B63BF}" presName="rootText" presStyleLbl="node4" presStyleIdx="1" presStyleCnt="5">
        <dgm:presLayoutVars>
          <dgm:chPref val="3"/>
        </dgm:presLayoutVars>
      </dgm:prSet>
      <dgm:spPr/>
    </dgm:pt>
    <dgm:pt modelId="{33544292-C286-4444-9D23-BFDB3B990E99}" type="pres">
      <dgm:prSet presAssocID="{0EB248C1-75E8-45A1-B7A6-DA3EDC2B63BF}" presName="rootConnector" presStyleLbl="node4" presStyleIdx="1" presStyleCnt="5"/>
      <dgm:spPr/>
    </dgm:pt>
    <dgm:pt modelId="{CFE00695-21F9-49DB-AA42-2A0929B788E9}" type="pres">
      <dgm:prSet presAssocID="{0EB248C1-75E8-45A1-B7A6-DA3EDC2B63BF}" presName="hierChild4" presStyleCnt="0"/>
      <dgm:spPr/>
    </dgm:pt>
    <dgm:pt modelId="{D2B6E608-E0C9-4FB6-BC29-3399080EEFC4}" type="pres">
      <dgm:prSet presAssocID="{0EB248C1-75E8-45A1-B7A6-DA3EDC2B63BF}" presName="hierChild5" presStyleCnt="0"/>
      <dgm:spPr/>
    </dgm:pt>
    <dgm:pt modelId="{A8EB7F5F-B62D-4F11-8911-E821275FB0FA}" type="pres">
      <dgm:prSet presAssocID="{D106BF9E-1EC0-44CE-8741-3A7637873156}" presName="Name64" presStyleLbl="parChTrans1D4" presStyleIdx="2" presStyleCnt="5"/>
      <dgm:spPr/>
    </dgm:pt>
    <dgm:pt modelId="{4373BC71-6902-464B-9B82-C0A662F53223}" type="pres">
      <dgm:prSet presAssocID="{A08B1A10-88A4-4289-B1A2-EAB98619517C}" presName="hierRoot2" presStyleCnt="0">
        <dgm:presLayoutVars>
          <dgm:hierBranch val="init"/>
        </dgm:presLayoutVars>
      </dgm:prSet>
      <dgm:spPr/>
    </dgm:pt>
    <dgm:pt modelId="{E1248CF3-74DA-4C90-9793-93885477FC93}" type="pres">
      <dgm:prSet presAssocID="{A08B1A10-88A4-4289-B1A2-EAB98619517C}" presName="rootComposite" presStyleCnt="0"/>
      <dgm:spPr/>
    </dgm:pt>
    <dgm:pt modelId="{44138007-55DE-4CAD-85D3-E191F2202699}" type="pres">
      <dgm:prSet presAssocID="{A08B1A10-88A4-4289-B1A2-EAB98619517C}" presName="rootText" presStyleLbl="node4" presStyleIdx="2" presStyleCnt="5">
        <dgm:presLayoutVars>
          <dgm:chPref val="3"/>
        </dgm:presLayoutVars>
      </dgm:prSet>
      <dgm:spPr/>
    </dgm:pt>
    <dgm:pt modelId="{2D589B56-D283-4675-827E-1F9D5CAA9F94}" type="pres">
      <dgm:prSet presAssocID="{A08B1A10-88A4-4289-B1A2-EAB98619517C}" presName="rootConnector" presStyleLbl="node4" presStyleIdx="2" presStyleCnt="5"/>
      <dgm:spPr/>
    </dgm:pt>
    <dgm:pt modelId="{ED963806-530C-4EA0-A285-7AB3AC8E36DA}" type="pres">
      <dgm:prSet presAssocID="{A08B1A10-88A4-4289-B1A2-EAB98619517C}" presName="hierChild4" presStyleCnt="0"/>
      <dgm:spPr/>
    </dgm:pt>
    <dgm:pt modelId="{FBA0D1CC-FCB6-40D4-90FB-F76F58401590}" type="pres">
      <dgm:prSet presAssocID="{A08B1A10-88A4-4289-B1A2-EAB98619517C}" presName="hierChild5" presStyleCnt="0"/>
      <dgm:spPr/>
    </dgm:pt>
    <dgm:pt modelId="{6152A35C-F0E6-46FF-A0C1-19EE382C7A63}" type="pres">
      <dgm:prSet presAssocID="{A265BF6F-9299-4DE8-8F94-01D89EB5828D}" presName="hierChild5" presStyleCnt="0"/>
      <dgm:spPr/>
    </dgm:pt>
    <dgm:pt modelId="{71E82E06-CA7A-455D-BBAC-605B54496FB4}" type="pres">
      <dgm:prSet presAssocID="{9E4F3AF8-3D19-41F8-9EDA-8527B15FA93E}" presName="Name64" presStyleLbl="parChTrans1D3" presStyleIdx="1" presStyleCnt="5"/>
      <dgm:spPr/>
    </dgm:pt>
    <dgm:pt modelId="{E59E9904-A180-42C2-BB17-62161C51C162}" type="pres">
      <dgm:prSet presAssocID="{2BC16D4C-85ED-40B1-ABB6-B69D99E37DCE}" presName="hierRoot2" presStyleCnt="0">
        <dgm:presLayoutVars>
          <dgm:hierBranch val="init"/>
        </dgm:presLayoutVars>
      </dgm:prSet>
      <dgm:spPr/>
    </dgm:pt>
    <dgm:pt modelId="{9D6DE9C7-6F35-4B4A-B8F4-B1173CF5CB0D}" type="pres">
      <dgm:prSet presAssocID="{2BC16D4C-85ED-40B1-ABB6-B69D99E37DCE}" presName="rootComposite" presStyleCnt="0"/>
      <dgm:spPr/>
    </dgm:pt>
    <dgm:pt modelId="{07A358D6-8409-40BD-A646-372414A28A58}" type="pres">
      <dgm:prSet presAssocID="{2BC16D4C-85ED-40B1-ABB6-B69D99E37DCE}" presName="rootText" presStyleLbl="node3" presStyleIdx="1" presStyleCnt="5" custScaleX="208018">
        <dgm:presLayoutVars>
          <dgm:chPref val="3"/>
        </dgm:presLayoutVars>
      </dgm:prSet>
      <dgm:spPr/>
    </dgm:pt>
    <dgm:pt modelId="{67AE6BDA-3AF4-4ACF-9259-48D5F44C150C}" type="pres">
      <dgm:prSet presAssocID="{2BC16D4C-85ED-40B1-ABB6-B69D99E37DCE}" presName="rootConnector" presStyleLbl="node3" presStyleIdx="1" presStyleCnt="5"/>
      <dgm:spPr/>
    </dgm:pt>
    <dgm:pt modelId="{337C3C36-56B3-4A5A-88DD-CFBD4DAB76F1}" type="pres">
      <dgm:prSet presAssocID="{2BC16D4C-85ED-40B1-ABB6-B69D99E37DCE}" presName="hierChild4" presStyleCnt="0"/>
      <dgm:spPr/>
    </dgm:pt>
    <dgm:pt modelId="{CE8342B0-34F1-4BFD-AE31-2DD61A3C75E1}" type="pres">
      <dgm:prSet presAssocID="{0914C842-2542-4D6C-B490-C2D23C40B674}" presName="Name64" presStyleLbl="parChTrans1D4" presStyleIdx="3" presStyleCnt="5"/>
      <dgm:spPr/>
    </dgm:pt>
    <dgm:pt modelId="{9572044A-ABCA-4F11-BCFB-5CC037D4AD23}" type="pres">
      <dgm:prSet presAssocID="{423F94F3-9B47-4F51-9BA0-C163B9DFF233}" presName="hierRoot2" presStyleCnt="0">
        <dgm:presLayoutVars>
          <dgm:hierBranch val="init"/>
        </dgm:presLayoutVars>
      </dgm:prSet>
      <dgm:spPr/>
    </dgm:pt>
    <dgm:pt modelId="{76B40A42-B3DB-44AC-8371-989D8CC8788E}" type="pres">
      <dgm:prSet presAssocID="{423F94F3-9B47-4F51-9BA0-C163B9DFF233}" presName="rootComposite" presStyleCnt="0"/>
      <dgm:spPr/>
    </dgm:pt>
    <dgm:pt modelId="{A9937142-913F-4A1F-B3B5-479E093FF804}" type="pres">
      <dgm:prSet presAssocID="{423F94F3-9B47-4F51-9BA0-C163B9DFF233}" presName="rootText" presStyleLbl="node4" presStyleIdx="3" presStyleCnt="5">
        <dgm:presLayoutVars>
          <dgm:chPref val="3"/>
        </dgm:presLayoutVars>
      </dgm:prSet>
      <dgm:spPr/>
    </dgm:pt>
    <dgm:pt modelId="{C4CAF7B0-202A-43BC-BC5F-84DE75C9A165}" type="pres">
      <dgm:prSet presAssocID="{423F94F3-9B47-4F51-9BA0-C163B9DFF233}" presName="rootConnector" presStyleLbl="node4" presStyleIdx="3" presStyleCnt="5"/>
      <dgm:spPr/>
    </dgm:pt>
    <dgm:pt modelId="{10444ACB-D9D9-4857-9A44-68B729BE2F0B}" type="pres">
      <dgm:prSet presAssocID="{423F94F3-9B47-4F51-9BA0-C163B9DFF233}" presName="hierChild4" presStyleCnt="0"/>
      <dgm:spPr/>
    </dgm:pt>
    <dgm:pt modelId="{79286143-2F41-4BC4-B0B2-A2A084A794BD}" type="pres">
      <dgm:prSet presAssocID="{423F94F3-9B47-4F51-9BA0-C163B9DFF233}" presName="hierChild5" presStyleCnt="0"/>
      <dgm:spPr/>
    </dgm:pt>
    <dgm:pt modelId="{1A1A2C29-2C5E-4C6B-9EB3-39AB7F674831}" type="pres">
      <dgm:prSet presAssocID="{87F55812-D6AB-4664-959B-6057EB0A7EE1}" presName="Name64" presStyleLbl="parChTrans1D4" presStyleIdx="4" presStyleCnt="5"/>
      <dgm:spPr/>
    </dgm:pt>
    <dgm:pt modelId="{03EA1897-BC56-4CE4-B5C8-09CDD1759F98}" type="pres">
      <dgm:prSet presAssocID="{B801B0C6-A425-428D-BE31-3D98A6951AE5}" presName="hierRoot2" presStyleCnt="0">
        <dgm:presLayoutVars>
          <dgm:hierBranch val="init"/>
        </dgm:presLayoutVars>
      </dgm:prSet>
      <dgm:spPr/>
    </dgm:pt>
    <dgm:pt modelId="{D7103ECB-7CED-47D0-939A-5E96033F6A96}" type="pres">
      <dgm:prSet presAssocID="{B801B0C6-A425-428D-BE31-3D98A6951AE5}" presName="rootComposite" presStyleCnt="0"/>
      <dgm:spPr/>
    </dgm:pt>
    <dgm:pt modelId="{207A740F-8C4E-490D-A3EF-0E3CE3EFE0B6}" type="pres">
      <dgm:prSet presAssocID="{B801B0C6-A425-428D-BE31-3D98A6951AE5}" presName="rootText" presStyleLbl="node4" presStyleIdx="4" presStyleCnt="5">
        <dgm:presLayoutVars>
          <dgm:chPref val="3"/>
        </dgm:presLayoutVars>
      </dgm:prSet>
      <dgm:spPr/>
    </dgm:pt>
    <dgm:pt modelId="{894AFC03-1A94-4714-8FB4-69C149DC9C29}" type="pres">
      <dgm:prSet presAssocID="{B801B0C6-A425-428D-BE31-3D98A6951AE5}" presName="rootConnector" presStyleLbl="node4" presStyleIdx="4" presStyleCnt="5"/>
      <dgm:spPr/>
    </dgm:pt>
    <dgm:pt modelId="{3D0FCD1A-68F4-404E-85CF-3179A3700AB1}" type="pres">
      <dgm:prSet presAssocID="{B801B0C6-A425-428D-BE31-3D98A6951AE5}" presName="hierChild4" presStyleCnt="0"/>
      <dgm:spPr/>
    </dgm:pt>
    <dgm:pt modelId="{1EAAED61-8A8C-4598-9875-EA737699EA33}" type="pres">
      <dgm:prSet presAssocID="{B801B0C6-A425-428D-BE31-3D98A6951AE5}" presName="hierChild5" presStyleCnt="0"/>
      <dgm:spPr/>
    </dgm:pt>
    <dgm:pt modelId="{5B1D69BC-F939-48A6-A81B-A5A44EDB6205}" type="pres">
      <dgm:prSet presAssocID="{2BC16D4C-85ED-40B1-ABB6-B69D99E37DCE}" presName="hierChild5" presStyleCnt="0"/>
      <dgm:spPr/>
    </dgm:pt>
    <dgm:pt modelId="{C19458E5-A2FE-430A-8370-01AD4E6CFA0C}" type="pres">
      <dgm:prSet presAssocID="{9399072E-B045-4B50-B21B-6EE162EC6513}" presName="Name64" presStyleLbl="parChTrans1D3" presStyleIdx="2" presStyleCnt="5"/>
      <dgm:spPr/>
    </dgm:pt>
    <dgm:pt modelId="{2C88B3FE-E13D-482D-AA26-3139AF04E0F3}" type="pres">
      <dgm:prSet presAssocID="{F1974D64-EBF5-420D-A404-E62F68DD4902}" presName="hierRoot2" presStyleCnt="0">
        <dgm:presLayoutVars>
          <dgm:hierBranch val="init"/>
        </dgm:presLayoutVars>
      </dgm:prSet>
      <dgm:spPr/>
    </dgm:pt>
    <dgm:pt modelId="{BD8BAD2D-1035-406F-B870-204B027675B5}" type="pres">
      <dgm:prSet presAssocID="{F1974D64-EBF5-420D-A404-E62F68DD4902}" presName="rootComposite" presStyleCnt="0"/>
      <dgm:spPr/>
    </dgm:pt>
    <dgm:pt modelId="{D729D63D-B7D2-4498-913A-6032C0A084C3}" type="pres">
      <dgm:prSet presAssocID="{F1974D64-EBF5-420D-A404-E62F68DD4902}" presName="rootText" presStyleLbl="node3" presStyleIdx="2" presStyleCnt="5" custScaleX="208018">
        <dgm:presLayoutVars>
          <dgm:chPref val="3"/>
        </dgm:presLayoutVars>
      </dgm:prSet>
      <dgm:spPr/>
    </dgm:pt>
    <dgm:pt modelId="{B79868BA-B633-4DA0-9BE8-A4A448796488}" type="pres">
      <dgm:prSet presAssocID="{F1974D64-EBF5-420D-A404-E62F68DD4902}" presName="rootConnector" presStyleLbl="node3" presStyleIdx="2" presStyleCnt="5"/>
      <dgm:spPr/>
    </dgm:pt>
    <dgm:pt modelId="{DE46D4D8-C270-4B4D-B52E-D7235654AABE}" type="pres">
      <dgm:prSet presAssocID="{F1974D64-EBF5-420D-A404-E62F68DD4902}" presName="hierChild4" presStyleCnt="0"/>
      <dgm:spPr/>
    </dgm:pt>
    <dgm:pt modelId="{F959ADCE-8123-4A87-8C62-D5C08E210A18}" type="pres">
      <dgm:prSet presAssocID="{F1974D64-EBF5-420D-A404-E62F68DD4902}" presName="hierChild5" presStyleCnt="0"/>
      <dgm:spPr/>
    </dgm:pt>
    <dgm:pt modelId="{20A2094A-7B00-483C-8AEF-FA1B88228968}" type="pres">
      <dgm:prSet presAssocID="{A165DDCC-EEFC-4A06-B7A5-6D87FEABA542}" presName="hierChild5" presStyleCnt="0"/>
      <dgm:spPr/>
    </dgm:pt>
    <dgm:pt modelId="{63ADD0DA-D21B-4BD8-9479-74A2DE634F84}" type="pres">
      <dgm:prSet presAssocID="{6B6D98A2-51E8-4D86-8077-229F94200046}" presName="Name64" presStyleLbl="parChTrans1D2" presStyleIdx="1" presStyleCnt="2"/>
      <dgm:spPr/>
    </dgm:pt>
    <dgm:pt modelId="{54E85EB3-B163-4626-B0CC-DFA0BA5435CC}" type="pres">
      <dgm:prSet presAssocID="{BB593EF1-FBAB-4F98-B2DB-9E140D9B9142}" presName="hierRoot2" presStyleCnt="0">
        <dgm:presLayoutVars>
          <dgm:hierBranch val="init"/>
        </dgm:presLayoutVars>
      </dgm:prSet>
      <dgm:spPr/>
    </dgm:pt>
    <dgm:pt modelId="{5775EE74-9C45-484A-84E5-D352FDD78253}" type="pres">
      <dgm:prSet presAssocID="{BB593EF1-FBAB-4F98-B2DB-9E140D9B9142}" presName="rootComposite" presStyleCnt="0"/>
      <dgm:spPr/>
    </dgm:pt>
    <dgm:pt modelId="{EF19A3FD-0911-456F-ABF0-660018D651D9}" type="pres">
      <dgm:prSet presAssocID="{BB593EF1-FBAB-4F98-B2DB-9E140D9B9142}" presName="rootText" presStyleLbl="node2" presStyleIdx="1" presStyleCnt="2" custScaleX="146365">
        <dgm:presLayoutVars>
          <dgm:chPref val="3"/>
        </dgm:presLayoutVars>
      </dgm:prSet>
      <dgm:spPr/>
    </dgm:pt>
    <dgm:pt modelId="{DC677FB0-E15E-4AF4-AA79-BBD8CB370D52}" type="pres">
      <dgm:prSet presAssocID="{BB593EF1-FBAB-4F98-B2DB-9E140D9B9142}" presName="rootConnector" presStyleLbl="node2" presStyleIdx="1" presStyleCnt="2"/>
      <dgm:spPr/>
    </dgm:pt>
    <dgm:pt modelId="{27C9FD06-AED4-41AC-9D6D-BFF4B91BD3FA}" type="pres">
      <dgm:prSet presAssocID="{BB593EF1-FBAB-4F98-B2DB-9E140D9B9142}" presName="hierChild4" presStyleCnt="0"/>
      <dgm:spPr/>
    </dgm:pt>
    <dgm:pt modelId="{E5A23AAE-99F1-43EF-A496-FEE6259E2746}" type="pres">
      <dgm:prSet presAssocID="{DD7E3EF2-A276-4CA0-82D8-854BC3550748}" presName="Name64" presStyleLbl="parChTrans1D3" presStyleIdx="3" presStyleCnt="5"/>
      <dgm:spPr/>
    </dgm:pt>
    <dgm:pt modelId="{E310451D-123E-43DD-AEB6-928C57822BCB}" type="pres">
      <dgm:prSet presAssocID="{65570DF4-6E6B-47B0-BA04-2F0F4E2837CE}" presName="hierRoot2" presStyleCnt="0">
        <dgm:presLayoutVars>
          <dgm:hierBranch val="init"/>
        </dgm:presLayoutVars>
      </dgm:prSet>
      <dgm:spPr/>
    </dgm:pt>
    <dgm:pt modelId="{7D109F03-F8AF-4E92-92A6-6A2FCEA5F9BA}" type="pres">
      <dgm:prSet presAssocID="{65570DF4-6E6B-47B0-BA04-2F0F4E2837CE}" presName="rootComposite" presStyleCnt="0"/>
      <dgm:spPr/>
    </dgm:pt>
    <dgm:pt modelId="{B3AEB551-741A-4458-A4DE-2C9DE7AAE4B8}" type="pres">
      <dgm:prSet presAssocID="{65570DF4-6E6B-47B0-BA04-2F0F4E2837CE}" presName="rootText" presStyleLbl="node3" presStyleIdx="3" presStyleCnt="5" custScaleX="208018" custScaleY="225705">
        <dgm:presLayoutVars>
          <dgm:chPref val="3"/>
        </dgm:presLayoutVars>
      </dgm:prSet>
      <dgm:spPr/>
    </dgm:pt>
    <dgm:pt modelId="{E5733432-32AB-404F-AE8B-6198D987408A}" type="pres">
      <dgm:prSet presAssocID="{65570DF4-6E6B-47B0-BA04-2F0F4E2837CE}" presName="rootConnector" presStyleLbl="node3" presStyleIdx="3" presStyleCnt="5"/>
      <dgm:spPr/>
    </dgm:pt>
    <dgm:pt modelId="{46A965C6-4E08-429F-9B47-5C84761E8C15}" type="pres">
      <dgm:prSet presAssocID="{65570DF4-6E6B-47B0-BA04-2F0F4E2837CE}" presName="hierChild4" presStyleCnt="0"/>
      <dgm:spPr/>
    </dgm:pt>
    <dgm:pt modelId="{51BD6319-89B9-4980-B9F0-74C7C6133094}" type="pres">
      <dgm:prSet presAssocID="{65570DF4-6E6B-47B0-BA04-2F0F4E2837CE}" presName="hierChild5" presStyleCnt="0"/>
      <dgm:spPr/>
    </dgm:pt>
    <dgm:pt modelId="{1E1CDB3F-FE73-4C76-B75A-1B679D4F2911}" type="pres">
      <dgm:prSet presAssocID="{048BD867-1C0F-4B37-88F8-089D5DD86E51}" presName="Name64" presStyleLbl="parChTrans1D3" presStyleIdx="4" presStyleCnt="5"/>
      <dgm:spPr/>
    </dgm:pt>
    <dgm:pt modelId="{C8076AF8-AA8E-4B4F-A032-9839367AF267}" type="pres">
      <dgm:prSet presAssocID="{96C8FBC1-6FA6-4263-9592-4EECDDB77440}" presName="hierRoot2" presStyleCnt="0">
        <dgm:presLayoutVars>
          <dgm:hierBranch val="init"/>
        </dgm:presLayoutVars>
      </dgm:prSet>
      <dgm:spPr/>
    </dgm:pt>
    <dgm:pt modelId="{0620D11A-3EE9-4845-B6F4-55C496F45319}" type="pres">
      <dgm:prSet presAssocID="{96C8FBC1-6FA6-4263-9592-4EECDDB77440}" presName="rootComposite" presStyleCnt="0"/>
      <dgm:spPr/>
    </dgm:pt>
    <dgm:pt modelId="{8EF4F2FB-96A2-459B-AC65-013A1EBB4CFE}" type="pres">
      <dgm:prSet presAssocID="{96C8FBC1-6FA6-4263-9592-4EECDDB77440}" presName="rootText" presStyleLbl="node3" presStyleIdx="4" presStyleCnt="5" custScaleX="208018" custScaleY="194517">
        <dgm:presLayoutVars>
          <dgm:chPref val="3"/>
        </dgm:presLayoutVars>
      </dgm:prSet>
      <dgm:spPr/>
    </dgm:pt>
    <dgm:pt modelId="{D3A49F64-146D-4326-B3B1-08F81CFB764E}" type="pres">
      <dgm:prSet presAssocID="{96C8FBC1-6FA6-4263-9592-4EECDDB77440}" presName="rootConnector" presStyleLbl="node3" presStyleIdx="4" presStyleCnt="5"/>
      <dgm:spPr/>
    </dgm:pt>
    <dgm:pt modelId="{97705094-7836-4836-B963-92E24DA515EE}" type="pres">
      <dgm:prSet presAssocID="{96C8FBC1-6FA6-4263-9592-4EECDDB77440}" presName="hierChild4" presStyleCnt="0"/>
      <dgm:spPr/>
    </dgm:pt>
    <dgm:pt modelId="{B7566A60-A461-4237-83F5-EFE922B31FD3}" type="pres">
      <dgm:prSet presAssocID="{96C8FBC1-6FA6-4263-9592-4EECDDB77440}" presName="hierChild5" presStyleCnt="0"/>
      <dgm:spPr/>
    </dgm:pt>
    <dgm:pt modelId="{893C5620-23F9-49AB-93CE-934A03AAB0AA}" type="pres">
      <dgm:prSet presAssocID="{BB593EF1-FBAB-4F98-B2DB-9E140D9B9142}" presName="hierChild5" presStyleCnt="0"/>
      <dgm:spPr/>
    </dgm:pt>
    <dgm:pt modelId="{33F2449E-499A-4568-86CD-0BB3C0A07321}" type="pres">
      <dgm:prSet presAssocID="{B4A29557-ACCC-4E7A-95D1-1C9A356FC065}" presName="hierChild3" presStyleCnt="0"/>
      <dgm:spPr/>
    </dgm:pt>
  </dgm:ptLst>
  <dgm:cxnLst>
    <dgm:cxn modelId="{96C6E100-100F-497F-87A4-8E967F9A2ACA}" srcId="{A165DDCC-EEFC-4A06-B7A5-6D87FEABA542}" destId="{2BC16D4C-85ED-40B1-ABB6-B69D99E37DCE}" srcOrd="1" destOrd="0" parTransId="{9E4F3AF8-3D19-41F8-9EDA-8527B15FA93E}" sibTransId="{83D3977B-CE26-433C-8803-CB50359CF055}"/>
    <dgm:cxn modelId="{837F4207-391E-40BD-B6AA-9C59B35AB0F2}" type="presOf" srcId="{9AB94F84-43E1-4A34-B53F-795C759E373A}" destId="{6A511AD0-949F-4BCC-9404-4F69F1C8E9EC}" srcOrd="0" destOrd="0" presId="urn:microsoft.com/office/officeart/2009/3/layout/HorizontalOrganizationChart"/>
    <dgm:cxn modelId="{17C3F50B-0DAE-4DEF-B9F3-CF1C2F76E74F}" type="presOf" srcId="{DD7E3EF2-A276-4CA0-82D8-854BC3550748}" destId="{E5A23AAE-99F1-43EF-A496-FEE6259E2746}" srcOrd="0" destOrd="0" presId="urn:microsoft.com/office/officeart/2009/3/layout/HorizontalOrganizationChart"/>
    <dgm:cxn modelId="{A63F540D-C3D0-4AF4-9EF3-5D72700EBD32}" type="presOf" srcId="{F1974D64-EBF5-420D-A404-E62F68DD4902}" destId="{B79868BA-B633-4DA0-9BE8-A4A448796488}" srcOrd="1" destOrd="0" presId="urn:microsoft.com/office/officeart/2009/3/layout/HorizontalOrganizationChart"/>
    <dgm:cxn modelId="{E50FD91F-2479-47D5-B917-0D04274A7F15}" type="presOf" srcId="{74CBB9C8-C90F-4B72-B932-8F27D178E497}" destId="{65F743CD-793D-4B39-A919-A2A4AA5B229E}" srcOrd="0" destOrd="0" presId="urn:microsoft.com/office/officeart/2009/3/layout/HorizontalOrganizationChart"/>
    <dgm:cxn modelId="{2D2FE723-7AB5-4575-BDBE-0271E3786142}" type="presOf" srcId="{0EB248C1-75E8-45A1-B7A6-DA3EDC2B63BF}" destId="{9B638E85-5035-4C28-B5D1-5E09F6E3E80D}" srcOrd="0" destOrd="0" presId="urn:microsoft.com/office/officeart/2009/3/layout/HorizontalOrganizationChart"/>
    <dgm:cxn modelId="{DA137D28-DA7A-4E97-8072-91662EB12471}" type="presOf" srcId="{6D2B3B05-E6AA-4C2E-8897-6E3F0D847159}" destId="{A8005BE1-B3CB-454D-9783-1762AEC297C7}" srcOrd="0" destOrd="0" presId="urn:microsoft.com/office/officeart/2009/3/layout/HorizontalOrganizationChart"/>
    <dgm:cxn modelId="{BFF7052D-ED2F-485E-BA88-00732C20E46D}" type="presOf" srcId="{2BC16D4C-85ED-40B1-ABB6-B69D99E37DCE}" destId="{07A358D6-8409-40BD-A646-372414A28A58}" srcOrd="0" destOrd="0" presId="urn:microsoft.com/office/officeart/2009/3/layout/HorizontalOrganizationChart"/>
    <dgm:cxn modelId="{B511E02D-D316-4000-8206-153663425082}" srcId="{2BC16D4C-85ED-40B1-ABB6-B69D99E37DCE}" destId="{423F94F3-9B47-4F51-9BA0-C163B9DFF233}" srcOrd="0" destOrd="0" parTransId="{0914C842-2542-4D6C-B490-C2D23C40B674}" sibTransId="{797C755E-5298-4D55-AF3A-C41D9B4715D2}"/>
    <dgm:cxn modelId="{D5F9E432-23C6-41B5-B5BC-1EE282E4010E}" srcId="{2BC16D4C-85ED-40B1-ABB6-B69D99E37DCE}" destId="{B801B0C6-A425-428D-BE31-3D98A6951AE5}" srcOrd="1" destOrd="0" parTransId="{87F55812-D6AB-4664-959B-6057EB0A7EE1}" sibTransId="{48096566-8E13-4269-BEF2-82AF17CE8C31}"/>
    <dgm:cxn modelId="{8F38E93C-C393-4410-9696-B93717FCEBAA}" type="presOf" srcId="{65570DF4-6E6B-47B0-BA04-2F0F4E2837CE}" destId="{E5733432-32AB-404F-AE8B-6198D987408A}" srcOrd="1" destOrd="0" presId="urn:microsoft.com/office/officeart/2009/3/layout/HorizontalOrganizationChart"/>
    <dgm:cxn modelId="{F9B12F46-BC6B-4225-A6E7-2FAA451C7E99}" type="presOf" srcId="{B801B0C6-A425-428D-BE31-3D98A6951AE5}" destId="{894AFC03-1A94-4714-8FB4-69C149DC9C29}" srcOrd="1" destOrd="0" presId="urn:microsoft.com/office/officeart/2009/3/layout/HorizontalOrganizationChart"/>
    <dgm:cxn modelId="{D286F948-CEBB-4F80-B401-7B93EB32EB17}" type="presOf" srcId="{9E4F3AF8-3D19-41F8-9EDA-8527B15FA93E}" destId="{71E82E06-CA7A-455D-BBAC-605B54496FB4}" srcOrd="0" destOrd="0" presId="urn:microsoft.com/office/officeart/2009/3/layout/HorizontalOrganizationChart"/>
    <dgm:cxn modelId="{E999B949-B357-4520-88BD-C8F95CF72D30}" type="presOf" srcId="{A08B1A10-88A4-4289-B1A2-EAB98619517C}" destId="{44138007-55DE-4CAD-85D3-E191F2202699}" srcOrd="0" destOrd="0" presId="urn:microsoft.com/office/officeart/2009/3/layout/HorizontalOrganizationChart"/>
    <dgm:cxn modelId="{3540406C-2F29-410C-9556-C60362177D38}" type="presOf" srcId="{048BD867-1C0F-4B37-88F8-089D5DD86E51}" destId="{1E1CDB3F-FE73-4C76-B75A-1B679D4F2911}" srcOrd="0" destOrd="0" presId="urn:microsoft.com/office/officeart/2009/3/layout/HorizontalOrganizationChart"/>
    <dgm:cxn modelId="{4CD6776C-E80E-419F-80EE-3931AA99215B}" srcId="{A265BF6F-9299-4DE8-8F94-01D89EB5828D}" destId="{A08B1A10-88A4-4289-B1A2-EAB98619517C}" srcOrd="2" destOrd="0" parTransId="{D106BF9E-1EC0-44CE-8741-3A7637873156}" sibTransId="{9B48151B-D794-4B90-80FD-ECB61C909DED}"/>
    <dgm:cxn modelId="{888B7B4D-1014-4FFB-82C4-B1281B64E509}" srcId="{EFD3BBDB-96FE-4388-9244-6186A86020D9}" destId="{B4A29557-ACCC-4E7A-95D1-1C9A356FC065}" srcOrd="0" destOrd="0" parTransId="{590BCDD2-761B-4294-9E0A-16B221E83928}" sibTransId="{18C076D5-D19A-44CC-8700-7BAA226E75A5}"/>
    <dgm:cxn modelId="{E1622972-A103-4768-B7D2-3F020C545DFF}" type="presOf" srcId="{6B6D98A2-51E8-4D86-8077-229F94200046}" destId="{63ADD0DA-D21B-4BD8-9479-74A2DE634F84}" srcOrd="0" destOrd="0" presId="urn:microsoft.com/office/officeart/2009/3/layout/HorizontalOrganizationChart"/>
    <dgm:cxn modelId="{19867A72-7EC3-4F65-A95C-888A82A7ECEF}" type="presOf" srcId="{A265BF6F-9299-4DE8-8F94-01D89EB5828D}" destId="{0A78BF0C-AB95-448B-B010-EA0E6E5CBB86}" srcOrd="0" destOrd="0" presId="urn:microsoft.com/office/officeart/2009/3/layout/HorizontalOrganizationChart"/>
    <dgm:cxn modelId="{D59E5855-8380-48B4-8649-A14497609372}" type="presOf" srcId="{A85C90E2-AFA3-4509-BD87-EB5B10CA1B93}" destId="{4A982AFF-9B6D-4F22-AA8C-D20544A28D68}" srcOrd="0" destOrd="0" presId="urn:microsoft.com/office/officeart/2009/3/layout/HorizontalOrganizationChart"/>
    <dgm:cxn modelId="{A9B8AD77-0199-41CF-ADD2-761A3554BFB4}" type="presOf" srcId="{A08B1A10-88A4-4289-B1A2-EAB98619517C}" destId="{2D589B56-D283-4675-827E-1F9D5CAA9F94}" srcOrd="1" destOrd="0" presId="urn:microsoft.com/office/officeart/2009/3/layout/HorizontalOrganizationChart"/>
    <dgm:cxn modelId="{F389E657-7355-4692-8BE5-5BAB4951A726}" type="presOf" srcId="{0EB248C1-75E8-45A1-B7A6-DA3EDC2B63BF}" destId="{33544292-C286-4444-9D23-BFDB3B990E99}" srcOrd="1" destOrd="0" presId="urn:microsoft.com/office/officeart/2009/3/layout/HorizontalOrganizationChart"/>
    <dgm:cxn modelId="{EC6AC381-D5E9-4E6C-BA08-BDE2526A6389}" type="presOf" srcId="{BF1C8B01-6B94-48CA-9DB4-856E08D71081}" destId="{7852776E-F586-451D-A9AD-9BBFCA16C1FE}" srcOrd="0" destOrd="0" presId="urn:microsoft.com/office/officeart/2009/3/layout/HorizontalOrganizationChart"/>
    <dgm:cxn modelId="{EFC89F84-F032-47A3-98DA-3520E9C0C1F0}" type="presOf" srcId="{9399072E-B045-4B50-B21B-6EE162EC6513}" destId="{C19458E5-A2FE-430A-8370-01AD4E6CFA0C}" srcOrd="0" destOrd="0" presId="urn:microsoft.com/office/officeart/2009/3/layout/HorizontalOrganizationChart"/>
    <dgm:cxn modelId="{BA91F686-2FEC-419A-AABB-E366A147BD55}" srcId="{A265BF6F-9299-4DE8-8F94-01D89EB5828D}" destId="{9AB94F84-43E1-4A34-B53F-795C759E373A}" srcOrd="0" destOrd="0" parTransId="{6D2B3B05-E6AA-4C2E-8897-6E3F0D847159}" sibTransId="{3308E9AE-2E19-45B8-A93A-910D5ADEE1D5}"/>
    <dgm:cxn modelId="{87309989-81E9-4659-B61F-FA14392044BA}" type="presOf" srcId="{BB593EF1-FBAB-4F98-B2DB-9E140D9B9142}" destId="{EF19A3FD-0911-456F-ABF0-660018D651D9}" srcOrd="0" destOrd="0" presId="urn:microsoft.com/office/officeart/2009/3/layout/HorizontalOrganizationChart"/>
    <dgm:cxn modelId="{DBFA7B8A-3DF9-48FC-8BAC-E03BAEA32C11}" type="presOf" srcId="{B4A29557-ACCC-4E7A-95D1-1C9A356FC065}" destId="{346000B0-53E9-4959-84FD-A2C39323BD1A}" srcOrd="1" destOrd="0" presId="urn:microsoft.com/office/officeart/2009/3/layout/HorizontalOrganizationChart"/>
    <dgm:cxn modelId="{967D5C93-3DA3-4048-8C29-70F3C12C9784}" srcId="{BB593EF1-FBAB-4F98-B2DB-9E140D9B9142}" destId="{65570DF4-6E6B-47B0-BA04-2F0F4E2837CE}" srcOrd="0" destOrd="0" parTransId="{DD7E3EF2-A276-4CA0-82D8-854BC3550748}" sibTransId="{4EEB4C4B-E9F4-401B-98EA-803E24C11698}"/>
    <dgm:cxn modelId="{B8C78099-90C1-43DA-8D4B-508DA5755A51}" type="presOf" srcId="{87F55812-D6AB-4664-959B-6057EB0A7EE1}" destId="{1A1A2C29-2C5E-4C6B-9EB3-39AB7F674831}" srcOrd="0" destOrd="0" presId="urn:microsoft.com/office/officeart/2009/3/layout/HorizontalOrganizationChart"/>
    <dgm:cxn modelId="{39111A9B-BEC1-4872-B00D-4410F6FEC6F3}" type="presOf" srcId="{2BC16D4C-85ED-40B1-ABB6-B69D99E37DCE}" destId="{67AE6BDA-3AF4-4ACF-9259-48D5F44C150C}" srcOrd="1" destOrd="0" presId="urn:microsoft.com/office/officeart/2009/3/layout/HorizontalOrganizationChart"/>
    <dgm:cxn modelId="{B2D9199D-6F00-453D-BDA1-8D96FBA22A6D}" type="presOf" srcId="{9AB94F84-43E1-4A34-B53F-795C759E373A}" destId="{1CF6D99D-03A3-465D-B48C-33CDE639EBD8}" srcOrd="1" destOrd="0" presId="urn:microsoft.com/office/officeart/2009/3/layout/HorizontalOrganizationChart"/>
    <dgm:cxn modelId="{163B6D9D-0869-4C58-B01C-08136FEB03A4}" srcId="{B4A29557-ACCC-4E7A-95D1-1C9A356FC065}" destId="{A165DDCC-EEFC-4A06-B7A5-6D87FEABA542}" srcOrd="0" destOrd="0" parTransId="{BF1C8B01-6B94-48CA-9DB4-856E08D71081}" sibTransId="{2073C83A-A251-4F36-9F20-4DF9DE7856E9}"/>
    <dgm:cxn modelId="{D87063AC-23EB-4C93-ABE9-685C526C517C}" type="presOf" srcId="{EFD3BBDB-96FE-4388-9244-6186A86020D9}" destId="{9ADB92F6-EFE0-472E-8DB4-D0DB931AE5A5}" srcOrd="0" destOrd="0" presId="urn:microsoft.com/office/officeart/2009/3/layout/HorizontalOrganizationChart"/>
    <dgm:cxn modelId="{9E8EACB0-74DA-42F0-A0EE-94B927AF79CB}" type="presOf" srcId="{96C8FBC1-6FA6-4263-9592-4EECDDB77440}" destId="{8EF4F2FB-96A2-459B-AC65-013A1EBB4CFE}" srcOrd="0" destOrd="0" presId="urn:microsoft.com/office/officeart/2009/3/layout/HorizontalOrganizationChart"/>
    <dgm:cxn modelId="{97BD30B7-A605-43F0-B99B-12BFC7530274}" type="presOf" srcId="{BB593EF1-FBAB-4F98-B2DB-9E140D9B9142}" destId="{DC677FB0-E15E-4AF4-AA79-BBD8CB370D52}" srcOrd="1" destOrd="0" presId="urn:microsoft.com/office/officeart/2009/3/layout/HorizontalOrganizationChart"/>
    <dgm:cxn modelId="{5A44E6BB-39B6-486A-B1FF-95DB027561B5}" srcId="{A165DDCC-EEFC-4A06-B7A5-6D87FEABA542}" destId="{F1974D64-EBF5-420D-A404-E62F68DD4902}" srcOrd="2" destOrd="0" parTransId="{9399072E-B045-4B50-B21B-6EE162EC6513}" sibTransId="{A40708C1-8301-42EB-BFEC-43D7E6CC1C36}"/>
    <dgm:cxn modelId="{FC44EEBC-0FC8-4164-995A-6AEFFAF41116}" type="presOf" srcId="{A265BF6F-9299-4DE8-8F94-01D89EB5828D}" destId="{897D23BA-B56E-4240-8EFE-F649AB8D9A97}" srcOrd="1" destOrd="0" presId="urn:microsoft.com/office/officeart/2009/3/layout/HorizontalOrganizationChart"/>
    <dgm:cxn modelId="{E7EBB0BF-D810-4FE6-8336-218EE0E93485}" srcId="{A265BF6F-9299-4DE8-8F94-01D89EB5828D}" destId="{0EB248C1-75E8-45A1-B7A6-DA3EDC2B63BF}" srcOrd="1" destOrd="0" parTransId="{A85C90E2-AFA3-4509-BD87-EB5B10CA1B93}" sibTransId="{83A6153A-BF8F-4473-949D-55B721C4E9BF}"/>
    <dgm:cxn modelId="{6F21E6C0-ECFA-4876-B86B-44407E09685D}" type="presOf" srcId="{A165DDCC-EEFC-4A06-B7A5-6D87FEABA542}" destId="{1671CD7E-7446-4756-8D01-659589DA0ACE}" srcOrd="1" destOrd="0" presId="urn:microsoft.com/office/officeart/2009/3/layout/HorizontalOrganizationChart"/>
    <dgm:cxn modelId="{4DE75DC4-91CA-42BE-91F5-5C8D2CE4607B}" type="presOf" srcId="{65570DF4-6E6B-47B0-BA04-2F0F4E2837CE}" destId="{B3AEB551-741A-4458-A4DE-2C9DE7AAE4B8}" srcOrd="0" destOrd="0" presId="urn:microsoft.com/office/officeart/2009/3/layout/HorizontalOrganizationChart"/>
    <dgm:cxn modelId="{C76840C5-F137-435E-9D19-72FDA73D6980}" srcId="{B4A29557-ACCC-4E7A-95D1-1C9A356FC065}" destId="{BB593EF1-FBAB-4F98-B2DB-9E140D9B9142}" srcOrd="1" destOrd="0" parTransId="{6B6D98A2-51E8-4D86-8077-229F94200046}" sibTransId="{48884980-5306-41BA-806F-9DD569FBE767}"/>
    <dgm:cxn modelId="{A0FEB6CD-5475-4105-B0FD-7173E263AA48}" type="presOf" srcId="{96C8FBC1-6FA6-4263-9592-4EECDDB77440}" destId="{D3A49F64-146D-4326-B3B1-08F81CFB764E}" srcOrd="1" destOrd="0" presId="urn:microsoft.com/office/officeart/2009/3/layout/HorizontalOrganizationChart"/>
    <dgm:cxn modelId="{32E0E6D3-178D-423A-8933-78161FFABA02}" type="presOf" srcId="{D106BF9E-1EC0-44CE-8741-3A7637873156}" destId="{A8EB7F5F-B62D-4F11-8911-E821275FB0FA}" srcOrd="0" destOrd="0" presId="urn:microsoft.com/office/officeart/2009/3/layout/HorizontalOrganizationChart"/>
    <dgm:cxn modelId="{258939D6-C9AB-4FDA-8AFF-FF7F84C3E965}" type="presOf" srcId="{B801B0C6-A425-428D-BE31-3D98A6951AE5}" destId="{207A740F-8C4E-490D-A3EF-0E3CE3EFE0B6}" srcOrd="0" destOrd="0" presId="urn:microsoft.com/office/officeart/2009/3/layout/HorizontalOrganizationChart"/>
    <dgm:cxn modelId="{3B34F7D9-7933-48B2-B6DC-38203161D1EA}" type="presOf" srcId="{B4A29557-ACCC-4E7A-95D1-1C9A356FC065}" destId="{C7538D00-9E7D-4D05-AEE2-E79A509D09C1}" srcOrd="0" destOrd="0" presId="urn:microsoft.com/office/officeart/2009/3/layout/HorizontalOrganizationChart"/>
    <dgm:cxn modelId="{E2DA21F1-B13B-4566-8CB9-26F49A0285D4}" type="presOf" srcId="{A165DDCC-EEFC-4A06-B7A5-6D87FEABA542}" destId="{3C434381-D9E7-4BC6-A537-0BE7D01AE5DA}" srcOrd="0" destOrd="0" presId="urn:microsoft.com/office/officeart/2009/3/layout/HorizontalOrganizationChart"/>
    <dgm:cxn modelId="{50C00CF4-3E12-4E62-AB3C-52043932DA58}" srcId="{BB593EF1-FBAB-4F98-B2DB-9E140D9B9142}" destId="{96C8FBC1-6FA6-4263-9592-4EECDDB77440}" srcOrd="1" destOrd="0" parTransId="{048BD867-1C0F-4B37-88F8-089D5DD86E51}" sibTransId="{97C443DC-7893-4008-A49F-00AC56AA0ADA}"/>
    <dgm:cxn modelId="{AB1596F7-6B59-44D9-9E3E-C8942AEB5867}" type="presOf" srcId="{423F94F3-9B47-4F51-9BA0-C163B9DFF233}" destId="{C4CAF7B0-202A-43BC-BC5F-84DE75C9A165}" srcOrd="1" destOrd="0" presId="urn:microsoft.com/office/officeart/2009/3/layout/HorizontalOrganizationChart"/>
    <dgm:cxn modelId="{03F09FFA-E231-414C-B576-4263E11F53EA}" type="presOf" srcId="{423F94F3-9B47-4F51-9BA0-C163B9DFF233}" destId="{A9937142-913F-4A1F-B3B5-479E093FF804}" srcOrd="0" destOrd="0" presId="urn:microsoft.com/office/officeart/2009/3/layout/HorizontalOrganizationChart"/>
    <dgm:cxn modelId="{D431C8FA-5677-4947-991A-AC4A3B10A8FC}" srcId="{A165DDCC-EEFC-4A06-B7A5-6D87FEABA542}" destId="{A265BF6F-9299-4DE8-8F94-01D89EB5828D}" srcOrd="0" destOrd="0" parTransId="{74CBB9C8-C90F-4B72-B932-8F27D178E497}" sibTransId="{5C0CE481-C3BA-44F3-AD2A-2E136B65B0F5}"/>
    <dgm:cxn modelId="{218FD1FB-45A6-41DD-8D8F-01F95A3DAA09}" type="presOf" srcId="{0914C842-2542-4D6C-B490-C2D23C40B674}" destId="{CE8342B0-34F1-4BFD-AE31-2DD61A3C75E1}" srcOrd="0" destOrd="0" presId="urn:microsoft.com/office/officeart/2009/3/layout/HorizontalOrganizationChart"/>
    <dgm:cxn modelId="{E112D6FD-3FBA-4708-AF98-6F97536DB3B4}" type="presOf" srcId="{F1974D64-EBF5-420D-A404-E62F68DD4902}" destId="{D729D63D-B7D2-4498-913A-6032C0A084C3}" srcOrd="0" destOrd="0" presId="urn:microsoft.com/office/officeart/2009/3/layout/HorizontalOrganizationChart"/>
    <dgm:cxn modelId="{E8C68617-F74C-4B98-A882-61A42A58CA2F}" type="presParOf" srcId="{9ADB92F6-EFE0-472E-8DB4-D0DB931AE5A5}" destId="{7A273262-68BC-4E48-BB46-CB48C2C8990A}" srcOrd="0" destOrd="0" presId="urn:microsoft.com/office/officeart/2009/3/layout/HorizontalOrganizationChart"/>
    <dgm:cxn modelId="{00777662-091A-4201-BF02-7270B0E7BE48}" type="presParOf" srcId="{7A273262-68BC-4E48-BB46-CB48C2C8990A}" destId="{FA7F9DC9-45BC-4508-A418-51DE4761E586}" srcOrd="0" destOrd="0" presId="urn:microsoft.com/office/officeart/2009/3/layout/HorizontalOrganizationChart"/>
    <dgm:cxn modelId="{A3D9A5C9-1022-4189-97D4-05ECD0C691C5}" type="presParOf" srcId="{FA7F9DC9-45BC-4508-A418-51DE4761E586}" destId="{C7538D00-9E7D-4D05-AEE2-E79A509D09C1}" srcOrd="0" destOrd="0" presId="urn:microsoft.com/office/officeart/2009/3/layout/HorizontalOrganizationChart"/>
    <dgm:cxn modelId="{81A50B1C-3151-4386-BC28-D5C51A903C03}" type="presParOf" srcId="{FA7F9DC9-45BC-4508-A418-51DE4761E586}" destId="{346000B0-53E9-4959-84FD-A2C39323BD1A}" srcOrd="1" destOrd="0" presId="urn:microsoft.com/office/officeart/2009/3/layout/HorizontalOrganizationChart"/>
    <dgm:cxn modelId="{0AF71AEF-082B-48EE-BA32-19EAA79A06DD}" type="presParOf" srcId="{7A273262-68BC-4E48-BB46-CB48C2C8990A}" destId="{49A59FF4-D49B-428A-85F7-76DE7F911621}" srcOrd="1" destOrd="0" presId="urn:microsoft.com/office/officeart/2009/3/layout/HorizontalOrganizationChart"/>
    <dgm:cxn modelId="{D731A2E4-C36E-4419-92A5-56A6FEB7DE85}" type="presParOf" srcId="{49A59FF4-D49B-428A-85F7-76DE7F911621}" destId="{7852776E-F586-451D-A9AD-9BBFCA16C1FE}" srcOrd="0" destOrd="0" presId="urn:microsoft.com/office/officeart/2009/3/layout/HorizontalOrganizationChart"/>
    <dgm:cxn modelId="{224B4F5F-8D9E-4550-B926-839B924C94C0}" type="presParOf" srcId="{49A59FF4-D49B-428A-85F7-76DE7F911621}" destId="{52A00BFF-C33E-4669-B320-1085258B488B}" srcOrd="1" destOrd="0" presId="urn:microsoft.com/office/officeart/2009/3/layout/HorizontalOrganizationChart"/>
    <dgm:cxn modelId="{4D412EEC-A520-4548-9465-4518D7DB84BC}" type="presParOf" srcId="{52A00BFF-C33E-4669-B320-1085258B488B}" destId="{29C9E821-985D-4A67-9E48-B1F0857B9D6B}" srcOrd="0" destOrd="0" presId="urn:microsoft.com/office/officeart/2009/3/layout/HorizontalOrganizationChart"/>
    <dgm:cxn modelId="{DCB4ACD8-DCF9-40CD-8D99-53740844FEB7}" type="presParOf" srcId="{29C9E821-985D-4A67-9E48-B1F0857B9D6B}" destId="{3C434381-D9E7-4BC6-A537-0BE7D01AE5DA}" srcOrd="0" destOrd="0" presId="urn:microsoft.com/office/officeart/2009/3/layout/HorizontalOrganizationChart"/>
    <dgm:cxn modelId="{E1C19CC1-7043-44CF-9A34-462739176B45}" type="presParOf" srcId="{29C9E821-985D-4A67-9E48-B1F0857B9D6B}" destId="{1671CD7E-7446-4756-8D01-659589DA0ACE}" srcOrd="1" destOrd="0" presId="urn:microsoft.com/office/officeart/2009/3/layout/HorizontalOrganizationChart"/>
    <dgm:cxn modelId="{B63650B3-B1BE-4057-BACF-713DBA4FEF6D}" type="presParOf" srcId="{52A00BFF-C33E-4669-B320-1085258B488B}" destId="{5885199D-800B-4970-94DE-6A29C57F80E1}" srcOrd="1" destOrd="0" presId="urn:microsoft.com/office/officeart/2009/3/layout/HorizontalOrganizationChart"/>
    <dgm:cxn modelId="{B31F3CFA-7850-4F9F-A869-4E3510C028A5}" type="presParOf" srcId="{5885199D-800B-4970-94DE-6A29C57F80E1}" destId="{65F743CD-793D-4B39-A919-A2A4AA5B229E}" srcOrd="0" destOrd="0" presId="urn:microsoft.com/office/officeart/2009/3/layout/HorizontalOrganizationChart"/>
    <dgm:cxn modelId="{481AB625-AAB9-41EF-B19C-A57700539AEB}" type="presParOf" srcId="{5885199D-800B-4970-94DE-6A29C57F80E1}" destId="{6D5A1F51-A8BD-4181-8F96-53599213958F}" srcOrd="1" destOrd="0" presId="urn:microsoft.com/office/officeart/2009/3/layout/HorizontalOrganizationChart"/>
    <dgm:cxn modelId="{3FD0DC7C-DFCE-495B-B2E6-82A15EE5DBC6}" type="presParOf" srcId="{6D5A1F51-A8BD-4181-8F96-53599213958F}" destId="{937B3D4E-65E2-406D-8E5D-10DC5BA0AA04}" srcOrd="0" destOrd="0" presId="urn:microsoft.com/office/officeart/2009/3/layout/HorizontalOrganizationChart"/>
    <dgm:cxn modelId="{9071DECB-5036-4628-BACD-EDD0B668E0BE}" type="presParOf" srcId="{937B3D4E-65E2-406D-8E5D-10DC5BA0AA04}" destId="{0A78BF0C-AB95-448B-B010-EA0E6E5CBB86}" srcOrd="0" destOrd="0" presId="urn:microsoft.com/office/officeart/2009/3/layout/HorizontalOrganizationChart"/>
    <dgm:cxn modelId="{BBC72D1C-BDAC-4043-8937-628E2672091E}" type="presParOf" srcId="{937B3D4E-65E2-406D-8E5D-10DC5BA0AA04}" destId="{897D23BA-B56E-4240-8EFE-F649AB8D9A97}" srcOrd="1" destOrd="0" presId="urn:microsoft.com/office/officeart/2009/3/layout/HorizontalOrganizationChart"/>
    <dgm:cxn modelId="{55511956-E0C7-44BB-A40C-68E6F646C738}" type="presParOf" srcId="{6D5A1F51-A8BD-4181-8F96-53599213958F}" destId="{9644604B-FE4A-4655-9CF4-6AF2E3A948BB}" srcOrd="1" destOrd="0" presId="urn:microsoft.com/office/officeart/2009/3/layout/HorizontalOrganizationChart"/>
    <dgm:cxn modelId="{EC1141DE-6EE1-41BD-A946-1E73EEE93C32}" type="presParOf" srcId="{9644604B-FE4A-4655-9CF4-6AF2E3A948BB}" destId="{A8005BE1-B3CB-454D-9783-1762AEC297C7}" srcOrd="0" destOrd="0" presId="urn:microsoft.com/office/officeart/2009/3/layout/HorizontalOrganizationChart"/>
    <dgm:cxn modelId="{7C0403AB-2E67-4F86-A95E-0DEC26D27C6B}" type="presParOf" srcId="{9644604B-FE4A-4655-9CF4-6AF2E3A948BB}" destId="{5B245876-C9B1-4C8C-8877-23E7F4132F35}" srcOrd="1" destOrd="0" presId="urn:microsoft.com/office/officeart/2009/3/layout/HorizontalOrganizationChart"/>
    <dgm:cxn modelId="{343757BE-B4BD-4D78-B321-59D34F4679D7}" type="presParOf" srcId="{5B245876-C9B1-4C8C-8877-23E7F4132F35}" destId="{A67982DA-FD64-43F0-BDCB-15664AA668C2}" srcOrd="0" destOrd="0" presId="urn:microsoft.com/office/officeart/2009/3/layout/HorizontalOrganizationChart"/>
    <dgm:cxn modelId="{2B8056BF-1187-472C-AE31-99A881BDF4EB}" type="presParOf" srcId="{A67982DA-FD64-43F0-BDCB-15664AA668C2}" destId="{6A511AD0-949F-4BCC-9404-4F69F1C8E9EC}" srcOrd="0" destOrd="0" presId="urn:microsoft.com/office/officeart/2009/3/layout/HorizontalOrganizationChart"/>
    <dgm:cxn modelId="{20644765-D6E3-46DD-AA71-505A0290925B}" type="presParOf" srcId="{A67982DA-FD64-43F0-BDCB-15664AA668C2}" destId="{1CF6D99D-03A3-465D-B48C-33CDE639EBD8}" srcOrd="1" destOrd="0" presId="urn:microsoft.com/office/officeart/2009/3/layout/HorizontalOrganizationChart"/>
    <dgm:cxn modelId="{2545A45B-1294-41D3-ACAF-27E33693124E}" type="presParOf" srcId="{5B245876-C9B1-4C8C-8877-23E7F4132F35}" destId="{B57E01A1-D070-4CC8-B08C-0C70BD7D732D}" srcOrd="1" destOrd="0" presId="urn:microsoft.com/office/officeart/2009/3/layout/HorizontalOrganizationChart"/>
    <dgm:cxn modelId="{013081E1-42AA-4E87-BAF4-DF334065C212}" type="presParOf" srcId="{5B245876-C9B1-4C8C-8877-23E7F4132F35}" destId="{18656568-DD51-4EC3-8384-6D7A6B5BA5AF}" srcOrd="2" destOrd="0" presId="urn:microsoft.com/office/officeart/2009/3/layout/HorizontalOrganizationChart"/>
    <dgm:cxn modelId="{3E08F6DA-C430-4C00-A410-63DCF4C581CF}" type="presParOf" srcId="{9644604B-FE4A-4655-9CF4-6AF2E3A948BB}" destId="{4A982AFF-9B6D-4F22-AA8C-D20544A28D68}" srcOrd="2" destOrd="0" presId="urn:microsoft.com/office/officeart/2009/3/layout/HorizontalOrganizationChart"/>
    <dgm:cxn modelId="{16748DBF-BA8D-42BF-BFC0-731F254DE10F}" type="presParOf" srcId="{9644604B-FE4A-4655-9CF4-6AF2E3A948BB}" destId="{F99A74CE-3A55-4495-8B7F-3A1ECCCAD140}" srcOrd="3" destOrd="0" presId="urn:microsoft.com/office/officeart/2009/3/layout/HorizontalOrganizationChart"/>
    <dgm:cxn modelId="{EAA1355D-2068-459B-BF56-2F8458D40C20}" type="presParOf" srcId="{F99A74CE-3A55-4495-8B7F-3A1ECCCAD140}" destId="{A50CE2B6-693C-487A-A39D-EDDCF5FF032B}" srcOrd="0" destOrd="0" presId="urn:microsoft.com/office/officeart/2009/3/layout/HorizontalOrganizationChart"/>
    <dgm:cxn modelId="{697FBBB1-BA47-4D5A-B73A-150D0C74D808}" type="presParOf" srcId="{A50CE2B6-693C-487A-A39D-EDDCF5FF032B}" destId="{9B638E85-5035-4C28-B5D1-5E09F6E3E80D}" srcOrd="0" destOrd="0" presId="urn:microsoft.com/office/officeart/2009/3/layout/HorizontalOrganizationChart"/>
    <dgm:cxn modelId="{1707B8A5-EB57-43F2-B8AE-C2A76EF273C6}" type="presParOf" srcId="{A50CE2B6-693C-487A-A39D-EDDCF5FF032B}" destId="{33544292-C286-4444-9D23-BFDB3B990E99}" srcOrd="1" destOrd="0" presId="urn:microsoft.com/office/officeart/2009/3/layout/HorizontalOrganizationChart"/>
    <dgm:cxn modelId="{35D917F1-574C-44ED-9EB5-BAC7DE6BB7BA}" type="presParOf" srcId="{F99A74CE-3A55-4495-8B7F-3A1ECCCAD140}" destId="{CFE00695-21F9-49DB-AA42-2A0929B788E9}" srcOrd="1" destOrd="0" presId="urn:microsoft.com/office/officeart/2009/3/layout/HorizontalOrganizationChart"/>
    <dgm:cxn modelId="{A0257CA2-426C-445B-AC1C-C21344700557}" type="presParOf" srcId="{F99A74CE-3A55-4495-8B7F-3A1ECCCAD140}" destId="{D2B6E608-E0C9-4FB6-BC29-3399080EEFC4}" srcOrd="2" destOrd="0" presId="urn:microsoft.com/office/officeart/2009/3/layout/HorizontalOrganizationChart"/>
    <dgm:cxn modelId="{DBB7290E-5A5E-48EC-9379-4B0B49D1A275}" type="presParOf" srcId="{9644604B-FE4A-4655-9CF4-6AF2E3A948BB}" destId="{A8EB7F5F-B62D-4F11-8911-E821275FB0FA}" srcOrd="4" destOrd="0" presId="urn:microsoft.com/office/officeart/2009/3/layout/HorizontalOrganizationChart"/>
    <dgm:cxn modelId="{9F1E7C39-F578-4DD1-A5E5-E3BF363D170C}" type="presParOf" srcId="{9644604B-FE4A-4655-9CF4-6AF2E3A948BB}" destId="{4373BC71-6902-464B-9B82-C0A662F53223}" srcOrd="5" destOrd="0" presId="urn:microsoft.com/office/officeart/2009/3/layout/HorizontalOrganizationChart"/>
    <dgm:cxn modelId="{1CD15F08-FB6A-4459-8101-4DDFBC5E29E7}" type="presParOf" srcId="{4373BC71-6902-464B-9B82-C0A662F53223}" destId="{E1248CF3-74DA-4C90-9793-93885477FC93}" srcOrd="0" destOrd="0" presId="urn:microsoft.com/office/officeart/2009/3/layout/HorizontalOrganizationChart"/>
    <dgm:cxn modelId="{C6F6DD1C-1A90-40C2-961A-FCF0CE3752F5}" type="presParOf" srcId="{E1248CF3-74DA-4C90-9793-93885477FC93}" destId="{44138007-55DE-4CAD-85D3-E191F2202699}" srcOrd="0" destOrd="0" presId="urn:microsoft.com/office/officeart/2009/3/layout/HorizontalOrganizationChart"/>
    <dgm:cxn modelId="{C5B7CD62-7667-48F6-937D-866B26651234}" type="presParOf" srcId="{E1248CF3-74DA-4C90-9793-93885477FC93}" destId="{2D589B56-D283-4675-827E-1F9D5CAA9F94}" srcOrd="1" destOrd="0" presId="urn:microsoft.com/office/officeart/2009/3/layout/HorizontalOrganizationChart"/>
    <dgm:cxn modelId="{0218CEE3-0450-412B-855C-144D4A4FAB9A}" type="presParOf" srcId="{4373BC71-6902-464B-9B82-C0A662F53223}" destId="{ED963806-530C-4EA0-A285-7AB3AC8E36DA}" srcOrd="1" destOrd="0" presId="urn:microsoft.com/office/officeart/2009/3/layout/HorizontalOrganizationChart"/>
    <dgm:cxn modelId="{F3B4078C-49A6-4087-9D66-BF3AF660F4D1}" type="presParOf" srcId="{4373BC71-6902-464B-9B82-C0A662F53223}" destId="{FBA0D1CC-FCB6-40D4-90FB-F76F58401590}" srcOrd="2" destOrd="0" presId="urn:microsoft.com/office/officeart/2009/3/layout/HorizontalOrganizationChart"/>
    <dgm:cxn modelId="{B29F2081-D3CC-46A4-9BEF-C2C02A1608F8}" type="presParOf" srcId="{6D5A1F51-A8BD-4181-8F96-53599213958F}" destId="{6152A35C-F0E6-46FF-A0C1-19EE382C7A63}" srcOrd="2" destOrd="0" presId="urn:microsoft.com/office/officeart/2009/3/layout/HorizontalOrganizationChart"/>
    <dgm:cxn modelId="{05DC04B1-C986-4484-8EE0-E7CB09F6FE92}" type="presParOf" srcId="{5885199D-800B-4970-94DE-6A29C57F80E1}" destId="{71E82E06-CA7A-455D-BBAC-605B54496FB4}" srcOrd="2" destOrd="0" presId="urn:microsoft.com/office/officeart/2009/3/layout/HorizontalOrganizationChart"/>
    <dgm:cxn modelId="{2A6244EF-141E-4882-A9E0-9C868FFCCA4F}" type="presParOf" srcId="{5885199D-800B-4970-94DE-6A29C57F80E1}" destId="{E59E9904-A180-42C2-BB17-62161C51C162}" srcOrd="3" destOrd="0" presId="urn:microsoft.com/office/officeart/2009/3/layout/HorizontalOrganizationChart"/>
    <dgm:cxn modelId="{6191F813-EF81-4DAC-BA5C-55343E427005}" type="presParOf" srcId="{E59E9904-A180-42C2-BB17-62161C51C162}" destId="{9D6DE9C7-6F35-4B4A-B8F4-B1173CF5CB0D}" srcOrd="0" destOrd="0" presId="urn:microsoft.com/office/officeart/2009/3/layout/HorizontalOrganizationChart"/>
    <dgm:cxn modelId="{170E949F-CD0B-445A-9D6E-9650F32CF84D}" type="presParOf" srcId="{9D6DE9C7-6F35-4B4A-B8F4-B1173CF5CB0D}" destId="{07A358D6-8409-40BD-A646-372414A28A58}" srcOrd="0" destOrd="0" presId="urn:microsoft.com/office/officeart/2009/3/layout/HorizontalOrganizationChart"/>
    <dgm:cxn modelId="{2119BD7F-697A-4A20-8A1B-472F18579862}" type="presParOf" srcId="{9D6DE9C7-6F35-4B4A-B8F4-B1173CF5CB0D}" destId="{67AE6BDA-3AF4-4ACF-9259-48D5F44C150C}" srcOrd="1" destOrd="0" presId="urn:microsoft.com/office/officeart/2009/3/layout/HorizontalOrganizationChart"/>
    <dgm:cxn modelId="{2F998E6A-633F-4169-A3D9-AB0322E7FEFA}" type="presParOf" srcId="{E59E9904-A180-42C2-BB17-62161C51C162}" destId="{337C3C36-56B3-4A5A-88DD-CFBD4DAB76F1}" srcOrd="1" destOrd="0" presId="urn:microsoft.com/office/officeart/2009/3/layout/HorizontalOrganizationChart"/>
    <dgm:cxn modelId="{FC4BA78C-A255-4E50-BA7D-30F6524057C2}" type="presParOf" srcId="{337C3C36-56B3-4A5A-88DD-CFBD4DAB76F1}" destId="{CE8342B0-34F1-4BFD-AE31-2DD61A3C75E1}" srcOrd="0" destOrd="0" presId="urn:microsoft.com/office/officeart/2009/3/layout/HorizontalOrganizationChart"/>
    <dgm:cxn modelId="{4E615589-5824-4802-B8B4-45F6D4B856A7}" type="presParOf" srcId="{337C3C36-56B3-4A5A-88DD-CFBD4DAB76F1}" destId="{9572044A-ABCA-4F11-BCFB-5CC037D4AD23}" srcOrd="1" destOrd="0" presId="urn:microsoft.com/office/officeart/2009/3/layout/HorizontalOrganizationChart"/>
    <dgm:cxn modelId="{58DB56E9-A34A-46A9-B5C3-5D3655567621}" type="presParOf" srcId="{9572044A-ABCA-4F11-BCFB-5CC037D4AD23}" destId="{76B40A42-B3DB-44AC-8371-989D8CC8788E}" srcOrd="0" destOrd="0" presId="urn:microsoft.com/office/officeart/2009/3/layout/HorizontalOrganizationChart"/>
    <dgm:cxn modelId="{A83265B7-D287-480C-B7A0-11C47A710C9D}" type="presParOf" srcId="{76B40A42-B3DB-44AC-8371-989D8CC8788E}" destId="{A9937142-913F-4A1F-B3B5-479E093FF804}" srcOrd="0" destOrd="0" presId="urn:microsoft.com/office/officeart/2009/3/layout/HorizontalOrganizationChart"/>
    <dgm:cxn modelId="{512425FB-569C-41CE-9771-0282721BE944}" type="presParOf" srcId="{76B40A42-B3DB-44AC-8371-989D8CC8788E}" destId="{C4CAF7B0-202A-43BC-BC5F-84DE75C9A165}" srcOrd="1" destOrd="0" presId="urn:microsoft.com/office/officeart/2009/3/layout/HorizontalOrganizationChart"/>
    <dgm:cxn modelId="{C394F292-5943-425F-894C-8AB7D3E0900F}" type="presParOf" srcId="{9572044A-ABCA-4F11-BCFB-5CC037D4AD23}" destId="{10444ACB-D9D9-4857-9A44-68B729BE2F0B}" srcOrd="1" destOrd="0" presId="urn:microsoft.com/office/officeart/2009/3/layout/HorizontalOrganizationChart"/>
    <dgm:cxn modelId="{3DAFA56A-D83A-4999-B3DA-76AC78D0B965}" type="presParOf" srcId="{9572044A-ABCA-4F11-BCFB-5CC037D4AD23}" destId="{79286143-2F41-4BC4-B0B2-A2A084A794BD}" srcOrd="2" destOrd="0" presId="urn:microsoft.com/office/officeart/2009/3/layout/HorizontalOrganizationChart"/>
    <dgm:cxn modelId="{BBF75044-F494-44A2-B8C7-4D7D52AE695C}" type="presParOf" srcId="{337C3C36-56B3-4A5A-88DD-CFBD4DAB76F1}" destId="{1A1A2C29-2C5E-4C6B-9EB3-39AB7F674831}" srcOrd="2" destOrd="0" presId="urn:microsoft.com/office/officeart/2009/3/layout/HorizontalOrganizationChart"/>
    <dgm:cxn modelId="{C982C1D4-7EB2-4C81-9230-E29116E5DB81}" type="presParOf" srcId="{337C3C36-56B3-4A5A-88DD-CFBD4DAB76F1}" destId="{03EA1897-BC56-4CE4-B5C8-09CDD1759F98}" srcOrd="3" destOrd="0" presId="urn:microsoft.com/office/officeart/2009/3/layout/HorizontalOrganizationChart"/>
    <dgm:cxn modelId="{C227E549-5A8B-4249-BD49-BB394B7BF78B}" type="presParOf" srcId="{03EA1897-BC56-4CE4-B5C8-09CDD1759F98}" destId="{D7103ECB-7CED-47D0-939A-5E96033F6A96}" srcOrd="0" destOrd="0" presId="urn:microsoft.com/office/officeart/2009/3/layout/HorizontalOrganizationChart"/>
    <dgm:cxn modelId="{55AA319D-DF91-4978-A698-A11EA1A87DFF}" type="presParOf" srcId="{D7103ECB-7CED-47D0-939A-5E96033F6A96}" destId="{207A740F-8C4E-490D-A3EF-0E3CE3EFE0B6}" srcOrd="0" destOrd="0" presId="urn:microsoft.com/office/officeart/2009/3/layout/HorizontalOrganizationChart"/>
    <dgm:cxn modelId="{88995C85-C2FB-41CC-BB8D-B32B02C91D2C}" type="presParOf" srcId="{D7103ECB-7CED-47D0-939A-5E96033F6A96}" destId="{894AFC03-1A94-4714-8FB4-69C149DC9C29}" srcOrd="1" destOrd="0" presId="urn:microsoft.com/office/officeart/2009/3/layout/HorizontalOrganizationChart"/>
    <dgm:cxn modelId="{84C1D822-4A26-44A0-95F8-39A05AFD6575}" type="presParOf" srcId="{03EA1897-BC56-4CE4-B5C8-09CDD1759F98}" destId="{3D0FCD1A-68F4-404E-85CF-3179A3700AB1}" srcOrd="1" destOrd="0" presId="urn:microsoft.com/office/officeart/2009/3/layout/HorizontalOrganizationChart"/>
    <dgm:cxn modelId="{6C3FACEC-BF0C-4390-A42D-33C05D557237}" type="presParOf" srcId="{03EA1897-BC56-4CE4-B5C8-09CDD1759F98}" destId="{1EAAED61-8A8C-4598-9875-EA737699EA33}" srcOrd="2" destOrd="0" presId="urn:microsoft.com/office/officeart/2009/3/layout/HorizontalOrganizationChart"/>
    <dgm:cxn modelId="{3D16224A-F715-468F-A283-FF3B2BA3356F}" type="presParOf" srcId="{E59E9904-A180-42C2-BB17-62161C51C162}" destId="{5B1D69BC-F939-48A6-A81B-A5A44EDB6205}" srcOrd="2" destOrd="0" presId="urn:microsoft.com/office/officeart/2009/3/layout/HorizontalOrganizationChart"/>
    <dgm:cxn modelId="{83EF5F11-67C6-437B-8723-C4131326C0B1}" type="presParOf" srcId="{5885199D-800B-4970-94DE-6A29C57F80E1}" destId="{C19458E5-A2FE-430A-8370-01AD4E6CFA0C}" srcOrd="4" destOrd="0" presId="urn:microsoft.com/office/officeart/2009/3/layout/HorizontalOrganizationChart"/>
    <dgm:cxn modelId="{A49A3104-8B76-4D25-8722-CBEF51F2BFB4}" type="presParOf" srcId="{5885199D-800B-4970-94DE-6A29C57F80E1}" destId="{2C88B3FE-E13D-482D-AA26-3139AF04E0F3}" srcOrd="5" destOrd="0" presId="urn:microsoft.com/office/officeart/2009/3/layout/HorizontalOrganizationChart"/>
    <dgm:cxn modelId="{47167CA0-5FFB-495F-BCF7-FDCF20395BF4}" type="presParOf" srcId="{2C88B3FE-E13D-482D-AA26-3139AF04E0F3}" destId="{BD8BAD2D-1035-406F-B870-204B027675B5}" srcOrd="0" destOrd="0" presId="urn:microsoft.com/office/officeart/2009/3/layout/HorizontalOrganizationChart"/>
    <dgm:cxn modelId="{A040D718-1D8F-460E-B2EA-949DC3A765B1}" type="presParOf" srcId="{BD8BAD2D-1035-406F-B870-204B027675B5}" destId="{D729D63D-B7D2-4498-913A-6032C0A084C3}" srcOrd="0" destOrd="0" presId="urn:microsoft.com/office/officeart/2009/3/layout/HorizontalOrganizationChart"/>
    <dgm:cxn modelId="{E4C40BF2-F792-47C0-9E01-F6C9976DA148}" type="presParOf" srcId="{BD8BAD2D-1035-406F-B870-204B027675B5}" destId="{B79868BA-B633-4DA0-9BE8-A4A448796488}" srcOrd="1" destOrd="0" presId="urn:microsoft.com/office/officeart/2009/3/layout/HorizontalOrganizationChart"/>
    <dgm:cxn modelId="{352E88EB-EC16-4A6C-B05A-6A1A7C427829}" type="presParOf" srcId="{2C88B3FE-E13D-482D-AA26-3139AF04E0F3}" destId="{DE46D4D8-C270-4B4D-B52E-D7235654AABE}" srcOrd="1" destOrd="0" presId="urn:microsoft.com/office/officeart/2009/3/layout/HorizontalOrganizationChart"/>
    <dgm:cxn modelId="{782058D1-2BAF-4AF4-B4BB-C032F7ED2E2D}" type="presParOf" srcId="{2C88B3FE-E13D-482D-AA26-3139AF04E0F3}" destId="{F959ADCE-8123-4A87-8C62-D5C08E210A18}" srcOrd="2" destOrd="0" presId="urn:microsoft.com/office/officeart/2009/3/layout/HorizontalOrganizationChart"/>
    <dgm:cxn modelId="{1A308E9E-4C8C-4260-A797-7482999E9E37}" type="presParOf" srcId="{52A00BFF-C33E-4669-B320-1085258B488B}" destId="{20A2094A-7B00-483C-8AEF-FA1B88228968}" srcOrd="2" destOrd="0" presId="urn:microsoft.com/office/officeart/2009/3/layout/HorizontalOrganizationChart"/>
    <dgm:cxn modelId="{0A5D08F0-BEBF-437F-9E55-4115E5A6D9DD}" type="presParOf" srcId="{49A59FF4-D49B-428A-85F7-76DE7F911621}" destId="{63ADD0DA-D21B-4BD8-9479-74A2DE634F84}" srcOrd="2" destOrd="0" presId="urn:microsoft.com/office/officeart/2009/3/layout/HorizontalOrganizationChart"/>
    <dgm:cxn modelId="{A659238A-9991-4BC3-8895-FED19B65E19F}" type="presParOf" srcId="{49A59FF4-D49B-428A-85F7-76DE7F911621}" destId="{54E85EB3-B163-4626-B0CC-DFA0BA5435CC}" srcOrd="3" destOrd="0" presId="urn:microsoft.com/office/officeart/2009/3/layout/HorizontalOrganizationChart"/>
    <dgm:cxn modelId="{C6B432C5-EA24-4283-B385-7E15D337AB30}" type="presParOf" srcId="{54E85EB3-B163-4626-B0CC-DFA0BA5435CC}" destId="{5775EE74-9C45-484A-84E5-D352FDD78253}" srcOrd="0" destOrd="0" presId="urn:microsoft.com/office/officeart/2009/3/layout/HorizontalOrganizationChart"/>
    <dgm:cxn modelId="{1E70EB4F-778A-4972-9EDF-0D56DB579B7F}" type="presParOf" srcId="{5775EE74-9C45-484A-84E5-D352FDD78253}" destId="{EF19A3FD-0911-456F-ABF0-660018D651D9}" srcOrd="0" destOrd="0" presId="urn:microsoft.com/office/officeart/2009/3/layout/HorizontalOrganizationChart"/>
    <dgm:cxn modelId="{8291C047-6289-46EA-8033-1E6B6538916A}" type="presParOf" srcId="{5775EE74-9C45-484A-84E5-D352FDD78253}" destId="{DC677FB0-E15E-4AF4-AA79-BBD8CB370D52}" srcOrd="1" destOrd="0" presId="urn:microsoft.com/office/officeart/2009/3/layout/HorizontalOrganizationChart"/>
    <dgm:cxn modelId="{D7CCD69E-7753-4725-8181-F5A0DCD70B88}" type="presParOf" srcId="{54E85EB3-B163-4626-B0CC-DFA0BA5435CC}" destId="{27C9FD06-AED4-41AC-9D6D-BFF4B91BD3FA}" srcOrd="1" destOrd="0" presId="urn:microsoft.com/office/officeart/2009/3/layout/HorizontalOrganizationChart"/>
    <dgm:cxn modelId="{522A96C5-636D-44F9-9937-1778F1C95313}" type="presParOf" srcId="{27C9FD06-AED4-41AC-9D6D-BFF4B91BD3FA}" destId="{E5A23AAE-99F1-43EF-A496-FEE6259E2746}" srcOrd="0" destOrd="0" presId="urn:microsoft.com/office/officeart/2009/3/layout/HorizontalOrganizationChart"/>
    <dgm:cxn modelId="{C22E4211-625D-4B60-9B31-599C55A4B4C2}" type="presParOf" srcId="{27C9FD06-AED4-41AC-9D6D-BFF4B91BD3FA}" destId="{E310451D-123E-43DD-AEB6-928C57822BCB}" srcOrd="1" destOrd="0" presId="urn:microsoft.com/office/officeart/2009/3/layout/HorizontalOrganizationChart"/>
    <dgm:cxn modelId="{FBF39C64-0A3D-42AE-9663-CB815E4D7D88}" type="presParOf" srcId="{E310451D-123E-43DD-AEB6-928C57822BCB}" destId="{7D109F03-F8AF-4E92-92A6-6A2FCEA5F9BA}" srcOrd="0" destOrd="0" presId="urn:microsoft.com/office/officeart/2009/3/layout/HorizontalOrganizationChart"/>
    <dgm:cxn modelId="{A10C750C-ADFE-4798-ABBB-6B74F64E0BE2}" type="presParOf" srcId="{7D109F03-F8AF-4E92-92A6-6A2FCEA5F9BA}" destId="{B3AEB551-741A-4458-A4DE-2C9DE7AAE4B8}" srcOrd="0" destOrd="0" presId="urn:microsoft.com/office/officeart/2009/3/layout/HorizontalOrganizationChart"/>
    <dgm:cxn modelId="{B5CEAEBA-76DA-4C9A-84F6-415C12A51139}" type="presParOf" srcId="{7D109F03-F8AF-4E92-92A6-6A2FCEA5F9BA}" destId="{E5733432-32AB-404F-AE8B-6198D987408A}" srcOrd="1" destOrd="0" presId="urn:microsoft.com/office/officeart/2009/3/layout/HorizontalOrganizationChart"/>
    <dgm:cxn modelId="{26509941-D057-420E-98F9-66D64EFF3980}" type="presParOf" srcId="{E310451D-123E-43DD-AEB6-928C57822BCB}" destId="{46A965C6-4E08-429F-9B47-5C84761E8C15}" srcOrd="1" destOrd="0" presId="urn:microsoft.com/office/officeart/2009/3/layout/HorizontalOrganizationChart"/>
    <dgm:cxn modelId="{CB7CC0C4-1DC0-42F7-9B72-5F27194CB9E1}" type="presParOf" srcId="{E310451D-123E-43DD-AEB6-928C57822BCB}" destId="{51BD6319-89B9-4980-B9F0-74C7C6133094}" srcOrd="2" destOrd="0" presId="urn:microsoft.com/office/officeart/2009/3/layout/HorizontalOrganizationChart"/>
    <dgm:cxn modelId="{BF6FC47D-354C-4ED6-81EC-7F73A9BC9EB3}" type="presParOf" srcId="{27C9FD06-AED4-41AC-9D6D-BFF4B91BD3FA}" destId="{1E1CDB3F-FE73-4C76-B75A-1B679D4F2911}" srcOrd="2" destOrd="0" presId="urn:microsoft.com/office/officeart/2009/3/layout/HorizontalOrganizationChart"/>
    <dgm:cxn modelId="{5DBA4657-4874-466B-BBB8-82A98687C770}" type="presParOf" srcId="{27C9FD06-AED4-41AC-9D6D-BFF4B91BD3FA}" destId="{C8076AF8-AA8E-4B4F-A032-9839367AF267}" srcOrd="3" destOrd="0" presId="urn:microsoft.com/office/officeart/2009/3/layout/HorizontalOrganizationChart"/>
    <dgm:cxn modelId="{630A7ED8-3E68-413B-AF56-AB3F8CF528B0}" type="presParOf" srcId="{C8076AF8-AA8E-4B4F-A032-9839367AF267}" destId="{0620D11A-3EE9-4845-B6F4-55C496F45319}" srcOrd="0" destOrd="0" presId="urn:microsoft.com/office/officeart/2009/3/layout/HorizontalOrganizationChart"/>
    <dgm:cxn modelId="{B36BC2FF-A80E-41E2-9785-657AD0856CAA}" type="presParOf" srcId="{0620D11A-3EE9-4845-B6F4-55C496F45319}" destId="{8EF4F2FB-96A2-459B-AC65-013A1EBB4CFE}" srcOrd="0" destOrd="0" presId="urn:microsoft.com/office/officeart/2009/3/layout/HorizontalOrganizationChart"/>
    <dgm:cxn modelId="{BF12091F-4F26-4DBD-AE2E-3D16D63C100A}" type="presParOf" srcId="{0620D11A-3EE9-4845-B6F4-55C496F45319}" destId="{D3A49F64-146D-4326-B3B1-08F81CFB764E}" srcOrd="1" destOrd="0" presId="urn:microsoft.com/office/officeart/2009/3/layout/HorizontalOrganizationChart"/>
    <dgm:cxn modelId="{2544F545-DDD2-4459-8FE9-A0A3B9083D4D}" type="presParOf" srcId="{C8076AF8-AA8E-4B4F-A032-9839367AF267}" destId="{97705094-7836-4836-B963-92E24DA515EE}" srcOrd="1" destOrd="0" presId="urn:microsoft.com/office/officeart/2009/3/layout/HorizontalOrganizationChart"/>
    <dgm:cxn modelId="{EECD817F-10F6-408D-83F4-77B1EF5C6381}" type="presParOf" srcId="{C8076AF8-AA8E-4B4F-A032-9839367AF267}" destId="{B7566A60-A461-4237-83F5-EFE922B31FD3}" srcOrd="2" destOrd="0" presId="urn:microsoft.com/office/officeart/2009/3/layout/HorizontalOrganizationChart"/>
    <dgm:cxn modelId="{DEB8C235-55A4-4FE8-B261-EB27A742F15B}" type="presParOf" srcId="{54E85EB3-B163-4626-B0CC-DFA0BA5435CC}" destId="{893C5620-23F9-49AB-93CE-934A03AAB0AA}" srcOrd="2" destOrd="0" presId="urn:microsoft.com/office/officeart/2009/3/layout/HorizontalOrganizationChart"/>
    <dgm:cxn modelId="{E3F76CF8-3313-4461-8F13-822A9282EEA7}" type="presParOf" srcId="{7A273262-68BC-4E48-BB46-CB48C2C8990A}" destId="{33F2449E-499A-4568-86CD-0BB3C0A0732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BBDF0-110B-4654-B604-0AF5489416C0}" type="doc">
      <dgm:prSet loTypeId="urn:microsoft.com/office/officeart/2005/8/layout/hProcess9" loCatId="process" qsTypeId="urn:microsoft.com/office/officeart/2005/8/quickstyle/simple1" qsCatId="simple" csTypeId="urn:microsoft.com/office/officeart/2005/8/colors/accent1_2" csCatId="accent1" phldr="1"/>
      <dgm:spPr/>
    </dgm:pt>
    <dgm:pt modelId="{D0BD8E68-B3C3-4774-9E07-6CFB191EF791}">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的运行环境和运行模式</a:t>
          </a:r>
        </a:p>
      </dgm:t>
    </dgm:pt>
    <dgm:pt modelId="{DDA94D6C-9773-4F98-BBD3-1825D341F199}" type="par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535ADDD9-3449-424C-B474-945BA114BCCE}" type="sibTrans" cxnId="{5DD7DBA4-694A-4A1C-9FEA-413B4D42A3FA}">
      <dgm:prSet/>
      <dgm:spPr/>
      <dgm:t>
        <a:bodyPr/>
        <a:lstStyle/>
        <a:p>
          <a:endParaRPr lang="zh-CN" altLang="en-US">
            <a:latin typeface="微软雅黑" panose="020B0503020204020204" pitchFamily="34" charset="-122"/>
            <a:ea typeface="微软雅黑" panose="020B0503020204020204" pitchFamily="34" charset="-122"/>
          </a:endParaRPr>
        </a:p>
      </dgm:t>
    </dgm:pt>
    <dgm:pt modelId="{12088D42-9DB4-4F79-A268-393615FB724E}">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集群</a:t>
          </a:r>
        </a:p>
      </dgm:t>
    </dgm:pt>
    <dgm:pt modelId="{334D5E57-5D7A-4652-ADF3-AF91519043C9}" type="par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6E93E95C-B5E0-42CE-B998-08C05740DBDB}" type="sibTrans" cxnId="{B21D6810-556C-4D61-8EEC-8C54B4F37B4B}">
      <dgm:prSet/>
      <dgm:spPr/>
      <dgm:t>
        <a:bodyPr/>
        <a:lstStyle/>
        <a:p>
          <a:endParaRPr lang="zh-CN" altLang="en-US">
            <a:latin typeface="微软雅黑" panose="020B0503020204020204" pitchFamily="34" charset="-122"/>
            <a:ea typeface="微软雅黑" panose="020B0503020204020204" pitchFamily="34" charset="-122"/>
          </a:endParaRPr>
        </a:p>
      </dgm:t>
    </dgm:pt>
    <dgm:pt modelId="{994CADAC-39C2-441E-B27F-B409DF5B8EA2}">
      <dgm:prSet phldrT="[文本]"/>
      <dgm:spPr/>
      <dgm:t>
        <a:bodyPr/>
        <a:lstStyle/>
        <a:p>
          <a:r>
            <a:rPr lang="zh-CN" altLang="en-US" dirty="0">
              <a:latin typeface="微软雅黑" panose="020B0503020204020204" pitchFamily="34" charset="-122"/>
              <a:ea typeface="微软雅黑" panose="020B0503020204020204" pitchFamily="34" charset="-122"/>
            </a:rPr>
            <a:t>准备机器及软件环境</a:t>
          </a:r>
        </a:p>
      </dgm:t>
    </dgm:pt>
    <dgm:pt modelId="{254CF267-E962-49B9-BD18-E166849F76E6}" type="par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FA2C0D26-6E4E-44B2-9A51-3F3AD911FAD2}" type="sibTrans" cxnId="{0CB54A07-9BB3-44C5-94A0-DEFCC5499AFE}">
      <dgm:prSet/>
      <dgm:spPr/>
      <dgm:t>
        <a:bodyPr/>
        <a:lstStyle/>
        <a:p>
          <a:endParaRPr lang="zh-CN" altLang="en-US">
            <a:latin typeface="微软雅黑" panose="020B0503020204020204" pitchFamily="34" charset="-122"/>
            <a:ea typeface="微软雅黑" panose="020B0503020204020204" pitchFamily="34" charset="-122"/>
          </a:endParaRPr>
        </a:p>
      </dgm:t>
    </dgm:pt>
    <dgm:pt modelId="{D48E979C-4A87-47F7-B1A7-CA1A294365B4}">
      <dgm:prSet/>
      <dgm:spPr/>
      <dgm:t>
        <a:bodyPr/>
        <a:lstStyle/>
        <a:p>
          <a:r>
            <a:rPr lang="zh-CN" altLang="en-US" dirty="0">
              <a:latin typeface="微软雅黑" panose="020B0503020204020204" pitchFamily="34" charset="-122"/>
              <a:ea typeface="微软雅黑" panose="020B0503020204020204" pitchFamily="34" charset="-122"/>
            </a:rPr>
            <a:t>安装和配置</a:t>
          </a:r>
          <a:r>
            <a:rPr lang="en-US" altLang="zh-CN" dirty="0">
              <a:latin typeface="微软雅黑" panose="020B0503020204020204" pitchFamily="34" charset="-122"/>
              <a:ea typeface="微软雅黑" panose="020B0503020204020204" pitchFamily="34" charset="-122"/>
            </a:rPr>
            <a:t>Hadoop</a:t>
          </a:r>
          <a:endParaRPr lang="zh-CN" altLang="en-US" dirty="0">
            <a:latin typeface="微软雅黑" panose="020B0503020204020204" pitchFamily="34" charset="-122"/>
            <a:ea typeface="微软雅黑" panose="020B0503020204020204" pitchFamily="34" charset="-122"/>
          </a:endParaRPr>
        </a:p>
      </dgm:t>
    </dgm:pt>
    <dgm:pt modelId="{68814E89-EEA3-4D37-8277-C7B91C3531C5}" type="par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0A1073A0-C210-4C67-802B-353EA132A416}" type="sibTrans" cxnId="{0B796AC4-CB73-4DF8-984D-29313DDDACF7}">
      <dgm:prSet/>
      <dgm:spPr/>
      <dgm:t>
        <a:bodyPr/>
        <a:lstStyle/>
        <a:p>
          <a:endParaRPr lang="zh-CN" altLang="en-US">
            <a:latin typeface="微软雅黑" panose="020B0503020204020204" pitchFamily="34" charset="-122"/>
            <a:ea typeface="微软雅黑" panose="020B0503020204020204" pitchFamily="34" charset="-122"/>
          </a:endParaRPr>
        </a:p>
      </dgm:t>
    </dgm:pt>
    <dgm:pt modelId="{8FB0BAAD-6D57-4CC3-BE85-B1102CD9906B}">
      <dgm:prSet/>
      <dgm:spPr/>
      <dgm:t>
        <a:bodyPr/>
        <a:lstStyle/>
        <a:p>
          <a:r>
            <a:rPr lang="zh-CN" altLang="en-US">
              <a:latin typeface="微软雅黑" panose="020B0503020204020204" pitchFamily="34" charset="-122"/>
              <a:ea typeface="微软雅黑" panose="020B0503020204020204" pitchFamily="34" charset="-122"/>
            </a:rPr>
            <a:t>关闭防火墙</a:t>
          </a:r>
        </a:p>
      </dgm:t>
    </dgm:pt>
    <dgm:pt modelId="{2A7F26FF-8F14-4993-A3E1-CC49392CE562}" type="par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52BF0FD6-EF90-4969-9FD4-B2BA42543C73}" type="sibTrans" cxnId="{B8A370D5-3215-4FE1-81DB-CE967B289BCD}">
      <dgm:prSet/>
      <dgm:spPr/>
      <dgm:t>
        <a:bodyPr/>
        <a:lstStyle/>
        <a:p>
          <a:endParaRPr lang="zh-CN" altLang="en-US">
            <a:latin typeface="微软雅黑" panose="020B0503020204020204" pitchFamily="34" charset="-122"/>
            <a:ea typeface="微软雅黑" panose="020B0503020204020204" pitchFamily="34" charset="-122"/>
          </a:endParaRPr>
        </a:p>
      </dgm:t>
    </dgm:pt>
    <dgm:pt modelId="{C030A78A-5940-4DAB-A8DC-03ECAE288191}">
      <dgm:prSet/>
      <dgm:spPr/>
      <dgm:t>
        <a:bodyPr/>
        <a:lstStyle/>
        <a:p>
          <a:r>
            <a:rPr lang="zh-CN" altLang="en-US">
              <a:latin typeface="微软雅黑" panose="020B0503020204020204" pitchFamily="34" charset="-122"/>
              <a:ea typeface="微软雅黑" panose="020B0503020204020204" pitchFamily="34" charset="-122"/>
            </a:rPr>
            <a:t>格式化文件系统</a:t>
          </a:r>
        </a:p>
      </dgm:t>
    </dgm:pt>
    <dgm:pt modelId="{2AAD2234-DFB8-4460-BA4C-A4EC5C06BBDA}" type="par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EAB3E639-544A-4C6C-8810-4DB510FA8CB4}" type="sibTrans" cxnId="{19CFCB49-3043-42AA-9AC1-BF1359BAC113}">
      <dgm:prSet/>
      <dgm:spPr/>
      <dgm:t>
        <a:bodyPr/>
        <a:lstStyle/>
        <a:p>
          <a:endParaRPr lang="zh-CN" altLang="en-US">
            <a:latin typeface="微软雅黑" panose="020B0503020204020204" pitchFamily="34" charset="-122"/>
            <a:ea typeface="微软雅黑" panose="020B0503020204020204" pitchFamily="34" charset="-122"/>
          </a:endParaRPr>
        </a:p>
      </dgm:t>
    </dgm:pt>
    <dgm:pt modelId="{81EFC057-52B5-42BB-A6A0-CC9D606038DF}">
      <dgm:prSet/>
      <dgm:spPr/>
      <dgm:t>
        <a:bodyPr/>
        <a:lstStyle/>
        <a:p>
          <a:r>
            <a:rPr lang="zh-CN" altLang="en-US">
              <a:latin typeface="微软雅黑" panose="020B0503020204020204" pitchFamily="34" charset="-122"/>
              <a:ea typeface="微软雅黑" panose="020B0503020204020204" pitchFamily="34" charset="-122"/>
            </a:rPr>
            <a:t>启动和验证</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8B414B1A-A403-4C5A-8456-A9DE8C3578A8}" type="par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96F57AE0-967B-47D8-B8C3-D2CD3689D0D7}" type="sibTrans" cxnId="{F911EE27-9638-46A5-A362-BB364C1831F4}">
      <dgm:prSet/>
      <dgm:spPr/>
      <dgm:t>
        <a:bodyPr/>
        <a:lstStyle/>
        <a:p>
          <a:endParaRPr lang="zh-CN" altLang="en-US">
            <a:latin typeface="微软雅黑" panose="020B0503020204020204" pitchFamily="34" charset="-122"/>
            <a:ea typeface="微软雅黑" panose="020B0503020204020204" pitchFamily="34" charset="-122"/>
          </a:endParaRPr>
        </a:p>
      </dgm:t>
    </dgm:pt>
    <dgm:pt modelId="{AAD1E830-EE1C-4D50-934E-01F0CFFE46DE}">
      <dgm:prSet/>
      <dgm:spPr/>
      <dgm:t>
        <a:bodyPr/>
        <a:lstStyle/>
        <a:p>
          <a:r>
            <a:rPr lang="zh-CN" altLang="en-US">
              <a:latin typeface="微软雅黑" panose="020B0503020204020204" pitchFamily="34" charset="-122"/>
              <a:ea typeface="微软雅黑" panose="020B0503020204020204" pitchFamily="34" charset="-122"/>
            </a:rPr>
            <a:t>关闭</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A34FB41F-7038-4C9B-A1BC-F52486CB770C}" type="par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8FF50512-807F-476F-B625-F6B0ED6EA788}" type="sibTrans" cxnId="{85432F39-D695-4860-9E42-D9D1C803B2F0}">
      <dgm:prSet/>
      <dgm:spPr/>
      <dgm:t>
        <a:bodyPr/>
        <a:lstStyle/>
        <a:p>
          <a:endParaRPr lang="zh-CN" altLang="en-US">
            <a:latin typeface="微软雅黑" panose="020B0503020204020204" pitchFamily="34" charset="-122"/>
            <a:ea typeface="微软雅黑" panose="020B0503020204020204" pitchFamily="34" charset="-122"/>
          </a:endParaRPr>
        </a:p>
      </dgm:t>
    </dgm:pt>
    <dgm:pt modelId="{F78719CA-AE11-4828-B6AB-0ECCEA87339C}" type="pres">
      <dgm:prSet presAssocID="{6CDBBDF0-110B-4654-B604-0AF5489416C0}" presName="CompostProcess" presStyleCnt="0">
        <dgm:presLayoutVars>
          <dgm:dir/>
          <dgm:resizeHandles val="exact"/>
        </dgm:presLayoutVars>
      </dgm:prSet>
      <dgm:spPr/>
    </dgm:pt>
    <dgm:pt modelId="{5F4C41D5-66AB-41BC-B90A-F7CA50676F6C}" type="pres">
      <dgm:prSet presAssocID="{6CDBBDF0-110B-4654-B604-0AF5489416C0}" presName="arrow" presStyleLbl="bgShp" presStyleIdx="0" presStyleCnt="1"/>
      <dgm:spPr/>
    </dgm:pt>
    <dgm:pt modelId="{F96FF352-4A02-4A77-B698-171C4F270B4B}" type="pres">
      <dgm:prSet presAssocID="{6CDBBDF0-110B-4654-B604-0AF5489416C0}" presName="linearProcess" presStyleCnt="0"/>
      <dgm:spPr/>
    </dgm:pt>
    <dgm:pt modelId="{C3BAD9EE-1BDE-4B1C-AEBC-F3B4BB8D41EE}" type="pres">
      <dgm:prSet presAssocID="{D0BD8E68-B3C3-4774-9E07-6CFB191EF791}" presName="textNode" presStyleLbl="node1" presStyleIdx="0" presStyleCnt="8">
        <dgm:presLayoutVars>
          <dgm:bulletEnabled val="1"/>
        </dgm:presLayoutVars>
      </dgm:prSet>
      <dgm:spPr/>
    </dgm:pt>
    <dgm:pt modelId="{753D123D-99AA-4BB6-8F89-2B8D0F3A8D57}" type="pres">
      <dgm:prSet presAssocID="{535ADDD9-3449-424C-B474-945BA114BCCE}" presName="sibTrans" presStyleCnt="0"/>
      <dgm:spPr/>
    </dgm:pt>
    <dgm:pt modelId="{A363D941-2891-4D96-957B-DD3EBF40942C}" type="pres">
      <dgm:prSet presAssocID="{12088D42-9DB4-4F79-A268-393615FB724E}" presName="textNode" presStyleLbl="node1" presStyleIdx="1" presStyleCnt="8">
        <dgm:presLayoutVars>
          <dgm:bulletEnabled val="1"/>
        </dgm:presLayoutVars>
      </dgm:prSet>
      <dgm:spPr/>
    </dgm:pt>
    <dgm:pt modelId="{D577C482-EFE8-4CF9-BFD7-46BD6A566364}" type="pres">
      <dgm:prSet presAssocID="{6E93E95C-B5E0-42CE-B998-08C05740DBDB}" presName="sibTrans" presStyleCnt="0"/>
      <dgm:spPr/>
    </dgm:pt>
    <dgm:pt modelId="{A625C999-3C04-45DE-B30E-82892FF92441}" type="pres">
      <dgm:prSet presAssocID="{994CADAC-39C2-441E-B27F-B409DF5B8EA2}" presName="textNode" presStyleLbl="node1" presStyleIdx="2" presStyleCnt="8">
        <dgm:presLayoutVars>
          <dgm:bulletEnabled val="1"/>
        </dgm:presLayoutVars>
      </dgm:prSet>
      <dgm:spPr/>
    </dgm:pt>
    <dgm:pt modelId="{8AD0C6FC-6A91-469F-BCA4-E19B3F583DE3}" type="pres">
      <dgm:prSet presAssocID="{FA2C0D26-6E4E-44B2-9A51-3F3AD911FAD2}" presName="sibTrans" presStyleCnt="0"/>
      <dgm:spPr/>
    </dgm:pt>
    <dgm:pt modelId="{9FB0D33F-2B36-4139-9311-D25421207DE4}" type="pres">
      <dgm:prSet presAssocID="{D48E979C-4A87-47F7-B1A7-CA1A294365B4}" presName="textNode" presStyleLbl="node1" presStyleIdx="3" presStyleCnt="8">
        <dgm:presLayoutVars>
          <dgm:bulletEnabled val="1"/>
        </dgm:presLayoutVars>
      </dgm:prSet>
      <dgm:spPr/>
    </dgm:pt>
    <dgm:pt modelId="{8EC88F5E-7C26-4713-95AC-809C5127328A}" type="pres">
      <dgm:prSet presAssocID="{0A1073A0-C210-4C67-802B-353EA132A416}" presName="sibTrans" presStyleCnt="0"/>
      <dgm:spPr/>
    </dgm:pt>
    <dgm:pt modelId="{776861D0-82BF-4661-954A-863504F0AFA9}" type="pres">
      <dgm:prSet presAssocID="{8FB0BAAD-6D57-4CC3-BE85-B1102CD9906B}" presName="textNode" presStyleLbl="node1" presStyleIdx="4" presStyleCnt="8">
        <dgm:presLayoutVars>
          <dgm:bulletEnabled val="1"/>
        </dgm:presLayoutVars>
      </dgm:prSet>
      <dgm:spPr/>
    </dgm:pt>
    <dgm:pt modelId="{8E89758B-2ACB-4001-BAF0-BD0ECC83B071}" type="pres">
      <dgm:prSet presAssocID="{52BF0FD6-EF90-4969-9FD4-B2BA42543C73}" presName="sibTrans" presStyleCnt="0"/>
      <dgm:spPr/>
    </dgm:pt>
    <dgm:pt modelId="{38D4DE00-5962-4DFC-A784-2FB73CA9AEF2}" type="pres">
      <dgm:prSet presAssocID="{C030A78A-5940-4DAB-A8DC-03ECAE288191}" presName="textNode" presStyleLbl="node1" presStyleIdx="5" presStyleCnt="8">
        <dgm:presLayoutVars>
          <dgm:bulletEnabled val="1"/>
        </dgm:presLayoutVars>
      </dgm:prSet>
      <dgm:spPr/>
    </dgm:pt>
    <dgm:pt modelId="{98F50515-0FB8-4D0D-95D8-8259A7507EF6}" type="pres">
      <dgm:prSet presAssocID="{EAB3E639-544A-4C6C-8810-4DB510FA8CB4}" presName="sibTrans" presStyleCnt="0"/>
      <dgm:spPr/>
    </dgm:pt>
    <dgm:pt modelId="{4FE7BB85-801A-4FB6-9092-C1E7A51FDBB7}" type="pres">
      <dgm:prSet presAssocID="{81EFC057-52B5-42BB-A6A0-CC9D606038DF}" presName="textNode" presStyleLbl="node1" presStyleIdx="6" presStyleCnt="8">
        <dgm:presLayoutVars>
          <dgm:bulletEnabled val="1"/>
        </dgm:presLayoutVars>
      </dgm:prSet>
      <dgm:spPr/>
    </dgm:pt>
    <dgm:pt modelId="{5B1A6F9F-43BE-4CC7-BF99-E94FCA0A99BA}" type="pres">
      <dgm:prSet presAssocID="{96F57AE0-967B-47D8-B8C3-D2CD3689D0D7}" presName="sibTrans" presStyleCnt="0"/>
      <dgm:spPr/>
    </dgm:pt>
    <dgm:pt modelId="{6CEA8147-B371-4E86-876A-C34DACCF013C}" type="pres">
      <dgm:prSet presAssocID="{AAD1E830-EE1C-4D50-934E-01F0CFFE46DE}" presName="textNode" presStyleLbl="node1" presStyleIdx="7" presStyleCnt="8">
        <dgm:presLayoutVars>
          <dgm:bulletEnabled val="1"/>
        </dgm:presLayoutVars>
      </dgm:prSet>
      <dgm:spPr/>
    </dgm:pt>
  </dgm:ptLst>
  <dgm:cxnLst>
    <dgm:cxn modelId="{0CB54A07-9BB3-44C5-94A0-DEFCC5499AFE}" srcId="{6CDBBDF0-110B-4654-B604-0AF5489416C0}" destId="{994CADAC-39C2-441E-B27F-B409DF5B8EA2}" srcOrd="2" destOrd="0" parTransId="{254CF267-E962-49B9-BD18-E166849F76E6}" sibTransId="{FA2C0D26-6E4E-44B2-9A51-3F3AD911FAD2}"/>
    <dgm:cxn modelId="{B21D6810-556C-4D61-8EEC-8C54B4F37B4B}" srcId="{6CDBBDF0-110B-4654-B604-0AF5489416C0}" destId="{12088D42-9DB4-4F79-A268-393615FB724E}" srcOrd="1" destOrd="0" parTransId="{334D5E57-5D7A-4652-ADF3-AF91519043C9}" sibTransId="{6E93E95C-B5E0-42CE-B998-08C05740DBDB}"/>
    <dgm:cxn modelId="{E811F111-A3F3-439C-9647-44800ADFE9EF}" type="presOf" srcId="{12088D42-9DB4-4F79-A268-393615FB724E}" destId="{A363D941-2891-4D96-957B-DD3EBF40942C}" srcOrd="0" destOrd="0" presId="urn:microsoft.com/office/officeart/2005/8/layout/hProcess9"/>
    <dgm:cxn modelId="{F911EE27-9638-46A5-A362-BB364C1831F4}" srcId="{6CDBBDF0-110B-4654-B604-0AF5489416C0}" destId="{81EFC057-52B5-42BB-A6A0-CC9D606038DF}" srcOrd="6" destOrd="0" parTransId="{8B414B1A-A403-4C5A-8456-A9DE8C3578A8}" sibTransId="{96F57AE0-967B-47D8-B8C3-D2CD3689D0D7}"/>
    <dgm:cxn modelId="{4AA47329-A845-42DE-9317-36B493385BE7}" type="presOf" srcId="{AAD1E830-EE1C-4D50-934E-01F0CFFE46DE}" destId="{6CEA8147-B371-4E86-876A-C34DACCF013C}" srcOrd="0" destOrd="0" presId="urn:microsoft.com/office/officeart/2005/8/layout/hProcess9"/>
    <dgm:cxn modelId="{85432F39-D695-4860-9E42-D9D1C803B2F0}" srcId="{6CDBBDF0-110B-4654-B604-0AF5489416C0}" destId="{AAD1E830-EE1C-4D50-934E-01F0CFFE46DE}" srcOrd="7" destOrd="0" parTransId="{A34FB41F-7038-4C9B-A1BC-F52486CB770C}" sibTransId="{8FF50512-807F-476F-B625-F6B0ED6EA788}"/>
    <dgm:cxn modelId="{6435675B-ED72-4201-A289-7A3039E52368}" type="presOf" srcId="{D0BD8E68-B3C3-4774-9E07-6CFB191EF791}" destId="{C3BAD9EE-1BDE-4B1C-AEBC-F3B4BB8D41EE}" srcOrd="0" destOrd="0" presId="urn:microsoft.com/office/officeart/2005/8/layout/hProcess9"/>
    <dgm:cxn modelId="{259C2F5D-4D1F-4F1B-A381-5A3082177FD3}" type="presOf" srcId="{81EFC057-52B5-42BB-A6A0-CC9D606038DF}" destId="{4FE7BB85-801A-4FB6-9092-C1E7A51FDBB7}" srcOrd="0" destOrd="0" presId="urn:microsoft.com/office/officeart/2005/8/layout/hProcess9"/>
    <dgm:cxn modelId="{6DC92144-1242-4B37-AD71-E5E1C392E067}" type="presOf" srcId="{D48E979C-4A87-47F7-B1A7-CA1A294365B4}" destId="{9FB0D33F-2B36-4139-9311-D25421207DE4}" srcOrd="0" destOrd="0" presId="urn:microsoft.com/office/officeart/2005/8/layout/hProcess9"/>
    <dgm:cxn modelId="{19CFCB49-3043-42AA-9AC1-BF1359BAC113}" srcId="{6CDBBDF0-110B-4654-B604-0AF5489416C0}" destId="{C030A78A-5940-4DAB-A8DC-03ECAE288191}" srcOrd="5" destOrd="0" parTransId="{2AAD2234-DFB8-4460-BA4C-A4EC5C06BBDA}" sibTransId="{EAB3E639-544A-4C6C-8810-4DB510FA8CB4}"/>
    <dgm:cxn modelId="{8B39E66E-5FC4-42EC-BFC7-307A0A13552E}" type="presOf" srcId="{8FB0BAAD-6D57-4CC3-BE85-B1102CD9906B}" destId="{776861D0-82BF-4661-954A-863504F0AFA9}" srcOrd="0" destOrd="0" presId="urn:microsoft.com/office/officeart/2005/8/layout/hProcess9"/>
    <dgm:cxn modelId="{A74C038C-B2E3-436D-9808-D7E4687DA4D4}" type="presOf" srcId="{6CDBBDF0-110B-4654-B604-0AF5489416C0}" destId="{F78719CA-AE11-4828-B6AB-0ECCEA87339C}" srcOrd="0" destOrd="0" presId="urn:microsoft.com/office/officeart/2005/8/layout/hProcess9"/>
    <dgm:cxn modelId="{5DD7DBA4-694A-4A1C-9FEA-413B4D42A3FA}" srcId="{6CDBBDF0-110B-4654-B604-0AF5489416C0}" destId="{D0BD8E68-B3C3-4774-9E07-6CFB191EF791}" srcOrd="0" destOrd="0" parTransId="{DDA94D6C-9773-4F98-BBD3-1825D341F199}" sibTransId="{535ADDD9-3449-424C-B474-945BA114BCCE}"/>
    <dgm:cxn modelId="{0B796AC4-CB73-4DF8-984D-29313DDDACF7}" srcId="{6CDBBDF0-110B-4654-B604-0AF5489416C0}" destId="{D48E979C-4A87-47F7-B1A7-CA1A294365B4}" srcOrd="3" destOrd="0" parTransId="{68814E89-EEA3-4D37-8277-C7B91C3531C5}" sibTransId="{0A1073A0-C210-4C67-802B-353EA132A416}"/>
    <dgm:cxn modelId="{DC5A90CE-F0E6-40B5-87A8-9EF953F120D2}" type="presOf" srcId="{C030A78A-5940-4DAB-A8DC-03ECAE288191}" destId="{38D4DE00-5962-4DFC-A784-2FB73CA9AEF2}" srcOrd="0" destOrd="0" presId="urn:microsoft.com/office/officeart/2005/8/layout/hProcess9"/>
    <dgm:cxn modelId="{B8A370D5-3215-4FE1-81DB-CE967B289BCD}" srcId="{6CDBBDF0-110B-4654-B604-0AF5489416C0}" destId="{8FB0BAAD-6D57-4CC3-BE85-B1102CD9906B}" srcOrd="4" destOrd="0" parTransId="{2A7F26FF-8F14-4993-A3E1-CC49392CE562}" sibTransId="{52BF0FD6-EF90-4969-9FD4-B2BA42543C73}"/>
    <dgm:cxn modelId="{45C041E9-D265-421B-80ED-0705688A8CB5}" type="presOf" srcId="{994CADAC-39C2-441E-B27F-B409DF5B8EA2}" destId="{A625C999-3C04-45DE-B30E-82892FF92441}" srcOrd="0" destOrd="0" presId="urn:microsoft.com/office/officeart/2005/8/layout/hProcess9"/>
    <dgm:cxn modelId="{BC14E6C1-F56B-468C-8EA3-83C3984DDFCF}" type="presParOf" srcId="{F78719CA-AE11-4828-B6AB-0ECCEA87339C}" destId="{5F4C41D5-66AB-41BC-B90A-F7CA50676F6C}" srcOrd="0" destOrd="0" presId="urn:microsoft.com/office/officeart/2005/8/layout/hProcess9"/>
    <dgm:cxn modelId="{62797610-E328-4308-83DE-65A49C8CA71A}" type="presParOf" srcId="{F78719CA-AE11-4828-B6AB-0ECCEA87339C}" destId="{F96FF352-4A02-4A77-B698-171C4F270B4B}" srcOrd="1" destOrd="0" presId="urn:microsoft.com/office/officeart/2005/8/layout/hProcess9"/>
    <dgm:cxn modelId="{85382849-1310-449A-809B-0D64E4C6ED29}" type="presParOf" srcId="{F96FF352-4A02-4A77-B698-171C4F270B4B}" destId="{C3BAD9EE-1BDE-4B1C-AEBC-F3B4BB8D41EE}" srcOrd="0" destOrd="0" presId="urn:microsoft.com/office/officeart/2005/8/layout/hProcess9"/>
    <dgm:cxn modelId="{67338ECE-9135-430B-809D-978F7643E795}" type="presParOf" srcId="{F96FF352-4A02-4A77-B698-171C4F270B4B}" destId="{753D123D-99AA-4BB6-8F89-2B8D0F3A8D57}" srcOrd="1" destOrd="0" presId="urn:microsoft.com/office/officeart/2005/8/layout/hProcess9"/>
    <dgm:cxn modelId="{E9AD14C6-F27D-4F63-AD1C-BD087C3D6203}" type="presParOf" srcId="{F96FF352-4A02-4A77-B698-171C4F270B4B}" destId="{A363D941-2891-4D96-957B-DD3EBF40942C}" srcOrd="2" destOrd="0" presId="urn:microsoft.com/office/officeart/2005/8/layout/hProcess9"/>
    <dgm:cxn modelId="{ADB19A76-1764-4C08-89B1-8825DE99A2B6}" type="presParOf" srcId="{F96FF352-4A02-4A77-B698-171C4F270B4B}" destId="{D577C482-EFE8-4CF9-BFD7-46BD6A566364}" srcOrd="3" destOrd="0" presId="urn:microsoft.com/office/officeart/2005/8/layout/hProcess9"/>
    <dgm:cxn modelId="{78756A18-833B-47E0-AAC0-76D56E15D059}" type="presParOf" srcId="{F96FF352-4A02-4A77-B698-171C4F270B4B}" destId="{A625C999-3C04-45DE-B30E-82892FF92441}" srcOrd="4" destOrd="0" presId="urn:microsoft.com/office/officeart/2005/8/layout/hProcess9"/>
    <dgm:cxn modelId="{FBFDE739-331C-4950-B806-0160B2EAFABC}" type="presParOf" srcId="{F96FF352-4A02-4A77-B698-171C4F270B4B}" destId="{8AD0C6FC-6A91-469F-BCA4-E19B3F583DE3}" srcOrd="5" destOrd="0" presId="urn:microsoft.com/office/officeart/2005/8/layout/hProcess9"/>
    <dgm:cxn modelId="{DF0368A8-D01A-4C04-B137-A99E60549093}" type="presParOf" srcId="{F96FF352-4A02-4A77-B698-171C4F270B4B}" destId="{9FB0D33F-2B36-4139-9311-D25421207DE4}" srcOrd="6" destOrd="0" presId="urn:microsoft.com/office/officeart/2005/8/layout/hProcess9"/>
    <dgm:cxn modelId="{336709C9-E556-4AB4-963E-8EB7DBA82D34}" type="presParOf" srcId="{F96FF352-4A02-4A77-B698-171C4F270B4B}" destId="{8EC88F5E-7C26-4713-95AC-809C5127328A}" srcOrd="7" destOrd="0" presId="urn:microsoft.com/office/officeart/2005/8/layout/hProcess9"/>
    <dgm:cxn modelId="{453BFD95-34BC-4901-8208-02C85C480743}" type="presParOf" srcId="{F96FF352-4A02-4A77-B698-171C4F270B4B}" destId="{776861D0-82BF-4661-954A-863504F0AFA9}" srcOrd="8" destOrd="0" presId="urn:microsoft.com/office/officeart/2005/8/layout/hProcess9"/>
    <dgm:cxn modelId="{858D19F4-BED5-4F74-B491-26ABC333A322}" type="presParOf" srcId="{F96FF352-4A02-4A77-B698-171C4F270B4B}" destId="{8E89758B-2ACB-4001-BAF0-BD0ECC83B071}" srcOrd="9" destOrd="0" presId="urn:microsoft.com/office/officeart/2005/8/layout/hProcess9"/>
    <dgm:cxn modelId="{86F90D88-B652-4912-8D94-DD0A82390B69}" type="presParOf" srcId="{F96FF352-4A02-4A77-B698-171C4F270B4B}" destId="{38D4DE00-5962-4DFC-A784-2FB73CA9AEF2}" srcOrd="10" destOrd="0" presId="urn:microsoft.com/office/officeart/2005/8/layout/hProcess9"/>
    <dgm:cxn modelId="{ED74CFF3-6E05-4BAC-8607-6B6D7A9711B8}" type="presParOf" srcId="{F96FF352-4A02-4A77-B698-171C4F270B4B}" destId="{98F50515-0FB8-4D0D-95D8-8259A7507EF6}" srcOrd="11" destOrd="0" presId="urn:microsoft.com/office/officeart/2005/8/layout/hProcess9"/>
    <dgm:cxn modelId="{6DB3995C-B0A7-491F-842F-1EDF519BDA22}" type="presParOf" srcId="{F96FF352-4A02-4A77-B698-171C4F270B4B}" destId="{4FE7BB85-801A-4FB6-9092-C1E7A51FDBB7}" srcOrd="12" destOrd="0" presId="urn:microsoft.com/office/officeart/2005/8/layout/hProcess9"/>
    <dgm:cxn modelId="{927B61C7-6345-46F3-BB25-F6D4F69BA307}" type="presParOf" srcId="{F96FF352-4A02-4A77-B698-171C4F270B4B}" destId="{5B1A6F9F-43BE-4CC7-BF99-E94FCA0A99BA}" srcOrd="13" destOrd="0" presId="urn:microsoft.com/office/officeart/2005/8/layout/hProcess9"/>
    <dgm:cxn modelId="{C3BD3FB6-05D1-4B66-861C-6F9955BECE65}" type="presParOf" srcId="{F96FF352-4A02-4A77-B698-171C4F270B4B}" destId="{6CEA8147-B371-4E86-876A-C34DACCF013C}"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D2DE6D-9FFE-4DD4-AB98-EE7A0693607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1E68C7BA-87F4-4F49-A1D2-0CEDA065719D}">
      <dgm:prSet custT="1"/>
      <dgm:spPr/>
      <dgm:t>
        <a:bodyPr/>
        <a:lstStyle/>
        <a:p>
          <a:r>
            <a:rPr lang="zh-CN" altLang="en-US" sz="2400" dirty="0">
              <a:latin typeface="微软雅黑" panose="020B0503020204020204" pitchFamily="34" charset="-122"/>
              <a:ea typeface="微软雅黑" panose="020B0503020204020204" pitchFamily="34" charset="-122"/>
            </a:rPr>
            <a:t>操作系统</a:t>
          </a:r>
        </a:p>
      </dgm:t>
    </dgm:pt>
    <dgm:pt modelId="{60167C6B-ABF6-49B5-ACDF-A4A002422799}" type="parTrans" cxnId="{D70B0A27-EB75-4B06-9F8F-9EBCC85C5A4A}">
      <dgm:prSet/>
      <dgm:spPr/>
      <dgm:t>
        <a:bodyPr/>
        <a:lstStyle/>
        <a:p>
          <a:endParaRPr lang="zh-CN" altLang="en-US">
            <a:latin typeface="微软雅黑" panose="020B0503020204020204" pitchFamily="34" charset="-122"/>
            <a:ea typeface="微软雅黑" panose="020B0503020204020204" pitchFamily="34" charset="-122"/>
          </a:endParaRPr>
        </a:p>
      </dgm:t>
    </dgm:pt>
    <dgm:pt modelId="{8CF79B50-1E0B-4E40-98DB-EB55BA4D1E7D}" type="sibTrans" cxnId="{D70B0A27-EB75-4B06-9F8F-9EBCC85C5A4A}">
      <dgm:prSet/>
      <dgm:spPr/>
      <dgm:t>
        <a:bodyPr/>
        <a:lstStyle/>
        <a:p>
          <a:endParaRPr lang="zh-CN" altLang="en-US">
            <a:latin typeface="微软雅黑" panose="020B0503020204020204" pitchFamily="34" charset="-122"/>
            <a:ea typeface="微软雅黑" panose="020B0503020204020204" pitchFamily="34" charset="-122"/>
          </a:endParaRPr>
        </a:p>
      </dgm:t>
    </dgm:pt>
    <dgm:pt modelId="{E7A04AC1-D410-4B3B-86F3-443174AC3850}">
      <dgm:prSet custT="1"/>
      <dgm:spPr/>
      <dgm:t>
        <a:bodyPr/>
        <a:lstStyle/>
        <a:p>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1</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Windows</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支持</a:t>
          </a:r>
          <a:r>
            <a:rPr lang="en-US" sz="1000" dirty="0">
              <a:latin typeface="微软雅黑" panose="020B0503020204020204" pitchFamily="34" charset="-122"/>
              <a:ea typeface="微软雅黑" panose="020B0503020204020204" pitchFamily="34" charset="-122"/>
            </a:rPr>
            <a:t>Windows</a:t>
          </a:r>
          <a:r>
            <a:rPr lang="zh-CN" sz="1000" dirty="0">
              <a:latin typeface="微软雅黑" panose="020B0503020204020204" pitchFamily="34" charset="-122"/>
              <a:ea typeface="微软雅黑" panose="020B0503020204020204" pitchFamily="34" charset="-122"/>
            </a:rPr>
            <a:t>，但</a:t>
          </a:r>
          <a:r>
            <a:rPr lang="en-US" sz="1000" dirty="0">
              <a:latin typeface="微软雅黑" panose="020B0503020204020204" pitchFamily="34" charset="-122"/>
              <a:ea typeface="微软雅黑" panose="020B0503020204020204" pitchFamily="34" charset="-122"/>
            </a:rPr>
            <a:t>Windows</a:t>
          </a:r>
          <a:r>
            <a:rPr lang="zh-CN" sz="1000" dirty="0">
              <a:latin typeface="微软雅黑" panose="020B0503020204020204" pitchFamily="34" charset="-122"/>
              <a:ea typeface="微软雅黑" panose="020B0503020204020204" pitchFamily="34" charset="-122"/>
            </a:rPr>
            <a:t>操作系统本身不太适合作为服务器操作系统。</a:t>
          </a:r>
        </a:p>
      </dgm:t>
    </dgm:pt>
    <dgm:pt modelId="{A9BA1C29-1143-4DE8-917C-5C010A46460A}" type="parTrans" cxnId="{CEE9ECD9-4D80-4A3E-A567-F25A22D1E214}">
      <dgm:prSet/>
      <dgm:spPr/>
      <dgm:t>
        <a:bodyPr/>
        <a:lstStyle/>
        <a:p>
          <a:endParaRPr lang="zh-CN" altLang="en-US">
            <a:latin typeface="微软雅黑" panose="020B0503020204020204" pitchFamily="34" charset="-122"/>
            <a:ea typeface="微软雅黑" panose="020B0503020204020204" pitchFamily="34" charset="-122"/>
          </a:endParaRPr>
        </a:p>
      </dgm:t>
    </dgm:pt>
    <dgm:pt modelId="{B60DEF28-2C1C-40DB-AFA5-6F2CFCDC7511}" type="sibTrans" cxnId="{CEE9ECD9-4D80-4A3E-A567-F25A22D1E214}">
      <dgm:prSet/>
      <dgm:spPr/>
      <dgm:t>
        <a:bodyPr/>
        <a:lstStyle/>
        <a:p>
          <a:endParaRPr lang="zh-CN" altLang="en-US">
            <a:latin typeface="微软雅黑" panose="020B0503020204020204" pitchFamily="34" charset="-122"/>
            <a:ea typeface="微软雅黑" panose="020B0503020204020204" pitchFamily="34" charset="-122"/>
          </a:endParaRPr>
        </a:p>
      </dgm:t>
    </dgm:pt>
    <dgm:pt modelId="{9BE3CC37-A49A-493B-9C19-B8EF211D14D2}">
      <dgm:prSet custT="1"/>
      <dgm:spPr/>
      <dgm:t>
        <a:bodyPr/>
        <a:lstStyle/>
        <a:p>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2</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GNU/Linux</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的最佳运行环境无疑是开源操作系统</a:t>
          </a:r>
          <a:r>
            <a:rPr lang="en-US" sz="1000" dirty="0">
              <a:latin typeface="微软雅黑" panose="020B0503020204020204" pitchFamily="34" charset="-122"/>
              <a:ea typeface="微软雅黑" panose="020B0503020204020204" pitchFamily="34" charset="-122"/>
            </a:rPr>
            <a:t>Linux</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Linux</a:t>
          </a:r>
          <a:r>
            <a:rPr lang="zh-CN" sz="1000" dirty="0">
              <a:latin typeface="微软雅黑" panose="020B0503020204020204" pitchFamily="34" charset="-122"/>
              <a:ea typeface="微软雅黑" panose="020B0503020204020204" pitchFamily="34" charset="-122"/>
            </a:rPr>
            <a:t>发行版本众多，常见的有</a:t>
          </a:r>
          <a:r>
            <a:rPr lang="en-US" sz="1000" dirty="0">
              <a:latin typeface="微软雅黑" panose="020B0503020204020204" pitchFamily="34" charset="-122"/>
              <a:ea typeface="微软雅黑" panose="020B0503020204020204" pitchFamily="34" charset="-122"/>
            </a:rPr>
            <a:t>CentOS</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Ubuntu</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Red Hat</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Debian</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Fedora</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SUSE</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openSUSE</a:t>
          </a:r>
          <a:r>
            <a:rPr lang="zh-CN" sz="1000" dirty="0">
              <a:latin typeface="微软雅黑" panose="020B0503020204020204" pitchFamily="34" charset="-122"/>
              <a:ea typeface="微软雅黑" panose="020B0503020204020204" pitchFamily="34" charset="-122"/>
            </a:rPr>
            <a:t>等。</a:t>
          </a:r>
        </a:p>
      </dgm:t>
    </dgm:pt>
    <dgm:pt modelId="{6E6EE0FC-6158-4F66-957C-5BD2E861CEEB}" type="parTrans" cxnId="{3E0E770D-3B9F-478C-B735-020918A3D2D7}">
      <dgm:prSet/>
      <dgm:spPr/>
      <dgm:t>
        <a:bodyPr/>
        <a:lstStyle/>
        <a:p>
          <a:endParaRPr lang="zh-CN" altLang="en-US">
            <a:latin typeface="微软雅黑" panose="020B0503020204020204" pitchFamily="34" charset="-122"/>
            <a:ea typeface="微软雅黑" panose="020B0503020204020204" pitchFamily="34" charset="-122"/>
          </a:endParaRPr>
        </a:p>
      </dgm:t>
    </dgm:pt>
    <dgm:pt modelId="{377715F8-73F1-4FF3-A4F9-C473A0082084}" type="sibTrans" cxnId="{3E0E770D-3B9F-478C-B735-020918A3D2D7}">
      <dgm:prSet/>
      <dgm:spPr/>
      <dgm:t>
        <a:bodyPr/>
        <a:lstStyle/>
        <a:p>
          <a:endParaRPr lang="zh-CN" altLang="en-US">
            <a:latin typeface="微软雅黑" panose="020B0503020204020204" pitchFamily="34" charset="-122"/>
            <a:ea typeface="微软雅黑" panose="020B0503020204020204" pitchFamily="34" charset="-122"/>
          </a:endParaRPr>
        </a:p>
      </dgm:t>
    </dgm:pt>
    <dgm:pt modelId="{BECCB1E4-29D3-4708-95B4-8B53C7FBACBE}">
      <dgm:prSet custT="1"/>
      <dgm:spPr/>
      <dgm:t>
        <a:bodyPr/>
        <a:lstStyle/>
        <a:p>
          <a:r>
            <a:rPr lang="en-US" sz="2400" dirty="0">
              <a:latin typeface="微软雅黑" panose="020B0503020204020204" pitchFamily="34" charset="-122"/>
              <a:ea typeface="微软雅黑" panose="020B0503020204020204" pitchFamily="34" charset="-122"/>
            </a:rPr>
            <a:t>Java</a:t>
          </a:r>
          <a:r>
            <a:rPr lang="zh-CN" sz="2400" dirty="0">
              <a:latin typeface="微软雅黑" panose="020B0503020204020204" pitchFamily="34" charset="-122"/>
              <a:ea typeface="微软雅黑" panose="020B0503020204020204" pitchFamily="34" charset="-122"/>
            </a:rPr>
            <a:t>环境</a:t>
          </a:r>
        </a:p>
      </dgm:t>
    </dgm:pt>
    <dgm:pt modelId="{AE34C0F9-8FB5-4AF7-BE3D-88F807AE40CE}" type="parTrans" cxnId="{1A79D64A-6A19-4D08-BAEC-BB83B41DFCFF}">
      <dgm:prSet/>
      <dgm:spPr/>
      <dgm:t>
        <a:bodyPr/>
        <a:lstStyle/>
        <a:p>
          <a:endParaRPr lang="zh-CN" altLang="en-US">
            <a:latin typeface="微软雅黑" panose="020B0503020204020204" pitchFamily="34" charset="-122"/>
            <a:ea typeface="微软雅黑" panose="020B0503020204020204" pitchFamily="34" charset="-122"/>
          </a:endParaRPr>
        </a:p>
      </dgm:t>
    </dgm:pt>
    <dgm:pt modelId="{426A8AB5-8575-4ED2-818A-BDE6E3EB8BFB}" type="sibTrans" cxnId="{1A79D64A-6A19-4D08-BAEC-BB83B41DFCFF}">
      <dgm:prSet/>
      <dgm:spPr/>
      <dgm:t>
        <a:bodyPr/>
        <a:lstStyle/>
        <a:p>
          <a:endParaRPr lang="zh-CN" altLang="en-US">
            <a:latin typeface="微软雅黑" panose="020B0503020204020204" pitchFamily="34" charset="-122"/>
            <a:ea typeface="微软雅黑" panose="020B0503020204020204" pitchFamily="34" charset="-122"/>
          </a:endParaRPr>
        </a:p>
      </dgm:t>
    </dgm:pt>
    <dgm:pt modelId="{0F20506F-A14C-4CE9-B949-3656370A409A}">
      <dgm:prSet custT="1"/>
      <dgm:spPr/>
      <dgm:t>
        <a:bodyPr/>
        <a:lstStyle/>
        <a:p>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使用</a:t>
          </a:r>
          <a:r>
            <a:rPr lang="en-US" sz="1000" dirty="0">
              <a:latin typeface="微软雅黑" panose="020B0503020204020204" pitchFamily="34" charset="-122"/>
              <a:ea typeface="微软雅黑" panose="020B0503020204020204" pitchFamily="34" charset="-122"/>
            </a:rPr>
            <a:t>Java</a:t>
          </a:r>
          <a:r>
            <a:rPr lang="zh-CN" sz="1000" dirty="0">
              <a:latin typeface="微软雅黑" panose="020B0503020204020204" pitchFamily="34" charset="-122"/>
              <a:ea typeface="微软雅黑" panose="020B0503020204020204" pitchFamily="34" charset="-122"/>
            </a:rPr>
            <a:t>语言编写，因此它的运行环境需要</a:t>
          </a:r>
          <a:r>
            <a:rPr lang="en-US" sz="1000" dirty="0">
              <a:latin typeface="微软雅黑" panose="020B0503020204020204" pitchFamily="34" charset="-122"/>
              <a:ea typeface="微软雅黑" panose="020B0503020204020204" pitchFamily="34" charset="-122"/>
            </a:rPr>
            <a:t>Java</a:t>
          </a:r>
          <a:r>
            <a:rPr lang="zh-CN" sz="1000" dirty="0">
              <a:latin typeface="微软雅黑" panose="020B0503020204020204" pitchFamily="34" charset="-122"/>
              <a:ea typeface="微软雅黑" panose="020B0503020204020204" pitchFamily="34" charset="-122"/>
            </a:rPr>
            <a:t>环境的支持。</a:t>
          </a:r>
          <a:r>
            <a:rPr lang="en-US" sz="1000" dirty="0">
              <a:latin typeface="微软雅黑" panose="020B0503020204020204" pitchFamily="34" charset="-122"/>
              <a:ea typeface="微软雅黑" panose="020B0503020204020204" pitchFamily="34" charset="-122"/>
            </a:rPr>
            <a:t>Hadoop 3.x</a:t>
          </a:r>
          <a:r>
            <a:rPr lang="zh-CN" sz="1000" dirty="0">
              <a:latin typeface="微软雅黑" panose="020B0503020204020204" pitchFamily="34" charset="-122"/>
              <a:ea typeface="微软雅黑" panose="020B0503020204020204" pitchFamily="34" charset="-122"/>
            </a:rPr>
            <a:t>需要</a:t>
          </a:r>
          <a:r>
            <a:rPr lang="en-US" sz="1000" dirty="0">
              <a:latin typeface="微软雅黑" panose="020B0503020204020204" pitchFamily="34" charset="-122"/>
              <a:ea typeface="微软雅黑" panose="020B0503020204020204" pitchFamily="34" charset="-122"/>
            </a:rPr>
            <a:t>Java 8</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Hadoop 2.7</a:t>
          </a:r>
          <a:r>
            <a:rPr lang="zh-CN" sz="1000" dirty="0">
              <a:latin typeface="微软雅黑" panose="020B0503020204020204" pitchFamily="34" charset="-122"/>
              <a:ea typeface="微软雅黑" panose="020B0503020204020204" pitchFamily="34" charset="-122"/>
            </a:rPr>
            <a:t>及以后版本需要</a:t>
          </a:r>
          <a:r>
            <a:rPr lang="en-US" sz="1000" dirty="0">
              <a:latin typeface="微软雅黑" panose="020B0503020204020204" pitchFamily="34" charset="-122"/>
              <a:ea typeface="微软雅黑" panose="020B0503020204020204" pitchFamily="34" charset="-122"/>
            </a:rPr>
            <a:t>Java 7</a:t>
          </a:r>
          <a:r>
            <a:rPr lang="zh-CN" sz="1000" dirty="0">
              <a:latin typeface="微软雅黑" panose="020B0503020204020204" pitchFamily="34" charset="-122"/>
              <a:ea typeface="微软雅黑" panose="020B0503020204020204" pitchFamily="34" charset="-122"/>
            </a:rPr>
            <a:t>或</a:t>
          </a:r>
          <a:r>
            <a:rPr lang="en-US" sz="1000" dirty="0">
              <a:latin typeface="微软雅黑" panose="020B0503020204020204" pitchFamily="34" charset="-122"/>
              <a:ea typeface="微软雅黑" panose="020B0503020204020204" pitchFamily="34" charset="-122"/>
            </a:rPr>
            <a:t>Java 8</a:t>
          </a:r>
          <a:r>
            <a:rPr lang="zh-CN" sz="1000" dirty="0">
              <a:latin typeface="微软雅黑" panose="020B0503020204020204" pitchFamily="34" charset="-122"/>
              <a:ea typeface="微软雅黑" panose="020B0503020204020204" pitchFamily="34" charset="-122"/>
            </a:rPr>
            <a:t>，</a:t>
          </a:r>
          <a:r>
            <a:rPr lang="en-US" sz="1000" dirty="0">
              <a:latin typeface="微软雅黑" panose="020B0503020204020204" pitchFamily="34" charset="-122"/>
              <a:ea typeface="微软雅黑" panose="020B0503020204020204" pitchFamily="34" charset="-122"/>
            </a:rPr>
            <a:t>Hadoop 2.6</a:t>
          </a:r>
          <a:r>
            <a:rPr lang="zh-CN" sz="1000" dirty="0">
              <a:latin typeface="微软雅黑" panose="020B0503020204020204" pitchFamily="34" charset="-122"/>
              <a:ea typeface="微软雅黑" panose="020B0503020204020204" pitchFamily="34" charset="-122"/>
            </a:rPr>
            <a:t>及早期版本需要</a:t>
          </a:r>
          <a:r>
            <a:rPr lang="en-US" sz="1000" dirty="0">
              <a:latin typeface="微软雅黑" panose="020B0503020204020204" pitchFamily="34" charset="-122"/>
              <a:ea typeface="微软雅黑" panose="020B0503020204020204" pitchFamily="34" charset="-122"/>
            </a:rPr>
            <a:t>Java 6</a:t>
          </a:r>
          <a:r>
            <a:rPr lang="zh-CN" sz="1000" dirty="0">
              <a:latin typeface="微软雅黑" panose="020B0503020204020204" pitchFamily="34" charset="-122"/>
              <a:ea typeface="微软雅黑" panose="020B0503020204020204" pitchFamily="34" charset="-122"/>
            </a:rPr>
            <a:t>。</a:t>
          </a:r>
        </a:p>
      </dgm:t>
    </dgm:pt>
    <dgm:pt modelId="{4764173B-EEEF-4B4F-AE2A-0D125BFE1337}" type="parTrans" cxnId="{5D49585D-4AA3-40C8-9A8B-C7193354B5FB}">
      <dgm:prSet/>
      <dgm:spPr/>
      <dgm:t>
        <a:bodyPr/>
        <a:lstStyle/>
        <a:p>
          <a:endParaRPr lang="zh-CN" altLang="en-US">
            <a:latin typeface="微软雅黑" panose="020B0503020204020204" pitchFamily="34" charset="-122"/>
            <a:ea typeface="微软雅黑" panose="020B0503020204020204" pitchFamily="34" charset="-122"/>
          </a:endParaRPr>
        </a:p>
      </dgm:t>
    </dgm:pt>
    <dgm:pt modelId="{0764CAEA-2D1C-4E83-B129-B6BA9EB62C2C}" type="sibTrans" cxnId="{5D49585D-4AA3-40C8-9A8B-C7193354B5FB}">
      <dgm:prSet/>
      <dgm:spPr/>
      <dgm:t>
        <a:bodyPr/>
        <a:lstStyle/>
        <a:p>
          <a:endParaRPr lang="zh-CN" altLang="en-US">
            <a:latin typeface="微软雅黑" panose="020B0503020204020204" pitchFamily="34" charset="-122"/>
            <a:ea typeface="微软雅黑" panose="020B0503020204020204" pitchFamily="34" charset="-122"/>
          </a:endParaRPr>
        </a:p>
      </dgm:t>
    </dgm:pt>
    <dgm:pt modelId="{A1D67942-F8B8-4199-A94F-E16029882EC4}">
      <dgm:prSet custT="1"/>
      <dgm:spPr/>
      <dgm:t>
        <a:bodyPr/>
        <a:lstStyle/>
        <a:p>
          <a:r>
            <a:rPr lang="en-US" sz="2400" dirty="0">
              <a:latin typeface="微软雅黑" panose="020B0503020204020204" pitchFamily="34" charset="-122"/>
              <a:ea typeface="微软雅黑" panose="020B0503020204020204" pitchFamily="34" charset="-122"/>
            </a:rPr>
            <a:t>SSH</a:t>
          </a:r>
          <a:endParaRPr lang="zh-CN" sz="2400" dirty="0">
            <a:latin typeface="微软雅黑" panose="020B0503020204020204" pitchFamily="34" charset="-122"/>
            <a:ea typeface="微软雅黑" panose="020B0503020204020204" pitchFamily="34" charset="-122"/>
          </a:endParaRPr>
        </a:p>
      </dgm:t>
    </dgm:pt>
    <dgm:pt modelId="{8428785A-127F-46C2-B550-B8F14A557969}" type="parTrans" cxnId="{8709CF98-CA2B-4F94-BA30-D70204AA8714}">
      <dgm:prSet/>
      <dgm:spPr/>
      <dgm:t>
        <a:bodyPr/>
        <a:lstStyle/>
        <a:p>
          <a:endParaRPr lang="zh-CN" altLang="en-US">
            <a:latin typeface="微软雅黑" panose="020B0503020204020204" pitchFamily="34" charset="-122"/>
            <a:ea typeface="微软雅黑" panose="020B0503020204020204" pitchFamily="34" charset="-122"/>
          </a:endParaRPr>
        </a:p>
      </dgm:t>
    </dgm:pt>
    <dgm:pt modelId="{6D525952-B86A-447D-B4ED-B2D47D67B6EB}" type="sibTrans" cxnId="{8709CF98-CA2B-4F94-BA30-D70204AA8714}">
      <dgm:prSet/>
      <dgm:spPr/>
      <dgm:t>
        <a:bodyPr/>
        <a:lstStyle/>
        <a:p>
          <a:endParaRPr lang="zh-CN" altLang="en-US">
            <a:latin typeface="微软雅黑" panose="020B0503020204020204" pitchFamily="34" charset="-122"/>
            <a:ea typeface="微软雅黑" panose="020B0503020204020204" pitchFamily="34" charset="-122"/>
          </a:endParaRPr>
        </a:p>
      </dgm:t>
    </dgm:pt>
    <dgm:pt modelId="{60E614C9-CCE2-4E25-9D22-B09D8698452A}">
      <dgm:prSet custT="1"/>
      <dgm:spPr/>
      <dgm:t>
        <a:bodyPr/>
        <a:lstStyle/>
        <a:p>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集群若想运行，其运行平台</a:t>
          </a:r>
          <a:r>
            <a:rPr lang="en-US" sz="1000" dirty="0">
              <a:latin typeface="微软雅黑" panose="020B0503020204020204" pitchFamily="34" charset="-122"/>
              <a:ea typeface="微软雅黑" panose="020B0503020204020204" pitchFamily="34" charset="-122"/>
            </a:rPr>
            <a:t>Linux</a:t>
          </a:r>
          <a:r>
            <a:rPr lang="zh-CN" sz="1000" dirty="0">
              <a:latin typeface="微软雅黑" panose="020B0503020204020204" pitchFamily="34" charset="-122"/>
              <a:ea typeface="微软雅黑" panose="020B0503020204020204" pitchFamily="34" charset="-122"/>
            </a:rPr>
            <a:t>必须安装</a:t>
          </a:r>
          <a:r>
            <a:rPr lang="en-US" sz="1000" dirty="0">
              <a:latin typeface="微软雅黑" panose="020B0503020204020204" pitchFamily="34" charset="-122"/>
              <a:ea typeface="微软雅黑" panose="020B0503020204020204" pitchFamily="34" charset="-122"/>
            </a:rPr>
            <a:t>SSH</a:t>
          </a:r>
          <a:r>
            <a:rPr lang="zh-CN" sz="1000" dirty="0">
              <a:latin typeface="微软雅黑" panose="020B0503020204020204" pitchFamily="34" charset="-122"/>
              <a:ea typeface="微软雅黑" panose="020B0503020204020204" pitchFamily="34" charset="-122"/>
            </a:rPr>
            <a:t>，且</a:t>
          </a:r>
          <a:r>
            <a:rPr lang="en-US" sz="1000" dirty="0" err="1">
              <a:latin typeface="微软雅黑" panose="020B0503020204020204" pitchFamily="34" charset="-122"/>
              <a:ea typeface="微软雅黑" panose="020B0503020204020204" pitchFamily="34" charset="-122"/>
            </a:rPr>
            <a:t>sshd</a:t>
          </a:r>
          <a:r>
            <a:rPr lang="zh-CN" sz="1000" dirty="0">
              <a:latin typeface="微软雅黑" panose="020B0503020204020204" pitchFamily="34" charset="-122"/>
              <a:ea typeface="微软雅黑" panose="020B0503020204020204" pitchFamily="34" charset="-122"/>
            </a:rPr>
            <a:t>服务必须运行，只有这样，才能使用</a:t>
          </a:r>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脚本管理远程</a:t>
          </a:r>
          <a:r>
            <a:rPr lang="en-US" sz="1000" dirty="0">
              <a:latin typeface="微软雅黑" panose="020B0503020204020204" pitchFamily="34" charset="-122"/>
              <a:ea typeface="微软雅黑" panose="020B0503020204020204" pitchFamily="34" charset="-122"/>
            </a:rPr>
            <a:t>Hadoop</a:t>
          </a:r>
          <a:r>
            <a:rPr lang="zh-CN" sz="1000" dirty="0">
              <a:latin typeface="微软雅黑" panose="020B0503020204020204" pitchFamily="34" charset="-122"/>
              <a:ea typeface="微软雅黑" panose="020B0503020204020204" pitchFamily="34" charset="-122"/>
            </a:rPr>
            <a:t>守护进程。</a:t>
          </a:r>
        </a:p>
      </dgm:t>
    </dgm:pt>
    <dgm:pt modelId="{5C1D58C0-75EF-4981-98FB-F4BD74C2DCB4}" type="parTrans" cxnId="{2F5BC003-A8C7-4BFA-9F99-C7B728747941}">
      <dgm:prSet/>
      <dgm:spPr/>
      <dgm:t>
        <a:bodyPr/>
        <a:lstStyle/>
        <a:p>
          <a:endParaRPr lang="zh-CN" altLang="en-US">
            <a:latin typeface="微软雅黑" panose="020B0503020204020204" pitchFamily="34" charset="-122"/>
            <a:ea typeface="微软雅黑" panose="020B0503020204020204" pitchFamily="34" charset="-122"/>
          </a:endParaRPr>
        </a:p>
      </dgm:t>
    </dgm:pt>
    <dgm:pt modelId="{57EB1191-FA4C-4881-B7AC-5D6F79DC9196}" type="sibTrans" cxnId="{2F5BC003-A8C7-4BFA-9F99-C7B728747941}">
      <dgm:prSet/>
      <dgm:spPr/>
      <dgm:t>
        <a:bodyPr/>
        <a:lstStyle/>
        <a:p>
          <a:endParaRPr lang="zh-CN" altLang="en-US">
            <a:latin typeface="微软雅黑" panose="020B0503020204020204" pitchFamily="34" charset="-122"/>
            <a:ea typeface="微软雅黑" panose="020B0503020204020204" pitchFamily="34" charset="-122"/>
          </a:endParaRPr>
        </a:p>
      </dgm:t>
    </dgm:pt>
    <dgm:pt modelId="{CECBA491-4234-408B-B7C7-69183A516812}" type="pres">
      <dgm:prSet presAssocID="{5CD2DE6D-9FFE-4DD4-AB98-EE7A06936078}" presName="Name0" presStyleCnt="0">
        <dgm:presLayoutVars>
          <dgm:dir/>
          <dgm:animLvl val="lvl"/>
          <dgm:resizeHandles val="exact"/>
        </dgm:presLayoutVars>
      </dgm:prSet>
      <dgm:spPr/>
    </dgm:pt>
    <dgm:pt modelId="{B5A112B2-1BBA-497F-92C5-248820848702}" type="pres">
      <dgm:prSet presAssocID="{1E68C7BA-87F4-4F49-A1D2-0CEDA065719D}" presName="linNode" presStyleCnt="0"/>
      <dgm:spPr/>
    </dgm:pt>
    <dgm:pt modelId="{3874AF79-05E2-4D6F-AA6E-5A6F8FCF4026}" type="pres">
      <dgm:prSet presAssocID="{1E68C7BA-87F4-4F49-A1D2-0CEDA065719D}" presName="parentText" presStyleLbl="node1" presStyleIdx="0" presStyleCnt="3">
        <dgm:presLayoutVars>
          <dgm:chMax val="1"/>
          <dgm:bulletEnabled val="1"/>
        </dgm:presLayoutVars>
      </dgm:prSet>
      <dgm:spPr/>
    </dgm:pt>
    <dgm:pt modelId="{B47D209C-1933-412D-9147-56C1BBBC46CF}" type="pres">
      <dgm:prSet presAssocID="{1E68C7BA-87F4-4F49-A1D2-0CEDA065719D}" presName="descendantText" presStyleLbl="alignAccFollowNode1" presStyleIdx="0" presStyleCnt="3" custScaleY="122255">
        <dgm:presLayoutVars>
          <dgm:bulletEnabled val="1"/>
        </dgm:presLayoutVars>
      </dgm:prSet>
      <dgm:spPr/>
    </dgm:pt>
    <dgm:pt modelId="{E6760E98-6D91-417B-81F4-80A1F55E8D16}" type="pres">
      <dgm:prSet presAssocID="{8CF79B50-1E0B-4E40-98DB-EB55BA4D1E7D}" presName="sp" presStyleCnt="0"/>
      <dgm:spPr/>
    </dgm:pt>
    <dgm:pt modelId="{15873DB7-ED2F-4236-B443-11ACE79A457F}" type="pres">
      <dgm:prSet presAssocID="{BECCB1E4-29D3-4708-95B4-8B53C7FBACBE}" presName="linNode" presStyleCnt="0"/>
      <dgm:spPr/>
    </dgm:pt>
    <dgm:pt modelId="{6FFF8E15-B189-41EF-A42F-DDE4457A5C56}" type="pres">
      <dgm:prSet presAssocID="{BECCB1E4-29D3-4708-95B4-8B53C7FBACBE}" presName="parentText" presStyleLbl="node1" presStyleIdx="1" presStyleCnt="3">
        <dgm:presLayoutVars>
          <dgm:chMax val="1"/>
          <dgm:bulletEnabled val="1"/>
        </dgm:presLayoutVars>
      </dgm:prSet>
      <dgm:spPr/>
    </dgm:pt>
    <dgm:pt modelId="{FE98EE23-6060-47E6-AC02-078F1B756533}" type="pres">
      <dgm:prSet presAssocID="{BECCB1E4-29D3-4708-95B4-8B53C7FBACBE}" presName="descendantText" presStyleLbl="alignAccFollowNode1" presStyleIdx="1" presStyleCnt="3" custScaleY="123057">
        <dgm:presLayoutVars>
          <dgm:bulletEnabled val="1"/>
        </dgm:presLayoutVars>
      </dgm:prSet>
      <dgm:spPr/>
    </dgm:pt>
    <dgm:pt modelId="{723241AD-4B46-4037-B2B2-57367B3555FB}" type="pres">
      <dgm:prSet presAssocID="{426A8AB5-8575-4ED2-818A-BDE6E3EB8BFB}" presName="sp" presStyleCnt="0"/>
      <dgm:spPr/>
    </dgm:pt>
    <dgm:pt modelId="{5774E0F7-CEA5-4878-9E58-44E3D16DED42}" type="pres">
      <dgm:prSet presAssocID="{A1D67942-F8B8-4199-A94F-E16029882EC4}" presName="linNode" presStyleCnt="0"/>
      <dgm:spPr/>
    </dgm:pt>
    <dgm:pt modelId="{B6E0B5B5-1025-4E1F-AD14-B5CF5D7F06CA}" type="pres">
      <dgm:prSet presAssocID="{A1D67942-F8B8-4199-A94F-E16029882EC4}" presName="parentText" presStyleLbl="node1" presStyleIdx="2" presStyleCnt="3">
        <dgm:presLayoutVars>
          <dgm:chMax val="1"/>
          <dgm:bulletEnabled val="1"/>
        </dgm:presLayoutVars>
      </dgm:prSet>
      <dgm:spPr/>
    </dgm:pt>
    <dgm:pt modelId="{FA3949A6-65B2-441C-B695-97929FB3AA3D}" type="pres">
      <dgm:prSet presAssocID="{A1D67942-F8B8-4199-A94F-E16029882EC4}" presName="descendantText" presStyleLbl="alignAccFollowNode1" presStyleIdx="2" presStyleCnt="3" custScaleY="123860">
        <dgm:presLayoutVars>
          <dgm:bulletEnabled val="1"/>
        </dgm:presLayoutVars>
      </dgm:prSet>
      <dgm:spPr/>
    </dgm:pt>
  </dgm:ptLst>
  <dgm:cxnLst>
    <dgm:cxn modelId="{2F5BC003-A8C7-4BFA-9F99-C7B728747941}" srcId="{A1D67942-F8B8-4199-A94F-E16029882EC4}" destId="{60E614C9-CCE2-4E25-9D22-B09D8698452A}" srcOrd="0" destOrd="0" parTransId="{5C1D58C0-75EF-4981-98FB-F4BD74C2DCB4}" sibTransId="{57EB1191-FA4C-4881-B7AC-5D6F79DC9196}"/>
    <dgm:cxn modelId="{3E0E770D-3B9F-478C-B735-020918A3D2D7}" srcId="{1E68C7BA-87F4-4F49-A1D2-0CEDA065719D}" destId="{9BE3CC37-A49A-493B-9C19-B8EF211D14D2}" srcOrd="1" destOrd="0" parTransId="{6E6EE0FC-6158-4F66-957C-5BD2E861CEEB}" sibTransId="{377715F8-73F1-4FF3-A4F9-C473A0082084}"/>
    <dgm:cxn modelId="{D70B0A27-EB75-4B06-9F8F-9EBCC85C5A4A}" srcId="{5CD2DE6D-9FFE-4DD4-AB98-EE7A06936078}" destId="{1E68C7BA-87F4-4F49-A1D2-0CEDA065719D}" srcOrd="0" destOrd="0" parTransId="{60167C6B-ABF6-49B5-ACDF-A4A002422799}" sibTransId="{8CF79B50-1E0B-4E40-98DB-EB55BA4D1E7D}"/>
    <dgm:cxn modelId="{5D49585D-4AA3-40C8-9A8B-C7193354B5FB}" srcId="{BECCB1E4-29D3-4708-95B4-8B53C7FBACBE}" destId="{0F20506F-A14C-4CE9-B949-3656370A409A}" srcOrd="0" destOrd="0" parTransId="{4764173B-EEEF-4B4F-AE2A-0D125BFE1337}" sibTransId="{0764CAEA-2D1C-4E83-B129-B6BA9EB62C2C}"/>
    <dgm:cxn modelId="{1A79D64A-6A19-4D08-BAEC-BB83B41DFCFF}" srcId="{5CD2DE6D-9FFE-4DD4-AB98-EE7A06936078}" destId="{BECCB1E4-29D3-4708-95B4-8B53C7FBACBE}" srcOrd="1" destOrd="0" parTransId="{AE34C0F9-8FB5-4AF7-BE3D-88F807AE40CE}" sibTransId="{426A8AB5-8575-4ED2-818A-BDE6E3EB8BFB}"/>
    <dgm:cxn modelId="{78E6FA6E-3EC4-4095-8A9A-21E01A3271F2}" type="presOf" srcId="{9BE3CC37-A49A-493B-9C19-B8EF211D14D2}" destId="{B47D209C-1933-412D-9147-56C1BBBC46CF}" srcOrd="0" destOrd="1" presId="urn:microsoft.com/office/officeart/2005/8/layout/vList5"/>
    <dgm:cxn modelId="{4D5C5780-19C2-45D8-955B-BFBC920ECB54}" type="presOf" srcId="{60E614C9-CCE2-4E25-9D22-B09D8698452A}" destId="{FA3949A6-65B2-441C-B695-97929FB3AA3D}" srcOrd="0" destOrd="0" presId="urn:microsoft.com/office/officeart/2005/8/layout/vList5"/>
    <dgm:cxn modelId="{8B5AEC96-533E-4694-835F-AB8766B77DEC}" type="presOf" srcId="{BECCB1E4-29D3-4708-95B4-8B53C7FBACBE}" destId="{6FFF8E15-B189-41EF-A42F-DDE4457A5C56}" srcOrd="0" destOrd="0" presId="urn:microsoft.com/office/officeart/2005/8/layout/vList5"/>
    <dgm:cxn modelId="{8709CF98-CA2B-4F94-BA30-D70204AA8714}" srcId="{5CD2DE6D-9FFE-4DD4-AB98-EE7A06936078}" destId="{A1D67942-F8B8-4199-A94F-E16029882EC4}" srcOrd="2" destOrd="0" parTransId="{8428785A-127F-46C2-B550-B8F14A557969}" sibTransId="{6D525952-B86A-447D-B4ED-B2D47D67B6EB}"/>
    <dgm:cxn modelId="{E86184AD-E68F-4111-ACA3-D622D998FD95}" type="presOf" srcId="{1E68C7BA-87F4-4F49-A1D2-0CEDA065719D}" destId="{3874AF79-05E2-4D6F-AA6E-5A6F8FCF4026}" srcOrd="0" destOrd="0" presId="urn:microsoft.com/office/officeart/2005/8/layout/vList5"/>
    <dgm:cxn modelId="{ABFABFC2-1FCD-4AE3-B860-C98098A8F02F}" type="presOf" srcId="{A1D67942-F8B8-4199-A94F-E16029882EC4}" destId="{B6E0B5B5-1025-4E1F-AD14-B5CF5D7F06CA}" srcOrd="0" destOrd="0" presId="urn:microsoft.com/office/officeart/2005/8/layout/vList5"/>
    <dgm:cxn modelId="{0468C9C2-CEEB-4A72-8BC5-BF84D55036AE}" type="presOf" srcId="{0F20506F-A14C-4CE9-B949-3656370A409A}" destId="{FE98EE23-6060-47E6-AC02-078F1B756533}" srcOrd="0" destOrd="0" presId="urn:microsoft.com/office/officeart/2005/8/layout/vList5"/>
    <dgm:cxn modelId="{534C47D6-97F7-43D4-B1AE-09728DFF01F2}" type="presOf" srcId="{E7A04AC1-D410-4B3B-86F3-443174AC3850}" destId="{B47D209C-1933-412D-9147-56C1BBBC46CF}" srcOrd="0" destOrd="0" presId="urn:microsoft.com/office/officeart/2005/8/layout/vList5"/>
    <dgm:cxn modelId="{330D96D6-EBD6-49BA-9E0B-3934EBF05D20}" type="presOf" srcId="{5CD2DE6D-9FFE-4DD4-AB98-EE7A06936078}" destId="{CECBA491-4234-408B-B7C7-69183A516812}" srcOrd="0" destOrd="0" presId="urn:microsoft.com/office/officeart/2005/8/layout/vList5"/>
    <dgm:cxn modelId="{CEE9ECD9-4D80-4A3E-A567-F25A22D1E214}" srcId="{1E68C7BA-87F4-4F49-A1D2-0CEDA065719D}" destId="{E7A04AC1-D410-4B3B-86F3-443174AC3850}" srcOrd="0" destOrd="0" parTransId="{A9BA1C29-1143-4DE8-917C-5C010A46460A}" sibTransId="{B60DEF28-2C1C-40DB-AFA5-6F2CFCDC7511}"/>
    <dgm:cxn modelId="{1DC89961-7E4E-43AE-81B0-2286B8497636}" type="presParOf" srcId="{CECBA491-4234-408B-B7C7-69183A516812}" destId="{B5A112B2-1BBA-497F-92C5-248820848702}" srcOrd="0" destOrd="0" presId="urn:microsoft.com/office/officeart/2005/8/layout/vList5"/>
    <dgm:cxn modelId="{0EAEB623-AE0F-4B85-BFAF-8FBCCEF2ACC5}" type="presParOf" srcId="{B5A112B2-1BBA-497F-92C5-248820848702}" destId="{3874AF79-05E2-4D6F-AA6E-5A6F8FCF4026}" srcOrd="0" destOrd="0" presId="urn:microsoft.com/office/officeart/2005/8/layout/vList5"/>
    <dgm:cxn modelId="{5012C2DE-3ACB-44CB-957D-811F661F6624}" type="presParOf" srcId="{B5A112B2-1BBA-497F-92C5-248820848702}" destId="{B47D209C-1933-412D-9147-56C1BBBC46CF}" srcOrd="1" destOrd="0" presId="urn:microsoft.com/office/officeart/2005/8/layout/vList5"/>
    <dgm:cxn modelId="{F083E9AE-CAC4-4502-94C1-7C1349424BCC}" type="presParOf" srcId="{CECBA491-4234-408B-B7C7-69183A516812}" destId="{E6760E98-6D91-417B-81F4-80A1F55E8D16}" srcOrd="1" destOrd="0" presId="urn:microsoft.com/office/officeart/2005/8/layout/vList5"/>
    <dgm:cxn modelId="{AD90ADDD-FDF7-4337-A5BF-B7F7643096D3}" type="presParOf" srcId="{CECBA491-4234-408B-B7C7-69183A516812}" destId="{15873DB7-ED2F-4236-B443-11ACE79A457F}" srcOrd="2" destOrd="0" presId="urn:microsoft.com/office/officeart/2005/8/layout/vList5"/>
    <dgm:cxn modelId="{A05792B3-6BC8-4500-8DAA-807FEC0ADC8A}" type="presParOf" srcId="{15873DB7-ED2F-4236-B443-11ACE79A457F}" destId="{6FFF8E15-B189-41EF-A42F-DDE4457A5C56}" srcOrd="0" destOrd="0" presId="urn:microsoft.com/office/officeart/2005/8/layout/vList5"/>
    <dgm:cxn modelId="{5A626B07-958B-4431-B26D-EB63E54C21C3}" type="presParOf" srcId="{15873DB7-ED2F-4236-B443-11ACE79A457F}" destId="{FE98EE23-6060-47E6-AC02-078F1B756533}" srcOrd="1" destOrd="0" presId="urn:microsoft.com/office/officeart/2005/8/layout/vList5"/>
    <dgm:cxn modelId="{6D383859-6F7D-4833-9EFC-02D43F561D35}" type="presParOf" srcId="{CECBA491-4234-408B-B7C7-69183A516812}" destId="{723241AD-4B46-4037-B2B2-57367B3555FB}" srcOrd="3" destOrd="0" presId="urn:microsoft.com/office/officeart/2005/8/layout/vList5"/>
    <dgm:cxn modelId="{EFC1A140-6F11-4E31-9E0C-CD8E1D7D8236}" type="presParOf" srcId="{CECBA491-4234-408B-B7C7-69183A516812}" destId="{5774E0F7-CEA5-4878-9E58-44E3D16DED42}" srcOrd="4" destOrd="0" presId="urn:microsoft.com/office/officeart/2005/8/layout/vList5"/>
    <dgm:cxn modelId="{B53F5D2F-5AAD-4160-AD40-9B88D00ABE0D}" type="presParOf" srcId="{5774E0F7-CEA5-4878-9E58-44E3D16DED42}" destId="{B6E0B5B5-1025-4E1F-AD14-B5CF5D7F06CA}" srcOrd="0" destOrd="0" presId="urn:microsoft.com/office/officeart/2005/8/layout/vList5"/>
    <dgm:cxn modelId="{39F754DC-F21B-4034-8ED6-D701FC78D6FC}" type="presParOf" srcId="{5774E0F7-CEA5-4878-9E58-44E3D16DED42}" destId="{FA3949A6-65B2-441C-B695-97929FB3AA3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5ECC93-3916-48B1-8238-2590BF780A7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01D3042B-3AF6-49A2-AE05-375EBF051DBE}">
      <dgm:prSet/>
      <dgm:spPr/>
      <dgm:t>
        <a:bodyPr/>
        <a:lstStyle/>
        <a:p>
          <a:r>
            <a:rPr lang="zh-CN" dirty="0">
              <a:latin typeface="微软雅黑" panose="020B0503020204020204" pitchFamily="34" charset="-122"/>
              <a:ea typeface="微软雅黑" panose="020B0503020204020204" pitchFamily="34" charset="-122"/>
            </a:rPr>
            <a:t>单机模式（</a:t>
          </a:r>
          <a:r>
            <a:rPr lang="en-US" dirty="0">
              <a:latin typeface="微软雅黑" panose="020B0503020204020204" pitchFamily="34" charset="-122"/>
              <a:ea typeface="微软雅黑" panose="020B0503020204020204" pitchFamily="34" charset="-122"/>
            </a:rPr>
            <a:t>Local/Standalone Mode</a:t>
          </a:r>
          <a:r>
            <a:rPr lang="zh-CN" dirty="0">
              <a:latin typeface="微软雅黑" panose="020B0503020204020204" pitchFamily="34" charset="-122"/>
              <a:ea typeface="微软雅黑" panose="020B0503020204020204" pitchFamily="34" charset="-122"/>
            </a:rPr>
            <a:t>）</a:t>
          </a:r>
        </a:p>
      </dgm:t>
    </dgm:pt>
    <dgm:pt modelId="{FAB40F06-853A-4538-AB3B-707FB73367AA}" type="parTrans" cxnId="{72C0F1F5-3963-4553-B554-78ADA9914179}">
      <dgm:prSet/>
      <dgm:spPr/>
      <dgm:t>
        <a:bodyPr/>
        <a:lstStyle/>
        <a:p>
          <a:endParaRPr lang="zh-CN" altLang="en-US">
            <a:latin typeface="微软雅黑" panose="020B0503020204020204" pitchFamily="34" charset="-122"/>
            <a:ea typeface="微软雅黑" panose="020B0503020204020204" pitchFamily="34" charset="-122"/>
          </a:endParaRPr>
        </a:p>
      </dgm:t>
    </dgm:pt>
    <dgm:pt modelId="{0A8E148B-B272-46F9-AF68-DA5718DC3E76}" type="sibTrans" cxnId="{72C0F1F5-3963-4553-B554-78ADA9914179}">
      <dgm:prSet/>
      <dgm:spPr/>
      <dgm:t>
        <a:bodyPr/>
        <a:lstStyle/>
        <a:p>
          <a:endParaRPr lang="zh-CN" altLang="en-US">
            <a:latin typeface="微软雅黑" panose="020B0503020204020204" pitchFamily="34" charset="-122"/>
            <a:ea typeface="微软雅黑" panose="020B0503020204020204" pitchFamily="34" charset="-122"/>
          </a:endParaRPr>
        </a:p>
      </dgm:t>
    </dgm:pt>
    <dgm:pt modelId="{67FF78AD-2F48-4A63-B723-8628110A4D90}">
      <dgm:prSet/>
      <dgm:spPr/>
      <dgm:t>
        <a:bodyPr/>
        <a:lstStyle/>
        <a:p>
          <a:r>
            <a:rPr lang="zh-CN">
              <a:latin typeface="微软雅黑" panose="020B0503020204020204" pitchFamily="34" charset="-122"/>
              <a:ea typeface="微软雅黑" panose="020B0503020204020204" pitchFamily="34" charset="-122"/>
            </a:rPr>
            <a:t>只在一台计算机上运行，不需任何配置，在这种模式下，</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所有的守护进程都变成了一个</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进程，存储采用本地文件系统，没有采用分布式文件系统</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a:t>
          </a:r>
        </a:p>
      </dgm:t>
    </dgm:pt>
    <dgm:pt modelId="{0F2BC1A5-4ABA-4F9F-B8AD-0B2F0BE32AB2}" type="parTrans" cxnId="{220B98D1-BC7E-4BA2-BC5A-46FE83BED805}">
      <dgm:prSet/>
      <dgm:spPr/>
      <dgm:t>
        <a:bodyPr/>
        <a:lstStyle/>
        <a:p>
          <a:endParaRPr lang="zh-CN" altLang="en-US">
            <a:latin typeface="微软雅黑" panose="020B0503020204020204" pitchFamily="34" charset="-122"/>
            <a:ea typeface="微软雅黑" panose="020B0503020204020204" pitchFamily="34" charset="-122"/>
          </a:endParaRPr>
        </a:p>
      </dgm:t>
    </dgm:pt>
    <dgm:pt modelId="{B3C3D149-03B3-4FAC-ACBE-2674F5AA84AA}" type="sibTrans" cxnId="{220B98D1-BC7E-4BA2-BC5A-46FE83BED805}">
      <dgm:prSet/>
      <dgm:spPr/>
      <dgm:t>
        <a:bodyPr/>
        <a:lstStyle/>
        <a:p>
          <a:endParaRPr lang="zh-CN" altLang="en-US">
            <a:latin typeface="微软雅黑" panose="020B0503020204020204" pitchFamily="34" charset="-122"/>
            <a:ea typeface="微软雅黑" panose="020B0503020204020204" pitchFamily="34" charset="-122"/>
          </a:endParaRPr>
        </a:p>
      </dgm:t>
    </dgm:pt>
    <dgm:pt modelId="{F8978CDF-BC7C-493D-93F9-463639687846}">
      <dgm:prSet/>
      <dgm:spPr/>
      <dgm:t>
        <a:bodyPr/>
        <a:lstStyle/>
        <a:p>
          <a:r>
            <a:rPr lang="zh-CN" dirty="0">
              <a:latin typeface="微软雅黑" panose="020B0503020204020204" pitchFamily="34" charset="-122"/>
              <a:ea typeface="微软雅黑" panose="020B0503020204020204" pitchFamily="34" charset="-122"/>
            </a:rPr>
            <a:t>伪分布模式（</a:t>
          </a:r>
          <a:r>
            <a:rPr lang="en-US" dirty="0">
              <a:latin typeface="微软雅黑" panose="020B0503020204020204" pitchFamily="34" charset="-122"/>
              <a:ea typeface="微软雅黑" panose="020B0503020204020204" pitchFamily="34" charset="-122"/>
            </a:rPr>
            <a:t>Pseudo-Distributed Mode</a:t>
          </a:r>
          <a:r>
            <a:rPr lang="zh-CN" dirty="0">
              <a:latin typeface="微软雅黑" panose="020B0503020204020204" pitchFamily="34" charset="-122"/>
              <a:ea typeface="微软雅黑" panose="020B0503020204020204" pitchFamily="34" charset="-122"/>
            </a:rPr>
            <a:t>）</a:t>
          </a:r>
        </a:p>
      </dgm:t>
    </dgm:pt>
    <dgm:pt modelId="{830048B1-A6ED-4EB6-86C5-3ECD1F18A554}" type="parTrans" cxnId="{73483411-1CCD-483F-A3BF-AEBBC7BE1C67}">
      <dgm:prSet/>
      <dgm:spPr/>
      <dgm:t>
        <a:bodyPr/>
        <a:lstStyle/>
        <a:p>
          <a:endParaRPr lang="zh-CN" altLang="en-US">
            <a:latin typeface="微软雅黑" panose="020B0503020204020204" pitchFamily="34" charset="-122"/>
            <a:ea typeface="微软雅黑" panose="020B0503020204020204" pitchFamily="34" charset="-122"/>
          </a:endParaRPr>
        </a:p>
      </dgm:t>
    </dgm:pt>
    <dgm:pt modelId="{C8BA92A7-66A8-4817-9A57-C5E54F80A534}" type="sibTrans" cxnId="{73483411-1CCD-483F-A3BF-AEBBC7BE1C67}">
      <dgm:prSet/>
      <dgm:spPr/>
      <dgm:t>
        <a:bodyPr/>
        <a:lstStyle/>
        <a:p>
          <a:endParaRPr lang="zh-CN" altLang="en-US">
            <a:latin typeface="微软雅黑" panose="020B0503020204020204" pitchFamily="34" charset="-122"/>
            <a:ea typeface="微软雅黑" panose="020B0503020204020204" pitchFamily="34" charset="-122"/>
          </a:endParaRPr>
        </a:p>
      </dgm:t>
    </dgm:pt>
    <dgm:pt modelId="{A9302DC0-FB1D-4EFA-BA13-9FA62FFB19BB}">
      <dgm:prSet/>
      <dgm:spPr/>
      <dgm:t>
        <a:bodyPr/>
        <a:lstStyle/>
        <a:p>
          <a:r>
            <a:rPr lang="zh-CN">
              <a:latin typeface="微软雅黑" panose="020B0503020204020204" pitchFamily="34" charset="-122"/>
              <a:ea typeface="微软雅黑" panose="020B0503020204020204" pitchFamily="34" charset="-122"/>
            </a:rPr>
            <a:t>只在一台计算机上运行，在这种模式下，</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所有守护进程都运行在一个节点上，在一个节点上模拟了一个具有</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完整功能的微型集群，存储采用分布式文件系统</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，但是</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的名称节点和数据节点都位于同一台计算机上。</a:t>
          </a:r>
        </a:p>
      </dgm:t>
    </dgm:pt>
    <dgm:pt modelId="{FC22E5F9-86E3-4E9E-A757-FA551C940352}" type="parTrans" cxnId="{A28ABD9B-0DC4-4974-A731-42C7B7745263}">
      <dgm:prSet/>
      <dgm:spPr/>
      <dgm:t>
        <a:bodyPr/>
        <a:lstStyle/>
        <a:p>
          <a:endParaRPr lang="zh-CN" altLang="en-US">
            <a:latin typeface="微软雅黑" panose="020B0503020204020204" pitchFamily="34" charset="-122"/>
            <a:ea typeface="微软雅黑" panose="020B0503020204020204" pitchFamily="34" charset="-122"/>
          </a:endParaRPr>
        </a:p>
      </dgm:t>
    </dgm:pt>
    <dgm:pt modelId="{54FD26D5-61E3-4819-AB99-793AD5D7A3AC}" type="sibTrans" cxnId="{A28ABD9B-0DC4-4974-A731-42C7B7745263}">
      <dgm:prSet/>
      <dgm:spPr/>
      <dgm:t>
        <a:bodyPr/>
        <a:lstStyle/>
        <a:p>
          <a:endParaRPr lang="zh-CN" altLang="en-US">
            <a:latin typeface="微软雅黑" panose="020B0503020204020204" pitchFamily="34" charset="-122"/>
            <a:ea typeface="微软雅黑" panose="020B0503020204020204" pitchFamily="34" charset="-122"/>
          </a:endParaRPr>
        </a:p>
      </dgm:t>
    </dgm:pt>
    <dgm:pt modelId="{98B81F11-6A3E-4828-9550-CAF3D80E7E4B}">
      <dgm:prSet/>
      <dgm:spPr/>
      <dgm:t>
        <a:bodyPr/>
        <a:lstStyle/>
        <a:p>
          <a:r>
            <a:rPr lang="zh-CN" dirty="0">
              <a:latin typeface="微软雅黑" panose="020B0503020204020204" pitchFamily="34" charset="-122"/>
              <a:ea typeface="微软雅黑" panose="020B0503020204020204" pitchFamily="34" charset="-122"/>
            </a:rPr>
            <a:t>全分布模式（</a:t>
          </a:r>
          <a:r>
            <a:rPr lang="en-US" dirty="0">
              <a:latin typeface="微软雅黑" panose="020B0503020204020204" pitchFamily="34" charset="-122"/>
              <a:ea typeface="微软雅黑" panose="020B0503020204020204" pitchFamily="34" charset="-122"/>
            </a:rPr>
            <a:t>Fully-Distributed Mode</a:t>
          </a:r>
          <a:r>
            <a:rPr lang="zh-CN" dirty="0">
              <a:latin typeface="微软雅黑" panose="020B0503020204020204" pitchFamily="34" charset="-122"/>
              <a:ea typeface="微软雅黑" panose="020B0503020204020204" pitchFamily="34" charset="-122"/>
            </a:rPr>
            <a:t>）</a:t>
          </a:r>
        </a:p>
      </dgm:t>
    </dgm:pt>
    <dgm:pt modelId="{C93A284D-9E4A-4114-B443-185661430C2B}" type="parTrans" cxnId="{7331EB12-C8DA-45E9-9EBB-FBAC7A1EB065}">
      <dgm:prSet/>
      <dgm:spPr/>
      <dgm:t>
        <a:bodyPr/>
        <a:lstStyle/>
        <a:p>
          <a:endParaRPr lang="zh-CN" altLang="en-US">
            <a:latin typeface="微软雅黑" panose="020B0503020204020204" pitchFamily="34" charset="-122"/>
            <a:ea typeface="微软雅黑" panose="020B0503020204020204" pitchFamily="34" charset="-122"/>
          </a:endParaRPr>
        </a:p>
      </dgm:t>
    </dgm:pt>
    <dgm:pt modelId="{87B54AB1-0162-49D9-BABF-EBD615C66615}" type="sibTrans" cxnId="{7331EB12-C8DA-45E9-9EBB-FBAC7A1EB065}">
      <dgm:prSet/>
      <dgm:spPr/>
      <dgm:t>
        <a:bodyPr/>
        <a:lstStyle/>
        <a:p>
          <a:endParaRPr lang="zh-CN" altLang="en-US">
            <a:latin typeface="微软雅黑" panose="020B0503020204020204" pitchFamily="34" charset="-122"/>
            <a:ea typeface="微软雅黑" panose="020B0503020204020204" pitchFamily="34" charset="-122"/>
          </a:endParaRPr>
        </a:p>
      </dgm:t>
    </dgm:pt>
    <dgm:pt modelId="{69509141-C2AC-411C-8BA5-8DC5E0B30A4E}">
      <dgm:prSet/>
      <dgm:spPr/>
      <dgm:t>
        <a:bodyPr/>
        <a:lstStyle/>
        <a:p>
          <a:r>
            <a:rPr lang="zh-CN">
              <a:latin typeface="微软雅黑" panose="020B0503020204020204" pitchFamily="34" charset="-122"/>
              <a:ea typeface="微软雅黑" panose="020B0503020204020204" pitchFamily="34" charset="-122"/>
            </a:rPr>
            <a:t>在多台计算机上运行，在这种模式下，</a:t>
          </a:r>
          <a:r>
            <a:rPr lang="en-US">
              <a:latin typeface="微软雅黑" panose="020B0503020204020204" pitchFamily="34" charset="-122"/>
              <a:ea typeface="微软雅黑" panose="020B0503020204020204" pitchFamily="34" charset="-122"/>
            </a:rPr>
            <a:t>Hadoop</a:t>
          </a:r>
          <a:r>
            <a:rPr lang="zh-CN">
              <a:latin typeface="微软雅黑" panose="020B0503020204020204" pitchFamily="34" charset="-122"/>
              <a:ea typeface="微软雅黑" panose="020B0503020204020204" pitchFamily="34" charset="-122"/>
            </a:rPr>
            <a:t>的守护进程运行在多个节点上，形成一个真正意义上的集群，存储采用分布式文件系统</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，且</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的名称节点和数据节点位于不同计算机上。</a:t>
          </a:r>
        </a:p>
      </dgm:t>
    </dgm:pt>
    <dgm:pt modelId="{9B3D99E7-BE09-4BD4-B516-94C5A82E8085}" type="parTrans" cxnId="{EFB7BF5F-279F-4A4F-BDE9-73D0E952B574}">
      <dgm:prSet/>
      <dgm:spPr/>
      <dgm:t>
        <a:bodyPr/>
        <a:lstStyle/>
        <a:p>
          <a:endParaRPr lang="zh-CN" altLang="en-US">
            <a:latin typeface="微软雅黑" panose="020B0503020204020204" pitchFamily="34" charset="-122"/>
            <a:ea typeface="微软雅黑" panose="020B0503020204020204" pitchFamily="34" charset="-122"/>
          </a:endParaRPr>
        </a:p>
      </dgm:t>
    </dgm:pt>
    <dgm:pt modelId="{039ED19F-5D5C-4F33-81F4-1E2CCA182F6B}" type="sibTrans" cxnId="{EFB7BF5F-279F-4A4F-BDE9-73D0E952B574}">
      <dgm:prSet/>
      <dgm:spPr/>
      <dgm:t>
        <a:bodyPr/>
        <a:lstStyle/>
        <a:p>
          <a:endParaRPr lang="zh-CN" altLang="en-US">
            <a:latin typeface="微软雅黑" panose="020B0503020204020204" pitchFamily="34" charset="-122"/>
            <a:ea typeface="微软雅黑" panose="020B0503020204020204" pitchFamily="34" charset="-122"/>
          </a:endParaRPr>
        </a:p>
      </dgm:t>
    </dgm:pt>
    <dgm:pt modelId="{A598A28D-4BA0-4554-BED0-BDE4E453D397}" type="pres">
      <dgm:prSet presAssocID="{FC5ECC93-3916-48B1-8238-2590BF780A7C}" presName="linear" presStyleCnt="0">
        <dgm:presLayoutVars>
          <dgm:animLvl val="lvl"/>
          <dgm:resizeHandles val="exact"/>
        </dgm:presLayoutVars>
      </dgm:prSet>
      <dgm:spPr/>
    </dgm:pt>
    <dgm:pt modelId="{847A90C1-059A-400D-82EF-15F8435879C8}" type="pres">
      <dgm:prSet presAssocID="{01D3042B-3AF6-49A2-AE05-375EBF051DBE}" presName="parentText" presStyleLbl="node1" presStyleIdx="0" presStyleCnt="3">
        <dgm:presLayoutVars>
          <dgm:chMax val="0"/>
          <dgm:bulletEnabled val="1"/>
        </dgm:presLayoutVars>
      </dgm:prSet>
      <dgm:spPr/>
    </dgm:pt>
    <dgm:pt modelId="{D45F4EC8-DF81-469E-B699-6CA90979CF35}" type="pres">
      <dgm:prSet presAssocID="{01D3042B-3AF6-49A2-AE05-375EBF051DBE}" presName="childText" presStyleLbl="revTx" presStyleIdx="0" presStyleCnt="3">
        <dgm:presLayoutVars>
          <dgm:bulletEnabled val="1"/>
        </dgm:presLayoutVars>
      </dgm:prSet>
      <dgm:spPr/>
    </dgm:pt>
    <dgm:pt modelId="{1191A989-F56B-4AF7-8F5A-90AEC31BE3EE}" type="pres">
      <dgm:prSet presAssocID="{F8978CDF-BC7C-493D-93F9-463639687846}" presName="parentText" presStyleLbl="node1" presStyleIdx="1" presStyleCnt="3">
        <dgm:presLayoutVars>
          <dgm:chMax val="0"/>
          <dgm:bulletEnabled val="1"/>
        </dgm:presLayoutVars>
      </dgm:prSet>
      <dgm:spPr/>
    </dgm:pt>
    <dgm:pt modelId="{7A7CF7B1-9994-49EB-A546-FD99272D1E52}" type="pres">
      <dgm:prSet presAssocID="{F8978CDF-BC7C-493D-93F9-463639687846}" presName="childText" presStyleLbl="revTx" presStyleIdx="1" presStyleCnt="3">
        <dgm:presLayoutVars>
          <dgm:bulletEnabled val="1"/>
        </dgm:presLayoutVars>
      </dgm:prSet>
      <dgm:spPr/>
    </dgm:pt>
    <dgm:pt modelId="{A293D128-355B-44A5-9657-5CB9B53BAA0D}" type="pres">
      <dgm:prSet presAssocID="{98B81F11-6A3E-4828-9550-CAF3D80E7E4B}" presName="parentText" presStyleLbl="node1" presStyleIdx="2" presStyleCnt="3">
        <dgm:presLayoutVars>
          <dgm:chMax val="0"/>
          <dgm:bulletEnabled val="1"/>
        </dgm:presLayoutVars>
      </dgm:prSet>
      <dgm:spPr/>
    </dgm:pt>
    <dgm:pt modelId="{FA791B5E-9D27-4CC1-81CC-CD18DBE289D8}" type="pres">
      <dgm:prSet presAssocID="{98B81F11-6A3E-4828-9550-CAF3D80E7E4B}" presName="childText" presStyleLbl="revTx" presStyleIdx="2" presStyleCnt="3">
        <dgm:presLayoutVars>
          <dgm:bulletEnabled val="1"/>
        </dgm:presLayoutVars>
      </dgm:prSet>
      <dgm:spPr/>
    </dgm:pt>
  </dgm:ptLst>
  <dgm:cxnLst>
    <dgm:cxn modelId="{73483411-1CCD-483F-A3BF-AEBBC7BE1C67}" srcId="{FC5ECC93-3916-48B1-8238-2590BF780A7C}" destId="{F8978CDF-BC7C-493D-93F9-463639687846}" srcOrd="1" destOrd="0" parTransId="{830048B1-A6ED-4EB6-86C5-3ECD1F18A554}" sibTransId="{C8BA92A7-66A8-4817-9A57-C5E54F80A534}"/>
    <dgm:cxn modelId="{7331EB12-C8DA-45E9-9EBB-FBAC7A1EB065}" srcId="{FC5ECC93-3916-48B1-8238-2590BF780A7C}" destId="{98B81F11-6A3E-4828-9550-CAF3D80E7E4B}" srcOrd="2" destOrd="0" parTransId="{C93A284D-9E4A-4114-B443-185661430C2B}" sibTransId="{87B54AB1-0162-49D9-BABF-EBD615C66615}"/>
    <dgm:cxn modelId="{EFB7BF5F-279F-4A4F-BDE9-73D0E952B574}" srcId="{98B81F11-6A3E-4828-9550-CAF3D80E7E4B}" destId="{69509141-C2AC-411C-8BA5-8DC5E0B30A4E}" srcOrd="0" destOrd="0" parTransId="{9B3D99E7-BE09-4BD4-B516-94C5A82E8085}" sibTransId="{039ED19F-5D5C-4F33-81F4-1E2CCA182F6B}"/>
    <dgm:cxn modelId="{2677196E-247E-49A0-BE46-C8612BDA56A7}" type="presOf" srcId="{F8978CDF-BC7C-493D-93F9-463639687846}" destId="{1191A989-F56B-4AF7-8F5A-90AEC31BE3EE}" srcOrd="0" destOrd="0" presId="urn:microsoft.com/office/officeart/2005/8/layout/vList2"/>
    <dgm:cxn modelId="{F90E8B95-EFAF-4492-B6C7-085B7D472F85}" type="presOf" srcId="{69509141-C2AC-411C-8BA5-8DC5E0B30A4E}" destId="{FA791B5E-9D27-4CC1-81CC-CD18DBE289D8}" srcOrd="0" destOrd="0" presId="urn:microsoft.com/office/officeart/2005/8/layout/vList2"/>
    <dgm:cxn modelId="{A28ABD9B-0DC4-4974-A731-42C7B7745263}" srcId="{F8978CDF-BC7C-493D-93F9-463639687846}" destId="{A9302DC0-FB1D-4EFA-BA13-9FA62FFB19BB}" srcOrd="0" destOrd="0" parTransId="{FC22E5F9-86E3-4E9E-A757-FA551C940352}" sibTransId="{54FD26D5-61E3-4819-AB99-793AD5D7A3AC}"/>
    <dgm:cxn modelId="{2E7A36B1-DB6C-4446-A1B8-381DF8DE49FF}" type="presOf" srcId="{01D3042B-3AF6-49A2-AE05-375EBF051DBE}" destId="{847A90C1-059A-400D-82EF-15F8435879C8}" srcOrd="0" destOrd="0" presId="urn:microsoft.com/office/officeart/2005/8/layout/vList2"/>
    <dgm:cxn modelId="{3C9BD8B7-BF9C-4F4E-9514-8885A41DDB42}" type="presOf" srcId="{FC5ECC93-3916-48B1-8238-2590BF780A7C}" destId="{A598A28D-4BA0-4554-BED0-BDE4E453D397}" srcOrd="0" destOrd="0" presId="urn:microsoft.com/office/officeart/2005/8/layout/vList2"/>
    <dgm:cxn modelId="{6DAD07C0-6A1A-45D1-90F5-37C57A3E4EC9}" type="presOf" srcId="{A9302DC0-FB1D-4EFA-BA13-9FA62FFB19BB}" destId="{7A7CF7B1-9994-49EB-A546-FD99272D1E52}" srcOrd="0" destOrd="0" presId="urn:microsoft.com/office/officeart/2005/8/layout/vList2"/>
    <dgm:cxn modelId="{220B98D1-BC7E-4BA2-BC5A-46FE83BED805}" srcId="{01D3042B-3AF6-49A2-AE05-375EBF051DBE}" destId="{67FF78AD-2F48-4A63-B723-8628110A4D90}" srcOrd="0" destOrd="0" parTransId="{0F2BC1A5-4ABA-4F9F-B8AD-0B2F0BE32AB2}" sibTransId="{B3C3D149-03B3-4FAC-ACBE-2674F5AA84AA}"/>
    <dgm:cxn modelId="{313C9FDD-74BB-408B-93EA-E4BCC60E25C0}" type="presOf" srcId="{67FF78AD-2F48-4A63-B723-8628110A4D90}" destId="{D45F4EC8-DF81-469E-B699-6CA90979CF35}" srcOrd="0" destOrd="0" presId="urn:microsoft.com/office/officeart/2005/8/layout/vList2"/>
    <dgm:cxn modelId="{B04E7BE3-A80D-4D42-A125-A2901B7298D2}" type="presOf" srcId="{98B81F11-6A3E-4828-9550-CAF3D80E7E4B}" destId="{A293D128-355B-44A5-9657-5CB9B53BAA0D}" srcOrd="0" destOrd="0" presId="urn:microsoft.com/office/officeart/2005/8/layout/vList2"/>
    <dgm:cxn modelId="{72C0F1F5-3963-4553-B554-78ADA9914179}" srcId="{FC5ECC93-3916-48B1-8238-2590BF780A7C}" destId="{01D3042B-3AF6-49A2-AE05-375EBF051DBE}" srcOrd="0" destOrd="0" parTransId="{FAB40F06-853A-4538-AB3B-707FB73367AA}" sibTransId="{0A8E148B-B272-46F9-AF68-DA5718DC3E76}"/>
    <dgm:cxn modelId="{16083317-A072-45E0-B35E-DD5BA0E8EF7B}" type="presParOf" srcId="{A598A28D-4BA0-4554-BED0-BDE4E453D397}" destId="{847A90C1-059A-400D-82EF-15F8435879C8}" srcOrd="0" destOrd="0" presId="urn:microsoft.com/office/officeart/2005/8/layout/vList2"/>
    <dgm:cxn modelId="{F8E49CFC-AC3F-42CC-80FB-491F34F6C9C7}" type="presParOf" srcId="{A598A28D-4BA0-4554-BED0-BDE4E453D397}" destId="{D45F4EC8-DF81-469E-B699-6CA90979CF35}" srcOrd="1" destOrd="0" presId="urn:microsoft.com/office/officeart/2005/8/layout/vList2"/>
    <dgm:cxn modelId="{06AB83D7-2E01-44B7-A2AD-4579A9CE9C0B}" type="presParOf" srcId="{A598A28D-4BA0-4554-BED0-BDE4E453D397}" destId="{1191A989-F56B-4AF7-8F5A-90AEC31BE3EE}" srcOrd="2" destOrd="0" presId="urn:microsoft.com/office/officeart/2005/8/layout/vList2"/>
    <dgm:cxn modelId="{D82791CE-46F1-4425-8410-79CFAE6FDADA}" type="presParOf" srcId="{A598A28D-4BA0-4554-BED0-BDE4E453D397}" destId="{7A7CF7B1-9994-49EB-A546-FD99272D1E52}" srcOrd="3" destOrd="0" presId="urn:microsoft.com/office/officeart/2005/8/layout/vList2"/>
    <dgm:cxn modelId="{F2F35FA3-6006-4750-B3FD-E73C30DEEFAD}" type="presParOf" srcId="{A598A28D-4BA0-4554-BED0-BDE4E453D397}" destId="{A293D128-355B-44A5-9657-5CB9B53BAA0D}" srcOrd="4" destOrd="0" presId="urn:microsoft.com/office/officeart/2005/8/layout/vList2"/>
    <dgm:cxn modelId="{BA8C08C3-3247-4E99-B689-B13F000CAE63}" type="presParOf" srcId="{A598A28D-4BA0-4554-BED0-BDE4E453D397}" destId="{FA791B5E-9D27-4CC1-81CC-CD18DBE289D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5B1B5-3952-4375-AAF0-F2BB10B699E2}">
      <dsp:nvSpPr>
        <dsp:cNvPr id="0" name=""/>
        <dsp:cNvSpPr/>
      </dsp:nvSpPr>
      <dsp:spPr>
        <a:xfrm>
          <a:off x="0" y="11828"/>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sz="900" kern="1200">
              <a:latin typeface="微软雅黑" panose="020B0503020204020204" pitchFamily="34" charset="-122"/>
              <a:ea typeface="微软雅黑" panose="020B0503020204020204" pitchFamily="34" charset="-122"/>
            </a:rPr>
            <a:t>一、实验目的</a:t>
          </a:r>
        </a:p>
      </dsp:txBody>
      <dsp:txXfrm>
        <a:off x="13622" y="25450"/>
        <a:ext cx="8202356" cy="251800"/>
      </dsp:txXfrm>
    </dsp:sp>
    <dsp:sp modelId="{B667BE7B-3945-4598-9C81-FA68B79E62EC}">
      <dsp:nvSpPr>
        <dsp:cNvPr id="0" name=""/>
        <dsp:cNvSpPr/>
      </dsp:nvSpPr>
      <dsp:spPr>
        <a:xfrm>
          <a:off x="0" y="290873"/>
          <a:ext cx="8229600"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熟练掌握</a:t>
          </a:r>
          <a:r>
            <a:rPr lang="en-US" sz="700" kern="1200">
              <a:latin typeface="微软雅黑" panose="020B0503020204020204" pitchFamily="34" charset="-122"/>
              <a:ea typeface="微软雅黑" panose="020B0503020204020204" pitchFamily="34" charset="-122"/>
            </a:rPr>
            <a:t>Linux</a:t>
          </a:r>
          <a:r>
            <a:rPr lang="zh-CN" sz="700" kern="1200">
              <a:latin typeface="微软雅黑" panose="020B0503020204020204" pitchFamily="34" charset="-122"/>
              <a:ea typeface="微软雅黑" panose="020B0503020204020204" pitchFamily="34" charset="-122"/>
            </a:rPr>
            <a:t>基本命令。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掌握静态</a:t>
          </a:r>
          <a:r>
            <a:rPr lang="en-US" sz="700" kern="1200">
              <a:latin typeface="微软雅黑" panose="020B0503020204020204" pitchFamily="34" charset="-122"/>
              <a:ea typeface="微软雅黑" panose="020B0503020204020204" pitchFamily="34" charset="-122"/>
            </a:rPr>
            <a:t>IP</a:t>
          </a:r>
          <a:r>
            <a:rPr lang="zh-CN" sz="700" kern="1200">
              <a:latin typeface="微软雅黑" panose="020B0503020204020204" pitchFamily="34" charset="-122"/>
              <a:ea typeface="微软雅黑" panose="020B0503020204020204" pitchFamily="34" charset="-122"/>
            </a:rPr>
            <a:t>地址的配置、主机名和域名映射的修改。</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掌握</a:t>
          </a:r>
          <a:r>
            <a:rPr lang="en-US" sz="700" kern="1200">
              <a:latin typeface="微软雅黑" panose="020B0503020204020204" pitchFamily="34" charset="-122"/>
              <a:ea typeface="微软雅黑" panose="020B0503020204020204" pitchFamily="34" charset="-122"/>
            </a:rPr>
            <a:t>Linux</a:t>
          </a:r>
          <a:r>
            <a:rPr lang="zh-CN" sz="700" kern="1200">
              <a:latin typeface="微软雅黑" panose="020B0503020204020204" pitchFamily="34" charset="-122"/>
              <a:ea typeface="微软雅黑" panose="020B0503020204020204" pitchFamily="34" charset="-122"/>
            </a:rPr>
            <a:t>环境下</a:t>
          </a:r>
          <a:r>
            <a:rPr lang="en-US" sz="700" kern="1200">
              <a:latin typeface="微软雅黑" panose="020B0503020204020204" pitchFamily="34" charset="-122"/>
              <a:ea typeface="微软雅黑" panose="020B0503020204020204" pitchFamily="34" charset="-122"/>
            </a:rPr>
            <a:t>Java</a:t>
          </a:r>
          <a:r>
            <a:rPr lang="zh-CN" sz="700" kern="1200">
              <a:latin typeface="微软雅黑" panose="020B0503020204020204" pitchFamily="34" charset="-122"/>
              <a:ea typeface="微软雅黑" panose="020B0503020204020204" pitchFamily="34" charset="-122"/>
            </a:rPr>
            <a:t>的安装、环境变量的配置、</a:t>
          </a:r>
          <a:r>
            <a:rPr lang="en-US" sz="700" kern="1200">
              <a:latin typeface="微软雅黑" panose="020B0503020204020204" pitchFamily="34" charset="-122"/>
              <a:ea typeface="微软雅黑" panose="020B0503020204020204" pitchFamily="34" charset="-122"/>
            </a:rPr>
            <a:t>Java</a:t>
          </a:r>
          <a:r>
            <a:rPr lang="zh-CN" sz="700" kern="1200">
              <a:latin typeface="微软雅黑" panose="020B0503020204020204" pitchFamily="34" charset="-122"/>
              <a:ea typeface="微软雅黑" panose="020B0503020204020204" pitchFamily="34" charset="-122"/>
            </a:rPr>
            <a:t>基本命令的使用。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理解为何需要配置</a:t>
          </a:r>
          <a:r>
            <a:rPr lang="en-US" sz="700" kern="1200">
              <a:latin typeface="微软雅黑" panose="020B0503020204020204" pitchFamily="34" charset="-122"/>
              <a:ea typeface="微软雅黑" panose="020B0503020204020204" pitchFamily="34" charset="-122"/>
            </a:rPr>
            <a:t>SSH</a:t>
          </a:r>
          <a:r>
            <a:rPr lang="zh-CN" sz="700" kern="1200">
              <a:latin typeface="微软雅黑" panose="020B0503020204020204" pitchFamily="34" charset="-122"/>
              <a:ea typeface="微软雅黑" panose="020B0503020204020204" pitchFamily="34" charset="-122"/>
            </a:rPr>
            <a:t>免密登录，掌握</a:t>
          </a:r>
          <a:r>
            <a:rPr lang="en-US" sz="700" kern="1200">
              <a:latin typeface="微软雅黑" panose="020B0503020204020204" pitchFamily="34" charset="-122"/>
              <a:ea typeface="微软雅黑" panose="020B0503020204020204" pitchFamily="34" charset="-122"/>
            </a:rPr>
            <a:t>Linux</a:t>
          </a:r>
          <a:r>
            <a:rPr lang="zh-CN" sz="700" kern="1200">
              <a:latin typeface="微软雅黑" panose="020B0503020204020204" pitchFamily="34" charset="-122"/>
              <a:ea typeface="微软雅黑" panose="020B0503020204020204" pitchFamily="34" charset="-122"/>
            </a:rPr>
            <a:t>环境下</a:t>
          </a:r>
          <a:r>
            <a:rPr lang="en-US" sz="700" kern="1200">
              <a:latin typeface="微软雅黑" panose="020B0503020204020204" pitchFamily="34" charset="-122"/>
              <a:ea typeface="微软雅黑" panose="020B0503020204020204" pitchFamily="34" charset="-122"/>
            </a:rPr>
            <a:t>SSH</a:t>
          </a:r>
          <a:r>
            <a:rPr lang="zh-CN" sz="700" kern="1200">
              <a:latin typeface="微软雅黑" panose="020B0503020204020204" pitchFamily="34" charset="-122"/>
              <a:ea typeface="微软雅黑" panose="020B0503020204020204" pitchFamily="34" charset="-122"/>
            </a:rPr>
            <a:t>的安装、免密登录的配置。</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熟练掌握在</a:t>
          </a:r>
          <a:r>
            <a:rPr lang="en-US" sz="700" kern="1200">
              <a:latin typeface="微软雅黑" panose="020B0503020204020204" pitchFamily="34" charset="-122"/>
              <a:ea typeface="微软雅黑" panose="020B0503020204020204" pitchFamily="34" charset="-122"/>
            </a:rPr>
            <a:t>Linux</a:t>
          </a:r>
          <a:r>
            <a:rPr lang="zh-CN" sz="700" kern="1200">
              <a:latin typeface="微软雅黑" panose="020B0503020204020204" pitchFamily="34" charset="-122"/>
              <a:ea typeface="微软雅黑" panose="020B0503020204020204" pitchFamily="34" charset="-122"/>
            </a:rPr>
            <a:t>环境下如何部署全分布模式</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集群。</a:t>
          </a:r>
        </a:p>
      </dsp:txBody>
      <dsp:txXfrm>
        <a:off x="0" y="290873"/>
        <a:ext cx="8229600" cy="838350"/>
      </dsp:txXfrm>
    </dsp:sp>
    <dsp:sp modelId="{142440A8-460A-44DB-A754-367C3F25F6CE}">
      <dsp:nvSpPr>
        <dsp:cNvPr id="0" name=""/>
        <dsp:cNvSpPr/>
      </dsp:nvSpPr>
      <dsp:spPr>
        <a:xfrm>
          <a:off x="0" y="1129223"/>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sz="900" kern="1200">
              <a:latin typeface="微软雅黑" panose="020B0503020204020204" pitchFamily="34" charset="-122"/>
              <a:ea typeface="微软雅黑" panose="020B0503020204020204" pitchFamily="34" charset="-122"/>
            </a:rPr>
            <a:t>二、实验环境</a:t>
          </a:r>
        </a:p>
      </dsp:txBody>
      <dsp:txXfrm>
        <a:off x="13622" y="1142845"/>
        <a:ext cx="8202356" cy="251800"/>
      </dsp:txXfrm>
    </dsp:sp>
    <dsp:sp modelId="{CDA238AC-3755-4ECC-BDFD-DC7A6DC994E3}">
      <dsp:nvSpPr>
        <dsp:cNvPr id="0" name=""/>
        <dsp:cNvSpPr/>
      </dsp:nvSpPr>
      <dsp:spPr>
        <a:xfrm>
          <a:off x="0" y="1408268"/>
          <a:ext cx="8229600" cy="1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zh-CN" sz="700" kern="1200">
              <a:latin typeface="微软雅黑" panose="020B0503020204020204" pitchFamily="34" charset="-122"/>
              <a:ea typeface="微软雅黑" panose="020B0503020204020204" pitchFamily="34" charset="-122"/>
            </a:rPr>
            <a:t>本实验所需的软硬件环境包括</a:t>
          </a:r>
          <a:r>
            <a:rPr lang="en-US" sz="700" kern="1200">
              <a:latin typeface="微软雅黑" panose="020B0503020204020204" pitchFamily="34" charset="-122"/>
              <a:ea typeface="微软雅黑" panose="020B0503020204020204" pitchFamily="34" charset="-122"/>
            </a:rPr>
            <a:t>PC</a:t>
          </a:r>
          <a:r>
            <a:rPr lang="zh-CN" sz="700" kern="1200">
              <a:latin typeface="微软雅黑" panose="020B0503020204020204" pitchFamily="34" charset="-122"/>
              <a:ea typeface="微软雅黑" panose="020B0503020204020204" pitchFamily="34" charset="-122"/>
            </a:rPr>
            <a:t>、</a:t>
          </a:r>
          <a:r>
            <a:rPr lang="en-US" sz="700" kern="1200">
              <a:latin typeface="微软雅黑" panose="020B0503020204020204" pitchFamily="34" charset="-122"/>
              <a:ea typeface="微软雅黑" panose="020B0503020204020204" pitchFamily="34" charset="-122"/>
            </a:rPr>
            <a:t>VMware Workstation Pro</a:t>
          </a:r>
          <a:r>
            <a:rPr lang="zh-CN" sz="700" kern="1200">
              <a:latin typeface="微软雅黑" panose="020B0503020204020204" pitchFamily="34" charset="-122"/>
              <a:ea typeface="微软雅黑" panose="020B0503020204020204" pitchFamily="34" charset="-122"/>
            </a:rPr>
            <a:t>、</a:t>
          </a:r>
          <a:r>
            <a:rPr lang="en-US" sz="700" kern="1200">
              <a:latin typeface="微软雅黑" panose="020B0503020204020204" pitchFamily="34" charset="-122"/>
              <a:ea typeface="微软雅黑" panose="020B0503020204020204" pitchFamily="34" charset="-122"/>
            </a:rPr>
            <a:t>CentOS</a:t>
          </a:r>
          <a:r>
            <a:rPr lang="zh-CN" sz="700" kern="1200">
              <a:latin typeface="微软雅黑" panose="020B0503020204020204" pitchFamily="34" charset="-122"/>
              <a:ea typeface="微软雅黑" panose="020B0503020204020204" pitchFamily="34" charset="-122"/>
            </a:rPr>
            <a:t>安装包、</a:t>
          </a:r>
          <a:r>
            <a:rPr lang="en-US" sz="700" kern="1200">
              <a:latin typeface="微软雅黑" panose="020B0503020204020204" pitchFamily="34" charset="-122"/>
              <a:ea typeface="微软雅黑" panose="020B0503020204020204" pitchFamily="34" charset="-122"/>
            </a:rPr>
            <a:t>Oracle JDK</a:t>
          </a:r>
          <a:r>
            <a:rPr lang="zh-CN" sz="700" kern="1200">
              <a:latin typeface="微软雅黑" panose="020B0503020204020204" pitchFamily="34" charset="-122"/>
              <a:ea typeface="微软雅黑" panose="020B0503020204020204" pitchFamily="34" charset="-122"/>
            </a:rPr>
            <a:t>安装包、</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安装包。</a:t>
          </a:r>
        </a:p>
      </dsp:txBody>
      <dsp:txXfrm>
        <a:off x="0" y="1408268"/>
        <a:ext cx="8229600" cy="167670"/>
      </dsp:txXfrm>
    </dsp:sp>
    <dsp:sp modelId="{09E9C433-BF1F-440B-A27D-FD3BF5E5A3E7}">
      <dsp:nvSpPr>
        <dsp:cNvPr id="0" name=""/>
        <dsp:cNvSpPr/>
      </dsp:nvSpPr>
      <dsp:spPr>
        <a:xfrm>
          <a:off x="0" y="1575938"/>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sz="900" kern="1200">
              <a:latin typeface="微软雅黑" panose="020B0503020204020204" pitchFamily="34" charset="-122"/>
              <a:ea typeface="微软雅黑" panose="020B0503020204020204" pitchFamily="34" charset="-122"/>
            </a:rPr>
            <a:t>三、实验内容</a:t>
          </a:r>
        </a:p>
      </dsp:txBody>
      <dsp:txXfrm>
        <a:off x="13622" y="1589560"/>
        <a:ext cx="8202356" cy="251800"/>
      </dsp:txXfrm>
    </dsp:sp>
    <dsp:sp modelId="{35A95ECE-5020-4389-8E46-B4EC47B129B7}">
      <dsp:nvSpPr>
        <dsp:cNvPr id="0" name=""/>
        <dsp:cNvSpPr/>
      </dsp:nvSpPr>
      <dsp:spPr>
        <a:xfrm>
          <a:off x="0" y="1854983"/>
          <a:ext cx="8229600" cy="152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规划部署。</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准备机器。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准备软件环境：配置静态</a:t>
          </a:r>
          <a:r>
            <a:rPr lang="en-US" sz="700" kern="1200">
              <a:latin typeface="微软雅黑" panose="020B0503020204020204" pitchFamily="34" charset="-122"/>
              <a:ea typeface="微软雅黑" panose="020B0503020204020204" pitchFamily="34" charset="-122"/>
            </a:rPr>
            <a:t>IP</a:t>
          </a:r>
          <a:r>
            <a:rPr lang="zh-CN" sz="700" kern="1200">
              <a:latin typeface="微软雅黑" panose="020B0503020204020204" pitchFamily="34" charset="-122"/>
              <a:ea typeface="微软雅黑" panose="020B0503020204020204" pitchFamily="34" charset="-122"/>
            </a:rPr>
            <a:t>；修改主机名；编辑域名映射；安装和配置</a:t>
          </a:r>
          <a:r>
            <a:rPr lang="en-US" sz="700" kern="1200">
              <a:latin typeface="微软雅黑" panose="020B0503020204020204" pitchFamily="34" charset="-122"/>
              <a:ea typeface="微软雅黑" panose="020B0503020204020204" pitchFamily="34" charset="-122"/>
            </a:rPr>
            <a:t>Java</a:t>
          </a:r>
          <a:r>
            <a:rPr lang="zh-CN" sz="700" kern="1200">
              <a:latin typeface="微软雅黑" panose="020B0503020204020204" pitchFamily="34" charset="-122"/>
              <a:ea typeface="微软雅黑" panose="020B0503020204020204" pitchFamily="34" charset="-122"/>
            </a:rPr>
            <a:t>；安装和配置</a:t>
          </a:r>
          <a:r>
            <a:rPr lang="en-US" sz="700" kern="1200">
              <a:latin typeface="微软雅黑" panose="020B0503020204020204" pitchFamily="34" charset="-122"/>
              <a:ea typeface="微软雅黑" panose="020B0503020204020204" pitchFamily="34" charset="-122"/>
            </a:rPr>
            <a:t>SSH</a:t>
          </a:r>
          <a:r>
            <a:rPr lang="zh-CN" sz="700" kern="1200">
              <a:latin typeface="微软雅黑" panose="020B0503020204020204" pitchFamily="34" charset="-122"/>
              <a:ea typeface="微软雅黑" panose="020B0503020204020204" pitchFamily="34" charset="-122"/>
            </a:rPr>
            <a:t>免密登录。</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获取和安装</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配置全分布模式</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6. </a:t>
          </a:r>
          <a:r>
            <a:rPr lang="zh-CN" sz="700" kern="1200">
              <a:latin typeface="微软雅黑" panose="020B0503020204020204" pitchFamily="34" charset="-122"/>
              <a:ea typeface="微软雅黑" panose="020B0503020204020204" pitchFamily="34" charset="-122"/>
            </a:rPr>
            <a:t>关闭防火墙。</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7. </a:t>
          </a:r>
          <a:r>
            <a:rPr lang="zh-CN" sz="700" kern="1200">
              <a:latin typeface="微软雅黑" panose="020B0503020204020204" pitchFamily="34" charset="-122"/>
              <a:ea typeface="微软雅黑" panose="020B0503020204020204" pitchFamily="34" charset="-122"/>
            </a:rPr>
            <a:t>格式化文件系统。</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8. </a:t>
          </a:r>
          <a:r>
            <a:rPr lang="zh-CN" sz="700" kern="1200">
              <a:latin typeface="微软雅黑" panose="020B0503020204020204" pitchFamily="34" charset="-122"/>
              <a:ea typeface="微软雅黑" panose="020B0503020204020204" pitchFamily="34" charset="-122"/>
            </a:rPr>
            <a:t>启动和验证</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9. </a:t>
          </a:r>
          <a:r>
            <a:rPr lang="zh-CN" sz="700" kern="1200">
              <a:latin typeface="微软雅黑" panose="020B0503020204020204" pitchFamily="34" charset="-122"/>
              <a:ea typeface="微软雅黑" panose="020B0503020204020204" pitchFamily="34" charset="-122"/>
            </a:rPr>
            <a:t>关闭</a:t>
          </a:r>
          <a:r>
            <a:rPr lang="en-US" sz="700" kern="1200">
              <a:latin typeface="微软雅黑" panose="020B0503020204020204" pitchFamily="34" charset="-122"/>
              <a:ea typeface="微软雅黑" panose="020B0503020204020204" pitchFamily="34" charset="-122"/>
            </a:rPr>
            <a:t>Hadoop</a:t>
          </a:r>
          <a:r>
            <a:rPr lang="zh-CN" sz="700" kern="1200">
              <a:latin typeface="微软雅黑" panose="020B0503020204020204" pitchFamily="34" charset="-122"/>
              <a:ea typeface="微软雅黑" panose="020B0503020204020204" pitchFamily="34" charset="-122"/>
            </a:rPr>
            <a:t>。</a:t>
          </a:r>
        </a:p>
      </dsp:txBody>
      <dsp:txXfrm>
        <a:off x="0" y="1854983"/>
        <a:ext cx="8229600" cy="1527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CDB3F-FE73-4C76-B75A-1B679D4F2911}">
      <dsp:nvSpPr>
        <dsp:cNvPr id="0" name=""/>
        <dsp:cNvSpPr/>
      </dsp:nvSpPr>
      <dsp:spPr>
        <a:xfrm>
          <a:off x="3938044" y="2760232"/>
          <a:ext cx="179821" cy="365667"/>
        </a:xfrm>
        <a:custGeom>
          <a:avLst/>
          <a:gdLst/>
          <a:ahLst/>
          <a:cxnLst/>
          <a:rect l="0" t="0" r="0" b="0"/>
          <a:pathLst>
            <a:path>
              <a:moveTo>
                <a:pt x="0" y="0"/>
              </a:moveTo>
              <a:lnTo>
                <a:pt x="89910" y="0"/>
              </a:lnTo>
              <a:lnTo>
                <a:pt x="89910" y="365667"/>
              </a:lnTo>
              <a:lnTo>
                <a:pt x="179821" y="36566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A23AAE-99F1-43EF-A496-FEE6259E2746}">
      <dsp:nvSpPr>
        <dsp:cNvPr id="0" name=""/>
        <dsp:cNvSpPr/>
      </dsp:nvSpPr>
      <dsp:spPr>
        <a:xfrm>
          <a:off x="3938044" y="2437328"/>
          <a:ext cx="179821" cy="322904"/>
        </a:xfrm>
        <a:custGeom>
          <a:avLst/>
          <a:gdLst/>
          <a:ahLst/>
          <a:cxnLst/>
          <a:rect l="0" t="0" r="0" b="0"/>
          <a:pathLst>
            <a:path>
              <a:moveTo>
                <a:pt x="0" y="322904"/>
              </a:moveTo>
              <a:lnTo>
                <a:pt x="89910" y="322904"/>
              </a:lnTo>
              <a:lnTo>
                <a:pt x="89910" y="0"/>
              </a:lnTo>
              <a:lnTo>
                <a:pt x="179821"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ADD0DA-D21B-4BD8-9479-74A2DE634F84}">
      <dsp:nvSpPr>
        <dsp:cNvPr id="0" name=""/>
        <dsp:cNvSpPr/>
      </dsp:nvSpPr>
      <dsp:spPr>
        <a:xfrm>
          <a:off x="2442243" y="1981003"/>
          <a:ext cx="179821" cy="779229"/>
        </a:xfrm>
        <a:custGeom>
          <a:avLst/>
          <a:gdLst/>
          <a:ahLst/>
          <a:cxnLst/>
          <a:rect l="0" t="0" r="0" b="0"/>
          <a:pathLst>
            <a:path>
              <a:moveTo>
                <a:pt x="0" y="0"/>
              </a:moveTo>
              <a:lnTo>
                <a:pt x="89910" y="0"/>
              </a:lnTo>
              <a:lnTo>
                <a:pt x="89910" y="779229"/>
              </a:lnTo>
              <a:lnTo>
                <a:pt x="179821" y="7792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9458E5-A2FE-430A-8370-01AD4E6CFA0C}">
      <dsp:nvSpPr>
        <dsp:cNvPr id="0" name=""/>
        <dsp:cNvSpPr/>
      </dsp:nvSpPr>
      <dsp:spPr>
        <a:xfrm>
          <a:off x="3938044" y="1201774"/>
          <a:ext cx="179821" cy="676578"/>
        </a:xfrm>
        <a:custGeom>
          <a:avLst/>
          <a:gdLst/>
          <a:ahLst/>
          <a:cxnLst/>
          <a:rect l="0" t="0" r="0" b="0"/>
          <a:pathLst>
            <a:path>
              <a:moveTo>
                <a:pt x="0" y="0"/>
              </a:moveTo>
              <a:lnTo>
                <a:pt x="89910" y="0"/>
              </a:lnTo>
              <a:lnTo>
                <a:pt x="89910" y="676578"/>
              </a:lnTo>
              <a:lnTo>
                <a:pt x="179821" y="6765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1A2C29-2C5E-4C6B-9EB3-39AB7F674831}">
      <dsp:nvSpPr>
        <dsp:cNvPr id="0" name=""/>
        <dsp:cNvSpPr/>
      </dsp:nvSpPr>
      <dsp:spPr>
        <a:xfrm>
          <a:off x="5988172" y="1491736"/>
          <a:ext cx="179821" cy="193308"/>
        </a:xfrm>
        <a:custGeom>
          <a:avLst/>
          <a:gdLst/>
          <a:ahLst/>
          <a:cxnLst/>
          <a:rect l="0" t="0" r="0" b="0"/>
          <a:pathLst>
            <a:path>
              <a:moveTo>
                <a:pt x="0" y="0"/>
              </a:moveTo>
              <a:lnTo>
                <a:pt x="89910" y="0"/>
              </a:lnTo>
              <a:lnTo>
                <a:pt x="89910" y="193308"/>
              </a:lnTo>
              <a:lnTo>
                <a:pt x="179821" y="19330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8342B0-34F1-4BFD-AE31-2DD61A3C75E1}">
      <dsp:nvSpPr>
        <dsp:cNvPr id="0" name=""/>
        <dsp:cNvSpPr/>
      </dsp:nvSpPr>
      <dsp:spPr>
        <a:xfrm>
          <a:off x="5988172" y="1298428"/>
          <a:ext cx="179821" cy="193308"/>
        </a:xfrm>
        <a:custGeom>
          <a:avLst/>
          <a:gdLst/>
          <a:ahLst/>
          <a:cxnLst/>
          <a:rect l="0" t="0" r="0" b="0"/>
          <a:pathLst>
            <a:path>
              <a:moveTo>
                <a:pt x="0" y="193308"/>
              </a:moveTo>
              <a:lnTo>
                <a:pt x="89910" y="193308"/>
              </a:lnTo>
              <a:lnTo>
                <a:pt x="89910" y="0"/>
              </a:lnTo>
              <a:lnTo>
                <a:pt x="179821"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E82E06-CA7A-455D-BBAC-605B54496FB4}">
      <dsp:nvSpPr>
        <dsp:cNvPr id="0" name=""/>
        <dsp:cNvSpPr/>
      </dsp:nvSpPr>
      <dsp:spPr>
        <a:xfrm>
          <a:off x="3938044" y="1201774"/>
          <a:ext cx="179821" cy="289962"/>
        </a:xfrm>
        <a:custGeom>
          <a:avLst/>
          <a:gdLst/>
          <a:ahLst/>
          <a:cxnLst/>
          <a:rect l="0" t="0" r="0" b="0"/>
          <a:pathLst>
            <a:path>
              <a:moveTo>
                <a:pt x="0" y="0"/>
              </a:moveTo>
              <a:lnTo>
                <a:pt x="89910" y="0"/>
              </a:lnTo>
              <a:lnTo>
                <a:pt x="89910" y="289962"/>
              </a:lnTo>
              <a:lnTo>
                <a:pt x="179821" y="2899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EB7F5F-B62D-4F11-8911-E821275FB0FA}">
      <dsp:nvSpPr>
        <dsp:cNvPr id="0" name=""/>
        <dsp:cNvSpPr/>
      </dsp:nvSpPr>
      <dsp:spPr>
        <a:xfrm>
          <a:off x="5988172" y="525195"/>
          <a:ext cx="179821" cy="386616"/>
        </a:xfrm>
        <a:custGeom>
          <a:avLst/>
          <a:gdLst/>
          <a:ahLst/>
          <a:cxnLst/>
          <a:rect l="0" t="0" r="0" b="0"/>
          <a:pathLst>
            <a:path>
              <a:moveTo>
                <a:pt x="0" y="0"/>
              </a:moveTo>
              <a:lnTo>
                <a:pt x="89910" y="0"/>
              </a:lnTo>
              <a:lnTo>
                <a:pt x="89910" y="386616"/>
              </a:lnTo>
              <a:lnTo>
                <a:pt x="179821" y="3866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A982AFF-9B6D-4F22-AA8C-D20544A28D68}">
      <dsp:nvSpPr>
        <dsp:cNvPr id="0" name=""/>
        <dsp:cNvSpPr/>
      </dsp:nvSpPr>
      <dsp:spPr>
        <a:xfrm>
          <a:off x="5988172" y="479475"/>
          <a:ext cx="179821" cy="91440"/>
        </a:xfrm>
        <a:custGeom>
          <a:avLst/>
          <a:gdLst/>
          <a:ahLst/>
          <a:cxnLst/>
          <a:rect l="0" t="0" r="0" b="0"/>
          <a:pathLst>
            <a:path>
              <a:moveTo>
                <a:pt x="0" y="45720"/>
              </a:moveTo>
              <a:lnTo>
                <a:pt x="179821" y="4572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05BE1-B3CB-454D-9783-1762AEC297C7}">
      <dsp:nvSpPr>
        <dsp:cNvPr id="0" name=""/>
        <dsp:cNvSpPr/>
      </dsp:nvSpPr>
      <dsp:spPr>
        <a:xfrm>
          <a:off x="5988172" y="138579"/>
          <a:ext cx="179821" cy="386616"/>
        </a:xfrm>
        <a:custGeom>
          <a:avLst/>
          <a:gdLst/>
          <a:ahLst/>
          <a:cxnLst/>
          <a:rect l="0" t="0" r="0" b="0"/>
          <a:pathLst>
            <a:path>
              <a:moveTo>
                <a:pt x="0" y="386616"/>
              </a:moveTo>
              <a:lnTo>
                <a:pt x="89910" y="386616"/>
              </a:lnTo>
              <a:lnTo>
                <a:pt x="89910" y="0"/>
              </a:lnTo>
              <a:lnTo>
                <a:pt x="179821"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F743CD-793D-4B39-A919-A2A4AA5B229E}">
      <dsp:nvSpPr>
        <dsp:cNvPr id="0" name=""/>
        <dsp:cNvSpPr/>
      </dsp:nvSpPr>
      <dsp:spPr>
        <a:xfrm>
          <a:off x="3938044" y="525195"/>
          <a:ext cx="179821" cy="676578"/>
        </a:xfrm>
        <a:custGeom>
          <a:avLst/>
          <a:gdLst/>
          <a:ahLst/>
          <a:cxnLst/>
          <a:rect l="0" t="0" r="0" b="0"/>
          <a:pathLst>
            <a:path>
              <a:moveTo>
                <a:pt x="0" y="676578"/>
              </a:moveTo>
              <a:lnTo>
                <a:pt x="89910" y="676578"/>
              </a:lnTo>
              <a:lnTo>
                <a:pt x="89910" y="0"/>
              </a:lnTo>
              <a:lnTo>
                <a:pt x="179821"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52776E-F586-451D-A9AD-9BBFCA16C1FE}">
      <dsp:nvSpPr>
        <dsp:cNvPr id="0" name=""/>
        <dsp:cNvSpPr/>
      </dsp:nvSpPr>
      <dsp:spPr>
        <a:xfrm>
          <a:off x="2442243" y="1201774"/>
          <a:ext cx="179821" cy="779229"/>
        </a:xfrm>
        <a:custGeom>
          <a:avLst/>
          <a:gdLst/>
          <a:ahLst/>
          <a:cxnLst/>
          <a:rect l="0" t="0" r="0" b="0"/>
          <a:pathLst>
            <a:path>
              <a:moveTo>
                <a:pt x="0" y="779229"/>
              </a:moveTo>
              <a:lnTo>
                <a:pt x="89910" y="779229"/>
              </a:lnTo>
              <a:lnTo>
                <a:pt x="89910" y="0"/>
              </a:lnTo>
              <a:lnTo>
                <a:pt x="179821"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538D00-9E7D-4D05-AEE2-E79A509D09C1}">
      <dsp:nvSpPr>
        <dsp:cNvPr id="0" name=""/>
        <dsp:cNvSpPr/>
      </dsp:nvSpPr>
      <dsp:spPr>
        <a:xfrm>
          <a:off x="1162498" y="1843889"/>
          <a:ext cx="1279745"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Hadoop</a:t>
          </a:r>
          <a:r>
            <a:rPr lang="zh-CN" altLang="en-US" sz="1200" kern="1200" dirty="0">
              <a:latin typeface="微软雅黑" panose="020B0503020204020204" pitchFamily="34" charset="-122"/>
              <a:ea typeface="微软雅黑" panose="020B0503020204020204" pitchFamily="34" charset="-122"/>
            </a:rPr>
            <a:t>版本</a:t>
          </a:r>
        </a:p>
      </dsp:txBody>
      <dsp:txXfrm>
        <a:off x="1162498" y="1843889"/>
        <a:ext cx="1279745" cy="274227"/>
      </dsp:txXfrm>
    </dsp:sp>
    <dsp:sp modelId="{3C434381-D9E7-4BC6-A537-0BE7D01AE5DA}">
      <dsp:nvSpPr>
        <dsp:cNvPr id="0" name=""/>
        <dsp:cNvSpPr/>
      </dsp:nvSpPr>
      <dsp:spPr>
        <a:xfrm>
          <a:off x="2622065" y="1064660"/>
          <a:ext cx="1315979"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微软雅黑" panose="020B0503020204020204" pitchFamily="34" charset="-122"/>
              <a:ea typeface="微软雅黑" panose="020B0503020204020204" pitchFamily="34" charset="-122"/>
            </a:rPr>
            <a:t>Apache Hadoop</a:t>
          </a:r>
          <a:endParaRPr lang="zh-CN" altLang="en-US" sz="1200" kern="1200" dirty="0">
            <a:latin typeface="微软雅黑" panose="020B0503020204020204" pitchFamily="34" charset="-122"/>
            <a:ea typeface="微软雅黑" panose="020B0503020204020204" pitchFamily="34" charset="-122"/>
          </a:endParaRPr>
        </a:p>
      </dsp:txBody>
      <dsp:txXfrm>
        <a:off x="2622065" y="1064660"/>
        <a:ext cx="1315979" cy="274227"/>
      </dsp:txXfrm>
    </dsp:sp>
    <dsp:sp modelId="{0A78BF0C-AB95-448B-B010-EA0E6E5CBB86}">
      <dsp:nvSpPr>
        <dsp:cNvPr id="0" name=""/>
        <dsp:cNvSpPr/>
      </dsp:nvSpPr>
      <dsp:spPr>
        <a:xfrm>
          <a:off x="4117865" y="388081"/>
          <a:ext cx="1870306"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Hadoop 1.0</a:t>
          </a:r>
          <a:endParaRPr lang="zh-CN" altLang="en-US" sz="1200" kern="1200" dirty="0">
            <a:latin typeface="微软雅黑" panose="020B0503020204020204" pitchFamily="34" charset="-122"/>
            <a:ea typeface="微软雅黑" panose="020B0503020204020204" pitchFamily="34" charset="-122"/>
          </a:endParaRPr>
        </a:p>
      </dsp:txBody>
      <dsp:txXfrm>
        <a:off x="4117865" y="388081"/>
        <a:ext cx="1870306" cy="274227"/>
      </dsp:txXfrm>
    </dsp:sp>
    <dsp:sp modelId="{6A511AD0-949F-4BCC-9404-4F69F1C8E9EC}">
      <dsp:nvSpPr>
        <dsp:cNvPr id="0" name=""/>
        <dsp:cNvSpPr/>
      </dsp:nvSpPr>
      <dsp:spPr>
        <a:xfrm>
          <a:off x="6167993" y="1465"/>
          <a:ext cx="899107"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微软雅黑" panose="020B0503020204020204" pitchFamily="34" charset="-122"/>
              <a:ea typeface="微软雅黑" panose="020B0503020204020204" pitchFamily="34" charset="-122"/>
            </a:rPr>
            <a:t>0.20.x</a:t>
          </a:r>
          <a:endParaRPr lang="zh-CN" altLang="en-US" sz="1200" kern="1200">
            <a:latin typeface="微软雅黑" panose="020B0503020204020204" pitchFamily="34" charset="-122"/>
            <a:ea typeface="微软雅黑" panose="020B0503020204020204" pitchFamily="34" charset="-122"/>
          </a:endParaRPr>
        </a:p>
      </dsp:txBody>
      <dsp:txXfrm>
        <a:off x="6167993" y="1465"/>
        <a:ext cx="899107" cy="274227"/>
      </dsp:txXfrm>
    </dsp:sp>
    <dsp:sp modelId="{9B638E85-5035-4C28-B5D1-5E09F6E3E80D}">
      <dsp:nvSpPr>
        <dsp:cNvPr id="0" name=""/>
        <dsp:cNvSpPr/>
      </dsp:nvSpPr>
      <dsp:spPr>
        <a:xfrm>
          <a:off x="6167993" y="388081"/>
          <a:ext cx="899107"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微软雅黑" panose="020B0503020204020204" pitchFamily="34" charset="-122"/>
              <a:ea typeface="微软雅黑" panose="020B0503020204020204" pitchFamily="34" charset="-122"/>
            </a:rPr>
            <a:t>0.21.x</a:t>
          </a:r>
          <a:endParaRPr lang="zh-CN" altLang="en-US" sz="1200" kern="1200">
            <a:latin typeface="微软雅黑" panose="020B0503020204020204" pitchFamily="34" charset="-122"/>
            <a:ea typeface="微软雅黑" panose="020B0503020204020204" pitchFamily="34" charset="-122"/>
          </a:endParaRPr>
        </a:p>
      </dsp:txBody>
      <dsp:txXfrm>
        <a:off x="6167993" y="388081"/>
        <a:ext cx="899107" cy="274227"/>
      </dsp:txXfrm>
    </dsp:sp>
    <dsp:sp modelId="{44138007-55DE-4CAD-85D3-E191F2202699}">
      <dsp:nvSpPr>
        <dsp:cNvPr id="0" name=""/>
        <dsp:cNvSpPr/>
      </dsp:nvSpPr>
      <dsp:spPr>
        <a:xfrm>
          <a:off x="6167993" y="774697"/>
          <a:ext cx="899107"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altLang="en-US" sz="1200" kern="1200" dirty="0">
              <a:latin typeface="微软雅黑" panose="020B0503020204020204" pitchFamily="34" charset="-122"/>
              <a:ea typeface="微软雅黑" panose="020B0503020204020204" pitchFamily="34" charset="-122"/>
            </a:rPr>
            <a:t>0.22.x</a:t>
          </a:r>
          <a:endParaRPr lang="zh-CN" altLang="en-US" sz="1200" kern="1200" dirty="0">
            <a:latin typeface="微软雅黑" panose="020B0503020204020204" pitchFamily="34" charset="-122"/>
            <a:ea typeface="微软雅黑" panose="020B0503020204020204" pitchFamily="34" charset="-122"/>
          </a:endParaRPr>
        </a:p>
      </dsp:txBody>
      <dsp:txXfrm>
        <a:off x="6167993" y="774697"/>
        <a:ext cx="899107" cy="274227"/>
      </dsp:txXfrm>
    </dsp:sp>
    <dsp:sp modelId="{07A358D6-8409-40BD-A646-372414A28A58}">
      <dsp:nvSpPr>
        <dsp:cNvPr id="0" name=""/>
        <dsp:cNvSpPr/>
      </dsp:nvSpPr>
      <dsp:spPr>
        <a:xfrm>
          <a:off x="4117865" y="1354622"/>
          <a:ext cx="1870306"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Hadoop 2.0</a:t>
          </a:r>
          <a:endParaRPr lang="zh-CN" altLang="en-US" sz="1200" kern="1200" dirty="0">
            <a:latin typeface="微软雅黑" panose="020B0503020204020204" pitchFamily="34" charset="-122"/>
            <a:ea typeface="微软雅黑" panose="020B0503020204020204" pitchFamily="34" charset="-122"/>
          </a:endParaRPr>
        </a:p>
      </dsp:txBody>
      <dsp:txXfrm>
        <a:off x="4117865" y="1354622"/>
        <a:ext cx="1870306" cy="274227"/>
      </dsp:txXfrm>
    </dsp:sp>
    <dsp:sp modelId="{A9937142-913F-4A1F-B3B5-479E093FF804}">
      <dsp:nvSpPr>
        <dsp:cNvPr id="0" name=""/>
        <dsp:cNvSpPr/>
      </dsp:nvSpPr>
      <dsp:spPr>
        <a:xfrm>
          <a:off x="6167993" y="1161314"/>
          <a:ext cx="899107"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altLang="en-US" sz="1200" kern="1200" dirty="0">
              <a:latin typeface="微软雅黑" panose="020B0503020204020204" pitchFamily="34" charset="-122"/>
              <a:ea typeface="微软雅黑" panose="020B0503020204020204" pitchFamily="34" charset="-122"/>
            </a:rPr>
            <a:t>0.23.x</a:t>
          </a:r>
          <a:endParaRPr lang="zh-CN" altLang="en-US" sz="1200" kern="1200" dirty="0">
            <a:latin typeface="微软雅黑" panose="020B0503020204020204" pitchFamily="34" charset="-122"/>
            <a:ea typeface="微软雅黑" panose="020B0503020204020204" pitchFamily="34" charset="-122"/>
          </a:endParaRPr>
        </a:p>
      </dsp:txBody>
      <dsp:txXfrm>
        <a:off x="6167993" y="1161314"/>
        <a:ext cx="899107" cy="274227"/>
      </dsp:txXfrm>
    </dsp:sp>
    <dsp:sp modelId="{207A740F-8C4E-490D-A3EF-0E3CE3EFE0B6}">
      <dsp:nvSpPr>
        <dsp:cNvPr id="0" name=""/>
        <dsp:cNvSpPr/>
      </dsp:nvSpPr>
      <dsp:spPr>
        <a:xfrm>
          <a:off x="6167993" y="1547930"/>
          <a:ext cx="899107"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altLang="en-US" sz="1200" kern="1200">
              <a:latin typeface="微软雅黑" panose="020B0503020204020204" pitchFamily="34" charset="-122"/>
              <a:ea typeface="微软雅黑" panose="020B0503020204020204" pitchFamily="34" charset="-122"/>
            </a:rPr>
            <a:t>2.x</a:t>
          </a:r>
          <a:endParaRPr lang="zh-CN" altLang="en-US" sz="1200" kern="1200">
            <a:latin typeface="微软雅黑" panose="020B0503020204020204" pitchFamily="34" charset="-122"/>
            <a:ea typeface="微软雅黑" panose="020B0503020204020204" pitchFamily="34" charset="-122"/>
          </a:endParaRPr>
        </a:p>
      </dsp:txBody>
      <dsp:txXfrm>
        <a:off x="6167993" y="1547930"/>
        <a:ext cx="899107" cy="274227"/>
      </dsp:txXfrm>
    </dsp:sp>
    <dsp:sp modelId="{D729D63D-B7D2-4498-913A-6032C0A084C3}">
      <dsp:nvSpPr>
        <dsp:cNvPr id="0" name=""/>
        <dsp:cNvSpPr/>
      </dsp:nvSpPr>
      <dsp:spPr>
        <a:xfrm>
          <a:off x="4117865" y="1741238"/>
          <a:ext cx="1870306"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Hadoop 3.0</a:t>
          </a:r>
          <a:endParaRPr lang="zh-CN" altLang="en-US" sz="1200" kern="1200" dirty="0">
            <a:latin typeface="微软雅黑" panose="020B0503020204020204" pitchFamily="34" charset="-122"/>
            <a:ea typeface="微软雅黑" panose="020B0503020204020204" pitchFamily="34" charset="-122"/>
          </a:endParaRPr>
        </a:p>
      </dsp:txBody>
      <dsp:txXfrm>
        <a:off x="4117865" y="1741238"/>
        <a:ext cx="1870306" cy="274227"/>
      </dsp:txXfrm>
    </dsp:sp>
    <dsp:sp modelId="{EF19A3FD-0911-456F-ABF0-660018D651D9}">
      <dsp:nvSpPr>
        <dsp:cNvPr id="0" name=""/>
        <dsp:cNvSpPr/>
      </dsp:nvSpPr>
      <dsp:spPr>
        <a:xfrm>
          <a:off x="2622065" y="2623118"/>
          <a:ext cx="1315979" cy="2742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Hadoop</a:t>
          </a:r>
          <a:r>
            <a:rPr lang="zh-CN" altLang="en-US" sz="1200" kern="1200" dirty="0">
              <a:latin typeface="微软雅黑" panose="020B0503020204020204" pitchFamily="34" charset="-122"/>
              <a:ea typeface="微软雅黑" panose="020B0503020204020204" pitchFamily="34" charset="-122"/>
            </a:rPr>
            <a:t>商业版</a:t>
          </a:r>
        </a:p>
      </dsp:txBody>
      <dsp:txXfrm>
        <a:off x="2622065" y="2623118"/>
        <a:ext cx="1315979" cy="274227"/>
      </dsp:txXfrm>
    </dsp:sp>
    <dsp:sp modelId="{B3AEB551-741A-4458-A4DE-2C9DE7AAE4B8}">
      <dsp:nvSpPr>
        <dsp:cNvPr id="0" name=""/>
        <dsp:cNvSpPr/>
      </dsp:nvSpPr>
      <dsp:spPr>
        <a:xfrm>
          <a:off x="4117865" y="2127855"/>
          <a:ext cx="1870306" cy="6189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微软雅黑" panose="020B0503020204020204" pitchFamily="34" charset="-122"/>
              <a:ea typeface="微软雅黑" panose="020B0503020204020204" pitchFamily="34" charset="-122"/>
            </a:rPr>
            <a:t>Cloudera Distribution Hadoop</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CDH</a:t>
          </a:r>
          <a:r>
            <a:rPr lang="zh-CN" sz="1200" kern="1200" dirty="0">
              <a:latin typeface="微软雅黑" panose="020B0503020204020204" pitchFamily="34" charset="-122"/>
              <a:ea typeface="微软雅黑" panose="020B0503020204020204" pitchFamily="34" charset="-122"/>
            </a:rPr>
            <a:t>）</a:t>
          </a:r>
          <a:endParaRPr lang="zh-CN" altLang="en-US" sz="1200" kern="1200" dirty="0">
            <a:latin typeface="微软雅黑" panose="020B0503020204020204" pitchFamily="34" charset="-122"/>
            <a:ea typeface="微软雅黑" panose="020B0503020204020204" pitchFamily="34" charset="-122"/>
          </a:endParaRPr>
        </a:p>
      </dsp:txBody>
      <dsp:txXfrm>
        <a:off x="4117865" y="2127855"/>
        <a:ext cx="1870306" cy="618946"/>
      </dsp:txXfrm>
    </dsp:sp>
    <dsp:sp modelId="{8EF4F2FB-96A2-459B-AC65-013A1EBB4CFE}">
      <dsp:nvSpPr>
        <dsp:cNvPr id="0" name=""/>
        <dsp:cNvSpPr/>
      </dsp:nvSpPr>
      <dsp:spPr>
        <a:xfrm>
          <a:off x="4117865" y="2859189"/>
          <a:ext cx="1870306" cy="53341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微软雅黑" panose="020B0503020204020204" pitchFamily="34" charset="-122"/>
              <a:ea typeface="微软雅黑" panose="020B0503020204020204" pitchFamily="34" charset="-122"/>
            </a:rPr>
            <a:t>Hortonworks Data Platform</a:t>
          </a:r>
          <a:r>
            <a:rPr lang="zh-CN" sz="1200" kern="1200" dirty="0">
              <a:latin typeface="微软雅黑" panose="020B0503020204020204" pitchFamily="34" charset="-122"/>
              <a:ea typeface="微软雅黑" panose="020B0503020204020204" pitchFamily="34" charset="-122"/>
            </a:rPr>
            <a:t>（</a:t>
          </a:r>
          <a:r>
            <a:rPr lang="en-US" sz="1200" kern="1200" dirty="0">
              <a:latin typeface="微软雅黑" panose="020B0503020204020204" pitchFamily="34" charset="-122"/>
              <a:ea typeface="微软雅黑" panose="020B0503020204020204" pitchFamily="34" charset="-122"/>
            </a:rPr>
            <a:t>HDP</a:t>
          </a:r>
          <a:r>
            <a:rPr lang="zh-CN" sz="1200" kern="1200" dirty="0">
              <a:latin typeface="微软雅黑" panose="020B0503020204020204" pitchFamily="34" charset="-122"/>
              <a:ea typeface="微软雅黑" panose="020B0503020204020204" pitchFamily="34" charset="-122"/>
            </a:rPr>
            <a:t>）</a:t>
          </a:r>
          <a:endParaRPr lang="zh-CN" altLang="en-US" sz="1200" kern="1200" dirty="0">
            <a:latin typeface="微软雅黑" panose="020B0503020204020204" pitchFamily="34" charset="-122"/>
            <a:ea typeface="微软雅黑" panose="020B0503020204020204" pitchFamily="34" charset="-122"/>
          </a:endParaRPr>
        </a:p>
      </dsp:txBody>
      <dsp:txXfrm>
        <a:off x="4117865" y="2859189"/>
        <a:ext cx="1870306" cy="533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41D5-66AB-41BC-B90A-F7CA50676F6C}">
      <dsp:nvSpPr>
        <dsp:cNvPr id="0" name=""/>
        <dsp:cNvSpPr/>
      </dsp:nvSpPr>
      <dsp:spPr>
        <a:xfrm>
          <a:off x="617219" y="0"/>
          <a:ext cx="6995160" cy="33940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AD9EE-1BDE-4B1C-AEBC-F3B4BB8D41EE}">
      <dsp:nvSpPr>
        <dsp:cNvPr id="0" name=""/>
        <dsp:cNvSpPr/>
      </dsp:nvSpPr>
      <dsp:spPr>
        <a:xfrm>
          <a:off x="326"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了解</a:t>
          </a:r>
          <a:r>
            <a:rPr lang="en-US" altLang="zh-CN" sz="1200" kern="1200" dirty="0">
              <a:latin typeface="微软雅黑" panose="020B0503020204020204" pitchFamily="34" charset="-122"/>
              <a:ea typeface="微软雅黑" panose="020B0503020204020204" pitchFamily="34" charset="-122"/>
            </a:rPr>
            <a:t>Hadoop</a:t>
          </a:r>
          <a:r>
            <a:rPr lang="zh-CN" altLang="en-US" sz="1200" kern="1200" dirty="0">
              <a:latin typeface="微软雅黑" panose="020B0503020204020204" pitchFamily="34" charset="-122"/>
              <a:ea typeface="微软雅黑" panose="020B0503020204020204" pitchFamily="34" charset="-122"/>
            </a:rPr>
            <a:t>的运行环境和运行模式</a:t>
          </a:r>
        </a:p>
      </dsp:txBody>
      <dsp:txXfrm>
        <a:off x="48434" y="1066330"/>
        <a:ext cx="889286" cy="1261414"/>
      </dsp:txXfrm>
    </dsp:sp>
    <dsp:sp modelId="{A363D941-2891-4D96-957B-DD3EBF40942C}">
      <dsp:nvSpPr>
        <dsp:cNvPr id="0" name=""/>
        <dsp:cNvSpPr/>
      </dsp:nvSpPr>
      <dsp:spPr>
        <a:xfrm>
          <a:off x="1035104"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规划</a:t>
          </a:r>
          <a:r>
            <a:rPr lang="en-US" altLang="zh-CN" sz="1200" kern="1200" dirty="0">
              <a:latin typeface="微软雅黑" panose="020B0503020204020204" pitchFamily="34" charset="-122"/>
              <a:ea typeface="微软雅黑" panose="020B0503020204020204" pitchFamily="34" charset="-122"/>
            </a:rPr>
            <a:t>Hadoop</a:t>
          </a:r>
          <a:r>
            <a:rPr lang="zh-CN" altLang="en-US" sz="1200" kern="1200" dirty="0">
              <a:latin typeface="微软雅黑" panose="020B0503020204020204" pitchFamily="34" charset="-122"/>
              <a:ea typeface="微软雅黑" panose="020B0503020204020204" pitchFamily="34" charset="-122"/>
            </a:rPr>
            <a:t>集群</a:t>
          </a:r>
        </a:p>
      </dsp:txBody>
      <dsp:txXfrm>
        <a:off x="1083212" y="1066330"/>
        <a:ext cx="889286" cy="1261414"/>
      </dsp:txXfrm>
    </dsp:sp>
    <dsp:sp modelId="{A625C999-3C04-45DE-B30E-82892FF92441}">
      <dsp:nvSpPr>
        <dsp:cNvPr id="0" name=""/>
        <dsp:cNvSpPr/>
      </dsp:nvSpPr>
      <dsp:spPr>
        <a:xfrm>
          <a:off x="2069882"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准备机器及软件环境</a:t>
          </a:r>
        </a:p>
      </dsp:txBody>
      <dsp:txXfrm>
        <a:off x="2117990" y="1066330"/>
        <a:ext cx="889286" cy="1261414"/>
      </dsp:txXfrm>
    </dsp:sp>
    <dsp:sp modelId="{9FB0D33F-2B36-4139-9311-D25421207DE4}">
      <dsp:nvSpPr>
        <dsp:cNvPr id="0" name=""/>
        <dsp:cNvSpPr/>
      </dsp:nvSpPr>
      <dsp:spPr>
        <a:xfrm>
          <a:off x="3104659"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安装和配置</a:t>
          </a:r>
          <a:r>
            <a:rPr lang="en-US" altLang="zh-CN" sz="1200" kern="1200" dirty="0">
              <a:latin typeface="微软雅黑" panose="020B0503020204020204" pitchFamily="34" charset="-122"/>
              <a:ea typeface="微软雅黑" panose="020B0503020204020204" pitchFamily="34" charset="-122"/>
            </a:rPr>
            <a:t>Hadoop</a:t>
          </a:r>
          <a:endParaRPr lang="zh-CN" altLang="en-US" sz="1200" kern="1200" dirty="0">
            <a:latin typeface="微软雅黑" panose="020B0503020204020204" pitchFamily="34" charset="-122"/>
            <a:ea typeface="微软雅黑" panose="020B0503020204020204" pitchFamily="34" charset="-122"/>
          </a:endParaRPr>
        </a:p>
      </dsp:txBody>
      <dsp:txXfrm>
        <a:off x="3152767" y="1066330"/>
        <a:ext cx="889286" cy="1261414"/>
      </dsp:txXfrm>
    </dsp:sp>
    <dsp:sp modelId="{776861D0-82BF-4661-954A-863504F0AFA9}">
      <dsp:nvSpPr>
        <dsp:cNvPr id="0" name=""/>
        <dsp:cNvSpPr/>
      </dsp:nvSpPr>
      <dsp:spPr>
        <a:xfrm>
          <a:off x="4139437"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关闭防火墙</a:t>
          </a:r>
        </a:p>
      </dsp:txBody>
      <dsp:txXfrm>
        <a:off x="4187545" y="1066330"/>
        <a:ext cx="889286" cy="1261414"/>
      </dsp:txXfrm>
    </dsp:sp>
    <dsp:sp modelId="{38D4DE00-5962-4DFC-A784-2FB73CA9AEF2}">
      <dsp:nvSpPr>
        <dsp:cNvPr id="0" name=""/>
        <dsp:cNvSpPr/>
      </dsp:nvSpPr>
      <dsp:spPr>
        <a:xfrm>
          <a:off x="5174215"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格式化文件系统</a:t>
          </a:r>
        </a:p>
      </dsp:txBody>
      <dsp:txXfrm>
        <a:off x="5222323" y="1066330"/>
        <a:ext cx="889286" cy="1261414"/>
      </dsp:txXfrm>
    </dsp:sp>
    <dsp:sp modelId="{4FE7BB85-801A-4FB6-9092-C1E7A51FDBB7}">
      <dsp:nvSpPr>
        <dsp:cNvPr id="0" name=""/>
        <dsp:cNvSpPr/>
      </dsp:nvSpPr>
      <dsp:spPr>
        <a:xfrm>
          <a:off x="6208993"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启动和验证</a:t>
          </a:r>
          <a:r>
            <a:rPr lang="en-US" altLang="zh-CN" sz="1200" kern="1200">
              <a:latin typeface="微软雅黑" panose="020B0503020204020204" pitchFamily="34" charset="-122"/>
              <a:ea typeface="微软雅黑" panose="020B0503020204020204" pitchFamily="34" charset="-122"/>
            </a:rPr>
            <a:t>Hadoop</a:t>
          </a:r>
          <a:endParaRPr lang="zh-CN" altLang="en-US" sz="1200" kern="1200">
            <a:latin typeface="微软雅黑" panose="020B0503020204020204" pitchFamily="34" charset="-122"/>
            <a:ea typeface="微软雅黑" panose="020B0503020204020204" pitchFamily="34" charset="-122"/>
          </a:endParaRPr>
        </a:p>
      </dsp:txBody>
      <dsp:txXfrm>
        <a:off x="6257101" y="1066330"/>
        <a:ext cx="889286" cy="1261414"/>
      </dsp:txXfrm>
    </dsp:sp>
    <dsp:sp modelId="{6CEA8147-B371-4E86-876A-C34DACCF013C}">
      <dsp:nvSpPr>
        <dsp:cNvPr id="0" name=""/>
        <dsp:cNvSpPr/>
      </dsp:nvSpPr>
      <dsp:spPr>
        <a:xfrm>
          <a:off x="7243770" y="1018222"/>
          <a:ext cx="985502"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关闭</a:t>
          </a:r>
          <a:r>
            <a:rPr lang="en-US" altLang="zh-CN" sz="1200" kern="1200">
              <a:latin typeface="微软雅黑" panose="020B0503020204020204" pitchFamily="34" charset="-122"/>
              <a:ea typeface="微软雅黑" panose="020B0503020204020204" pitchFamily="34" charset="-122"/>
            </a:rPr>
            <a:t>Hadoop</a:t>
          </a:r>
          <a:endParaRPr lang="zh-CN" altLang="en-US" sz="1200" kern="1200">
            <a:latin typeface="微软雅黑" panose="020B0503020204020204" pitchFamily="34" charset="-122"/>
            <a:ea typeface="微软雅黑" panose="020B0503020204020204" pitchFamily="34" charset="-122"/>
          </a:endParaRPr>
        </a:p>
      </dsp:txBody>
      <dsp:txXfrm>
        <a:off x="7291878" y="1066330"/>
        <a:ext cx="889286" cy="12614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D209C-1933-412D-9147-56C1BBBC46CF}">
      <dsp:nvSpPr>
        <dsp:cNvPr id="0" name=""/>
        <dsp:cNvSpPr/>
      </dsp:nvSpPr>
      <dsp:spPr>
        <a:xfrm rot="5400000">
          <a:off x="5061241" y="-2084917"/>
          <a:ext cx="1069773"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1</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Windows</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支持</a:t>
          </a:r>
          <a:r>
            <a:rPr lang="en-US" sz="1000" kern="1200" dirty="0">
              <a:latin typeface="微软雅黑" panose="020B0503020204020204" pitchFamily="34" charset="-122"/>
              <a:ea typeface="微软雅黑" panose="020B0503020204020204" pitchFamily="34" charset="-122"/>
            </a:rPr>
            <a:t>Windows</a:t>
          </a:r>
          <a:r>
            <a:rPr lang="zh-CN" sz="1000" kern="1200" dirty="0">
              <a:latin typeface="微软雅黑" panose="020B0503020204020204" pitchFamily="34" charset="-122"/>
              <a:ea typeface="微软雅黑" panose="020B0503020204020204" pitchFamily="34" charset="-122"/>
            </a:rPr>
            <a:t>，但</a:t>
          </a:r>
          <a:r>
            <a:rPr lang="en-US" sz="1000" kern="1200" dirty="0">
              <a:latin typeface="微软雅黑" panose="020B0503020204020204" pitchFamily="34" charset="-122"/>
              <a:ea typeface="微软雅黑" panose="020B0503020204020204" pitchFamily="34" charset="-122"/>
            </a:rPr>
            <a:t>Windows</a:t>
          </a:r>
          <a:r>
            <a:rPr lang="zh-CN" sz="1000" kern="1200" dirty="0">
              <a:latin typeface="微软雅黑" panose="020B0503020204020204" pitchFamily="34" charset="-122"/>
              <a:ea typeface="微软雅黑" panose="020B0503020204020204" pitchFamily="34" charset="-122"/>
            </a:rPr>
            <a:t>操作系统本身不太适合作为服务器操作系统。</a:t>
          </a:r>
        </a:p>
        <a:p>
          <a:pPr marL="57150" lvl="1" indent="-57150" algn="l" defTabSz="444500">
            <a:lnSpc>
              <a:spcPct val="90000"/>
            </a:lnSpc>
            <a:spcBef>
              <a:spcPct val="0"/>
            </a:spcBef>
            <a:spcAft>
              <a:spcPct val="15000"/>
            </a:spcAft>
            <a:buChar char="•"/>
          </a:pP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2</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GNU/Linux</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的最佳运行环境无疑是开源操作系统</a:t>
          </a:r>
          <a:r>
            <a:rPr lang="en-US" sz="1000" kern="1200" dirty="0">
              <a:latin typeface="微软雅黑" panose="020B0503020204020204" pitchFamily="34" charset="-122"/>
              <a:ea typeface="微软雅黑" panose="020B0503020204020204" pitchFamily="34" charset="-122"/>
            </a:rPr>
            <a:t>Linux</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Linux</a:t>
          </a:r>
          <a:r>
            <a:rPr lang="zh-CN" sz="1000" kern="1200" dirty="0">
              <a:latin typeface="微软雅黑" panose="020B0503020204020204" pitchFamily="34" charset="-122"/>
              <a:ea typeface="微软雅黑" panose="020B0503020204020204" pitchFamily="34" charset="-122"/>
            </a:rPr>
            <a:t>发行版本众多，常见的有</a:t>
          </a:r>
          <a:r>
            <a:rPr lang="en-US" sz="1000" kern="1200" dirty="0">
              <a:latin typeface="微软雅黑" panose="020B0503020204020204" pitchFamily="34" charset="-122"/>
              <a:ea typeface="微软雅黑" panose="020B0503020204020204" pitchFamily="34" charset="-122"/>
            </a:rPr>
            <a:t>CentOS</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Ubuntu</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Red Hat</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Debian</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Fedora</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SUSE</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openSUSE</a:t>
          </a:r>
          <a:r>
            <a:rPr lang="zh-CN" sz="1000" kern="1200" dirty="0">
              <a:latin typeface="微软雅黑" panose="020B0503020204020204" pitchFamily="34" charset="-122"/>
              <a:ea typeface="微软雅黑" panose="020B0503020204020204" pitchFamily="34" charset="-122"/>
            </a:rPr>
            <a:t>等。</a:t>
          </a:r>
        </a:p>
      </dsp:txBody>
      <dsp:txXfrm rot="-5400000">
        <a:off x="2962656" y="65890"/>
        <a:ext cx="5214722" cy="965329"/>
      </dsp:txXfrm>
    </dsp:sp>
    <dsp:sp modelId="{3874AF79-05E2-4D6F-AA6E-5A6F8FCF4026}">
      <dsp:nvSpPr>
        <dsp:cNvPr id="0" name=""/>
        <dsp:cNvSpPr/>
      </dsp:nvSpPr>
      <dsp:spPr>
        <a:xfrm>
          <a:off x="0" y="1657"/>
          <a:ext cx="2962656" cy="109379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操作系统</a:t>
          </a:r>
        </a:p>
      </dsp:txBody>
      <dsp:txXfrm>
        <a:off x="53395" y="55052"/>
        <a:ext cx="2855866" cy="987003"/>
      </dsp:txXfrm>
    </dsp:sp>
    <dsp:sp modelId="{FE98EE23-6060-47E6-AC02-078F1B756533}">
      <dsp:nvSpPr>
        <dsp:cNvPr id="0" name=""/>
        <dsp:cNvSpPr/>
      </dsp:nvSpPr>
      <dsp:spPr>
        <a:xfrm rot="5400000">
          <a:off x="5057732" y="-936434"/>
          <a:ext cx="1076791"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使用</a:t>
          </a:r>
          <a:r>
            <a:rPr lang="en-US" sz="1000" kern="1200" dirty="0">
              <a:latin typeface="微软雅黑" panose="020B0503020204020204" pitchFamily="34" charset="-122"/>
              <a:ea typeface="微软雅黑" panose="020B0503020204020204" pitchFamily="34" charset="-122"/>
            </a:rPr>
            <a:t>Java</a:t>
          </a:r>
          <a:r>
            <a:rPr lang="zh-CN" sz="1000" kern="1200" dirty="0">
              <a:latin typeface="微软雅黑" panose="020B0503020204020204" pitchFamily="34" charset="-122"/>
              <a:ea typeface="微软雅黑" panose="020B0503020204020204" pitchFamily="34" charset="-122"/>
            </a:rPr>
            <a:t>语言编写，因此它的运行环境需要</a:t>
          </a:r>
          <a:r>
            <a:rPr lang="en-US" sz="1000" kern="1200" dirty="0">
              <a:latin typeface="微软雅黑" panose="020B0503020204020204" pitchFamily="34" charset="-122"/>
              <a:ea typeface="微软雅黑" panose="020B0503020204020204" pitchFamily="34" charset="-122"/>
            </a:rPr>
            <a:t>Java</a:t>
          </a:r>
          <a:r>
            <a:rPr lang="zh-CN" sz="1000" kern="1200" dirty="0">
              <a:latin typeface="微软雅黑" panose="020B0503020204020204" pitchFamily="34" charset="-122"/>
              <a:ea typeface="微软雅黑" panose="020B0503020204020204" pitchFamily="34" charset="-122"/>
            </a:rPr>
            <a:t>环境的支持。</a:t>
          </a:r>
          <a:r>
            <a:rPr lang="en-US" sz="1000" kern="1200" dirty="0">
              <a:latin typeface="微软雅黑" panose="020B0503020204020204" pitchFamily="34" charset="-122"/>
              <a:ea typeface="微软雅黑" panose="020B0503020204020204" pitchFamily="34" charset="-122"/>
            </a:rPr>
            <a:t>Hadoop 3.x</a:t>
          </a:r>
          <a:r>
            <a:rPr lang="zh-CN" sz="1000" kern="1200" dirty="0">
              <a:latin typeface="微软雅黑" panose="020B0503020204020204" pitchFamily="34" charset="-122"/>
              <a:ea typeface="微软雅黑" panose="020B0503020204020204" pitchFamily="34" charset="-122"/>
            </a:rPr>
            <a:t>需要</a:t>
          </a:r>
          <a:r>
            <a:rPr lang="en-US" sz="1000" kern="1200" dirty="0">
              <a:latin typeface="微软雅黑" panose="020B0503020204020204" pitchFamily="34" charset="-122"/>
              <a:ea typeface="微软雅黑" panose="020B0503020204020204" pitchFamily="34" charset="-122"/>
            </a:rPr>
            <a:t>Java 8</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Hadoop 2.7</a:t>
          </a:r>
          <a:r>
            <a:rPr lang="zh-CN" sz="1000" kern="1200" dirty="0">
              <a:latin typeface="微软雅黑" panose="020B0503020204020204" pitchFamily="34" charset="-122"/>
              <a:ea typeface="微软雅黑" panose="020B0503020204020204" pitchFamily="34" charset="-122"/>
            </a:rPr>
            <a:t>及以后版本需要</a:t>
          </a:r>
          <a:r>
            <a:rPr lang="en-US" sz="1000" kern="1200" dirty="0">
              <a:latin typeface="微软雅黑" panose="020B0503020204020204" pitchFamily="34" charset="-122"/>
              <a:ea typeface="微软雅黑" panose="020B0503020204020204" pitchFamily="34" charset="-122"/>
            </a:rPr>
            <a:t>Java 7</a:t>
          </a:r>
          <a:r>
            <a:rPr lang="zh-CN" sz="1000" kern="1200" dirty="0">
              <a:latin typeface="微软雅黑" panose="020B0503020204020204" pitchFamily="34" charset="-122"/>
              <a:ea typeface="微软雅黑" panose="020B0503020204020204" pitchFamily="34" charset="-122"/>
            </a:rPr>
            <a:t>或</a:t>
          </a:r>
          <a:r>
            <a:rPr lang="en-US" sz="1000" kern="1200" dirty="0">
              <a:latin typeface="微软雅黑" panose="020B0503020204020204" pitchFamily="34" charset="-122"/>
              <a:ea typeface="微软雅黑" panose="020B0503020204020204" pitchFamily="34" charset="-122"/>
            </a:rPr>
            <a:t>Java 8</a:t>
          </a:r>
          <a:r>
            <a:rPr lang="zh-CN" sz="1000" kern="1200" dirty="0">
              <a:latin typeface="微软雅黑" panose="020B0503020204020204" pitchFamily="34" charset="-122"/>
              <a:ea typeface="微软雅黑" panose="020B0503020204020204" pitchFamily="34" charset="-122"/>
            </a:rPr>
            <a:t>，</a:t>
          </a:r>
          <a:r>
            <a:rPr lang="en-US" sz="1000" kern="1200" dirty="0">
              <a:latin typeface="微软雅黑" panose="020B0503020204020204" pitchFamily="34" charset="-122"/>
              <a:ea typeface="微软雅黑" panose="020B0503020204020204" pitchFamily="34" charset="-122"/>
            </a:rPr>
            <a:t>Hadoop 2.6</a:t>
          </a:r>
          <a:r>
            <a:rPr lang="zh-CN" sz="1000" kern="1200" dirty="0">
              <a:latin typeface="微软雅黑" panose="020B0503020204020204" pitchFamily="34" charset="-122"/>
              <a:ea typeface="微软雅黑" panose="020B0503020204020204" pitchFamily="34" charset="-122"/>
            </a:rPr>
            <a:t>及早期版本需要</a:t>
          </a:r>
          <a:r>
            <a:rPr lang="en-US" sz="1000" kern="1200" dirty="0">
              <a:latin typeface="微软雅黑" panose="020B0503020204020204" pitchFamily="34" charset="-122"/>
              <a:ea typeface="微软雅黑" panose="020B0503020204020204" pitchFamily="34" charset="-122"/>
            </a:rPr>
            <a:t>Java 6</a:t>
          </a:r>
          <a:r>
            <a:rPr lang="zh-CN" sz="1000" kern="1200" dirty="0">
              <a:latin typeface="微软雅黑" panose="020B0503020204020204" pitchFamily="34" charset="-122"/>
              <a:ea typeface="微软雅黑" panose="020B0503020204020204" pitchFamily="34" charset="-122"/>
            </a:rPr>
            <a:t>。</a:t>
          </a:r>
        </a:p>
      </dsp:txBody>
      <dsp:txXfrm rot="-5400000">
        <a:off x="2962656" y="1211207"/>
        <a:ext cx="5214379" cy="971661"/>
      </dsp:txXfrm>
    </dsp:sp>
    <dsp:sp modelId="{6FFF8E15-B189-41EF-A42F-DDE4457A5C56}">
      <dsp:nvSpPr>
        <dsp:cNvPr id="0" name=""/>
        <dsp:cNvSpPr/>
      </dsp:nvSpPr>
      <dsp:spPr>
        <a:xfrm>
          <a:off x="0" y="1150140"/>
          <a:ext cx="2962656" cy="109379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Java</a:t>
          </a:r>
          <a:r>
            <a:rPr lang="zh-CN" sz="2400" kern="1200" dirty="0">
              <a:latin typeface="微软雅黑" panose="020B0503020204020204" pitchFamily="34" charset="-122"/>
              <a:ea typeface="微软雅黑" panose="020B0503020204020204" pitchFamily="34" charset="-122"/>
            </a:rPr>
            <a:t>环境</a:t>
          </a:r>
        </a:p>
      </dsp:txBody>
      <dsp:txXfrm>
        <a:off x="53395" y="1203535"/>
        <a:ext cx="2855866" cy="987003"/>
      </dsp:txXfrm>
    </dsp:sp>
    <dsp:sp modelId="{FA3949A6-65B2-441C-B695-97929FB3AA3D}">
      <dsp:nvSpPr>
        <dsp:cNvPr id="0" name=""/>
        <dsp:cNvSpPr/>
      </dsp:nvSpPr>
      <dsp:spPr>
        <a:xfrm rot="5400000">
          <a:off x="5054218" y="212048"/>
          <a:ext cx="1083818"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集群若想运行，其运行平台</a:t>
          </a:r>
          <a:r>
            <a:rPr lang="en-US" sz="1000" kern="1200" dirty="0">
              <a:latin typeface="微软雅黑" panose="020B0503020204020204" pitchFamily="34" charset="-122"/>
              <a:ea typeface="微软雅黑" panose="020B0503020204020204" pitchFamily="34" charset="-122"/>
            </a:rPr>
            <a:t>Linux</a:t>
          </a:r>
          <a:r>
            <a:rPr lang="zh-CN" sz="1000" kern="1200" dirty="0">
              <a:latin typeface="微软雅黑" panose="020B0503020204020204" pitchFamily="34" charset="-122"/>
              <a:ea typeface="微软雅黑" panose="020B0503020204020204" pitchFamily="34" charset="-122"/>
            </a:rPr>
            <a:t>必须安装</a:t>
          </a:r>
          <a:r>
            <a:rPr lang="en-US" sz="1000" kern="1200" dirty="0">
              <a:latin typeface="微软雅黑" panose="020B0503020204020204" pitchFamily="34" charset="-122"/>
              <a:ea typeface="微软雅黑" panose="020B0503020204020204" pitchFamily="34" charset="-122"/>
            </a:rPr>
            <a:t>SSH</a:t>
          </a:r>
          <a:r>
            <a:rPr lang="zh-CN" sz="1000" kern="1200" dirty="0">
              <a:latin typeface="微软雅黑" panose="020B0503020204020204" pitchFamily="34" charset="-122"/>
              <a:ea typeface="微软雅黑" panose="020B0503020204020204" pitchFamily="34" charset="-122"/>
            </a:rPr>
            <a:t>，且</a:t>
          </a:r>
          <a:r>
            <a:rPr lang="en-US" sz="1000" kern="1200" dirty="0" err="1">
              <a:latin typeface="微软雅黑" panose="020B0503020204020204" pitchFamily="34" charset="-122"/>
              <a:ea typeface="微软雅黑" panose="020B0503020204020204" pitchFamily="34" charset="-122"/>
            </a:rPr>
            <a:t>sshd</a:t>
          </a:r>
          <a:r>
            <a:rPr lang="zh-CN" sz="1000" kern="1200" dirty="0">
              <a:latin typeface="微软雅黑" panose="020B0503020204020204" pitchFamily="34" charset="-122"/>
              <a:ea typeface="微软雅黑" panose="020B0503020204020204" pitchFamily="34" charset="-122"/>
            </a:rPr>
            <a:t>服务必须运行，只有这样，才能使用</a:t>
          </a: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脚本管理远程</a:t>
          </a:r>
          <a:r>
            <a:rPr lang="en-US" sz="1000" kern="1200" dirty="0">
              <a:latin typeface="微软雅黑" panose="020B0503020204020204" pitchFamily="34" charset="-122"/>
              <a:ea typeface="微软雅黑" panose="020B0503020204020204" pitchFamily="34" charset="-122"/>
            </a:rPr>
            <a:t>Hadoop</a:t>
          </a:r>
          <a:r>
            <a:rPr lang="zh-CN" sz="1000" kern="1200" dirty="0">
              <a:latin typeface="微软雅黑" panose="020B0503020204020204" pitchFamily="34" charset="-122"/>
              <a:ea typeface="微软雅黑" panose="020B0503020204020204" pitchFamily="34" charset="-122"/>
            </a:rPr>
            <a:t>守护进程。</a:t>
          </a:r>
        </a:p>
      </dsp:txBody>
      <dsp:txXfrm rot="-5400000">
        <a:off x="2962655" y="2356519"/>
        <a:ext cx="5214036" cy="978002"/>
      </dsp:txXfrm>
    </dsp:sp>
    <dsp:sp modelId="{B6E0B5B5-1025-4E1F-AD14-B5CF5D7F06CA}">
      <dsp:nvSpPr>
        <dsp:cNvPr id="0" name=""/>
        <dsp:cNvSpPr/>
      </dsp:nvSpPr>
      <dsp:spPr>
        <a:xfrm>
          <a:off x="0" y="2298624"/>
          <a:ext cx="2962656" cy="109379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SSH</a:t>
          </a:r>
          <a:endParaRPr lang="zh-CN" sz="2400" kern="1200" dirty="0">
            <a:latin typeface="微软雅黑" panose="020B0503020204020204" pitchFamily="34" charset="-122"/>
            <a:ea typeface="微软雅黑" panose="020B0503020204020204" pitchFamily="34" charset="-122"/>
          </a:endParaRPr>
        </a:p>
      </dsp:txBody>
      <dsp:txXfrm>
        <a:off x="53395" y="2352019"/>
        <a:ext cx="2855866" cy="9870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A90C1-059A-400D-82EF-15F8435879C8}">
      <dsp:nvSpPr>
        <dsp:cNvPr id="0" name=""/>
        <dsp:cNvSpPr/>
      </dsp:nvSpPr>
      <dsp:spPr>
        <a:xfrm>
          <a:off x="0" y="50397"/>
          <a:ext cx="8229600" cy="49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latin typeface="微软雅黑" panose="020B0503020204020204" pitchFamily="34" charset="-122"/>
              <a:ea typeface="微软雅黑" panose="020B0503020204020204" pitchFamily="34" charset="-122"/>
            </a:rPr>
            <a:t>单机模式（</a:t>
          </a:r>
          <a:r>
            <a:rPr lang="en-US" sz="1600" kern="1200" dirty="0">
              <a:latin typeface="微软雅黑" panose="020B0503020204020204" pitchFamily="34" charset="-122"/>
              <a:ea typeface="微软雅黑" panose="020B0503020204020204" pitchFamily="34" charset="-122"/>
            </a:rPr>
            <a:t>Local/Standalone Mode</a:t>
          </a:r>
          <a:r>
            <a:rPr lang="zh-CN" sz="1600" kern="1200" dirty="0">
              <a:latin typeface="微软雅黑" panose="020B0503020204020204" pitchFamily="34" charset="-122"/>
              <a:ea typeface="微软雅黑" panose="020B0503020204020204" pitchFamily="34" charset="-122"/>
            </a:rPr>
            <a:t>）</a:t>
          </a:r>
        </a:p>
      </dsp:txBody>
      <dsp:txXfrm>
        <a:off x="24217" y="74614"/>
        <a:ext cx="8181166" cy="447646"/>
      </dsp:txXfrm>
    </dsp:sp>
    <dsp:sp modelId="{D45F4EC8-DF81-469E-B699-6CA90979CF35}">
      <dsp:nvSpPr>
        <dsp:cNvPr id="0" name=""/>
        <dsp:cNvSpPr/>
      </dsp:nvSpPr>
      <dsp:spPr>
        <a:xfrm>
          <a:off x="0" y="546477"/>
          <a:ext cx="8229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a:latin typeface="微软雅黑" panose="020B0503020204020204" pitchFamily="34" charset="-122"/>
              <a:ea typeface="微软雅黑" panose="020B0503020204020204" pitchFamily="34" charset="-122"/>
            </a:rPr>
            <a:t>只在一台计算机上运行，不需任何配置，在这种模式下，</a:t>
          </a:r>
          <a:r>
            <a:rPr lang="en-US" sz="1200" kern="1200">
              <a:latin typeface="微软雅黑" panose="020B0503020204020204" pitchFamily="34" charset="-122"/>
              <a:ea typeface="微软雅黑" panose="020B0503020204020204" pitchFamily="34" charset="-122"/>
            </a:rPr>
            <a:t>Hadoop</a:t>
          </a:r>
          <a:r>
            <a:rPr lang="zh-CN" sz="1200" kern="1200">
              <a:latin typeface="微软雅黑" panose="020B0503020204020204" pitchFamily="34" charset="-122"/>
              <a:ea typeface="微软雅黑" panose="020B0503020204020204" pitchFamily="34" charset="-122"/>
            </a:rPr>
            <a:t>所有的守护进程都变成了一个</a:t>
          </a:r>
          <a:r>
            <a:rPr lang="en-US" sz="1200" kern="1200">
              <a:latin typeface="微软雅黑" panose="020B0503020204020204" pitchFamily="34" charset="-122"/>
              <a:ea typeface="微软雅黑" panose="020B0503020204020204" pitchFamily="34" charset="-122"/>
            </a:rPr>
            <a:t>Java</a:t>
          </a:r>
          <a:r>
            <a:rPr lang="zh-CN" sz="1200" kern="1200">
              <a:latin typeface="微软雅黑" panose="020B0503020204020204" pitchFamily="34" charset="-122"/>
              <a:ea typeface="微软雅黑" panose="020B0503020204020204" pitchFamily="34" charset="-122"/>
            </a:rPr>
            <a:t>进程，存储采用本地文件系统，没有采用分布式文件系统</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a:t>
          </a:r>
        </a:p>
      </dsp:txBody>
      <dsp:txXfrm>
        <a:off x="0" y="546477"/>
        <a:ext cx="8229600" cy="521640"/>
      </dsp:txXfrm>
    </dsp:sp>
    <dsp:sp modelId="{1191A989-F56B-4AF7-8F5A-90AEC31BE3EE}">
      <dsp:nvSpPr>
        <dsp:cNvPr id="0" name=""/>
        <dsp:cNvSpPr/>
      </dsp:nvSpPr>
      <dsp:spPr>
        <a:xfrm>
          <a:off x="0" y="1068117"/>
          <a:ext cx="8229600" cy="49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latin typeface="微软雅黑" panose="020B0503020204020204" pitchFamily="34" charset="-122"/>
              <a:ea typeface="微软雅黑" panose="020B0503020204020204" pitchFamily="34" charset="-122"/>
            </a:rPr>
            <a:t>伪分布模式（</a:t>
          </a:r>
          <a:r>
            <a:rPr lang="en-US" sz="1600" kern="1200" dirty="0">
              <a:latin typeface="微软雅黑" panose="020B0503020204020204" pitchFamily="34" charset="-122"/>
              <a:ea typeface="微软雅黑" panose="020B0503020204020204" pitchFamily="34" charset="-122"/>
            </a:rPr>
            <a:t>Pseudo-Distributed Mode</a:t>
          </a:r>
          <a:r>
            <a:rPr lang="zh-CN" sz="1600" kern="1200" dirty="0">
              <a:latin typeface="微软雅黑" panose="020B0503020204020204" pitchFamily="34" charset="-122"/>
              <a:ea typeface="微软雅黑" panose="020B0503020204020204" pitchFamily="34" charset="-122"/>
            </a:rPr>
            <a:t>）</a:t>
          </a:r>
        </a:p>
      </dsp:txBody>
      <dsp:txXfrm>
        <a:off x="24217" y="1092334"/>
        <a:ext cx="8181166" cy="447646"/>
      </dsp:txXfrm>
    </dsp:sp>
    <dsp:sp modelId="{7A7CF7B1-9994-49EB-A546-FD99272D1E52}">
      <dsp:nvSpPr>
        <dsp:cNvPr id="0" name=""/>
        <dsp:cNvSpPr/>
      </dsp:nvSpPr>
      <dsp:spPr>
        <a:xfrm>
          <a:off x="0" y="1564197"/>
          <a:ext cx="82296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a:latin typeface="微软雅黑" panose="020B0503020204020204" pitchFamily="34" charset="-122"/>
              <a:ea typeface="微软雅黑" panose="020B0503020204020204" pitchFamily="34" charset="-122"/>
            </a:rPr>
            <a:t>只在一台计算机上运行，在这种模式下，</a:t>
          </a:r>
          <a:r>
            <a:rPr lang="en-US" sz="1200" kern="1200">
              <a:latin typeface="微软雅黑" panose="020B0503020204020204" pitchFamily="34" charset="-122"/>
              <a:ea typeface="微软雅黑" panose="020B0503020204020204" pitchFamily="34" charset="-122"/>
            </a:rPr>
            <a:t>Hadoop</a:t>
          </a:r>
          <a:r>
            <a:rPr lang="zh-CN" sz="1200" kern="1200">
              <a:latin typeface="微软雅黑" panose="020B0503020204020204" pitchFamily="34" charset="-122"/>
              <a:ea typeface="微软雅黑" panose="020B0503020204020204" pitchFamily="34" charset="-122"/>
            </a:rPr>
            <a:t>所有守护进程都运行在一个节点上，在一个节点上模拟了一个具有</a:t>
          </a:r>
          <a:r>
            <a:rPr lang="en-US" sz="1200" kern="1200">
              <a:latin typeface="微软雅黑" panose="020B0503020204020204" pitchFamily="34" charset="-122"/>
              <a:ea typeface="微软雅黑" panose="020B0503020204020204" pitchFamily="34" charset="-122"/>
            </a:rPr>
            <a:t>Hadoop</a:t>
          </a:r>
          <a:r>
            <a:rPr lang="zh-CN" sz="1200" kern="1200">
              <a:latin typeface="微软雅黑" panose="020B0503020204020204" pitchFamily="34" charset="-122"/>
              <a:ea typeface="微软雅黑" panose="020B0503020204020204" pitchFamily="34" charset="-122"/>
            </a:rPr>
            <a:t>完整功能的微型集群，存储采用分布式文件系统</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，但是</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的名称节点和数据节点都位于同一台计算机上。</a:t>
          </a:r>
        </a:p>
      </dsp:txBody>
      <dsp:txXfrm>
        <a:off x="0" y="1564197"/>
        <a:ext cx="8229600" cy="761760"/>
      </dsp:txXfrm>
    </dsp:sp>
    <dsp:sp modelId="{A293D128-355B-44A5-9657-5CB9B53BAA0D}">
      <dsp:nvSpPr>
        <dsp:cNvPr id="0" name=""/>
        <dsp:cNvSpPr/>
      </dsp:nvSpPr>
      <dsp:spPr>
        <a:xfrm>
          <a:off x="0" y="2325957"/>
          <a:ext cx="8229600" cy="49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latin typeface="微软雅黑" panose="020B0503020204020204" pitchFamily="34" charset="-122"/>
              <a:ea typeface="微软雅黑" panose="020B0503020204020204" pitchFamily="34" charset="-122"/>
            </a:rPr>
            <a:t>全分布模式（</a:t>
          </a:r>
          <a:r>
            <a:rPr lang="en-US" sz="1600" kern="1200" dirty="0">
              <a:latin typeface="微软雅黑" panose="020B0503020204020204" pitchFamily="34" charset="-122"/>
              <a:ea typeface="微软雅黑" panose="020B0503020204020204" pitchFamily="34" charset="-122"/>
            </a:rPr>
            <a:t>Fully-Distributed Mode</a:t>
          </a:r>
          <a:r>
            <a:rPr lang="zh-CN" sz="1600" kern="1200" dirty="0">
              <a:latin typeface="微软雅黑" panose="020B0503020204020204" pitchFamily="34" charset="-122"/>
              <a:ea typeface="微软雅黑" panose="020B0503020204020204" pitchFamily="34" charset="-122"/>
            </a:rPr>
            <a:t>）</a:t>
          </a:r>
        </a:p>
      </dsp:txBody>
      <dsp:txXfrm>
        <a:off x="24217" y="2350174"/>
        <a:ext cx="8181166" cy="447646"/>
      </dsp:txXfrm>
    </dsp:sp>
    <dsp:sp modelId="{FA791B5E-9D27-4CC1-81CC-CD18DBE289D8}">
      <dsp:nvSpPr>
        <dsp:cNvPr id="0" name=""/>
        <dsp:cNvSpPr/>
      </dsp:nvSpPr>
      <dsp:spPr>
        <a:xfrm>
          <a:off x="0" y="2822037"/>
          <a:ext cx="8229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a:latin typeface="微软雅黑" panose="020B0503020204020204" pitchFamily="34" charset="-122"/>
              <a:ea typeface="微软雅黑" panose="020B0503020204020204" pitchFamily="34" charset="-122"/>
            </a:rPr>
            <a:t>在多台计算机上运行，在这种模式下，</a:t>
          </a:r>
          <a:r>
            <a:rPr lang="en-US" sz="1200" kern="1200">
              <a:latin typeface="微软雅黑" panose="020B0503020204020204" pitchFamily="34" charset="-122"/>
              <a:ea typeface="微软雅黑" panose="020B0503020204020204" pitchFamily="34" charset="-122"/>
            </a:rPr>
            <a:t>Hadoop</a:t>
          </a:r>
          <a:r>
            <a:rPr lang="zh-CN" sz="1200" kern="1200">
              <a:latin typeface="微软雅黑" panose="020B0503020204020204" pitchFamily="34" charset="-122"/>
              <a:ea typeface="微软雅黑" panose="020B0503020204020204" pitchFamily="34" charset="-122"/>
            </a:rPr>
            <a:t>的守护进程运行在多个节点上，形成一个真正意义上的集群，存储采用分布式文件系统</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，且</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的名称节点和数据节点位于不同计算机上。</a:t>
          </a:r>
        </a:p>
      </dsp:txBody>
      <dsp:txXfrm>
        <a:off x="0" y="2822037"/>
        <a:ext cx="8229600" cy="521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22241D-6204-4F03-9433-20F279A8DA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399CD6-6629-42C6-8902-75791FA0C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FF6B93-A2B7-4003-A8D2-2907FE137B6D}" type="datetimeFigureOut">
              <a:rPr lang="zh-CN" altLang="en-US" smtClean="0"/>
              <a:t>2020-4-6</a:t>
            </a:fld>
            <a:endParaRPr lang="zh-CN" altLang="en-US"/>
          </a:p>
        </p:txBody>
      </p:sp>
      <p:sp>
        <p:nvSpPr>
          <p:cNvPr id="4" name="页脚占位符 3">
            <a:extLst>
              <a:ext uri="{FF2B5EF4-FFF2-40B4-BE49-F238E27FC236}">
                <a16:creationId xmlns:a16="http://schemas.microsoft.com/office/drawing/2014/main" id="{3407E08B-284E-4211-AE33-EBEADB5F2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866DCC-28DF-474F-B3DA-A992915630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FEBED-2881-4AB0-9853-0743C5900CC4}" type="slidenum">
              <a:rPr lang="zh-CN" altLang="en-US" smtClean="0"/>
              <a:t>‹#›</a:t>
            </a:fld>
            <a:endParaRPr lang="zh-CN" altLang="en-US"/>
          </a:p>
        </p:txBody>
      </p:sp>
    </p:spTree>
    <p:extLst>
      <p:ext uri="{BB962C8B-B14F-4D97-AF65-F5344CB8AC3E}">
        <p14:creationId xmlns:p14="http://schemas.microsoft.com/office/powerpoint/2010/main" val="119229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3960-38AE-4647-A273-B7312DEE82D1}"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9F60-7BBD-4510-A829-96DE4E604DF4}" type="slidenum">
              <a:rPr lang="zh-CN" altLang="en-US" smtClean="0"/>
              <a:t>‹#›</a:t>
            </a:fld>
            <a:endParaRPr lang="zh-CN" altLang="en-US"/>
          </a:p>
        </p:txBody>
      </p:sp>
    </p:spTree>
    <p:extLst>
      <p:ext uri="{BB962C8B-B14F-4D97-AF65-F5344CB8AC3E}">
        <p14:creationId xmlns:p14="http://schemas.microsoft.com/office/powerpoint/2010/main" val="2141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37</a:t>
            </a:fld>
            <a:endParaRPr lang="en-US" altLang="zh-CN">
              <a:solidFill>
                <a:prstClr val="black"/>
              </a:solidFill>
            </a:endParaRPr>
          </a:p>
        </p:txBody>
      </p:sp>
    </p:spTree>
    <p:extLst>
      <p:ext uri="{BB962C8B-B14F-4D97-AF65-F5344CB8AC3E}">
        <p14:creationId xmlns:p14="http://schemas.microsoft.com/office/powerpoint/2010/main" val="280341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3638"/>
            <a:ext cx="7772400" cy="1102519"/>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dirty="0"/>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80794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7463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58863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lumMod val="65000"/>
                    <a:lumOff val="3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42657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07707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76667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6780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8275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711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353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302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
        <p:nvSpPr>
          <p:cNvPr id="7" name="矩形 6"/>
          <p:cNvSpPr/>
          <p:nvPr userDrawn="1"/>
        </p:nvSpPr>
        <p:spPr>
          <a:xfrm>
            <a:off x="0" y="4876006"/>
            <a:ext cx="9144000" cy="267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《Hadoop</a:t>
            </a:r>
            <a:r>
              <a:rPr lang="zh-CN" altLang="en-US" sz="1400" dirty="0">
                <a:latin typeface="微软雅黑" pitchFamily="34" charset="-122"/>
                <a:ea typeface="微软雅黑" pitchFamily="34" charset="-122"/>
              </a:rPr>
              <a:t>大数据原理与应用实验教程</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配套课件    </a:t>
            </a:r>
            <a:r>
              <a:rPr lang="en-US" altLang="zh-CN" sz="1400" dirty="0">
                <a:latin typeface="微软雅黑" pitchFamily="34" charset="-122"/>
                <a:ea typeface="微软雅黑" pitchFamily="34" charset="-122"/>
              </a:rPr>
              <a:t>ISBN:978-7-5606-5543-7    </a:t>
            </a:r>
            <a:r>
              <a:rPr lang="zh-CN" altLang="en-US" sz="1400" dirty="0">
                <a:latin typeface="微软雅黑" pitchFamily="34" charset="-122"/>
                <a:ea typeface="微软雅黑" pitchFamily="34" charset="-122"/>
              </a:rPr>
              <a:t>西安电子科技大学出版社</a:t>
            </a:r>
          </a:p>
        </p:txBody>
      </p:sp>
    </p:spTree>
    <p:extLst>
      <p:ext uri="{BB962C8B-B14F-4D97-AF65-F5344CB8AC3E}">
        <p14:creationId xmlns:p14="http://schemas.microsoft.com/office/powerpoint/2010/main" val="278863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403170"/>
            <a:ext cx="9143998" cy="1888659"/>
          </a:xfrm>
        </p:spPr>
        <p:txBody>
          <a:bodyPr>
            <a:normAutofit/>
          </a:bodyPr>
          <a:lstStyle/>
          <a:p>
            <a:pPr algn="ctr" defTabSz="685628">
              <a:spcBef>
                <a:spcPts val="0"/>
              </a:spcBef>
              <a:defRPr/>
            </a:pPr>
            <a:r>
              <a:rPr lang="en-US" altLang="zh-CN" sz="3600" b="1" kern="0" dirty="0">
                <a:gradFill>
                  <a:gsLst>
                    <a:gs pos="0">
                      <a:srgbClr val="2A528D"/>
                    </a:gs>
                    <a:gs pos="100000">
                      <a:srgbClr val="006DF0"/>
                    </a:gs>
                  </a:gsLst>
                  <a:lin ang="5400000" scaled="0"/>
                </a:gradFill>
              </a:rPr>
              <a:t>Hadoop</a:t>
            </a:r>
            <a:r>
              <a:rPr lang="zh-CN" altLang="en-US" sz="3600" b="1" kern="0" dirty="0">
                <a:gradFill>
                  <a:gsLst>
                    <a:gs pos="0">
                      <a:srgbClr val="2A528D"/>
                    </a:gs>
                    <a:gs pos="100000">
                      <a:srgbClr val="006DF0"/>
                    </a:gs>
                  </a:gsLst>
                  <a:lin ang="5400000" scaled="0"/>
                </a:gradFill>
              </a:rPr>
              <a:t>大数据原理与应用实验教程</a:t>
            </a:r>
            <a:br>
              <a:rPr lang="en-US" altLang="zh-CN" sz="3600" b="1" kern="0" dirty="0">
                <a:gradFill>
                  <a:gsLst>
                    <a:gs pos="0">
                      <a:srgbClr val="2A528D"/>
                    </a:gs>
                    <a:gs pos="100000">
                      <a:srgbClr val="006DF0"/>
                    </a:gs>
                  </a:gsLst>
                  <a:lin ang="5400000" scaled="0"/>
                </a:gradFill>
              </a:rPr>
            </a:br>
            <a:br>
              <a:rPr lang="en-US" altLang="zh-CN" sz="3600" b="1" kern="0" dirty="0">
                <a:gradFill>
                  <a:gsLst>
                    <a:gs pos="0">
                      <a:srgbClr val="2A528D"/>
                    </a:gs>
                    <a:gs pos="100000">
                      <a:srgbClr val="006DF0"/>
                    </a:gs>
                  </a:gsLst>
                  <a:lin ang="5400000" scaled="0"/>
                </a:gradFill>
              </a:rPr>
            </a:br>
            <a:r>
              <a:rPr lang="zh-CN" altLang="en-US" sz="2700" b="1" kern="0" dirty="0">
                <a:gradFill>
                  <a:gsLst>
                    <a:gs pos="0">
                      <a:srgbClr val="2A528D"/>
                    </a:gs>
                    <a:gs pos="100000">
                      <a:srgbClr val="006DF0"/>
                    </a:gs>
                  </a:gsLst>
                  <a:lin ang="5400000" scaled="0"/>
                </a:gradFill>
              </a:rPr>
              <a:t>实验</a:t>
            </a:r>
            <a:r>
              <a:rPr lang="en-US" altLang="zh-CN" sz="2700" b="1" kern="0" dirty="0">
                <a:gradFill>
                  <a:gsLst>
                    <a:gs pos="0">
                      <a:srgbClr val="2A528D"/>
                    </a:gs>
                    <a:gs pos="100000">
                      <a:srgbClr val="006DF0"/>
                    </a:gs>
                  </a:gsLst>
                  <a:lin ang="5400000" scaled="0"/>
                </a:gradFill>
              </a:rPr>
              <a:t>1</a:t>
            </a:r>
            <a:r>
              <a:rPr lang="zh-CN" altLang="en-US" sz="2700" b="1" kern="0" dirty="0">
                <a:gradFill>
                  <a:gsLst>
                    <a:gs pos="0">
                      <a:srgbClr val="2A528D"/>
                    </a:gs>
                    <a:gs pos="100000">
                      <a:srgbClr val="006DF0"/>
                    </a:gs>
                  </a:gsLst>
                  <a:lin ang="5400000" scaled="0"/>
                </a:gradFill>
              </a:rPr>
              <a:t>准备：初识</a:t>
            </a:r>
            <a:r>
              <a:rPr lang="en-US" altLang="zh-CN" sz="2700" b="1" kern="0" dirty="0">
                <a:gradFill>
                  <a:gsLst>
                    <a:gs pos="0">
                      <a:srgbClr val="2A528D"/>
                    </a:gs>
                    <a:gs pos="100000">
                      <a:srgbClr val="006DF0"/>
                    </a:gs>
                  </a:gsLst>
                  <a:lin ang="5400000" scaled="0"/>
                </a:gradFill>
              </a:rPr>
              <a:t>Hadoop</a:t>
            </a:r>
            <a:endParaRPr lang="zh-CN" altLang="en-US" sz="2700" b="1" kern="0" dirty="0">
              <a:gradFill>
                <a:gsLst>
                  <a:gs pos="0">
                    <a:srgbClr val="2A528D"/>
                  </a:gs>
                  <a:gs pos="100000">
                    <a:srgbClr val="006DF0"/>
                  </a:gs>
                </a:gsLst>
                <a:lin ang="5400000" scaled="0"/>
              </a:gradFill>
              <a:cs typeface="+mn-cs"/>
            </a:endParaRPr>
          </a:p>
        </p:txBody>
      </p:sp>
      <p:sp>
        <p:nvSpPr>
          <p:cNvPr id="4"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矩形 5">
            <a:extLst>
              <a:ext uri="{FF2B5EF4-FFF2-40B4-BE49-F238E27FC236}">
                <a16:creationId xmlns:a16="http://schemas.microsoft.com/office/drawing/2014/main" id="{747E1611-A613-4498-A7B5-4EB58C8C300F}"/>
              </a:ext>
            </a:extLst>
          </p:cNvPr>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Tree>
    <p:extLst>
      <p:ext uri="{BB962C8B-B14F-4D97-AF65-F5344CB8AC3E}">
        <p14:creationId xmlns:p14="http://schemas.microsoft.com/office/powerpoint/2010/main" val="25731602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3CED3-2CA6-41C9-B620-672F13C65A70}"/>
              </a:ext>
            </a:extLst>
          </p:cNvPr>
          <p:cNvSpPr>
            <a:spLocks noGrp="1"/>
          </p:cNvSpPr>
          <p:nvPr>
            <p:ph type="title"/>
          </p:nvPr>
        </p:nvSpPr>
        <p:spPr/>
        <p:txBody>
          <a:bodyPr/>
          <a:lstStyle/>
          <a:p>
            <a:r>
              <a:rPr lang="en-US" altLang="zh-CN" dirty="0"/>
              <a:t>1.  </a:t>
            </a:r>
            <a:r>
              <a:rPr lang="zh-CN" altLang="en-US" dirty="0"/>
              <a:t>Hadoop Common</a:t>
            </a:r>
          </a:p>
        </p:txBody>
      </p:sp>
      <p:sp>
        <p:nvSpPr>
          <p:cNvPr id="3" name="内容占位符 2">
            <a:extLst>
              <a:ext uri="{FF2B5EF4-FFF2-40B4-BE49-F238E27FC236}">
                <a16:creationId xmlns:a16="http://schemas.microsoft.com/office/drawing/2014/main" id="{C6C73699-8A4B-4038-98FE-9739D916A8B2}"/>
              </a:ext>
            </a:extLst>
          </p:cNvPr>
          <p:cNvSpPr>
            <a:spLocks noGrp="1"/>
          </p:cNvSpPr>
          <p:nvPr>
            <p:ph idx="1"/>
          </p:nvPr>
        </p:nvSpPr>
        <p:spPr/>
        <p:txBody>
          <a:bodyPr/>
          <a:lstStyle/>
          <a:p>
            <a:r>
              <a:rPr lang="zh-CN" altLang="en-US" dirty="0"/>
              <a:t> Hadoop Common是Hadoop体系中最底层的一个模块，为Hadoop各子项目提供各种工具，如系统配置工具Configuration、远程过程调用RPC、序列化机制和日志操作，是其他模块的基础。</a:t>
            </a:r>
          </a:p>
        </p:txBody>
      </p:sp>
    </p:spTree>
    <p:extLst>
      <p:ext uri="{BB962C8B-B14F-4D97-AF65-F5344CB8AC3E}">
        <p14:creationId xmlns:p14="http://schemas.microsoft.com/office/powerpoint/2010/main" val="34959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699C1-81C5-4E9C-96EE-3242EED0262A}"/>
              </a:ext>
            </a:extLst>
          </p:cNvPr>
          <p:cNvSpPr>
            <a:spLocks noGrp="1"/>
          </p:cNvSpPr>
          <p:nvPr>
            <p:ph type="title"/>
          </p:nvPr>
        </p:nvSpPr>
        <p:spPr/>
        <p:txBody>
          <a:bodyPr/>
          <a:lstStyle/>
          <a:p>
            <a:r>
              <a:rPr lang="en-US" altLang="zh-CN" dirty="0"/>
              <a:t>2. HDFS</a:t>
            </a:r>
            <a:endParaRPr lang="zh-CN" altLang="en-US" dirty="0"/>
          </a:p>
        </p:txBody>
      </p:sp>
      <p:sp>
        <p:nvSpPr>
          <p:cNvPr id="3" name="内容占位符 2">
            <a:extLst>
              <a:ext uri="{FF2B5EF4-FFF2-40B4-BE49-F238E27FC236}">
                <a16:creationId xmlns:a16="http://schemas.microsoft.com/office/drawing/2014/main" id="{445E7D75-E34F-4F5E-A9AB-761BBC121D06}"/>
              </a:ext>
            </a:extLst>
          </p:cNvPr>
          <p:cNvSpPr>
            <a:spLocks noGrp="1"/>
          </p:cNvSpPr>
          <p:nvPr>
            <p:ph idx="1"/>
          </p:nvPr>
        </p:nvSpPr>
        <p:spPr/>
        <p:txBody>
          <a:bodyPr>
            <a:normAutofit lnSpcReduction="10000"/>
          </a:bodyPr>
          <a:lstStyle/>
          <a:p>
            <a:r>
              <a:rPr lang="en-US" altLang="zh-CN" dirty="0"/>
              <a:t> 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a:t>
            </a:r>
          </a:p>
        </p:txBody>
      </p:sp>
    </p:spTree>
    <p:extLst>
      <p:ext uri="{BB962C8B-B14F-4D97-AF65-F5344CB8AC3E}">
        <p14:creationId xmlns:p14="http://schemas.microsoft.com/office/powerpoint/2010/main" val="230936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F610A-6265-47AF-B8D1-D85513B5CC77}"/>
              </a:ext>
            </a:extLst>
          </p:cNvPr>
          <p:cNvSpPr>
            <a:spLocks noGrp="1"/>
          </p:cNvSpPr>
          <p:nvPr>
            <p:ph type="title"/>
          </p:nvPr>
        </p:nvSpPr>
        <p:spPr/>
        <p:txBody>
          <a:bodyPr/>
          <a:lstStyle/>
          <a:p>
            <a:r>
              <a:rPr lang="en-US" altLang="zh-CN" dirty="0"/>
              <a:t>3. YARN</a:t>
            </a:r>
            <a:endParaRPr lang="zh-CN" altLang="en-US" dirty="0"/>
          </a:p>
        </p:txBody>
      </p:sp>
      <p:sp>
        <p:nvSpPr>
          <p:cNvPr id="3" name="内容占位符 2">
            <a:extLst>
              <a:ext uri="{FF2B5EF4-FFF2-40B4-BE49-F238E27FC236}">
                <a16:creationId xmlns:a16="http://schemas.microsoft.com/office/drawing/2014/main" id="{472A05A8-EE24-48BB-93B7-DADB597D3A1A}"/>
              </a:ext>
            </a:extLst>
          </p:cNvPr>
          <p:cNvSpPr>
            <a:spLocks noGrp="1"/>
          </p:cNvSpPr>
          <p:nvPr>
            <p:ph idx="1"/>
          </p:nvPr>
        </p:nvSpPr>
        <p:spPr/>
        <p:txBody>
          <a:bodyPr/>
          <a:lstStyle/>
          <a:p>
            <a:r>
              <a:rPr lang="en-US" altLang="zh-CN" dirty="0"/>
              <a:t>YARN</a:t>
            </a:r>
            <a:r>
              <a:rPr lang="zh-CN" altLang="en-US" dirty="0"/>
              <a:t>（</a:t>
            </a:r>
            <a:r>
              <a:rPr lang="en-US" altLang="zh-CN" dirty="0"/>
              <a:t>Yet Another Resource Negotiator</a:t>
            </a:r>
            <a:r>
              <a:rPr lang="zh-CN" altLang="en-US" dirty="0"/>
              <a:t>）是统一资源管理和调度框架，它解决了</a:t>
            </a:r>
            <a:r>
              <a:rPr lang="en-US" altLang="zh-CN" dirty="0"/>
              <a:t>Hadoop 1.0</a:t>
            </a:r>
            <a:r>
              <a:rPr lang="zh-CN" altLang="en-US" dirty="0"/>
              <a:t>资源利用率低和不能兼容异构计算框架等多种问题，它提供了资源隔离方案和双调度器的实现，可在</a:t>
            </a:r>
            <a:r>
              <a:rPr lang="en-US" altLang="zh-CN" dirty="0"/>
              <a:t>YARN</a:t>
            </a:r>
            <a:r>
              <a:rPr lang="zh-CN" altLang="en-US" dirty="0"/>
              <a:t>上运行各种不同类型计算框架包括</a:t>
            </a:r>
            <a:r>
              <a:rPr lang="en-US" altLang="zh-CN" dirty="0"/>
              <a:t>MapReduce</a:t>
            </a:r>
            <a:r>
              <a:rPr lang="zh-CN" altLang="en-US" dirty="0"/>
              <a:t>、</a:t>
            </a:r>
            <a:r>
              <a:rPr lang="en-US" altLang="zh-CN" dirty="0"/>
              <a:t>Spark</a:t>
            </a:r>
            <a:r>
              <a:rPr lang="zh-CN" altLang="en-US" dirty="0"/>
              <a:t>、</a:t>
            </a:r>
            <a:r>
              <a:rPr lang="en-US" altLang="zh-CN" dirty="0"/>
              <a:t>Storm</a:t>
            </a:r>
            <a:r>
              <a:rPr lang="zh-CN" altLang="en-US" dirty="0"/>
              <a:t>、</a:t>
            </a:r>
            <a:r>
              <a:rPr lang="en-US" altLang="zh-CN" dirty="0" err="1"/>
              <a:t>Tez</a:t>
            </a:r>
            <a:r>
              <a:rPr lang="zh-CN" altLang="en-US" dirty="0"/>
              <a:t>等。</a:t>
            </a:r>
          </a:p>
          <a:p>
            <a:endParaRPr lang="zh-CN" altLang="en-US" dirty="0"/>
          </a:p>
        </p:txBody>
      </p:sp>
    </p:spTree>
    <p:extLst>
      <p:ext uri="{BB962C8B-B14F-4D97-AF65-F5344CB8AC3E}">
        <p14:creationId xmlns:p14="http://schemas.microsoft.com/office/powerpoint/2010/main" val="205742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DCE1B5-8A08-490C-ADB3-2BF0816E8A1C}"/>
              </a:ext>
            </a:extLst>
          </p:cNvPr>
          <p:cNvSpPr>
            <a:spLocks noGrp="1"/>
          </p:cNvSpPr>
          <p:nvPr>
            <p:ph idx="1"/>
          </p:nvPr>
        </p:nvSpPr>
        <p:spPr/>
        <p:txBody>
          <a:bodyPr>
            <a:normAutofit fontScale="92500" lnSpcReduction="20000"/>
          </a:bodyPr>
          <a:lstStyle/>
          <a:p>
            <a:r>
              <a:rPr lang="en-US" altLang="zh-CN" dirty="0"/>
              <a:t>Hadoop MapReduce</a:t>
            </a:r>
            <a:r>
              <a:rPr lang="zh-CN" altLang="en-US" dirty="0"/>
              <a:t>是一个分布式的、并行处理的编程模型，是针对</a:t>
            </a:r>
            <a:r>
              <a:rPr lang="en-US" altLang="zh-CN" dirty="0"/>
              <a:t>Google MapReduce</a:t>
            </a:r>
            <a:r>
              <a:rPr lang="zh-CN" altLang="en-US" dirty="0"/>
              <a:t>的开源实现（</a:t>
            </a:r>
            <a:r>
              <a:rPr lang="en-US" altLang="zh-CN" dirty="0"/>
              <a:t>MapReduce: Simplified Data Processing on Large Clusters, 2004</a:t>
            </a:r>
            <a:r>
              <a:rPr lang="zh-CN" altLang="en-US" dirty="0"/>
              <a:t>）。开发人员可以在不了解分布式系统底层设计原理和缺少并行应用开发经验的情况下，就能使用</a:t>
            </a:r>
            <a:r>
              <a:rPr lang="en-US" altLang="zh-CN" dirty="0"/>
              <a:t>MapReduce</a:t>
            </a:r>
            <a:r>
              <a:rPr lang="zh-CN" altLang="en-US" dirty="0"/>
              <a:t>计算框架 快速轻松地编写出分布式并行程序，完成对大规模数据集（大于</a:t>
            </a:r>
            <a:r>
              <a:rPr lang="en-US" altLang="zh-CN" dirty="0"/>
              <a:t>1TB</a:t>
            </a:r>
            <a:r>
              <a:rPr lang="zh-CN" altLang="en-US" dirty="0"/>
              <a:t>）的并行计算。</a:t>
            </a:r>
            <a:r>
              <a:rPr lang="en-US" altLang="zh-CN" dirty="0"/>
              <a:t>MapReduce</a:t>
            </a:r>
            <a:r>
              <a:rPr lang="zh-CN" altLang="en-US" dirty="0"/>
              <a:t>利用函数式编程思想，将复杂的、运行于大规模集群上的并行计算过程高度抽象为两个函数：</a:t>
            </a:r>
            <a:r>
              <a:rPr lang="en-US" altLang="zh-CN" dirty="0"/>
              <a:t>Map</a:t>
            </a:r>
            <a:r>
              <a:rPr lang="zh-CN" altLang="en-US" dirty="0"/>
              <a:t>和</a:t>
            </a:r>
            <a:r>
              <a:rPr lang="en-US" altLang="zh-CN" dirty="0"/>
              <a:t>Reduce</a:t>
            </a:r>
            <a:r>
              <a:rPr lang="zh-CN" altLang="en-US" dirty="0"/>
              <a:t>，其中</a:t>
            </a:r>
            <a:r>
              <a:rPr lang="en-US" altLang="zh-CN" dirty="0"/>
              <a:t>Map</a:t>
            </a:r>
            <a:r>
              <a:rPr lang="zh-CN" altLang="en-US" dirty="0"/>
              <a:t>是对可以并行处理的小数据集进行本地计算并输出中间结果，</a:t>
            </a:r>
            <a:r>
              <a:rPr lang="en-US" altLang="zh-CN" dirty="0"/>
              <a:t>Reduce</a:t>
            </a:r>
            <a:r>
              <a:rPr lang="zh-CN" altLang="en-US" dirty="0"/>
              <a:t>是对各个</a:t>
            </a:r>
            <a:r>
              <a:rPr lang="en-US" altLang="zh-CN" dirty="0"/>
              <a:t>Map</a:t>
            </a:r>
            <a:r>
              <a:rPr lang="zh-CN" altLang="en-US" dirty="0"/>
              <a:t>的输出结果进行汇总计算得到最终结果。</a:t>
            </a:r>
          </a:p>
        </p:txBody>
      </p:sp>
      <p:sp>
        <p:nvSpPr>
          <p:cNvPr id="5" name="标题 4">
            <a:extLst>
              <a:ext uri="{FF2B5EF4-FFF2-40B4-BE49-F238E27FC236}">
                <a16:creationId xmlns:a16="http://schemas.microsoft.com/office/drawing/2014/main" id="{5F90763B-8836-4202-B30B-04397A99A046}"/>
              </a:ext>
            </a:extLst>
          </p:cNvPr>
          <p:cNvSpPr>
            <a:spLocks noGrp="1"/>
          </p:cNvSpPr>
          <p:nvPr>
            <p:ph type="title"/>
          </p:nvPr>
        </p:nvSpPr>
        <p:spPr/>
        <p:txBody>
          <a:bodyPr/>
          <a:lstStyle/>
          <a:p>
            <a:r>
              <a:rPr lang="en-US" altLang="zh-CN" dirty="0"/>
              <a:t>4.  MapReduce</a:t>
            </a:r>
            <a:endParaRPr lang="zh-CN" altLang="en-US" dirty="0"/>
          </a:p>
        </p:txBody>
      </p:sp>
    </p:spTree>
    <p:extLst>
      <p:ext uri="{BB962C8B-B14F-4D97-AF65-F5344CB8AC3E}">
        <p14:creationId xmlns:p14="http://schemas.microsoft.com/office/powerpoint/2010/main" val="377199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3D9B-4C81-41ED-9141-9A991BB9EF9A}"/>
              </a:ext>
            </a:extLst>
          </p:cNvPr>
          <p:cNvSpPr>
            <a:spLocks noGrp="1"/>
          </p:cNvSpPr>
          <p:nvPr>
            <p:ph type="title"/>
          </p:nvPr>
        </p:nvSpPr>
        <p:spPr/>
        <p:txBody>
          <a:bodyPr/>
          <a:lstStyle/>
          <a:p>
            <a:r>
              <a:rPr lang="en-US" altLang="zh-CN" dirty="0"/>
              <a:t>5.  Spark</a:t>
            </a:r>
            <a:endParaRPr lang="zh-CN" altLang="en-US" dirty="0"/>
          </a:p>
        </p:txBody>
      </p:sp>
      <p:sp>
        <p:nvSpPr>
          <p:cNvPr id="3" name="内容占位符 2">
            <a:extLst>
              <a:ext uri="{FF2B5EF4-FFF2-40B4-BE49-F238E27FC236}">
                <a16:creationId xmlns:a16="http://schemas.microsoft.com/office/drawing/2014/main" id="{39158137-B78B-4038-988C-69F055F2930C}"/>
              </a:ext>
            </a:extLst>
          </p:cNvPr>
          <p:cNvSpPr>
            <a:spLocks noGrp="1"/>
          </p:cNvSpPr>
          <p:nvPr>
            <p:ph idx="1"/>
          </p:nvPr>
        </p:nvSpPr>
        <p:spPr/>
        <p:txBody>
          <a:bodyPr/>
          <a:lstStyle/>
          <a:p>
            <a:r>
              <a:rPr lang="en-US" altLang="zh-CN" dirty="0"/>
              <a:t>Spark</a:t>
            </a:r>
            <a:r>
              <a:rPr lang="zh-CN" altLang="en-US" dirty="0"/>
              <a:t>是加州伯克利大学</a:t>
            </a:r>
            <a:r>
              <a:rPr lang="en-US" altLang="zh-CN" dirty="0"/>
              <a:t>AMP</a:t>
            </a:r>
            <a:r>
              <a:rPr lang="zh-CN" altLang="en-US" dirty="0"/>
              <a:t>实验室开发的新一代计算框架，对迭代计算很有优势，和</a:t>
            </a:r>
            <a:r>
              <a:rPr lang="en-US" altLang="zh-CN" dirty="0"/>
              <a:t>MapReduce</a:t>
            </a:r>
            <a:r>
              <a:rPr lang="zh-CN" altLang="en-US" dirty="0"/>
              <a:t>计算框架相比性能提升明显，并且都可以与</a:t>
            </a:r>
            <a:r>
              <a:rPr lang="en-US" altLang="zh-CN" dirty="0"/>
              <a:t>YARN</a:t>
            </a:r>
            <a:r>
              <a:rPr lang="zh-CN" altLang="en-US" dirty="0"/>
              <a:t>进行集成。</a:t>
            </a:r>
          </a:p>
        </p:txBody>
      </p:sp>
      <p:pic>
        <p:nvPicPr>
          <p:cNvPr id="4" name="图片 3">
            <a:extLst>
              <a:ext uri="{FF2B5EF4-FFF2-40B4-BE49-F238E27FC236}">
                <a16:creationId xmlns:a16="http://schemas.microsoft.com/office/drawing/2014/main" id="{8F0C3887-C0D6-4DDE-9DB3-D8B8E24D75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2933" y="2571750"/>
            <a:ext cx="1671111" cy="888889"/>
          </a:xfrm>
          <a:prstGeom prst="rect">
            <a:avLst/>
          </a:prstGeom>
          <a:noFill/>
          <a:ln>
            <a:noFill/>
          </a:ln>
        </p:spPr>
      </p:pic>
    </p:spTree>
    <p:extLst>
      <p:ext uri="{BB962C8B-B14F-4D97-AF65-F5344CB8AC3E}">
        <p14:creationId xmlns:p14="http://schemas.microsoft.com/office/powerpoint/2010/main" val="51340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A7A1E-6941-49E0-AAE4-0A9AB3BD6002}"/>
              </a:ext>
            </a:extLst>
          </p:cNvPr>
          <p:cNvSpPr>
            <a:spLocks noGrp="1"/>
          </p:cNvSpPr>
          <p:nvPr>
            <p:ph type="title"/>
          </p:nvPr>
        </p:nvSpPr>
        <p:spPr/>
        <p:txBody>
          <a:bodyPr/>
          <a:lstStyle/>
          <a:p>
            <a:r>
              <a:rPr lang="en-US" altLang="zh-CN" dirty="0"/>
              <a:t>6. HBase</a:t>
            </a:r>
            <a:endParaRPr lang="zh-CN" altLang="en-US" dirty="0"/>
          </a:p>
        </p:txBody>
      </p:sp>
      <p:sp>
        <p:nvSpPr>
          <p:cNvPr id="3" name="内容占位符 2">
            <a:extLst>
              <a:ext uri="{FF2B5EF4-FFF2-40B4-BE49-F238E27FC236}">
                <a16:creationId xmlns:a16="http://schemas.microsoft.com/office/drawing/2014/main" id="{D9166BD8-40DF-4EA1-933A-01334BC567E0}"/>
              </a:ext>
            </a:extLst>
          </p:cNvPr>
          <p:cNvSpPr>
            <a:spLocks noGrp="1"/>
          </p:cNvSpPr>
          <p:nvPr>
            <p:ph idx="1"/>
          </p:nvPr>
        </p:nvSpPr>
        <p:spPr/>
        <p:txBody>
          <a:bodyPr/>
          <a:lstStyle/>
          <a:p>
            <a:r>
              <a:rPr lang="en-US" altLang="zh-CN" dirty="0"/>
              <a:t>HBase</a:t>
            </a:r>
            <a:r>
              <a:rPr lang="zh-CN" altLang="en-US" dirty="0"/>
              <a:t>是一个分布式的、面向列族的开源数据库，一般采用</a:t>
            </a:r>
            <a:r>
              <a:rPr lang="en-US" altLang="zh-CN" dirty="0"/>
              <a:t>HDFS</a:t>
            </a:r>
            <a:r>
              <a:rPr lang="zh-CN" altLang="en-US" dirty="0"/>
              <a:t>作为底层存储。</a:t>
            </a:r>
            <a:r>
              <a:rPr lang="en-US" altLang="zh-CN" dirty="0"/>
              <a:t>HBase</a:t>
            </a:r>
            <a:r>
              <a:rPr lang="zh-CN" altLang="en-US" dirty="0"/>
              <a:t>是针对</a:t>
            </a:r>
            <a:r>
              <a:rPr lang="en-US" altLang="zh-CN" dirty="0"/>
              <a:t>Google Bigtable</a:t>
            </a:r>
            <a:r>
              <a:rPr lang="zh-CN" altLang="en-US" dirty="0"/>
              <a:t>的开源实现（</a:t>
            </a:r>
            <a:r>
              <a:rPr lang="en-US" altLang="zh-CN" dirty="0"/>
              <a:t>Bigtable: A Distributed Storage System for Structured Data, 2006</a:t>
            </a:r>
            <a:r>
              <a:rPr lang="zh-CN" altLang="en-US" dirty="0"/>
              <a:t>），二者采用相同数据模型，具有强大的非结构化数据存储能力。</a:t>
            </a:r>
            <a:r>
              <a:rPr lang="en-US" altLang="zh-CN" dirty="0"/>
              <a:t>HBase</a:t>
            </a:r>
            <a:r>
              <a:rPr lang="zh-CN" altLang="en-US" dirty="0"/>
              <a:t>使用</a:t>
            </a:r>
            <a:r>
              <a:rPr lang="en-US" altLang="zh-CN" dirty="0" err="1"/>
              <a:t>ZooKeeper</a:t>
            </a:r>
            <a:r>
              <a:rPr lang="zh-CN" altLang="en-US" dirty="0"/>
              <a:t>进行管理，它保障查询速度的一个关键因素就是</a:t>
            </a:r>
            <a:r>
              <a:rPr lang="en-US" altLang="zh-CN" dirty="0" err="1"/>
              <a:t>RowKey</a:t>
            </a:r>
            <a:r>
              <a:rPr lang="zh-CN" altLang="en-US" dirty="0"/>
              <a:t>的设计是否合理。</a:t>
            </a:r>
          </a:p>
        </p:txBody>
      </p:sp>
      <p:pic>
        <p:nvPicPr>
          <p:cNvPr id="4" name="图片 3">
            <a:extLst>
              <a:ext uri="{FF2B5EF4-FFF2-40B4-BE49-F238E27FC236}">
                <a16:creationId xmlns:a16="http://schemas.microsoft.com/office/drawing/2014/main" id="{7D4DDB0A-A26A-4999-906C-26958EEEE3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9187" y="3962410"/>
            <a:ext cx="2485625" cy="632213"/>
          </a:xfrm>
          <a:prstGeom prst="rect">
            <a:avLst/>
          </a:prstGeom>
          <a:noFill/>
          <a:ln>
            <a:noFill/>
          </a:ln>
        </p:spPr>
      </p:pic>
    </p:spTree>
    <p:extLst>
      <p:ext uri="{BB962C8B-B14F-4D97-AF65-F5344CB8AC3E}">
        <p14:creationId xmlns:p14="http://schemas.microsoft.com/office/powerpoint/2010/main" val="191927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62606-9097-4C82-93BC-9BE5EB92EAA0}"/>
              </a:ext>
            </a:extLst>
          </p:cNvPr>
          <p:cNvSpPr>
            <a:spLocks noGrp="1"/>
          </p:cNvSpPr>
          <p:nvPr>
            <p:ph type="title"/>
          </p:nvPr>
        </p:nvSpPr>
        <p:spPr>
          <a:xfrm>
            <a:off x="628650" y="273844"/>
            <a:ext cx="7886700" cy="994172"/>
          </a:xfrm>
        </p:spPr>
        <p:txBody>
          <a:bodyPr/>
          <a:lstStyle/>
          <a:p>
            <a:r>
              <a:rPr lang="en-US" altLang="zh-CN" dirty="0"/>
              <a:t>7.  </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45D8CF70-0323-456E-8745-4F101AF4B6C7}"/>
              </a:ext>
            </a:extLst>
          </p:cNvPr>
          <p:cNvSpPr>
            <a:spLocks noGrp="1"/>
          </p:cNvSpPr>
          <p:nvPr>
            <p:ph idx="1"/>
          </p:nvPr>
        </p:nvSpPr>
        <p:spPr>
          <a:xfrm>
            <a:off x="628650" y="1369219"/>
            <a:ext cx="7886700" cy="3263504"/>
          </a:xfrm>
        </p:spPr>
        <p:txBody>
          <a:bodyPr/>
          <a:lstStyle/>
          <a:p>
            <a:r>
              <a:rPr lang="en-US" altLang="zh-CN" dirty="0" err="1"/>
              <a:t>ZooKeeper</a:t>
            </a:r>
            <a:r>
              <a:rPr lang="zh-CN" altLang="en-US" dirty="0"/>
              <a:t>是</a:t>
            </a:r>
            <a:r>
              <a:rPr lang="en-US" altLang="zh-CN" dirty="0"/>
              <a:t>Google Chubby</a:t>
            </a:r>
            <a:r>
              <a:rPr lang="zh-CN" altLang="en-US" dirty="0"/>
              <a:t>的开源实现，是一个分布式的、开放源码的分布式应用程序协调框架，为大型分布式系统提供了高效且可靠的分布式协调服务，提供了诸如统一命名服务、配置管理、分布式锁等分布式基础服务，并广泛应用于大型分布式系统如</a:t>
            </a:r>
            <a:r>
              <a:rPr lang="en-US" altLang="zh-CN" dirty="0"/>
              <a:t>Hadoop</a:t>
            </a:r>
            <a:r>
              <a:rPr lang="zh-CN" altLang="en-US" dirty="0"/>
              <a:t>、</a:t>
            </a:r>
            <a:r>
              <a:rPr lang="en-US" altLang="zh-CN" dirty="0"/>
              <a:t>HBase</a:t>
            </a:r>
            <a:r>
              <a:rPr lang="zh-CN" altLang="en-US" dirty="0"/>
              <a:t>、</a:t>
            </a:r>
            <a:r>
              <a:rPr lang="en-US" altLang="zh-CN" dirty="0"/>
              <a:t>Kafka</a:t>
            </a:r>
            <a:r>
              <a:rPr lang="zh-CN" altLang="en-US" dirty="0"/>
              <a:t>等开源系统，例如</a:t>
            </a:r>
            <a:r>
              <a:rPr lang="en-US" altLang="zh-CN" dirty="0"/>
              <a:t>HDFS </a:t>
            </a:r>
            <a:r>
              <a:rPr lang="en-US" altLang="zh-CN" dirty="0" err="1"/>
              <a:t>NameNode</a:t>
            </a:r>
            <a:r>
              <a:rPr lang="en-US" altLang="zh-CN" dirty="0"/>
              <a:t> HA</a:t>
            </a:r>
            <a:r>
              <a:rPr lang="zh-CN" altLang="en-US" dirty="0"/>
              <a:t>自动切换、</a:t>
            </a:r>
            <a:r>
              <a:rPr lang="en-US" altLang="zh-CN" dirty="0"/>
              <a:t>HBase</a:t>
            </a:r>
            <a:r>
              <a:rPr lang="zh-CN" altLang="en-US" dirty="0"/>
              <a:t>高可用、</a:t>
            </a:r>
            <a:r>
              <a:rPr lang="en-US" altLang="zh-CN" dirty="0"/>
              <a:t>Spark Standalone</a:t>
            </a:r>
            <a:r>
              <a:rPr lang="zh-CN" altLang="en-US" dirty="0"/>
              <a:t>模式下</a:t>
            </a:r>
            <a:r>
              <a:rPr lang="en-US" altLang="zh-CN" dirty="0"/>
              <a:t>Master HA</a:t>
            </a:r>
            <a:r>
              <a:rPr lang="zh-CN" altLang="en-US" dirty="0"/>
              <a:t>机制都是通过</a:t>
            </a:r>
            <a:r>
              <a:rPr lang="en-US" altLang="zh-CN" dirty="0" err="1"/>
              <a:t>ZooKeeper</a:t>
            </a:r>
            <a:r>
              <a:rPr lang="zh-CN" altLang="en-US" dirty="0"/>
              <a:t>来实现的。</a:t>
            </a:r>
          </a:p>
        </p:txBody>
      </p:sp>
      <p:pic>
        <p:nvPicPr>
          <p:cNvPr id="4" name="图片 3">
            <a:extLst>
              <a:ext uri="{FF2B5EF4-FFF2-40B4-BE49-F238E27FC236}">
                <a16:creationId xmlns:a16="http://schemas.microsoft.com/office/drawing/2014/main" id="{928C9786-0B75-43C1-AF62-D097045FB6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238791"/>
            <a:ext cx="3112435" cy="934812"/>
          </a:xfrm>
          <a:prstGeom prst="rect">
            <a:avLst/>
          </a:prstGeom>
        </p:spPr>
      </p:pic>
    </p:spTree>
    <p:extLst>
      <p:ext uri="{BB962C8B-B14F-4D97-AF65-F5344CB8AC3E}">
        <p14:creationId xmlns:p14="http://schemas.microsoft.com/office/powerpoint/2010/main" val="82146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FBA5C-E23A-418C-8940-7A4EF0C28BE4}"/>
              </a:ext>
            </a:extLst>
          </p:cNvPr>
          <p:cNvSpPr>
            <a:spLocks noGrp="1"/>
          </p:cNvSpPr>
          <p:nvPr>
            <p:ph type="title"/>
          </p:nvPr>
        </p:nvSpPr>
        <p:spPr/>
        <p:txBody>
          <a:bodyPr/>
          <a:lstStyle/>
          <a:p>
            <a:r>
              <a:rPr lang="en-US" altLang="zh-CN" dirty="0"/>
              <a:t>8.  Hive</a:t>
            </a:r>
            <a:endParaRPr lang="zh-CN" altLang="en-US" dirty="0"/>
          </a:p>
        </p:txBody>
      </p:sp>
      <p:sp>
        <p:nvSpPr>
          <p:cNvPr id="3" name="内容占位符 2">
            <a:extLst>
              <a:ext uri="{FF2B5EF4-FFF2-40B4-BE49-F238E27FC236}">
                <a16:creationId xmlns:a16="http://schemas.microsoft.com/office/drawing/2014/main" id="{9C25E068-5858-4B78-95E1-B91A32354975}"/>
              </a:ext>
            </a:extLst>
          </p:cNvPr>
          <p:cNvSpPr>
            <a:spLocks noGrp="1"/>
          </p:cNvSpPr>
          <p:nvPr>
            <p:ph idx="1"/>
          </p:nvPr>
        </p:nvSpPr>
        <p:spPr/>
        <p:txBody>
          <a:bodyPr/>
          <a:lstStyle/>
          <a:p>
            <a:r>
              <a:rPr lang="en-US" altLang="zh-CN" dirty="0"/>
              <a:t>Hive</a:t>
            </a:r>
            <a:r>
              <a:rPr lang="zh-CN" altLang="en-US" dirty="0"/>
              <a:t>是一个基于</a:t>
            </a:r>
            <a:r>
              <a:rPr lang="en-US" altLang="zh-CN" dirty="0"/>
              <a:t>Hadoop</a:t>
            </a:r>
            <a:r>
              <a:rPr lang="zh-CN" altLang="en-US" dirty="0"/>
              <a:t>的数据仓库工具，最早由</a:t>
            </a:r>
            <a:r>
              <a:rPr lang="en-US" altLang="zh-CN" dirty="0"/>
              <a:t>Facebook</a:t>
            </a:r>
            <a:r>
              <a:rPr lang="zh-CN" altLang="en-US" dirty="0"/>
              <a:t>开发并使用。</a:t>
            </a:r>
            <a:r>
              <a:rPr lang="en-US" altLang="zh-CN" dirty="0"/>
              <a:t>Hive</a:t>
            </a:r>
            <a:r>
              <a:rPr lang="zh-CN" altLang="en-US" dirty="0"/>
              <a:t>让不熟悉</a:t>
            </a:r>
            <a:r>
              <a:rPr lang="en-US" altLang="zh-CN" dirty="0"/>
              <a:t>MapReduce</a:t>
            </a:r>
            <a:r>
              <a:rPr lang="zh-CN" altLang="en-US" dirty="0"/>
              <a:t>的开发人员直接编写</a:t>
            </a:r>
            <a:r>
              <a:rPr lang="en-US" altLang="zh-CN" dirty="0"/>
              <a:t>SQL</a:t>
            </a:r>
            <a:r>
              <a:rPr lang="zh-CN" altLang="en-US" dirty="0"/>
              <a:t>语句来实现对大规模数据的统计分析操作，</a:t>
            </a:r>
            <a:r>
              <a:rPr lang="en-US" altLang="zh-CN" dirty="0"/>
              <a:t>Hive</a:t>
            </a:r>
            <a:r>
              <a:rPr lang="zh-CN" altLang="en-US" dirty="0"/>
              <a:t>可以将</a:t>
            </a:r>
            <a:r>
              <a:rPr lang="en-US" altLang="zh-CN" dirty="0"/>
              <a:t>SQL</a:t>
            </a:r>
            <a:r>
              <a:rPr lang="zh-CN" altLang="en-US" dirty="0"/>
              <a:t>语句转换为</a:t>
            </a:r>
            <a:r>
              <a:rPr lang="en-US" altLang="zh-CN" dirty="0"/>
              <a:t>MapReduce</a:t>
            </a:r>
            <a:r>
              <a:rPr lang="zh-CN" altLang="en-US" dirty="0"/>
              <a:t>作业，并提交到</a:t>
            </a:r>
            <a:r>
              <a:rPr lang="en-US" altLang="zh-CN" dirty="0"/>
              <a:t>Hadoop</a:t>
            </a:r>
            <a:r>
              <a:rPr lang="zh-CN" altLang="en-US" dirty="0"/>
              <a:t>集群上运行。</a:t>
            </a:r>
            <a:r>
              <a:rPr lang="en-US" altLang="zh-CN" dirty="0"/>
              <a:t>Hive</a:t>
            </a:r>
            <a:r>
              <a:rPr lang="zh-CN" altLang="en-US" dirty="0"/>
              <a:t>大大降低了学习门槛，同时也提升了开发效率。</a:t>
            </a:r>
          </a:p>
        </p:txBody>
      </p:sp>
      <p:pic>
        <p:nvPicPr>
          <p:cNvPr id="5" name="图片 4" descr="图片包含 游戏机, 画&#10;&#10;描述已自动生成">
            <a:extLst>
              <a:ext uri="{FF2B5EF4-FFF2-40B4-BE49-F238E27FC236}">
                <a16:creationId xmlns:a16="http://schemas.microsoft.com/office/drawing/2014/main" id="{62838448-BC17-46B1-98B6-5A8CAE98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490" y="3411514"/>
            <a:ext cx="1303020" cy="1200150"/>
          </a:xfrm>
          <a:prstGeom prst="rect">
            <a:avLst/>
          </a:prstGeom>
        </p:spPr>
      </p:pic>
    </p:spTree>
    <p:extLst>
      <p:ext uri="{BB962C8B-B14F-4D97-AF65-F5344CB8AC3E}">
        <p14:creationId xmlns:p14="http://schemas.microsoft.com/office/powerpoint/2010/main" val="263363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E69E2-86F3-41C0-B40C-78BA5643DC03}"/>
              </a:ext>
            </a:extLst>
          </p:cNvPr>
          <p:cNvSpPr>
            <a:spLocks noGrp="1"/>
          </p:cNvSpPr>
          <p:nvPr>
            <p:ph type="title"/>
          </p:nvPr>
        </p:nvSpPr>
        <p:spPr/>
        <p:txBody>
          <a:bodyPr/>
          <a:lstStyle/>
          <a:p>
            <a:r>
              <a:rPr lang="en-US" altLang="zh-CN" dirty="0"/>
              <a:t>9.  Pig</a:t>
            </a:r>
            <a:endParaRPr lang="zh-CN" altLang="en-US" dirty="0"/>
          </a:p>
        </p:txBody>
      </p:sp>
      <p:sp>
        <p:nvSpPr>
          <p:cNvPr id="3" name="内容占位符 2">
            <a:extLst>
              <a:ext uri="{FF2B5EF4-FFF2-40B4-BE49-F238E27FC236}">
                <a16:creationId xmlns:a16="http://schemas.microsoft.com/office/drawing/2014/main" id="{826DCDF9-D393-40D6-9FD7-C83F8B847BA0}"/>
              </a:ext>
            </a:extLst>
          </p:cNvPr>
          <p:cNvSpPr>
            <a:spLocks noGrp="1"/>
          </p:cNvSpPr>
          <p:nvPr>
            <p:ph idx="1"/>
          </p:nvPr>
        </p:nvSpPr>
        <p:spPr/>
        <p:txBody>
          <a:bodyPr/>
          <a:lstStyle/>
          <a:p>
            <a:r>
              <a:rPr lang="en-US" altLang="zh-CN" dirty="0"/>
              <a:t>Pig</a:t>
            </a:r>
            <a:r>
              <a:rPr lang="zh-CN" altLang="en-US" dirty="0"/>
              <a:t>与</a:t>
            </a:r>
            <a:r>
              <a:rPr lang="en-US" altLang="zh-CN" dirty="0"/>
              <a:t>Hive</a:t>
            </a:r>
            <a:r>
              <a:rPr lang="zh-CN" altLang="en-US" dirty="0"/>
              <a:t>类似，也是对大型数据集进行分析和评估的工具，不过与</a:t>
            </a:r>
            <a:r>
              <a:rPr lang="en-US" altLang="zh-CN" dirty="0"/>
              <a:t>Hive</a:t>
            </a:r>
            <a:r>
              <a:rPr lang="zh-CN" altLang="en-US" dirty="0"/>
              <a:t>提供</a:t>
            </a:r>
            <a:r>
              <a:rPr lang="en-US" altLang="zh-CN" dirty="0"/>
              <a:t>SQL</a:t>
            </a:r>
            <a:r>
              <a:rPr lang="zh-CN" altLang="en-US" dirty="0"/>
              <a:t>接口不同的是，它提供了一种高层的、面向领域的抽象语言</a:t>
            </a:r>
            <a:r>
              <a:rPr lang="en-US" altLang="zh-CN" dirty="0"/>
              <a:t>Pig Latin</a:t>
            </a:r>
            <a:r>
              <a:rPr lang="zh-CN" altLang="en-US" dirty="0"/>
              <a:t>，和</a:t>
            </a:r>
            <a:r>
              <a:rPr lang="en-US" altLang="zh-CN" dirty="0"/>
              <a:t>SQL</a:t>
            </a:r>
            <a:r>
              <a:rPr lang="zh-CN" altLang="en-US" dirty="0"/>
              <a:t>相比，</a:t>
            </a:r>
            <a:r>
              <a:rPr lang="en-US" altLang="zh-CN" dirty="0"/>
              <a:t>Pig Latin</a:t>
            </a:r>
            <a:r>
              <a:rPr lang="zh-CN" altLang="en-US" dirty="0"/>
              <a:t>更加灵活，但学习成本稍高。</a:t>
            </a:r>
          </a:p>
        </p:txBody>
      </p:sp>
      <p:pic>
        <p:nvPicPr>
          <p:cNvPr id="5" name="图片 4">
            <a:extLst>
              <a:ext uri="{FF2B5EF4-FFF2-40B4-BE49-F238E27FC236}">
                <a16:creationId xmlns:a16="http://schemas.microsoft.com/office/drawing/2014/main" id="{DF5D1273-AD83-41BE-8EF9-FDB8BCE8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75" y="3049660"/>
            <a:ext cx="857250" cy="1211580"/>
          </a:xfrm>
          <a:prstGeom prst="rect">
            <a:avLst/>
          </a:prstGeom>
        </p:spPr>
      </p:pic>
    </p:spTree>
    <p:extLst>
      <p:ext uri="{BB962C8B-B14F-4D97-AF65-F5344CB8AC3E}">
        <p14:creationId xmlns:p14="http://schemas.microsoft.com/office/powerpoint/2010/main" val="341820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71D64-85D1-4E10-8CC3-C9A74A58B74E}"/>
              </a:ext>
            </a:extLst>
          </p:cNvPr>
          <p:cNvSpPr>
            <a:spLocks noGrp="1"/>
          </p:cNvSpPr>
          <p:nvPr>
            <p:ph type="title"/>
          </p:nvPr>
        </p:nvSpPr>
        <p:spPr/>
        <p:txBody>
          <a:bodyPr/>
          <a:lstStyle/>
          <a:p>
            <a:r>
              <a:rPr lang="en-US" altLang="zh-CN" dirty="0"/>
              <a:t>10.  Impala</a:t>
            </a:r>
            <a:endParaRPr lang="zh-CN" altLang="en-US" dirty="0"/>
          </a:p>
        </p:txBody>
      </p:sp>
      <p:sp>
        <p:nvSpPr>
          <p:cNvPr id="3" name="内容占位符 2">
            <a:extLst>
              <a:ext uri="{FF2B5EF4-FFF2-40B4-BE49-F238E27FC236}">
                <a16:creationId xmlns:a16="http://schemas.microsoft.com/office/drawing/2014/main" id="{3B543BE6-B516-464A-A690-96D43A883913}"/>
              </a:ext>
            </a:extLst>
          </p:cNvPr>
          <p:cNvSpPr>
            <a:spLocks noGrp="1"/>
          </p:cNvSpPr>
          <p:nvPr>
            <p:ph idx="1"/>
          </p:nvPr>
        </p:nvSpPr>
        <p:spPr/>
        <p:txBody>
          <a:bodyPr/>
          <a:lstStyle/>
          <a:p>
            <a:r>
              <a:rPr lang="en-US" altLang="zh-CN" dirty="0"/>
              <a:t>Impala</a:t>
            </a:r>
            <a:r>
              <a:rPr lang="zh-CN" altLang="en-US" dirty="0"/>
              <a:t>由</a:t>
            </a:r>
            <a:r>
              <a:rPr lang="en-US" altLang="zh-CN" dirty="0"/>
              <a:t>Cloudera</a:t>
            </a:r>
            <a:r>
              <a:rPr lang="zh-CN" altLang="en-US" dirty="0"/>
              <a:t>公司开发，提供了与存储在</a:t>
            </a:r>
            <a:r>
              <a:rPr lang="en-US" altLang="zh-CN" dirty="0"/>
              <a:t>HDFS</a:t>
            </a:r>
            <a:r>
              <a:rPr lang="zh-CN" altLang="en-US" dirty="0"/>
              <a:t>、</a:t>
            </a:r>
            <a:r>
              <a:rPr lang="en-US" altLang="zh-CN" dirty="0"/>
              <a:t>HBase</a:t>
            </a:r>
            <a:r>
              <a:rPr lang="zh-CN" altLang="en-US" dirty="0"/>
              <a:t>上的海量数据进行交互式查询的</a:t>
            </a:r>
            <a:r>
              <a:rPr lang="en-US" altLang="zh-CN" dirty="0"/>
              <a:t>SQL</a:t>
            </a:r>
            <a:r>
              <a:rPr lang="zh-CN" altLang="en-US" dirty="0"/>
              <a:t>接口，其优点是查询非常迅速，其性能大幅领先于</a:t>
            </a:r>
            <a:r>
              <a:rPr lang="en-US" altLang="zh-CN" dirty="0"/>
              <a:t>Hive</a:t>
            </a:r>
            <a:r>
              <a:rPr lang="zh-CN" altLang="en-US" dirty="0"/>
              <a:t>，</a:t>
            </a:r>
            <a:r>
              <a:rPr lang="en-US" altLang="zh-CN" dirty="0"/>
              <a:t>Impala</a:t>
            </a:r>
            <a:r>
              <a:rPr lang="zh-CN" altLang="en-US" dirty="0"/>
              <a:t>并没有基于</a:t>
            </a:r>
            <a:r>
              <a:rPr lang="en-US" altLang="zh-CN" dirty="0"/>
              <a:t>MapReduce</a:t>
            </a:r>
            <a:r>
              <a:rPr lang="zh-CN" altLang="en-US" dirty="0"/>
              <a:t>计算框架，这也是</a:t>
            </a:r>
            <a:r>
              <a:rPr lang="en-US" altLang="zh-CN" dirty="0"/>
              <a:t>Impala</a:t>
            </a:r>
            <a:r>
              <a:rPr lang="zh-CN" altLang="en-US" dirty="0"/>
              <a:t>可以大幅领先</a:t>
            </a:r>
            <a:r>
              <a:rPr lang="en-US" altLang="zh-CN" dirty="0"/>
              <a:t>Hive</a:t>
            </a:r>
            <a:r>
              <a:rPr lang="zh-CN" altLang="en-US" dirty="0"/>
              <a:t>的原因。</a:t>
            </a:r>
          </a:p>
        </p:txBody>
      </p:sp>
      <p:pic>
        <p:nvPicPr>
          <p:cNvPr id="5" name="图片 4" descr="卡通人物&#10;&#10;描述已自动生成">
            <a:extLst>
              <a:ext uri="{FF2B5EF4-FFF2-40B4-BE49-F238E27FC236}">
                <a16:creationId xmlns:a16="http://schemas.microsoft.com/office/drawing/2014/main" id="{F8E5F855-FB20-492C-AB85-B80CE4AB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303" y="2932818"/>
            <a:ext cx="963394" cy="1805040"/>
          </a:xfrm>
          <a:prstGeom prst="rect">
            <a:avLst/>
          </a:prstGeom>
        </p:spPr>
      </p:pic>
    </p:spTree>
    <p:extLst>
      <p:ext uri="{BB962C8B-B14F-4D97-AF65-F5344CB8AC3E}">
        <p14:creationId xmlns:p14="http://schemas.microsoft.com/office/powerpoint/2010/main" val="185335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6B4B-48BD-4D07-A9D8-E2E4F70CA568}"/>
              </a:ext>
            </a:extLst>
          </p:cNvPr>
          <p:cNvSpPr>
            <a:spLocks noGrp="1"/>
          </p:cNvSpPr>
          <p:nvPr>
            <p:ph type="title"/>
          </p:nvPr>
        </p:nvSpPr>
        <p:spPr/>
        <p:txBody>
          <a:bodyPr/>
          <a:lstStyle/>
          <a:p>
            <a:r>
              <a:rPr lang="zh-CN" altLang="en-US" dirty="0"/>
              <a:t>实验</a:t>
            </a:r>
            <a:r>
              <a:rPr lang="en-US" altLang="zh-CN" dirty="0"/>
              <a:t>1</a:t>
            </a:r>
            <a:r>
              <a:rPr lang="zh-CN" altLang="en-US" dirty="0"/>
              <a:t>知识地图</a:t>
            </a:r>
          </a:p>
        </p:txBody>
      </p:sp>
      <p:pic>
        <p:nvPicPr>
          <p:cNvPr id="4" name="内容占位符 3">
            <a:extLst>
              <a:ext uri="{FF2B5EF4-FFF2-40B4-BE49-F238E27FC236}">
                <a16:creationId xmlns:a16="http://schemas.microsoft.com/office/drawing/2014/main" id="{4936A811-F8DC-440F-BC1F-FAAC044C7E9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72318" y="1200150"/>
            <a:ext cx="2999363" cy="3394075"/>
          </a:xfrm>
          <a:prstGeom prst="rect">
            <a:avLst/>
          </a:prstGeom>
        </p:spPr>
      </p:pic>
    </p:spTree>
    <p:extLst>
      <p:ext uri="{BB962C8B-B14F-4D97-AF65-F5344CB8AC3E}">
        <p14:creationId xmlns:p14="http://schemas.microsoft.com/office/powerpoint/2010/main" val="45812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1F19F-847E-4A12-ABF0-A33F3D464CDE}"/>
              </a:ext>
            </a:extLst>
          </p:cNvPr>
          <p:cNvSpPr>
            <a:spLocks noGrp="1"/>
          </p:cNvSpPr>
          <p:nvPr>
            <p:ph type="title"/>
          </p:nvPr>
        </p:nvSpPr>
        <p:spPr/>
        <p:txBody>
          <a:bodyPr/>
          <a:lstStyle/>
          <a:p>
            <a:r>
              <a:rPr lang="en-US" altLang="zh-CN" dirty="0"/>
              <a:t>11.  Mahout</a:t>
            </a:r>
            <a:endParaRPr lang="zh-CN" altLang="en-US" dirty="0"/>
          </a:p>
        </p:txBody>
      </p:sp>
      <p:sp>
        <p:nvSpPr>
          <p:cNvPr id="3" name="内容占位符 2">
            <a:extLst>
              <a:ext uri="{FF2B5EF4-FFF2-40B4-BE49-F238E27FC236}">
                <a16:creationId xmlns:a16="http://schemas.microsoft.com/office/drawing/2014/main" id="{177C354B-FB74-48E2-BCFE-16A6D445F87E}"/>
              </a:ext>
            </a:extLst>
          </p:cNvPr>
          <p:cNvSpPr>
            <a:spLocks noGrp="1"/>
          </p:cNvSpPr>
          <p:nvPr>
            <p:ph idx="1"/>
          </p:nvPr>
        </p:nvSpPr>
        <p:spPr/>
        <p:txBody>
          <a:bodyPr/>
          <a:lstStyle/>
          <a:p>
            <a:r>
              <a:rPr lang="en-US" altLang="zh-CN" dirty="0"/>
              <a:t>Mahout</a:t>
            </a:r>
            <a:r>
              <a:rPr lang="zh-CN" altLang="en-US" dirty="0"/>
              <a:t>是一个机器学习和数据挖掘库，它包含许多实现，包括聚类、分类、推荐过滤等。</a:t>
            </a:r>
          </a:p>
        </p:txBody>
      </p:sp>
      <p:pic>
        <p:nvPicPr>
          <p:cNvPr id="5" name="图形 4">
            <a:extLst>
              <a:ext uri="{FF2B5EF4-FFF2-40B4-BE49-F238E27FC236}">
                <a16:creationId xmlns:a16="http://schemas.microsoft.com/office/drawing/2014/main" id="{5B55679F-0750-4F6F-8E89-39C065516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0825" y="3164158"/>
            <a:ext cx="3562350" cy="857250"/>
          </a:xfrm>
          <a:prstGeom prst="rect">
            <a:avLst/>
          </a:prstGeom>
        </p:spPr>
      </p:pic>
    </p:spTree>
    <p:extLst>
      <p:ext uri="{BB962C8B-B14F-4D97-AF65-F5344CB8AC3E}">
        <p14:creationId xmlns:p14="http://schemas.microsoft.com/office/powerpoint/2010/main" val="4539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69E0-670B-4DEC-B688-0C28A865FEFE}"/>
              </a:ext>
            </a:extLst>
          </p:cNvPr>
          <p:cNvSpPr>
            <a:spLocks noGrp="1"/>
          </p:cNvSpPr>
          <p:nvPr>
            <p:ph type="title"/>
          </p:nvPr>
        </p:nvSpPr>
        <p:spPr/>
        <p:txBody>
          <a:bodyPr/>
          <a:lstStyle/>
          <a:p>
            <a:r>
              <a:rPr lang="en-US" altLang="zh-CN" dirty="0"/>
              <a:t>12.  Flume</a:t>
            </a:r>
            <a:endParaRPr lang="zh-CN" altLang="en-US" dirty="0"/>
          </a:p>
        </p:txBody>
      </p:sp>
      <p:sp>
        <p:nvSpPr>
          <p:cNvPr id="3" name="内容占位符 2">
            <a:extLst>
              <a:ext uri="{FF2B5EF4-FFF2-40B4-BE49-F238E27FC236}">
                <a16:creationId xmlns:a16="http://schemas.microsoft.com/office/drawing/2014/main" id="{EB188D9D-E6F8-4642-A732-E0994A032302}"/>
              </a:ext>
            </a:extLst>
          </p:cNvPr>
          <p:cNvSpPr>
            <a:spLocks noGrp="1"/>
          </p:cNvSpPr>
          <p:nvPr>
            <p:ph idx="1"/>
          </p:nvPr>
        </p:nvSpPr>
        <p:spPr/>
        <p:txBody>
          <a:bodyPr/>
          <a:lstStyle/>
          <a:p>
            <a:r>
              <a:rPr lang="en-US" altLang="zh-CN" dirty="0"/>
              <a:t>Flume</a:t>
            </a:r>
            <a:r>
              <a:rPr lang="zh-CN" altLang="en-US" dirty="0"/>
              <a:t>是由</a:t>
            </a:r>
            <a:r>
              <a:rPr lang="en-US" altLang="zh-CN" dirty="0"/>
              <a:t>Cloudera</a:t>
            </a:r>
            <a:r>
              <a:rPr lang="zh-CN" altLang="en-US" dirty="0"/>
              <a:t>提供的一个高可用、高可靠、分布式的海量日志采集、聚合和传输的框架。</a:t>
            </a:r>
            <a:r>
              <a:rPr lang="en-US" altLang="zh-CN" dirty="0"/>
              <a:t>Flume</a:t>
            </a:r>
            <a:r>
              <a:rPr lang="zh-CN" altLang="en-US" dirty="0"/>
              <a:t>支持在日志系统中定制各类数据发送方，用于收集数据，同时，</a:t>
            </a:r>
            <a:r>
              <a:rPr lang="en-US" altLang="zh-CN" dirty="0"/>
              <a:t>Flume</a:t>
            </a:r>
            <a:r>
              <a:rPr lang="zh-CN" altLang="en-US" dirty="0"/>
              <a:t>提供对数据进行简单处理并写到各种数据接收方。</a:t>
            </a:r>
          </a:p>
        </p:txBody>
      </p:sp>
      <p:pic>
        <p:nvPicPr>
          <p:cNvPr id="5" name="图片 4" descr="图片包含 桌子, 蛋糕, 食物, 照片&#10;&#10;描述已自动生成">
            <a:extLst>
              <a:ext uri="{FF2B5EF4-FFF2-40B4-BE49-F238E27FC236}">
                <a16:creationId xmlns:a16="http://schemas.microsoft.com/office/drawing/2014/main" id="{505C20B9-2CA6-4786-824B-5E77890DD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2877246"/>
            <a:ext cx="1619250" cy="1619250"/>
          </a:xfrm>
          <a:prstGeom prst="rect">
            <a:avLst/>
          </a:prstGeom>
        </p:spPr>
      </p:pic>
    </p:spTree>
    <p:extLst>
      <p:ext uri="{BB962C8B-B14F-4D97-AF65-F5344CB8AC3E}">
        <p14:creationId xmlns:p14="http://schemas.microsoft.com/office/powerpoint/2010/main" val="328649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2B0BE-A5D7-4E11-BED4-0676F3305CC9}"/>
              </a:ext>
            </a:extLst>
          </p:cNvPr>
          <p:cNvSpPr>
            <a:spLocks noGrp="1"/>
          </p:cNvSpPr>
          <p:nvPr>
            <p:ph type="title"/>
          </p:nvPr>
        </p:nvSpPr>
        <p:spPr/>
        <p:txBody>
          <a:bodyPr/>
          <a:lstStyle/>
          <a:p>
            <a:r>
              <a:rPr lang="en-US" altLang="zh-CN" dirty="0"/>
              <a:t>13.  Sqoop</a:t>
            </a:r>
            <a:endParaRPr lang="zh-CN" altLang="en-US" dirty="0"/>
          </a:p>
        </p:txBody>
      </p:sp>
      <p:sp>
        <p:nvSpPr>
          <p:cNvPr id="3" name="内容占位符 2">
            <a:extLst>
              <a:ext uri="{FF2B5EF4-FFF2-40B4-BE49-F238E27FC236}">
                <a16:creationId xmlns:a16="http://schemas.microsoft.com/office/drawing/2014/main" id="{48A0FD10-B030-4354-8553-014DFBC91899}"/>
              </a:ext>
            </a:extLst>
          </p:cNvPr>
          <p:cNvSpPr>
            <a:spLocks noGrp="1"/>
          </p:cNvSpPr>
          <p:nvPr>
            <p:ph idx="1"/>
          </p:nvPr>
        </p:nvSpPr>
        <p:spPr/>
        <p:txBody>
          <a:bodyPr/>
          <a:lstStyle/>
          <a:p>
            <a:r>
              <a:rPr lang="en-US" altLang="zh-CN" dirty="0"/>
              <a:t>Sqoop</a:t>
            </a:r>
            <a:r>
              <a:rPr lang="zh-CN" altLang="en-US" dirty="0"/>
              <a:t>是</a:t>
            </a:r>
            <a:r>
              <a:rPr lang="en-US" altLang="zh-CN" dirty="0"/>
              <a:t>SQL to Hadoop</a:t>
            </a:r>
            <a:r>
              <a:rPr lang="zh-CN" altLang="en-US" dirty="0"/>
              <a:t>的缩写，主要用于关系数据库和</a:t>
            </a:r>
            <a:r>
              <a:rPr lang="en-US" altLang="zh-CN" dirty="0"/>
              <a:t>Hadoop</a:t>
            </a:r>
            <a:r>
              <a:rPr lang="zh-CN" altLang="en-US" dirty="0"/>
              <a:t>之间的数据双向交换。可以借助</a:t>
            </a:r>
            <a:r>
              <a:rPr lang="en-US" altLang="zh-CN" dirty="0"/>
              <a:t>Sqoop</a:t>
            </a:r>
            <a:r>
              <a:rPr lang="zh-CN" altLang="en-US" dirty="0"/>
              <a:t>完成关系型数据库如</a:t>
            </a:r>
            <a:r>
              <a:rPr lang="en-US" altLang="zh-CN" dirty="0"/>
              <a:t>MySQL</a:t>
            </a:r>
            <a:r>
              <a:rPr lang="zh-CN" altLang="en-US" dirty="0"/>
              <a:t>、</a:t>
            </a:r>
            <a:r>
              <a:rPr lang="en-US" altLang="zh-CN" dirty="0"/>
              <a:t>Oracle</a:t>
            </a:r>
            <a:r>
              <a:rPr lang="zh-CN" altLang="en-US" dirty="0"/>
              <a:t>、</a:t>
            </a:r>
            <a:r>
              <a:rPr lang="en-US" altLang="zh-CN" dirty="0"/>
              <a:t>PostgreSQL</a:t>
            </a:r>
            <a:r>
              <a:rPr lang="zh-CN" altLang="en-US" dirty="0"/>
              <a:t>等到</a:t>
            </a:r>
            <a:r>
              <a:rPr lang="en-US" altLang="zh-CN" dirty="0"/>
              <a:t>Hadoop</a:t>
            </a:r>
            <a:r>
              <a:rPr lang="zh-CN" altLang="en-US" dirty="0"/>
              <a:t>生态系统中</a:t>
            </a:r>
            <a:r>
              <a:rPr lang="en-US" altLang="zh-CN" dirty="0"/>
              <a:t>HDFS</a:t>
            </a:r>
            <a:r>
              <a:rPr lang="zh-CN" altLang="en-US" dirty="0"/>
              <a:t>、</a:t>
            </a:r>
            <a:r>
              <a:rPr lang="en-US" altLang="zh-CN" dirty="0"/>
              <a:t>HBase</a:t>
            </a:r>
            <a:r>
              <a:rPr lang="zh-CN" altLang="en-US" dirty="0"/>
              <a:t>、</a:t>
            </a:r>
            <a:r>
              <a:rPr lang="en-US" altLang="zh-CN" dirty="0"/>
              <a:t>Hive</a:t>
            </a:r>
            <a:r>
              <a:rPr lang="zh-CN" altLang="en-US" dirty="0"/>
              <a:t>等的数据导入导出操作，整个导入导出过程都是由</a:t>
            </a:r>
            <a:r>
              <a:rPr lang="en-US" altLang="zh-CN" dirty="0"/>
              <a:t>MapReduce</a:t>
            </a:r>
            <a:r>
              <a:rPr lang="zh-CN" altLang="en-US" dirty="0"/>
              <a:t>计算框架实现，非常高效。</a:t>
            </a:r>
            <a:r>
              <a:rPr lang="en-US" altLang="zh-CN" dirty="0"/>
              <a:t>Sqoop</a:t>
            </a:r>
            <a:r>
              <a:rPr lang="zh-CN" altLang="en-US" dirty="0"/>
              <a:t>项目开始于</a:t>
            </a:r>
            <a:r>
              <a:rPr lang="en-US" altLang="zh-CN" dirty="0"/>
              <a:t>2009</a:t>
            </a:r>
            <a:r>
              <a:rPr lang="zh-CN" altLang="en-US" dirty="0"/>
              <a:t>年，最早是作为</a:t>
            </a:r>
            <a:r>
              <a:rPr lang="en-US" altLang="zh-CN" dirty="0"/>
              <a:t>Hadoop</a:t>
            </a:r>
            <a:r>
              <a:rPr lang="zh-CN" altLang="en-US" dirty="0"/>
              <a:t>的一个第三方模块存在，后来为了让使用者能够快速部署，也为了让开发人员能够更快速地迭代开发，</a:t>
            </a:r>
            <a:r>
              <a:rPr lang="en-US" altLang="zh-CN" dirty="0"/>
              <a:t>Sqoop</a:t>
            </a:r>
            <a:r>
              <a:rPr lang="zh-CN" altLang="en-US" dirty="0"/>
              <a:t>就独立成为一个</a:t>
            </a:r>
            <a:r>
              <a:rPr lang="en-US" altLang="zh-CN" dirty="0"/>
              <a:t>Apache</a:t>
            </a:r>
            <a:r>
              <a:rPr lang="zh-CN" altLang="en-US" dirty="0"/>
              <a:t>项目。</a:t>
            </a:r>
          </a:p>
        </p:txBody>
      </p:sp>
      <p:pic>
        <p:nvPicPr>
          <p:cNvPr id="5" name="图片 4">
            <a:extLst>
              <a:ext uri="{FF2B5EF4-FFF2-40B4-BE49-F238E27FC236}">
                <a16:creationId xmlns:a16="http://schemas.microsoft.com/office/drawing/2014/main" id="{AC2440FA-DC06-4F75-A49C-632FBA1D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35" y="329545"/>
            <a:ext cx="1725930" cy="525780"/>
          </a:xfrm>
          <a:prstGeom prst="rect">
            <a:avLst/>
          </a:prstGeom>
        </p:spPr>
      </p:pic>
    </p:spTree>
    <p:extLst>
      <p:ext uri="{BB962C8B-B14F-4D97-AF65-F5344CB8AC3E}">
        <p14:creationId xmlns:p14="http://schemas.microsoft.com/office/powerpoint/2010/main" val="3054662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698AC-3229-4F08-A636-0E55BD4AE25A}"/>
              </a:ext>
            </a:extLst>
          </p:cNvPr>
          <p:cNvSpPr>
            <a:spLocks noGrp="1"/>
          </p:cNvSpPr>
          <p:nvPr>
            <p:ph type="title"/>
          </p:nvPr>
        </p:nvSpPr>
        <p:spPr/>
        <p:txBody>
          <a:bodyPr/>
          <a:lstStyle/>
          <a:p>
            <a:r>
              <a:rPr lang="en-US" altLang="zh-CN" dirty="0"/>
              <a:t>14.  Kafka</a:t>
            </a:r>
            <a:endParaRPr lang="zh-CN" altLang="en-US" dirty="0"/>
          </a:p>
        </p:txBody>
      </p:sp>
      <p:sp>
        <p:nvSpPr>
          <p:cNvPr id="3" name="内容占位符 2">
            <a:extLst>
              <a:ext uri="{FF2B5EF4-FFF2-40B4-BE49-F238E27FC236}">
                <a16:creationId xmlns:a16="http://schemas.microsoft.com/office/drawing/2014/main" id="{531C8956-51CA-4410-9C18-41333BEEEC50}"/>
              </a:ext>
            </a:extLst>
          </p:cNvPr>
          <p:cNvSpPr>
            <a:spLocks noGrp="1"/>
          </p:cNvSpPr>
          <p:nvPr>
            <p:ph idx="1"/>
          </p:nvPr>
        </p:nvSpPr>
        <p:spPr/>
        <p:txBody>
          <a:bodyPr/>
          <a:lstStyle/>
          <a:p>
            <a:r>
              <a:rPr lang="en-US" altLang="zh-CN" dirty="0"/>
              <a:t>Kafka</a:t>
            </a:r>
            <a:r>
              <a:rPr lang="zh-CN" altLang="en-US" dirty="0"/>
              <a:t>是一种高吞吐量的、分布式的发布订阅消息系统，可以处理消费者在网站中的所有动作流数据。</a:t>
            </a:r>
            <a:r>
              <a:rPr lang="en-US" altLang="zh-CN" dirty="0"/>
              <a:t>Kafka</a:t>
            </a:r>
            <a:r>
              <a:rPr lang="zh-CN" altLang="en-US" dirty="0"/>
              <a:t>最初由</a:t>
            </a:r>
            <a:r>
              <a:rPr lang="en-US" altLang="zh-CN" dirty="0"/>
              <a:t>LinkedIn</a:t>
            </a:r>
            <a:r>
              <a:rPr lang="zh-CN" altLang="en-US" dirty="0"/>
              <a:t>公司开发，于</a:t>
            </a:r>
            <a:r>
              <a:rPr lang="en-US" altLang="zh-CN" dirty="0"/>
              <a:t>2010</a:t>
            </a:r>
            <a:r>
              <a:rPr lang="zh-CN" altLang="en-US" dirty="0"/>
              <a:t>年贡献给</a:t>
            </a:r>
            <a:r>
              <a:rPr lang="en-US" altLang="zh-CN" dirty="0"/>
              <a:t>Apache</a:t>
            </a:r>
            <a:r>
              <a:rPr lang="zh-CN" altLang="en-US" dirty="0"/>
              <a:t>基金会，并于</a:t>
            </a:r>
            <a:r>
              <a:rPr lang="en-US" altLang="zh-CN" dirty="0"/>
              <a:t>2012</a:t>
            </a:r>
            <a:r>
              <a:rPr lang="zh-CN" altLang="en-US" dirty="0"/>
              <a:t>年成为</a:t>
            </a:r>
            <a:r>
              <a:rPr lang="en-US" altLang="zh-CN" dirty="0"/>
              <a:t>Apache</a:t>
            </a:r>
            <a:r>
              <a:rPr lang="zh-CN" altLang="en-US" dirty="0"/>
              <a:t>顶级开源项目，它采用</a:t>
            </a:r>
            <a:r>
              <a:rPr lang="en-US" altLang="zh-CN" dirty="0"/>
              <a:t>Scala</a:t>
            </a:r>
            <a:r>
              <a:rPr lang="zh-CN" altLang="en-US" dirty="0"/>
              <a:t>和</a:t>
            </a:r>
            <a:r>
              <a:rPr lang="en-US" altLang="zh-CN" dirty="0"/>
              <a:t>Java</a:t>
            </a:r>
            <a:r>
              <a:rPr lang="zh-CN" altLang="en-US" dirty="0"/>
              <a:t>语言编写，是一个分布式、支持分区的、多副本的、基于</a:t>
            </a:r>
            <a:r>
              <a:rPr lang="en-US" altLang="zh-CN" dirty="0" err="1"/>
              <a:t>ZooKeeper</a:t>
            </a:r>
            <a:r>
              <a:rPr lang="zh-CN" altLang="en-US" dirty="0"/>
              <a:t>协调的分布式消息系统，它适合应用于以下两大类别场景：构造实时流数据管道，在系统或应用之间可靠地获取数据；构建实时流式应用程序，对这些流数据进行转换。</a:t>
            </a:r>
          </a:p>
        </p:txBody>
      </p:sp>
      <p:pic>
        <p:nvPicPr>
          <p:cNvPr id="4" name="图片 3">
            <a:extLst>
              <a:ext uri="{FF2B5EF4-FFF2-40B4-BE49-F238E27FC236}">
                <a16:creationId xmlns:a16="http://schemas.microsoft.com/office/drawing/2014/main" id="{BF45F03E-50EE-47E2-A7A3-236A7D6281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4691" y="205978"/>
            <a:ext cx="2214617" cy="663388"/>
          </a:xfrm>
          <a:prstGeom prst="rect">
            <a:avLst/>
          </a:prstGeom>
          <a:noFill/>
          <a:ln>
            <a:noFill/>
          </a:ln>
        </p:spPr>
      </p:pic>
    </p:spTree>
    <p:extLst>
      <p:ext uri="{BB962C8B-B14F-4D97-AF65-F5344CB8AC3E}">
        <p14:creationId xmlns:p14="http://schemas.microsoft.com/office/powerpoint/2010/main" val="679121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936A7-E1D0-4DCA-9B25-615BB4BB727D}"/>
              </a:ext>
            </a:extLst>
          </p:cNvPr>
          <p:cNvSpPr>
            <a:spLocks noGrp="1"/>
          </p:cNvSpPr>
          <p:nvPr>
            <p:ph type="title"/>
          </p:nvPr>
        </p:nvSpPr>
        <p:spPr/>
        <p:txBody>
          <a:bodyPr/>
          <a:lstStyle/>
          <a:p>
            <a:r>
              <a:rPr lang="en-US" altLang="zh-CN" dirty="0"/>
              <a:t>15.  Ambari</a:t>
            </a:r>
            <a:endParaRPr lang="zh-CN" altLang="en-US" dirty="0"/>
          </a:p>
        </p:txBody>
      </p:sp>
      <p:sp>
        <p:nvSpPr>
          <p:cNvPr id="3" name="内容占位符 2">
            <a:extLst>
              <a:ext uri="{FF2B5EF4-FFF2-40B4-BE49-F238E27FC236}">
                <a16:creationId xmlns:a16="http://schemas.microsoft.com/office/drawing/2014/main" id="{7BABBCE2-0C5D-459D-A338-6CA902A0318B}"/>
              </a:ext>
            </a:extLst>
          </p:cNvPr>
          <p:cNvSpPr>
            <a:spLocks noGrp="1"/>
          </p:cNvSpPr>
          <p:nvPr>
            <p:ph idx="1"/>
          </p:nvPr>
        </p:nvSpPr>
        <p:spPr/>
        <p:txBody>
          <a:bodyPr/>
          <a:lstStyle/>
          <a:p>
            <a:r>
              <a:rPr lang="en-US" altLang="zh-CN" dirty="0"/>
              <a:t>Apache Ambari</a:t>
            </a:r>
            <a:r>
              <a:rPr lang="zh-CN" altLang="en-US" dirty="0"/>
              <a:t>是一个基于</a:t>
            </a:r>
            <a:r>
              <a:rPr lang="en-US" altLang="zh-CN" dirty="0"/>
              <a:t>Web</a:t>
            </a:r>
            <a:r>
              <a:rPr lang="zh-CN" altLang="en-US" dirty="0"/>
              <a:t>的工具，支持</a:t>
            </a:r>
            <a:r>
              <a:rPr lang="en-US" altLang="zh-CN" dirty="0"/>
              <a:t>Apache Hadoop</a:t>
            </a:r>
            <a:r>
              <a:rPr lang="zh-CN" altLang="en-US" dirty="0"/>
              <a:t>集群的安装、部署、配置和管理，目前已支持大多数</a:t>
            </a:r>
            <a:r>
              <a:rPr lang="en-US" altLang="zh-CN" dirty="0"/>
              <a:t>Hadoop</a:t>
            </a:r>
            <a:r>
              <a:rPr lang="zh-CN" altLang="en-US" dirty="0"/>
              <a:t>组件，包括</a:t>
            </a:r>
            <a:r>
              <a:rPr lang="en-US" altLang="zh-CN" dirty="0"/>
              <a:t>HDFS</a:t>
            </a:r>
            <a:r>
              <a:rPr lang="zh-CN" altLang="en-US" dirty="0"/>
              <a:t>、</a:t>
            </a:r>
            <a:r>
              <a:rPr lang="en-US" altLang="zh-CN" dirty="0"/>
              <a:t>MapReduce</a:t>
            </a:r>
            <a:r>
              <a:rPr lang="zh-CN" altLang="en-US" dirty="0"/>
              <a:t>、</a:t>
            </a:r>
            <a:r>
              <a:rPr lang="en-US" altLang="zh-CN" dirty="0"/>
              <a:t>Hive</a:t>
            </a:r>
            <a:r>
              <a:rPr lang="zh-CN" altLang="en-US" dirty="0"/>
              <a:t>、</a:t>
            </a:r>
            <a:r>
              <a:rPr lang="en-US" altLang="zh-CN" dirty="0"/>
              <a:t>Pig</a:t>
            </a:r>
            <a:r>
              <a:rPr lang="zh-CN" altLang="en-US" dirty="0"/>
              <a:t>、</a:t>
            </a:r>
            <a:r>
              <a:rPr lang="en-US" altLang="zh-CN" dirty="0"/>
              <a:t>HBase</a:t>
            </a:r>
            <a:r>
              <a:rPr lang="zh-CN" altLang="en-US" dirty="0"/>
              <a:t>、</a:t>
            </a:r>
            <a:r>
              <a:rPr lang="en-US" altLang="zh-CN" dirty="0" err="1"/>
              <a:t>ZooKeeper</a:t>
            </a:r>
            <a:r>
              <a:rPr lang="zh-CN" altLang="en-US" dirty="0"/>
              <a:t>、</a:t>
            </a:r>
            <a:r>
              <a:rPr lang="en-US" altLang="zh-CN" dirty="0"/>
              <a:t>Oozie</a:t>
            </a:r>
            <a:r>
              <a:rPr lang="zh-CN" altLang="en-US" dirty="0"/>
              <a:t>、</a:t>
            </a:r>
            <a:r>
              <a:rPr lang="en-US" altLang="zh-CN" dirty="0"/>
              <a:t>Sqoop</a:t>
            </a:r>
            <a:r>
              <a:rPr lang="zh-CN" altLang="en-US" dirty="0"/>
              <a:t>等。</a:t>
            </a:r>
            <a:r>
              <a:rPr lang="en-US" altLang="zh-CN" dirty="0"/>
              <a:t>Ambari</a:t>
            </a:r>
            <a:r>
              <a:rPr lang="zh-CN" altLang="en-US" dirty="0"/>
              <a:t>由</a:t>
            </a:r>
            <a:r>
              <a:rPr lang="en-US" altLang="zh-CN" dirty="0"/>
              <a:t>Hortonworks</a:t>
            </a:r>
            <a:r>
              <a:rPr lang="zh-CN" altLang="en-US" dirty="0"/>
              <a:t>主导开发，具有</a:t>
            </a:r>
            <a:r>
              <a:rPr lang="en-US" altLang="zh-CN" dirty="0"/>
              <a:t>Hadoop</a:t>
            </a:r>
            <a:r>
              <a:rPr lang="zh-CN" altLang="en-US" dirty="0"/>
              <a:t>集群自动化安装、中心化管理、集群监控、报警等功能，使得安装集群从几天缩短在几小时以内，运维人员也从数十人降低到几人以内，极大的提高集群管理的效率。</a:t>
            </a:r>
          </a:p>
        </p:txBody>
      </p:sp>
      <p:pic>
        <p:nvPicPr>
          <p:cNvPr id="5" name="图片 4" descr="手机屏幕截图&#10;&#10;描述已自动生成">
            <a:extLst>
              <a:ext uri="{FF2B5EF4-FFF2-40B4-BE49-F238E27FC236}">
                <a16:creationId xmlns:a16="http://schemas.microsoft.com/office/drawing/2014/main" id="{31B96287-9E88-43D8-A5A9-03F94CF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63174"/>
            <a:ext cx="3809524" cy="1142857"/>
          </a:xfrm>
          <a:prstGeom prst="rect">
            <a:avLst/>
          </a:prstGeom>
        </p:spPr>
      </p:pic>
    </p:spTree>
    <p:extLst>
      <p:ext uri="{BB962C8B-B14F-4D97-AF65-F5344CB8AC3E}">
        <p14:creationId xmlns:p14="http://schemas.microsoft.com/office/powerpoint/2010/main" val="290376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A88B2-C2FA-4CB0-A9D7-E0A8984AB817}"/>
              </a:ext>
            </a:extLst>
          </p:cNvPr>
          <p:cNvSpPr>
            <a:spLocks noGrp="1"/>
          </p:cNvSpPr>
          <p:nvPr>
            <p:ph type="title"/>
          </p:nvPr>
        </p:nvSpPr>
        <p:spPr/>
        <p:txBody>
          <a:bodyPr>
            <a:normAutofit/>
          </a:bodyPr>
          <a:lstStyle/>
          <a:p>
            <a:r>
              <a:rPr lang="en-US" altLang="zh-CN" dirty="0"/>
              <a:t>1.4 Hadoop</a:t>
            </a:r>
            <a:r>
              <a:rPr lang="zh-CN" altLang="en-US" dirty="0"/>
              <a:t>体系架构</a:t>
            </a:r>
          </a:p>
        </p:txBody>
      </p:sp>
      <p:sp>
        <p:nvSpPr>
          <p:cNvPr id="3" name="内容占位符 2">
            <a:extLst>
              <a:ext uri="{FF2B5EF4-FFF2-40B4-BE49-F238E27FC236}">
                <a16:creationId xmlns:a16="http://schemas.microsoft.com/office/drawing/2014/main" id="{07CFA3F2-CA7C-4E42-9FBB-CEDA9D65FF94}"/>
              </a:ext>
            </a:extLst>
          </p:cNvPr>
          <p:cNvSpPr>
            <a:spLocks noGrp="1"/>
          </p:cNvSpPr>
          <p:nvPr>
            <p:ph idx="1"/>
          </p:nvPr>
        </p:nvSpPr>
        <p:spPr/>
        <p:txBody>
          <a:bodyPr>
            <a:normAutofit/>
          </a:bodyPr>
          <a:lstStyle/>
          <a:p>
            <a:r>
              <a:rPr lang="en-US" altLang="zh-CN" sz="2000" dirty="0"/>
              <a:t>Hadoop</a:t>
            </a:r>
            <a:r>
              <a:rPr lang="zh-CN" altLang="zh-CN" sz="2000" dirty="0"/>
              <a:t>集群采用主从架构（</a:t>
            </a:r>
            <a:r>
              <a:rPr lang="en-US" altLang="zh-CN" sz="2000" dirty="0"/>
              <a:t>Master/Slave</a:t>
            </a:r>
            <a:r>
              <a:rPr lang="zh-CN" altLang="zh-CN" sz="2000" dirty="0"/>
              <a:t>），</a:t>
            </a:r>
            <a:r>
              <a:rPr lang="en-US" altLang="zh-CN" sz="2000" dirty="0" err="1"/>
              <a:t>NameNode</a:t>
            </a:r>
            <a:r>
              <a:rPr lang="zh-CN" altLang="zh-CN" sz="2000" dirty="0"/>
              <a:t>与</a:t>
            </a:r>
            <a:r>
              <a:rPr lang="en-US" altLang="zh-CN" sz="2000" dirty="0" err="1"/>
              <a:t>ResourceManager</a:t>
            </a:r>
            <a:r>
              <a:rPr lang="zh-CN" altLang="zh-CN" sz="2000" dirty="0"/>
              <a:t>为</a:t>
            </a:r>
            <a:r>
              <a:rPr lang="en-US" altLang="zh-CN" sz="2000" dirty="0"/>
              <a:t>Master</a:t>
            </a:r>
            <a:r>
              <a:rPr lang="zh-CN" altLang="zh-CN" sz="2000" dirty="0"/>
              <a:t>，</a:t>
            </a:r>
            <a:r>
              <a:rPr lang="en-US" altLang="zh-CN" sz="2000" dirty="0" err="1"/>
              <a:t>DataNode</a:t>
            </a:r>
            <a:r>
              <a:rPr lang="zh-CN" altLang="zh-CN" sz="2000" dirty="0"/>
              <a:t>与</a:t>
            </a:r>
            <a:r>
              <a:rPr lang="en-US" altLang="zh-CN" sz="2000" dirty="0" err="1"/>
              <a:t>NodeManager</a:t>
            </a:r>
            <a:r>
              <a:rPr lang="zh-CN" altLang="zh-CN" sz="2000" dirty="0"/>
              <a:t>为</a:t>
            </a:r>
            <a:r>
              <a:rPr lang="en-US" altLang="zh-CN" sz="2000" dirty="0"/>
              <a:t>Slaves</a:t>
            </a:r>
            <a:r>
              <a:rPr lang="zh-CN" altLang="zh-CN" sz="2000" dirty="0"/>
              <a:t>，守护进程</a:t>
            </a:r>
            <a:r>
              <a:rPr lang="en-US" altLang="zh-CN" sz="2000" dirty="0" err="1"/>
              <a:t>NameNode</a:t>
            </a:r>
            <a:r>
              <a:rPr lang="zh-CN" altLang="zh-CN" sz="2000" dirty="0"/>
              <a:t>和</a:t>
            </a:r>
            <a:r>
              <a:rPr lang="en-US" altLang="zh-CN" sz="2000" dirty="0" err="1"/>
              <a:t>DataNode</a:t>
            </a:r>
            <a:r>
              <a:rPr lang="zh-CN" altLang="zh-CN" sz="2000" dirty="0"/>
              <a:t>负责完成</a:t>
            </a:r>
            <a:r>
              <a:rPr lang="en-US" altLang="zh-CN" sz="2000" dirty="0"/>
              <a:t>HDFS</a:t>
            </a:r>
            <a:r>
              <a:rPr lang="zh-CN" altLang="zh-CN" sz="2000" dirty="0"/>
              <a:t>的工作，守护进程</a:t>
            </a:r>
            <a:r>
              <a:rPr lang="en-US" altLang="zh-CN" sz="2000" dirty="0" err="1"/>
              <a:t>ResourceManager</a:t>
            </a:r>
            <a:r>
              <a:rPr lang="zh-CN" altLang="zh-CN" sz="2000" dirty="0"/>
              <a:t>和</a:t>
            </a:r>
            <a:r>
              <a:rPr lang="en-US" altLang="zh-CN" sz="2000" dirty="0" err="1"/>
              <a:t>NodeManager</a:t>
            </a:r>
            <a:r>
              <a:rPr lang="zh-CN" altLang="zh-CN" sz="2000" dirty="0"/>
              <a:t>则负责完成</a:t>
            </a:r>
            <a:r>
              <a:rPr lang="en-US" altLang="zh-CN" sz="2000" dirty="0"/>
              <a:t>YARN</a:t>
            </a:r>
            <a:r>
              <a:rPr lang="zh-CN" altLang="zh-CN" sz="2000" dirty="0"/>
              <a:t>的工作。</a:t>
            </a:r>
            <a:endParaRPr lang="zh-CN" altLang="en-US" sz="2000" dirty="0"/>
          </a:p>
        </p:txBody>
      </p:sp>
      <p:grpSp>
        <p:nvGrpSpPr>
          <p:cNvPr id="4" name="画布 22620">
            <a:extLst>
              <a:ext uri="{FF2B5EF4-FFF2-40B4-BE49-F238E27FC236}">
                <a16:creationId xmlns:a16="http://schemas.microsoft.com/office/drawing/2014/main" id="{098B5E4F-7BBA-4626-9C7D-A6059652D66A}"/>
              </a:ext>
            </a:extLst>
          </p:cNvPr>
          <p:cNvGrpSpPr/>
          <p:nvPr/>
        </p:nvGrpSpPr>
        <p:grpSpPr>
          <a:xfrm>
            <a:off x="2461334" y="2532262"/>
            <a:ext cx="4221331" cy="2362577"/>
            <a:chOff x="0" y="-51139"/>
            <a:chExt cx="5274310" cy="3059678"/>
          </a:xfrm>
        </p:grpSpPr>
        <p:sp>
          <p:nvSpPr>
            <p:cNvPr id="5" name="矩形 4">
              <a:extLst>
                <a:ext uri="{FF2B5EF4-FFF2-40B4-BE49-F238E27FC236}">
                  <a16:creationId xmlns:a16="http://schemas.microsoft.com/office/drawing/2014/main" id="{5B29F202-70D0-434B-9FD3-91B9B6BD84D0}"/>
                </a:ext>
              </a:extLst>
            </p:cNvPr>
            <p:cNvSpPr/>
            <p:nvPr/>
          </p:nvSpPr>
          <p:spPr>
            <a:xfrm>
              <a:off x="0" y="0"/>
              <a:ext cx="5274310" cy="2919095"/>
            </a:xfrm>
            <a:prstGeom prst="rect">
              <a:avLst/>
            </a:prstGeom>
          </p:spPr>
        </p:sp>
        <p:pic>
          <p:nvPicPr>
            <p:cNvPr id="6" name="图片 5">
              <a:extLst>
                <a:ext uri="{FF2B5EF4-FFF2-40B4-BE49-F238E27FC236}">
                  <a16:creationId xmlns:a16="http://schemas.microsoft.com/office/drawing/2014/main" id="{7CA8AAEB-CD84-4FC0-8F88-6ADF394A100F}"/>
                </a:ext>
              </a:extLst>
            </p:cNvPr>
            <p:cNvPicPr>
              <a:picLocks noChangeAspect="1"/>
            </p:cNvPicPr>
            <p:nvPr/>
          </p:nvPicPr>
          <p:blipFill>
            <a:blip r:embed="rId2"/>
            <a:stretch>
              <a:fillRect/>
            </a:stretch>
          </p:blipFill>
          <p:spPr>
            <a:xfrm>
              <a:off x="2339000" y="332400"/>
              <a:ext cx="607400" cy="840471"/>
            </a:xfrm>
            <a:prstGeom prst="rect">
              <a:avLst/>
            </a:prstGeom>
          </p:spPr>
        </p:pic>
        <p:pic>
          <p:nvPicPr>
            <p:cNvPr id="7" name="图片 6">
              <a:extLst>
                <a:ext uri="{FF2B5EF4-FFF2-40B4-BE49-F238E27FC236}">
                  <a16:creationId xmlns:a16="http://schemas.microsoft.com/office/drawing/2014/main" id="{B702EAAA-356F-4063-9BF3-21EA4449E256}"/>
                </a:ext>
              </a:extLst>
            </p:cNvPr>
            <p:cNvPicPr/>
            <p:nvPr/>
          </p:nvPicPr>
          <p:blipFill>
            <a:blip r:embed="rId2"/>
            <a:stretch>
              <a:fillRect/>
            </a:stretch>
          </p:blipFill>
          <p:spPr>
            <a:xfrm>
              <a:off x="643550" y="1723050"/>
              <a:ext cx="607060" cy="840105"/>
            </a:xfrm>
            <a:prstGeom prst="rect">
              <a:avLst/>
            </a:prstGeom>
          </p:spPr>
        </p:pic>
        <p:pic>
          <p:nvPicPr>
            <p:cNvPr id="8" name="图片 7">
              <a:extLst>
                <a:ext uri="{FF2B5EF4-FFF2-40B4-BE49-F238E27FC236}">
                  <a16:creationId xmlns:a16="http://schemas.microsoft.com/office/drawing/2014/main" id="{87B94E5F-F189-4733-96CB-843EBC7FD695}"/>
                </a:ext>
              </a:extLst>
            </p:cNvPr>
            <p:cNvPicPr/>
            <p:nvPr/>
          </p:nvPicPr>
          <p:blipFill>
            <a:blip r:embed="rId2"/>
            <a:stretch>
              <a:fillRect/>
            </a:stretch>
          </p:blipFill>
          <p:spPr>
            <a:xfrm>
              <a:off x="2339000" y="1716700"/>
              <a:ext cx="607060" cy="840105"/>
            </a:xfrm>
            <a:prstGeom prst="rect">
              <a:avLst/>
            </a:prstGeom>
          </p:spPr>
        </p:pic>
        <p:pic>
          <p:nvPicPr>
            <p:cNvPr id="9" name="图片 8">
              <a:extLst>
                <a:ext uri="{FF2B5EF4-FFF2-40B4-BE49-F238E27FC236}">
                  <a16:creationId xmlns:a16="http://schemas.microsoft.com/office/drawing/2014/main" id="{8ED8CF3C-92D9-442A-902B-92BE6C7BE54C}"/>
                </a:ext>
              </a:extLst>
            </p:cNvPr>
            <p:cNvPicPr/>
            <p:nvPr/>
          </p:nvPicPr>
          <p:blipFill>
            <a:blip r:embed="rId2"/>
            <a:stretch>
              <a:fillRect/>
            </a:stretch>
          </p:blipFill>
          <p:spPr>
            <a:xfrm>
              <a:off x="4059850" y="1691300"/>
              <a:ext cx="607060" cy="840105"/>
            </a:xfrm>
            <a:prstGeom prst="rect">
              <a:avLst/>
            </a:prstGeom>
          </p:spPr>
        </p:pic>
        <p:cxnSp>
          <p:nvCxnSpPr>
            <p:cNvPr id="10" name="直接连接符 9">
              <a:extLst>
                <a:ext uri="{FF2B5EF4-FFF2-40B4-BE49-F238E27FC236}">
                  <a16:creationId xmlns:a16="http://schemas.microsoft.com/office/drawing/2014/main" id="{90FCC467-BAE4-44B7-A9E8-6617F2AF8A6B}"/>
                </a:ext>
              </a:extLst>
            </p:cNvPr>
            <p:cNvCxnSpPr>
              <a:endCxn id="7" idx="3"/>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063C52DD-693A-4C5B-9CE9-0CEAD8DA2626}"/>
                </a:ext>
              </a:extLst>
            </p:cNvPr>
            <p:cNvCxnSpPr>
              <a:endCxn id="8" idx="0"/>
            </p:cNvCxnSpPr>
            <p:nvPr/>
          </p:nvCxnSpPr>
          <p:spPr>
            <a:xfrm>
              <a:off x="2642530" y="863600"/>
              <a:ext cx="0" cy="85304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8DBBA28F-55BD-4CFC-9C8F-0F1D9BCE952D}"/>
                </a:ext>
              </a:extLst>
            </p:cNvPr>
            <p:cNvCxnSpPr>
              <a:endCxn id="9" idx="1"/>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13" name="文本框 22625">
              <a:extLst>
                <a:ext uri="{FF2B5EF4-FFF2-40B4-BE49-F238E27FC236}">
                  <a16:creationId xmlns:a16="http://schemas.microsoft.com/office/drawing/2014/main" id="{8E8A8B5A-BB79-400B-BE08-096D84AB3246}"/>
                </a:ext>
              </a:extLst>
            </p:cNvPr>
            <p:cNvSpPr txBox="1"/>
            <p:nvPr/>
          </p:nvSpPr>
          <p:spPr>
            <a:xfrm>
              <a:off x="1899159" y="-51139"/>
              <a:ext cx="1472183" cy="451734"/>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dirty="0" err="1">
                  <a:effectLst/>
                  <a:latin typeface="微软雅黑" panose="020B0503020204020204" pitchFamily="34" charset="-122"/>
                  <a:ea typeface="微软雅黑" panose="020B0503020204020204" pitchFamily="34" charset="-122"/>
                  <a:cs typeface="Times New Roman" panose="02020603050405020304" pitchFamily="18" charset="0"/>
                </a:rPr>
                <a:t>NameNode</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ts val="1000"/>
                </a:lnSpc>
                <a:spcAft>
                  <a:spcPts val="0"/>
                </a:spcAft>
              </a:pPr>
              <a:r>
                <a:rPr lang="en-US" sz="900" kern="100" dirty="0" err="1">
                  <a:effectLst/>
                  <a:latin typeface="微软雅黑" panose="020B0503020204020204" pitchFamily="34" charset="-122"/>
                  <a:ea typeface="微软雅黑" panose="020B0503020204020204" pitchFamily="34" charset="-122"/>
                  <a:cs typeface="Times New Roman" panose="02020603050405020304" pitchFamily="18" charset="0"/>
                </a:rPr>
                <a:t>ResourceManager</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22625">
              <a:extLst>
                <a:ext uri="{FF2B5EF4-FFF2-40B4-BE49-F238E27FC236}">
                  <a16:creationId xmlns:a16="http://schemas.microsoft.com/office/drawing/2014/main" id="{3A637939-3BEF-4BFD-94EA-75FF47F94BAC}"/>
                </a:ext>
              </a:extLst>
            </p:cNvPr>
            <p:cNvSpPr txBox="1"/>
            <p:nvPr/>
          </p:nvSpPr>
          <p:spPr>
            <a:xfrm>
              <a:off x="258611" y="2556805"/>
              <a:ext cx="1232160" cy="451734"/>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DataNode</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NodeManager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22625">
              <a:extLst>
                <a:ext uri="{FF2B5EF4-FFF2-40B4-BE49-F238E27FC236}">
                  <a16:creationId xmlns:a16="http://schemas.microsoft.com/office/drawing/2014/main" id="{C4DD7562-2B71-4886-A4C6-80D63EB3E979}"/>
                </a:ext>
              </a:extLst>
            </p:cNvPr>
            <p:cNvSpPr txBox="1"/>
            <p:nvPr/>
          </p:nvSpPr>
          <p:spPr>
            <a:xfrm>
              <a:off x="1954060" y="2556805"/>
              <a:ext cx="1232160" cy="451734"/>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DataNode</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NodeManager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22625">
              <a:extLst>
                <a:ext uri="{FF2B5EF4-FFF2-40B4-BE49-F238E27FC236}">
                  <a16:creationId xmlns:a16="http://schemas.microsoft.com/office/drawing/2014/main" id="{962A7CAB-A7C3-4C8B-AB86-3B6BD24E1EAE}"/>
                </a:ext>
              </a:extLst>
            </p:cNvPr>
            <p:cNvSpPr txBox="1"/>
            <p:nvPr/>
          </p:nvSpPr>
          <p:spPr>
            <a:xfrm>
              <a:off x="3681261" y="2556805"/>
              <a:ext cx="1232160" cy="451734"/>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DataNode</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ts val="1000"/>
                </a:lnSpc>
                <a:spcAft>
                  <a:spcPts val="0"/>
                </a:spcAft>
              </a:pPr>
              <a:r>
                <a:rPr lang="en-US" sz="900" kern="100">
                  <a:effectLst/>
                  <a:latin typeface="微软雅黑" panose="020B0503020204020204" pitchFamily="34" charset="-122"/>
                  <a:ea typeface="微软雅黑" panose="020B0503020204020204" pitchFamily="34" charset="-122"/>
                  <a:cs typeface="Times New Roman" panose="02020603050405020304" pitchFamily="18" charset="0"/>
                </a:rPr>
                <a:t>NodeManager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22625">
              <a:extLst>
                <a:ext uri="{FF2B5EF4-FFF2-40B4-BE49-F238E27FC236}">
                  <a16:creationId xmlns:a16="http://schemas.microsoft.com/office/drawing/2014/main" id="{2FC3330A-0AF0-4642-AB92-857B3BC2B230}"/>
                </a:ext>
              </a:extLst>
            </p:cNvPr>
            <p:cNvSpPr txBox="1"/>
            <p:nvPr/>
          </p:nvSpPr>
          <p:spPr>
            <a:xfrm>
              <a:off x="3313266" y="1989751"/>
              <a:ext cx="374936" cy="285655"/>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b="1" kern="10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581588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212E8-623C-4B02-A248-1139D800FC10}"/>
              </a:ext>
            </a:extLst>
          </p:cNvPr>
          <p:cNvSpPr>
            <a:spLocks noGrp="1"/>
          </p:cNvSpPr>
          <p:nvPr>
            <p:ph type="title"/>
          </p:nvPr>
        </p:nvSpPr>
        <p:spPr/>
        <p:txBody>
          <a:bodyPr>
            <a:normAutofit/>
          </a:bodyPr>
          <a:lstStyle/>
          <a:p>
            <a:r>
              <a:rPr lang="en-US" altLang="zh-CN" dirty="0"/>
              <a:t>1.5 </a:t>
            </a:r>
            <a:r>
              <a:rPr lang="zh-CN" altLang="en-US" dirty="0"/>
              <a:t>部署和运行</a:t>
            </a:r>
            <a:r>
              <a:rPr lang="en-US" altLang="zh-CN" dirty="0"/>
              <a:t>Hadoop</a:t>
            </a:r>
            <a:endParaRPr lang="zh-CN" altLang="en-US" dirty="0"/>
          </a:p>
        </p:txBody>
      </p:sp>
      <p:graphicFrame>
        <p:nvGraphicFramePr>
          <p:cNvPr id="4" name="内容占位符 3">
            <a:extLst>
              <a:ext uri="{FF2B5EF4-FFF2-40B4-BE49-F238E27FC236}">
                <a16:creationId xmlns:a16="http://schemas.microsoft.com/office/drawing/2014/main" id="{DDCAD1C2-09EE-48F1-B580-5F22C5081D47}"/>
              </a:ext>
            </a:extLst>
          </p:cNvPr>
          <p:cNvGraphicFramePr>
            <a:graphicFrameLocks noGrp="1"/>
          </p:cNvGraphicFramePr>
          <p:nvPr>
            <p:ph idx="1"/>
            <p:extLst>
              <p:ext uri="{D42A27DB-BD31-4B8C-83A1-F6EECF244321}">
                <p14:modId xmlns:p14="http://schemas.microsoft.com/office/powerpoint/2010/main" val="306006969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12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6C1BF-8BA2-4933-9BC6-F01DCB1B6774}"/>
              </a:ext>
            </a:extLst>
          </p:cNvPr>
          <p:cNvSpPr>
            <a:spLocks noGrp="1"/>
          </p:cNvSpPr>
          <p:nvPr>
            <p:ph type="title"/>
          </p:nvPr>
        </p:nvSpPr>
        <p:spPr/>
        <p:txBody>
          <a:bodyPr/>
          <a:lstStyle/>
          <a:p>
            <a:r>
              <a:rPr lang="en-US" altLang="zh-CN" dirty="0"/>
              <a:t>1. </a:t>
            </a:r>
            <a:r>
              <a:rPr lang="zh-CN" altLang="en-US" dirty="0"/>
              <a:t>运行环境</a:t>
            </a:r>
          </a:p>
        </p:txBody>
      </p:sp>
      <p:graphicFrame>
        <p:nvGraphicFramePr>
          <p:cNvPr id="7" name="内容占位符 3">
            <a:extLst>
              <a:ext uri="{FF2B5EF4-FFF2-40B4-BE49-F238E27FC236}">
                <a16:creationId xmlns:a16="http://schemas.microsoft.com/office/drawing/2014/main" id="{4B401BD1-80ED-476B-913E-FCA66B728C4E}"/>
              </a:ext>
            </a:extLst>
          </p:cNvPr>
          <p:cNvGraphicFramePr>
            <a:graphicFrameLocks noGrp="1"/>
          </p:cNvGraphicFramePr>
          <p:nvPr>
            <p:ph idx="1"/>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893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B131-BE03-4DB8-9349-5206EED11098}"/>
              </a:ext>
            </a:extLst>
          </p:cNvPr>
          <p:cNvSpPr>
            <a:spLocks noGrp="1"/>
          </p:cNvSpPr>
          <p:nvPr>
            <p:ph type="title"/>
          </p:nvPr>
        </p:nvSpPr>
        <p:spPr/>
        <p:txBody>
          <a:bodyPr/>
          <a:lstStyle/>
          <a:p>
            <a:r>
              <a:rPr lang="en-US" altLang="zh-CN" dirty="0"/>
              <a:t>2. </a:t>
            </a:r>
            <a:r>
              <a:rPr lang="zh-CN" altLang="en-US" dirty="0"/>
              <a:t>运行模式</a:t>
            </a:r>
          </a:p>
        </p:txBody>
      </p:sp>
      <p:graphicFrame>
        <p:nvGraphicFramePr>
          <p:cNvPr id="6" name="内容占位符 5">
            <a:extLst>
              <a:ext uri="{FF2B5EF4-FFF2-40B4-BE49-F238E27FC236}">
                <a16:creationId xmlns:a16="http://schemas.microsoft.com/office/drawing/2014/main" id="{E352E016-6075-4BCD-9666-630BE719C8AB}"/>
              </a:ext>
            </a:extLst>
          </p:cNvPr>
          <p:cNvGraphicFramePr>
            <a:graphicFrameLocks noGrp="1"/>
          </p:cNvGraphicFramePr>
          <p:nvPr>
            <p:ph idx="1"/>
            <p:extLst>
              <p:ext uri="{D42A27DB-BD31-4B8C-83A1-F6EECF244321}">
                <p14:modId xmlns:p14="http://schemas.microsoft.com/office/powerpoint/2010/main" val="283449763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298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15B67-C00D-4140-ABA7-DEDC90EEB797}"/>
              </a:ext>
            </a:extLst>
          </p:cNvPr>
          <p:cNvSpPr>
            <a:spLocks noGrp="1"/>
          </p:cNvSpPr>
          <p:nvPr>
            <p:ph type="title"/>
          </p:nvPr>
        </p:nvSpPr>
        <p:spPr/>
        <p:txBody>
          <a:bodyPr>
            <a:normAutofit/>
          </a:bodyPr>
          <a:lstStyle/>
          <a:p>
            <a:r>
              <a:rPr lang="en-US" altLang="zh-CN" dirty="0"/>
              <a:t>3. Hadoop</a:t>
            </a:r>
            <a:r>
              <a:rPr lang="zh-CN" altLang="en-US" dirty="0"/>
              <a:t>配置文件</a:t>
            </a:r>
          </a:p>
        </p:txBody>
      </p:sp>
      <p:sp>
        <p:nvSpPr>
          <p:cNvPr id="3" name="内容占位符 2">
            <a:extLst>
              <a:ext uri="{FF2B5EF4-FFF2-40B4-BE49-F238E27FC236}">
                <a16:creationId xmlns:a16="http://schemas.microsoft.com/office/drawing/2014/main" id="{49865972-60D1-4CD8-A5B4-17F2A83B11E2}"/>
              </a:ext>
            </a:extLst>
          </p:cNvPr>
          <p:cNvSpPr>
            <a:spLocks noGrp="1"/>
          </p:cNvSpPr>
          <p:nvPr>
            <p:ph idx="1"/>
          </p:nvPr>
        </p:nvSpPr>
        <p:spPr/>
        <p:txBody>
          <a:bodyPr>
            <a:normAutofit/>
          </a:bodyPr>
          <a:lstStyle/>
          <a:p>
            <a:r>
              <a:rPr lang="en-US" altLang="zh-CN" sz="2000" dirty="0"/>
              <a:t>Hadoop</a:t>
            </a:r>
            <a:r>
              <a:rPr lang="zh-CN" altLang="zh-CN" sz="2000" dirty="0"/>
              <a:t>配置文件很多，配置文件位于</a:t>
            </a:r>
            <a:r>
              <a:rPr lang="en-US" altLang="zh-CN" sz="2000" dirty="0"/>
              <a:t>$HADOOP_HOME/</a:t>
            </a:r>
            <a:r>
              <a:rPr lang="en-US" altLang="zh-CN" sz="2000" dirty="0" err="1"/>
              <a:t>etc</a:t>
            </a:r>
            <a:r>
              <a:rPr lang="en-US" altLang="zh-CN" sz="2000" dirty="0"/>
              <a:t>/</a:t>
            </a:r>
            <a:r>
              <a:rPr lang="en-US" altLang="zh-CN" sz="2000" dirty="0" err="1"/>
              <a:t>hadoop</a:t>
            </a:r>
            <a:r>
              <a:rPr lang="zh-CN" altLang="zh-CN" sz="2000" dirty="0"/>
              <a:t>，伪分布模式和全分布模式下的</a:t>
            </a:r>
            <a:r>
              <a:rPr lang="en-US" altLang="zh-CN" sz="2000" dirty="0"/>
              <a:t>Hadoop</a:t>
            </a:r>
            <a:r>
              <a:rPr lang="zh-CN" altLang="zh-CN" sz="2000" dirty="0"/>
              <a:t>集群所需修改的配置文件有差异。</a:t>
            </a:r>
            <a:endParaRPr lang="zh-CN" altLang="en-US" sz="2000" dirty="0"/>
          </a:p>
        </p:txBody>
      </p:sp>
      <p:graphicFrame>
        <p:nvGraphicFramePr>
          <p:cNvPr id="4" name="表格 3">
            <a:extLst>
              <a:ext uri="{FF2B5EF4-FFF2-40B4-BE49-F238E27FC236}">
                <a16:creationId xmlns:a16="http://schemas.microsoft.com/office/drawing/2014/main" id="{0F68A669-62FE-41DA-8C3D-879C54D2D986}"/>
              </a:ext>
            </a:extLst>
          </p:cNvPr>
          <p:cNvGraphicFramePr>
            <a:graphicFrameLocks noGrp="1"/>
          </p:cNvGraphicFramePr>
          <p:nvPr>
            <p:extLst>
              <p:ext uri="{D42A27DB-BD31-4B8C-83A1-F6EECF244321}">
                <p14:modId xmlns:p14="http://schemas.microsoft.com/office/powerpoint/2010/main" val="4121932466"/>
              </p:ext>
            </p:extLst>
          </p:nvPr>
        </p:nvGraphicFramePr>
        <p:xfrm>
          <a:off x="457200" y="2211710"/>
          <a:ext cx="8229601" cy="2592286"/>
        </p:xfrm>
        <a:graphic>
          <a:graphicData uri="http://schemas.openxmlformats.org/drawingml/2006/table">
            <a:tbl>
              <a:tblPr firstRow="1" firstCol="1" bandRow="1">
                <a:tableStyleId>{5C22544A-7EE6-4342-B048-85BDC9FD1C3A}</a:tableStyleId>
              </a:tblPr>
              <a:tblGrid>
                <a:gridCol w="2277836">
                  <a:extLst>
                    <a:ext uri="{9D8B030D-6E8A-4147-A177-3AD203B41FA5}">
                      <a16:colId xmlns:a16="http://schemas.microsoft.com/office/drawing/2014/main" val="3986508314"/>
                    </a:ext>
                  </a:extLst>
                </a:gridCol>
                <a:gridCol w="1364890">
                  <a:extLst>
                    <a:ext uri="{9D8B030D-6E8A-4147-A177-3AD203B41FA5}">
                      <a16:colId xmlns:a16="http://schemas.microsoft.com/office/drawing/2014/main" val="2609321601"/>
                    </a:ext>
                  </a:extLst>
                </a:gridCol>
                <a:gridCol w="4586875">
                  <a:extLst>
                    <a:ext uri="{9D8B030D-6E8A-4147-A177-3AD203B41FA5}">
                      <a16:colId xmlns:a16="http://schemas.microsoft.com/office/drawing/2014/main" val="1557664436"/>
                    </a:ext>
                  </a:extLst>
                </a:gridCol>
              </a:tblGrid>
              <a:tr h="185163">
                <a:tc>
                  <a:txBody>
                    <a:bodyPr/>
                    <a:lstStyle/>
                    <a:p>
                      <a:pPr marL="0" indent="0" algn="ctr">
                        <a:spcAft>
                          <a:spcPts val="0"/>
                        </a:spcAft>
                      </a:pPr>
                      <a:r>
                        <a:rPr lang="zh-CN" sz="1050" kern="0" dirty="0">
                          <a:effectLst/>
                          <a:latin typeface="微软雅黑" panose="020B0503020204020204" pitchFamily="34" charset="-122"/>
                          <a:ea typeface="微软雅黑" panose="020B0503020204020204" pitchFamily="34" charset="-122"/>
                        </a:rPr>
                        <a:t>文件名称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ctr">
                        <a:spcAft>
                          <a:spcPts val="0"/>
                        </a:spcAft>
                      </a:pPr>
                      <a:r>
                        <a:rPr lang="zh-CN" sz="1050" kern="0" dirty="0">
                          <a:effectLst/>
                          <a:latin typeface="微软雅黑" panose="020B0503020204020204" pitchFamily="34" charset="-122"/>
                          <a:ea typeface="微软雅黑" panose="020B0503020204020204" pitchFamily="34" charset="-122"/>
                        </a:rPr>
                        <a:t>格式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ctr">
                        <a:spcAft>
                          <a:spcPts val="0"/>
                        </a:spcAft>
                      </a:pPr>
                      <a:r>
                        <a:rPr lang="zh-CN" sz="1050" kern="0" dirty="0">
                          <a:effectLst/>
                          <a:latin typeface="微软雅黑" panose="020B0503020204020204" pitchFamily="34" charset="-122"/>
                          <a:ea typeface="微软雅黑" panose="020B0503020204020204" pitchFamily="34" charset="-122"/>
                        </a:rPr>
                        <a:t>描述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96913566"/>
                  </a:ext>
                </a:extLst>
              </a:tr>
              <a:tr h="185163">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hadoop-env.sh</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Bash</a:t>
                      </a:r>
                      <a:r>
                        <a:rPr lang="zh-CN" sz="1050" kern="0" dirty="0">
                          <a:effectLst/>
                          <a:latin typeface="微软雅黑" panose="020B0503020204020204" pitchFamily="34" charset="-122"/>
                          <a:ea typeface="微软雅黑" panose="020B0503020204020204" pitchFamily="34" charset="-122"/>
                        </a:rPr>
                        <a:t>脚本</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记录运行</a:t>
                      </a: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要用的环境变量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32545"/>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yarn-env.sh</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Bash</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脚本</a:t>
                      </a: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记录运行</a:t>
                      </a:r>
                      <a:r>
                        <a:rPr lang="en-US" sz="1050" kern="0" dirty="0">
                          <a:effectLst/>
                          <a:latin typeface="微软雅黑" panose="020B0503020204020204" pitchFamily="34" charset="-122"/>
                          <a:ea typeface="微软雅黑" panose="020B0503020204020204" pitchFamily="34" charset="-122"/>
                        </a:rPr>
                        <a:t>YARN</a:t>
                      </a:r>
                      <a:r>
                        <a:rPr lang="zh-CN" sz="1050" kern="0" dirty="0">
                          <a:effectLst/>
                          <a:latin typeface="微软雅黑" panose="020B0503020204020204" pitchFamily="34" charset="-122"/>
                          <a:ea typeface="微软雅黑" panose="020B0503020204020204" pitchFamily="34" charset="-122"/>
                        </a:rPr>
                        <a:t>要用的环境变量（覆盖</a:t>
                      </a:r>
                      <a:r>
                        <a:rPr lang="en-US" sz="1050" kern="0" dirty="0">
                          <a:effectLst/>
                          <a:latin typeface="微软雅黑" panose="020B0503020204020204" pitchFamily="34" charset="-122"/>
                          <a:ea typeface="微软雅黑" panose="020B0503020204020204" pitchFamily="34" charset="-122"/>
                        </a:rPr>
                        <a:t>hadoop-env.sh</a:t>
                      </a:r>
                      <a:r>
                        <a:rPr lang="zh-CN" sz="1050" kern="0" dirty="0">
                          <a:effectLst/>
                          <a:latin typeface="微软雅黑" panose="020B0503020204020204" pitchFamily="34" charset="-122"/>
                          <a:ea typeface="微软雅黑" panose="020B0503020204020204" pitchFamily="34" charset="-122"/>
                        </a:rPr>
                        <a:t>中设置的变量）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0022667"/>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mapred-env.sh</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Bash</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脚本</a:t>
                      </a: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记录运行</a:t>
                      </a:r>
                      <a:r>
                        <a:rPr lang="en-US" sz="1050" kern="0" dirty="0">
                          <a:effectLst/>
                          <a:latin typeface="微软雅黑" panose="020B0503020204020204" pitchFamily="34" charset="-122"/>
                          <a:ea typeface="微软雅黑" panose="020B0503020204020204" pitchFamily="34" charset="-122"/>
                        </a:rPr>
                        <a:t>MapReduce</a:t>
                      </a:r>
                      <a:r>
                        <a:rPr lang="zh-CN" sz="1050" kern="0" dirty="0">
                          <a:effectLst/>
                          <a:latin typeface="微软雅黑" panose="020B0503020204020204" pitchFamily="34" charset="-122"/>
                          <a:ea typeface="微软雅黑" panose="020B0503020204020204" pitchFamily="34" charset="-122"/>
                        </a:rPr>
                        <a:t>要用的环境变量覆盖</a:t>
                      </a:r>
                      <a:r>
                        <a:rPr lang="en-US" sz="1050" kern="0" dirty="0">
                          <a:effectLst/>
                          <a:latin typeface="微软雅黑" panose="020B0503020204020204" pitchFamily="34" charset="-122"/>
                          <a:ea typeface="微软雅黑" panose="020B0503020204020204" pitchFamily="34" charset="-122"/>
                        </a:rPr>
                        <a:t>hadoop-env.sh</a:t>
                      </a:r>
                      <a:r>
                        <a:rPr lang="zh-CN" sz="1050" kern="0" dirty="0">
                          <a:effectLst/>
                          <a:latin typeface="微软雅黑" panose="020B0503020204020204" pitchFamily="34" charset="-122"/>
                          <a:ea typeface="微软雅黑" panose="020B0503020204020204" pitchFamily="34" charset="-122"/>
                        </a:rPr>
                        <a:t>中设置的变量）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3921737"/>
                  </a:ext>
                </a:extLst>
              </a:tr>
              <a:tr h="370328">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core-site.xml</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Hadoop</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配置</a:t>
                      </a:r>
                      <a:r>
                        <a:rPr lang="en-US" sz="1050" kern="0" dirty="0">
                          <a:solidFill>
                            <a:schemeClr val="dk1"/>
                          </a:solidFill>
                          <a:effectLst/>
                          <a:latin typeface="微软雅黑" panose="020B0503020204020204" pitchFamily="34" charset="-122"/>
                          <a:ea typeface="微软雅黑" panose="020B0503020204020204" pitchFamily="34" charset="-122"/>
                          <a:cs typeface="+mn-cs"/>
                        </a:rPr>
                        <a:t>XML</a:t>
                      </a:r>
                      <a:endParaRPr lang="zh-CN" altLang="en-US" sz="105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Hadoop Core</a:t>
                      </a:r>
                      <a:r>
                        <a:rPr lang="zh-CN" sz="1050" kern="0" dirty="0">
                          <a:effectLst/>
                          <a:latin typeface="微软雅黑" panose="020B0503020204020204" pitchFamily="34" charset="-122"/>
                          <a:ea typeface="微软雅黑" panose="020B0503020204020204" pitchFamily="34" charset="-122"/>
                        </a:rPr>
                        <a:t>的配置项，包括</a:t>
                      </a:r>
                      <a:r>
                        <a:rPr lang="en-US" sz="1050" kern="0" dirty="0">
                          <a:effectLst/>
                          <a:latin typeface="微软雅黑" panose="020B0503020204020204" pitchFamily="34" charset="-122"/>
                          <a:ea typeface="微软雅黑" panose="020B0503020204020204" pitchFamily="34" charset="-122"/>
                        </a:rPr>
                        <a:t>HDFS</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MapReduce</a:t>
                      </a:r>
                      <a:r>
                        <a:rPr lang="zh-CN" sz="1050" kern="0" dirty="0">
                          <a:effectLst/>
                          <a:latin typeface="微软雅黑" panose="020B0503020204020204" pitchFamily="34" charset="-122"/>
                          <a:ea typeface="微软雅黑" panose="020B0503020204020204" pitchFamily="34" charset="-122"/>
                        </a:rPr>
                        <a:t>和</a:t>
                      </a:r>
                      <a:r>
                        <a:rPr lang="en-US" sz="1050" kern="0" dirty="0">
                          <a:effectLst/>
                          <a:latin typeface="微软雅黑" panose="020B0503020204020204" pitchFamily="34" charset="-122"/>
                          <a:ea typeface="微软雅黑" panose="020B0503020204020204" pitchFamily="34" charset="-122"/>
                        </a:rPr>
                        <a:t>YARN</a:t>
                      </a:r>
                      <a:r>
                        <a:rPr lang="zh-CN" sz="1050" kern="0" dirty="0">
                          <a:effectLst/>
                          <a:latin typeface="微软雅黑" panose="020B0503020204020204" pitchFamily="34" charset="-122"/>
                          <a:ea typeface="微软雅黑" panose="020B0503020204020204" pitchFamily="34" charset="-122"/>
                        </a:rPr>
                        <a:t>常用的</a:t>
                      </a:r>
                      <a:r>
                        <a:rPr lang="en-US" sz="1050" kern="0" dirty="0">
                          <a:effectLst/>
                          <a:latin typeface="微软雅黑" panose="020B0503020204020204" pitchFamily="34" charset="-122"/>
                          <a:ea typeface="微软雅黑" panose="020B0503020204020204" pitchFamily="34" charset="-122"/>
                        </a:rPr>
                        <a:t>I/O</a:t>
                      </a:r>
                      <a:r>
                        <a:rPr lang="zh-CN" sz="1050" kern="0" dirty="0">
                          <a:effectLst/>
                          <a:latin typeface="微软雅黑" panose="020B0503020204020204" pitchFamily="34" charset="-122"/>
                          <a:ea typeface="微软雅黑" panose="020B0503020204020204" pitchFamily="34" charset="-122"/>
                        </a:rPr>
                        <a:t>设置等</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73933788"/>
                  </a:ext>
                </a:extLst>
              </a:tr>
              <a:tr h="370328">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hdfs-site.xml</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Hadoop</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配置</a:t>
                      </a:r>
                      <a:r>
                        <a:rPr lang="en-US" sz="1050" kern="0" dirty="0">
                          <a:solidFill>
                            <a:schemeClr val="dk1"/>
                          </a:solidFill>
                          <a:effectLst/>
                          <a:latin typeface="微软雅黑" panose="020B0503020204020204" pitchFamily="34" charset="-122"/>
                          <a:ea typeface="微软雅黑" panose="020B0503020204020204" pitchFamily="34" charset="-122"/>
                          <a:cs typeface="+mn-cs"/>
                        </a:rPr>
                        <a:t>XML</a:t>
                      </a:r>
                      <a:endParaRPr lang="zh-CN" altLang="en-US" sz="105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HDFS</a:t>
                      </a:r>
                      <a:r>
                        <a:rPr lang="zh-CN" sz="1050" kern="0" dirty="0">
                          <a:effectLst/>
                          <a:latin typeface="微软雅黑" panose="020B0503020204020204" pitchFamily="34" charset="-122"/>
                          <a:ea typeface="微软雅黑" panose="020B0503020204020204" pitchFamily="34" charset="-122"/>
                        </a:rPr>
                        <a:t>守护进程的配置项，包括</a:t>
                      </a:r>
                      <a:r>
                        <a:rPr lang="en-US" sz="1050" kern="0" dirty="0" err="1">
                          <a:effectLst/>
                          <a:latin typeface="微软雅黑" panose="020B0503020204020204" pitchFamily="34" charset="-122"/>
                          <a:ea typeface="微软雅黑" panose="020B0503020204020204" pitchFamily="34" charset="-122"/>
                        </a:rPr>
                        <a:t>NameNode</a:t>
                      </a:r>
                      <a:r>
                        <a:rPr lang="zh-CN" sz="1050" kern="0" dirty="0">
                          <a:effectLst/>
                          <a:latin typeface="微软雅黑" panose="020B0503020204020204" pitchFamily="34" charset="-122"/>
                          <a:ea typeface="微软雅黑" panose="020B0503020204020204" pitchFamily="34" charset="-122"/>
                        </a:rPr>
                        <a:t>、</a:t>
                      </a:r>
                      <a:r>
                        <a:rPr lang="en-US" sz="1050" kern="0" dirty="0" err="1">
                          <a:effectLst/>
                          <a:latin typeface="微软雅黑" panose="020B0503020204020204" pitchFamily="34" charset="-122"/>
                          <a:ea typeface="微软雅黑" panose="020B0503020204020204" pitchFamily="34" charset="-122"/>
                        </a:rPr>
                        <a:t>SecondaryNameNode</a:t>
                      </a:r>
                      <a:r>
                        <a:rPr lang="zh-CN" sz="1050" kern="0" dirty="0">
                          <a:effectLst/>
                          <a:latin typeface="微软雅黑" panose="020B0503020204020204" pitchFamily="34" charset="-122"/>
                          <a:ea typeface="微软雅黑" panose="020B0503020204020204" pitchFamily="34" charset="-122"/>
                        </a:rPr>
                        <a:t>、</a:t>
                      </a:r>
                      <a:r>
                        <a:rPr lang="en-US" sz="1050" kern="0" dirty="0" err="1">
                          <a:effectLst/>
                          <a:latin typeface="微软雅黑" panose="020B0503020204020204" pitchFamily="34" charset="-122"/>
                          <a:ea typeface="微软雅黑" panose="020B0503020204020204" pitchFamily="34" charset="-122"/>
                        </a:rPr>
                        <a:t>DataNode</a:t>
                      </a:r>
                      <a:r>
                        <a:rPr lang="zh-CN" sz="1050" kern="0" dirty="0">
                          <a:effectLst/>
                          <a:latin typeface="微软雅黑" panose="020B0503020204020204" pitchFamily="34" charset="-122"/>
                          <a:ea typeface="微软雅黑" panose="020B0503020204020204" pitchFamily="34" charset="-122"/>
                        </a:rPr>
                        <a:t>等</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5235042"/>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yarn-site.xml</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Hadoop</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配置</a:t>
                      </a:r>
                      <a:r>
                        <a:rPr lang="en-US" sz="1050" kern="0" dirty="0">
                          <a:solidFill>
                            <a:schemeClr val="dk1"/>
                          </a:solidFill>
                          <a:effectLst/>
                          <a:latin typeface="微软雅黑" panose="020B0503020204020204" pitchFamily="34" charset="-122"/>
                          <a:ea typeface="微软雅黑" panose="020B0503020204020204" pitchFamily="34" charset="-122"/>
                          <a:cs typeface="+mn-cs"/>
                        </a:rPr>
                        <a:t>XML</a:t>
                      </a:r>
                      <a:endParaRPr lang="zh-CN" altLang="en-US" sz="105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YARN</a:t>
                      </a:r>
                      <a:r>
                        <a:rPr lang="zh-CN" sz="1050" kern="0" dirty="0">
                          <a:effectLst/>
                          <a:latin typeface="微软雅黑" panose="020B0503020204020204" pitchFamily="34" charset="-122"/>
                          <a:ea typeface="微软雅黑" panose="020B0503020204020204" pitchFamily="34" charset="-122"/>
                        </a:rPr>
                        <a:t>守护进程的配置项，包括</a:t>
                      </a:r>
                      <a:r>
                        <a:rPr lang="en-US" sz="1050" kern="0" dirty="0" err="1">
                          <a:effectLst/>
                          <a:latin typeface="微软雅黑" panose="020B0503020204020204" pitchFamily="34" charset="-122"/>
                          <a:ea typeface="微软雅黑" panose="020B0503020204020204" pitchFamily="34" charset="-122"/>
                        </a:rPr>
                        <a:t>ResourceManager</a:t>
                      </a:r>
                      <a:r>
                        <a:rPr lang="zh-CN" sz="1050" kern="0" dirty="0">
                          <a:effectLst/>
                          <a:latin typeface="微软雅黑" panose="020B0503020204020204" pitchFamily="34" charset="-122"/>
                          <a:ea typeface="微软雅黑" panose="020B0503020204020204" pitchFamily="34" charset="-122"/>
                        </a:rPr>
                        <a:t>、</a:t>
                      </a:r>
                      <a:r>
                        <a:rPr lang="en-US" sz="1050" kern="0" dirty="0" err="1">
                          <a:effectLst/>
                          <a:latin typeface="微软雅黑" panose="020B0503020204020204" pitchFamily="34" charset="-122"/>
                          <a:ea typeface="微软雅黑" panose="020B0503020204020204" pitchFamily="34" charset="-122"/>
                        </a:rPr>
                        <a:t>NodeManager</a:t>
                      </a:r>
                      <a:r>
                        <a:rPr lang="zh-CN" sz="1050" kern="0" dirty="0">
                          <a:effectLst/>
                          <a:latin typeface="微软雅黑" panose="020B0503020204020204" pitchFamily="34" charset="-122"/>
                          <a:ea typeface="微软雅黑" panose="020B0503020204020204" pitchFamily="34" charset="-122"/>
                        </a:rPr>
                        <a:t>等</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4249626"/>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mapred-site.xml</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Hadoop</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配置</a:t>
                      </a:r>
                      <a:r>
                        <a:rPr lang="en-US" sz="1050" kern="0" dirty="0">
                          <a:solidFill>
                            <a:schemeClr val="dk1"/>
                          </a:solidFill>
                          <a:effectLst/>
                          <a:latin typeface="微软雅黑" panose="020B0503020204020204" pitchFamily="34" charset="-122"/>
                          <a:ea typeface="微软雅黑" panose="020B0503020204020204" pitchFamily="34" charset="-122"/>
                          <a:cs typeface="+mn-cs"/>
                        </a:rPr>
                        <a:t>XML</a:t>
                      </a:r>
                      <a:endParaRPr lang="zh-CN" altLang="en-US" sz="105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effectLst/>
                          <a:latin typeface="微软雅黑" panose="020B0503020204020204" pitchFamily="34" charset="-122"/>
                          <a:ea typeface="微软雅黑" panose="020B0503020204020204" pitchFamily="34" charset="-122"/>
                        </a:rPr>
                        <a:t>MapReduce</a:t>
                      </a:r>
                      <a:r>
                        <a:rPr lang="zh-CN" sz="1050" kern="0" dirty="0">
                          <a:effectLst/>
                          <a:latin typeface="微软雅黑" panose="020B0503020204020204" pitchFamily="34" charset="-122"/>
                          <a:ea typeface="微软雅黑" panose="020B0503020204020204" pitchFamily="34" charset="-122"/>
                        </a:rPr>
                        <a:t>守护进程的配置项，包括</a:t>
                      </a:r>
                      <a:r>
                        <a:rPr lang="en-US" sz="1050" kern="0" dirty="0" err="1">
                          <a:effectLst/>
                          <a:latin typeface="微软雅黑" panose="020B0503020204020204" pitchFamily="34" charset="-122"/>
                          <a:ea typeface="微软雅黑" panose="020B0503020204020204" pitchFamily="34" charset="-122"/>
                        </a:rPr>
                        <a:t>JobHistoryServer</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2095551"/>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slaves</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纯文本</a:t>
                      </a: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运行</a:t>
                      </a:r>
                      <a:r>
                        <a:rPr lang="en-US" sz="1050" kern="0" dirty="0" err="1">
                          <a:effectLst/>
                          <a:latin typeface="微软雅黑" panose="020B0503020204020204" pitchFamily="34" charset="-122"/>
                          <a:ea typeface="微软雅黑" panose="020B0503020204020204" pitchFamily="34" charset="-122"/>
                        </a:rPr>
                        <a:t>DataNode</a:t>
                      </a:r>
                      <a:r>
                        <a:rPr lang="zh-CN" sz="1050" kern="0" dirty="0">
                          <a:effectLst/>
                          <a:latin typeface="微软雅黑" panose="020B0503020204020204" pitchFamily="34" charset="-122"/>
                          <a:ea typeface="微软雅黑" panose="020B0503020204020204" pitchFamily="34" charset="-122"/>
                        </a:rPr>
                        <a:t>和</a:t>
                      </a:r>
                      <a:r>
                        <a:rPr lang="en-US" sz="1050" kern="0" dirty="0" err="1">
                          <a:effectLst/>
                          <a:latin typeface="微软雅黑" panose="020B0503020204020204" pitchFamily="34" charset="-122"/>
                          <a:ea typeface="微软雅黑" panose="020B0503020204020204" pitchFamily="34" charset="-122"/>
                        </a:rPr>
                        <a:t>NodeManager</a:t>
                      </a:r>
                      <a:r>
                        <a:rPr lang="zh-CN" sz="1050" kern="0" dirty="0">
                          <a:effectLst/>
                          <a:latin typeface="微软雅黑" panose="020B0503020204020204" pitchFamily="34" charset="-122"/>
                          <a:ea typeface="微软雅黑" panose="020B0503020204020204" pitchFamily="34" charset="-122"/>
                        </a:rPr>
                        <a:t>的从节点机器列表，每行</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个主机名</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28635271"/>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hadoop-metrics2.properties</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控制如何在</a:t>
                      </a: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上发布度量的属性</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3079183"/>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log4j.properties</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系统日志文件、</a:t>
                      </a:r>
                      <a:r>
                        <a:rPr lang="en-US" sz="1050" kern="0" dirty="0" err="1">
                          <a:effectLst/>
                          <a:latin typeface="微软雅黑" panose="020B0503020204020204" pitchFamily="34" charset="-122"/>
                          <a:ea typeface="微软雅黑" panose="020B0503020204020204" pitchFamily="34" charset="-122"/>
                        </a:rPr>
                        <a:t>NameNode</a:t>
                      </a:r>
                      <a:r>
                        <a:rPr lang="zh-CN" sz="1050" kern="0" dirty="0">
                          <a:effectLst/>
                          <a:latin typeface="微软雅黑" panose="020B0503020204020204" pitchFamily="34" charset="-122"/>
                          <a:ea typeface="微软雅黑" panose="020B0503020204020204" pitchFamily="34" charset="-122"/>
                        </a:rPr>
                        <a:t>审计日志、任务</a:t>
                      </a:r>
                      <a:r>
                        <a:rPr lang="en-US" sz="1050" kern="0" dirty="0">
                          <a:effectLst/>
                          <a:latin typeface="微软雅黑" panose="020B0503020204020204" pitchFamily="34" charset="-122"/>
                          <a:ea typeface="微软雅黑" panose="020B0503020204020204" pitchFamily="34" charset="-122"/>
                        </a:rPr>
                        <a:t>JVM</a:t>
                      </a:r>
                      <a:r>
                        <a:rPr lang="zh-CN" sz="1050" kern="0" dirty="0">
                          <a:effectLst/>
                          <a:latin typeface="微软雅黑" panose="020B0503020204020204" pitchFamily="34" charset="-122"/>
                          <a:ea typeface="微软雅黑" panose="020B0503020204020204" pitchFamily="34" charset="-122"/>
                        </a:rPr>
                        <a:t>进程的任务日志的属性</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0758571"/>
                  </a:ext>
                </a:extLst>
              </a:tr>
              <a:tr h="185163">
                <a:tc>
                  <a:txBody>
                    <a:bodyPr/>
                    <a:lstStyle/>
                    <a:p>
                      <a:pPr marL="0" indent="0" algn="just">
                        <a:spcAft>
                          <a:spcPts val="0"/>
                        </a:spcAft>
                      </a:pPr>
                      <a:r>
                        <a:rPr lang="en-US" sz="1050" b="1" kern="0" dirty="0">
                          <a:solidFill>
                            <a:schemeClr val="lt1"/>
                          </a:solidFill>
                          <a:effectLst/>
                          <a:latin typeface="微软雅黑" panose="020B0503020204020204" pitchFamily="34" charset="-122"/>
                          <a:ea typeface="微软雅黑" panose="020B0503020204020204" pitchFamily="34" charset="-122"/>
                          <a:cs typeface="+mn-cs"/>
                        </a:rPr>
                        <a:t>hadoop-policy.xml</a:t>
                      </a:r>
                      <a:endParaRPr lang="zh-CN" altLang="en-US" sz="1050" b="1" kern="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en-US" sz="1050" kern="0" dirty="0">
                          <a:solidFill>
                            <a:schemeClr val="dk1"/>
                          </a:solidFill>
                          <a:effectLst/>
                          <a:latin typeface="微软雅黑" panose="020B0503020204020204" pitchFamily="34" charset="-122"/>
                          <a:ea typeface="微软雅黑" panose="020B0503020204020204" pitchFamily="34" charset="-122"/>
                          <a:cs typeface="+mn-cs"/>
                        </a:rPr>
                        <a:t>Hadoop</a:t>
                      </a:r>
                      <a:r>
                        <a:rPr lang="zh-CN" altLang="en-US" sz="1050" kern="0" dirty="0">
                          <a:solidFill>
                            <a:schemeClr val="dk1"/>
                          </a:solidFill>
                          <a:effectLst/>
                          <a:latin typeface="微软雅黑" panose="020B0503020204020204" pitchFamily="34" charset="-122"/>
                          <a:ea typeface="微软雅黑" panose="020B0503020204020204" pitchFamily="34" charset="-122"/>
                          <a:cs typeface="+mn-cs"/>
                        </a:rPr>
                        <a:t>配置</a:t>
                      </a:r>
                      <a:r>
                        <a:rPr lang="en-US" sz="1050" kern="0" dirty="0">
                          <a:solidFill>
                            <a:schemeClr val="dk1"/>
                          </a:solidFill>
                          <a:effectLst/>
                          <a:latin typeface="微软雅黑" panose="020B0503020204020204" pitchFamily="34" charset="-122"/>
                          <a:ea typeface="微软雅黑" panose="020B0503020204020204" pitchFamily="34" charset="-122"/>
                          <a:cs typeface="+mn-cs"/>
                        </a:rPr>
                        <a:t>XML</a:t>
                      </a:r>
                      <a:endParaRPr lang="zh-CN" altLang="en-US" sz="105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zh-CN" sz="1050" kern="0" dirty="0">
                          <a:effectLst/>
                          <a:latin typeface="微软雅黑" panose="020B0503020204020204" pitchFamily="34" charset="-122"/>
                          <a:ea typeface="微软雅黑" panose="020B0503020204020204" pitchFamily="34" charset="-122"/>
                        </a:rPr>
                        <a:t>安全模式下运行</a:t>
                      </a: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时的访问控制列表的配置项</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03796379"/>
                  </a:ext>
                </a:extLst>
              </a:tr>
            </a:tbl>
          </a:graphicData>
        </a:graphic>
      </p:graphicFrame>
    </p:spTree>
    <p:extLst>
      <p:ext uri="{BB962C8B-B14F-4D97-AF65-F5344CB8AC3E}">
        <p14:creationId xmlns:p14="http://schemas.microsoft.com/office/powerpoint/2010/main" val="239692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26CB-632A-4445-B737-A45120D62062}"/>
              </a:ext>
            </a:extLst>
          </p:cNvPr>
          <p:cNvSpPr>
            <a:spLocks noGrp="1"/>
          </p:cNvSpPr>
          <p:nvPr>
            <p:ph type="title"/>
          </p:nvPr>
        </p:nvSpPr>
        <p:spPr/>
        <p:txBody>
          <a:bodyPr/>
          <a:lstStyle/>
          <a:p>
            <a:r>
              <a:rPr lang="zh-CN" altLang="en-US" dirty="0"/>
              <a:t>实验</a:t>
            </a:r>
            <a:r>
              <a:rPr lang="en-US" altLang="zh-CN" dirty="0"/>
              <a:t>1  </a:t>
            </a:r>
            <a:r>
              <a:rPr lang="zh-CN" altLang="en-US" dirty="0"/>
              <a:t>部署全分布模式</a:t>
            </a:r>
            <a:r>
              <a:rPr lang="en-US" altLang="zh-CN" dirty="0"/>
              <a:t>Hadoop</a:t>
            </a:r>
            <a:r>
              <a:rPr lang="zh-CN" altLang="en-US" dirty="0"/>
              <a:t>集群</a:t>
            </a:r>
          </a:p>
        </p:txBody>
      </p:sp>
      <p:graphicFrame>
        <p:nvGraphicFramePr>
          <p:cNvPr id="4" name="内容占位符 3">
            <a:extLst>
              <a:ext uri="{FF2B5EF4-FFF2-40B4-BE49-F238E27FC236}">
                <a16:creationId xmlns:a16="http://schemas.microsoft.com/office/drawing/2014/main" id="{E8FA07D1-E7C3-434C-B359-A4FFCACEE27C}"/>
              </a:ext>
            </a:extLst>
          </p:cNvPr>
          <p:cNvGraphicFramePr>
            <a:graphicFrameLocks noGrp="1"/>
          </p:cNvGraphicFramePr>
          <p:nvPr>
            <p:ph idx="1"/>
            <p:extLst>
              <p:ext uri="{D42A27DB-BD31-4B8C-83A1-F6EECF244321}">
                <p14:modId xmlns:p14="http://schemas.microsoft.com/office/powerpoint/2010/main" val="120857080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1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启动Hadoop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a:bodyPr>
          <a:lstStyle/>
          <a:p>
            <a:r>
              <a:rPr lang="zh-CN" altLang="en-US" dirty="0"/>
              <a:t>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p>
          <a:p>
            <a:pPr marL="0" indent="0">
              <a:buNone/>
            </a:pPr>
            <a:r>
              <a:rPr lang="en-US" altLang="zh-CN" i="1" dirty="0"/>
              <a:t>start-dfs.sh</a:t>
            </a:r>
          </a:p>
          <a:p>
            <a:pPr marL="0" indent="0">
              <a:buNone/>
            </a:pPr>
            <a:r>
              <a:rPr lang="en-US" altLang="zh-CN" i="1" dirty="0"/>
              <a:t>start-yarn.sh</a:t>
            </a:r>
          </a:p>
          <a:p>
            <a:pPr marL="0" indent="0">
              <a:buNone/>
            </a:pPr>
            <a:r>
              <a:rPr lang="en-US" altLang="zh-CN" i="1" dirty="0"/>
              <a:t>mr-jobhistory-daemon.sh start </a:t>
            </a:r>
            <a:r>
              <a:rPr lang="en-US" altLang="zh-CN" i="1" dirty="0" err="1"/>
              <a:t>historyserver</a:t>
            </a:r>
            <a:endParaRPr lang="en-US" altLang="zh-CN" i="1" dirty="0"/>
          </a:p>
        </p:txBody>
      </p:sp>
    </p:spTree>
    <p:extLst>
      <p:ext uri="{BB962C8B-B14F-4D97-AF65-F5344CB8AC3E}">
        <p14:creationId xmlns:p14="http://schemas.microsoft.com/office/powerpoint/2010/main" val="1292435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D2DE-9378-4AB0-9B6C-0B79054A9485}"/>
              </a:ext>
            </a:extLst>
          </p:cNvPr>
          <p:cNvSpPr>
            <a:spLocks noGrp="1"/>
          </p:cNvSpPr>
          <p:nvPr>
            <p:ph type="title"/>
          </p:nvPr>
        </p:nvSpPr>
        <p:spPr/>
        <p:txBody>
          <a:bodyPr/>
          <a:lstStyle/>
          <a:p>
            <a:r>
              <a:rPr lang="zh-CN" altLang="en-US" dirty="0"/>
              <a:t>验证Hadoop</a:t>
            </a:r>
          </a:p>
        </p:txBody>
      </p:sp>
      <p:sp>
        <p:nvSpPr>
          <p:cNvPr id="3" name="内容占位符 2">
            <a:extLst>
              <a:ext uri="{FF2B5EF4-FFF2-40B4-BE49-F238E27FC236}">
                <a16:creationId xmlns:a16="http://schemas.microsoft.com/office/drawing/2014/main" id="{04B5E384-DF47-4232-B334-CB46D7416349}"/>
              </a:ext>
            </a:extLst>
          </p:cNvPr>
          <p:cNvSpPr>
            <a:spLocks noGrp="1"/>
          </p:cNvSpPr>
          <p:nvPr>
            <p:ph idx="1"/>
          </p:nvPr>
        </p:nvSpPr>
        <p:spPr/>
        <p:txBody>
          <a:bodyPr>
            <a:normAutofit fontScale="85000" lnSpcReduction="10000"/>
          </a:bodyPr>
          <a:lstStyle/>
          <a:p>
            <a:r>
              <a:rPr lang="zh-CN" altLang="en-US" dirty="0"/>
              <a:t>方法</a:t>
            </a:r>
            <a:r>
              <a:rPr lang="en-US" altLang="zh-CN" dirty="0"/>
              <a:t>1</a:t>
            </a:r>
            <a:r>
              <a:rPr lang="zh-CN" altLang="en-US" dirty="0"/>
              <a:t>：</a:t>
            </a:r>
            <a:r>
              <a:rPr lang="en-US" altLang="zh-CN" dirty="0" err="1"/>
              <a:t>jps</a:t>
            </a:r>
            <a:r>
              <a:rPr lang="zh-CN" altLang="en-US" dirty="0"/>
              <a:t>查看进程</a:t>
            </a:r>
            <a:endParaRPr lang="en-US" altLang="zh-CN" dirty="0"/>
          </a:p>
          <a:p>
            <a:pPr lvl="1"/>
            <a:r>
              <a:rPr lang="en-US" altLang="zh-CN" dirty="0"/>
              <a:t>start-dfs.sh</a:t>
            </a:r>
            <a:r>
              <a:rPr lang="zh-CN" altLang="en-US" dirty="0"/>
              <a:t>命令会在节点上启动</a:t>
            </a:r>
            <a:r>
              <a:rPr lang="en-US" altLang="zh-CN" dirty="0" err="1"/>
              <a:t>NameNode</a:t>
            </a:r>
            <a:r>
              <a:rPr lang="zh-CN" altLang="en-US" dirty="0"/>
              <a:t>、</a:t>
            </a:r>
            <a:r>
              <a:rPr lang="en-US" altLang="zh-CN" dirty="0" err="1"/>
              <a:t>DataNode</a:t>
            </a:r>
            <a:r>
              <a:rPr lang="zh-CN" altLang="en-US" dirty="0"/>
              <a:t>和</a:t>
            </a:r>
            <a:r>
              <a:rPr lang="en-US" altLang="zh-CN" dirty="0" err="1"/>
              <a:t>SecondaryNameNode</a:t>
            </a:r>
            <a:r>
              <a:rPr lang="zh-CN" altLang="en-US" dirty="0"/>
              <a:t>服务。</a:t>
            </a:r>
            <a:r>
              <a:rPr lang="en-US" altLang="zh-CN" dirty="0"/>
              <a:t>start-yarn.sh</a:t>
            </a:r>
            <a:r>
              <a:rPr lang="zh-CN" altLang="en-US" dirty="0"/>
              <a:t>命令会在节点上启动</a:t>
            </a:r>
            <a:r>
              <a:rPr lang="en-US" altLang="zh-CN" dirty="0" err="1"/>
              <a:t>ResourceManager</a:t>
            </a:r>
            <a:r>
              <a:rPr lang="zh-CN" altLang="en-US" dirty="0"/>
              <a:t>、</a:t>
            </a:r>
            <a:r>
              <a:rPr lang="en-US" altLang="zh-CN" dirty="0" err="1"/>
              <a:t>NodeManager</a:t>
            </a:r>
            <a:r>
              <a:rPr lang="zh-CN" altLang="en-US" dirty="0"/>
              <a:t>服务。</a:t>
            </a:r>
            <a:r>
              <a:rPr lang="en-US" altLang="zh-CN" dirty="0"/>
              <a:t>mr-jobhistory-daemon.sh</a:t>
            </a:r>
            <a:r>
              <a:rPr lang="zh-CN" altLang="en-US" dirty="0"/>
              <a:t>命令会在节点上启动</a:t>
            </a:r>
            <a:r>
              <a:rPr lang="en-US" altLang="zh-CN" dirty="0" err="1"/>
              <a:t>JobHistoryServer</a:t>
            </a:r>
            <a:r>
              <a:rPr lang="zh-CN" altLang="en-US" dirty="0"/>
              <a:t>服务。请注意，即使对应的守护进程没有启动成功，</a:t>
            </a:r>
            <a:r>
              <a:rPr lang="en-US" altLang="zh-CN" dirty="0"/>
              <a:t>Hadoop</a:t>
            </a:r>
            <a:r>
              <a:rPr lang="zh-CN" altLang="en-US" dirty="0"/>
              <a:t>也不会在控制台显示错误消息，读者可以利用</a:t>
            </a:r>
            <a:r>
              <a:rPr lang="en-US" altLang="zh-CN" dirty="0" err="1"/>
              <a:t>jps</a:t>
            </a:r>
            <a:r>
              <a:rPr lang="zh-CN" altLang="en-US" dirty="0"/>
              <a:t>命令一步一步查询，逐步核实对应的进程是否启动成功。</a:t>
            </a:r>
            <a:endParaRPr lang="en-US" altLang="zh-CN" dirty="0"/>
          </a:p>
          <a:p>
            <a:pPr marL="342900" lvl="1" indent="-342900">
              <a:buFont typeface="Arial" pitchFamily="34" charset="0"/>
              <a:buChar char="•"/>
            </a:pPr>
            <a:r>
              <a:rPr lang="zh-CN" altLang="en-US" sz="2400" dirty="0"/>
              <a:t>方法</a:t>
            </a:r>
            <a:r>
              <a:rPr lang="en-US" altLang="zh-CN" sz="2400" dirty="0"/>
              <a:t>2</a:t>
            </a:r>
            <a:r>
              <a:rPr lang="zh-CN" altLang="en-US" sz="2400" dirty="0"/>
              <a:t>：查看</a:t>
            </a:r>
            <a:r>
              <a:rPr lang="en-US" altLang="zh-CN" sz="2400" dirty="0"/>
              <a:t>Web UI</a:t>
            </a:r>
          </a:p>
          <a:p>
            <a:pPr lvl="1"/>
            <a:r>
              <a:rPr lang="en-US" altLang="zh-CN" dirty="0"/>
              <a:t>HDFS Web UI</a:t>
            </a:r>
            <a:r>
              <a:rPr lang="zh-CN" altLang="en-US" dirty="0"/>
              <a:t>的默认地址为</a:t>
            </a:r>
            <a:r>
              <a:rPr lang="en-US" altLang="zh-CN" dirty="0"/>
              <a:t>http://NameNodeIP:50070</a:t>
            </a:r>
            <a:r>
              <a:rPr lang="zh-CN" altLang="en-US" dirty="0"/>
              <a:t>。</a:t>
            </a:r>
            <a:endParaRPr lang="en-US" altLang="zh-CN" dirty="0"/>
          </a:p>
          <a:p>
            <a:pPr lvl="1"/>
            <a:r>
              <a:rPr lang="en-US" altLang="zh-CN" dirty="0"/>
              <a:t>YARN Web UI</a:t>
            </a:r>
            <a:r>
              <a:rPr lang="zh-CN" altLang="en-US" dirty="0"/>
              <a:t>的默认地址为</a:t>
            </a:r>
            <a:r>
              <a:rPr lang="en-US" altLang="zh-CN" dirty="0"/>
              <a:t>http://ResourceManagerIP:8088</a:t>
            </a:r>
            <a:r>
              <a:rPr lang="zh-CN" altLang="en-US" dirty="0"/>
              <a:t>。</a:t>
            </a:r>
            <a:endParaRPr lang="en-US" altLang="zh-CN" dirty="0"/>
          </a:p>
          <a:p>
            <a:pPr lvl="1"/>
            <a:r>
              <a:rPr lang="en-US" altLang="zh-CN" dirty="0"/>
              <a:t>MapReduce Web UI</a:t>
            </a:r>
            <a:r>
              <a:rPr lang="zh-CN" altLang="en-US" dirty="0"/>
              <a:t>的默认地址为</a:t>
            </a:r>
            <a:r>
              <a:rPr lang="en-US" altLang="zh-CN" dirty="0"/>
              <a:t>http://JobHistoryServerIP:19888</a:t>
            </a:r>
            <a:r>
              <a:rPr lang="zh-CN" altLang="en-US" dirty="0"/>
              <a:t>。</a:t>
            </a:r>
            <a:endParaRPr lang="en-US" altLang="zh-CN" dirty="0"/>
          </a:p>
          <a:p>
            <a:pPr marL="342900" lvl="1" indent="-342900">
              <a:buFont typeface="Arial" pitchFamily="34" charset="0"/>
              <a:buChar char="•"/>
            </a:pPr>
            <a:r>
              <a:rPr lang="zh-CN" altLang="en-US" sz="2400" dirty="0"/>
              <a:t>方法</a:t>
            </a:r>
            <a:r>
              <a:rPr lang="en-US" altLang="zh-CN" sz="2400" dirty="0"/>
              <a:t>3</a:t>
            </a:r>
            <a:r>
              <a:rPr lang="zh-CN" altLang="en-US" sz="2400" dirty="0"/>
              <a:t>：运行</a:t>
            </a:r>
            <a:r>
              <a:rPr lang="en-US" altLang="zh-CN" sz="2400" dirty="0"/>
              <a:t>MapReduce</a:t>
            </a:r>
            <a:r>
              <a:rPr lang="zh-CN" altLang="en-US" sz="2400" dirty="0"/>
              <a:t>程序</a:t>
            </a:r>
            <a:r>
              <a:rPr lang="en-US" altLang="zh-CN" sz="2400" dirty="0"/>
              <a:t>——</a:t>
            </a:r>
            <a:r>
              <a:rPr lang="en-US" altLang="zh-CN" sz="2400" dirty="0" err="1"/>
              <a:t>WordCount</a:t>
            </a:r>
            <a:endParaRPr lang="zh-CN" altLang="en-US" sz="2400" dirty="0"/>
          </a:p>
        </p:txBody>
      </p:sp>
    </p:spTree>
    <p:extLst>
      <p:ext uri="{BB962C8B-B14F-4D97-AF65-F5344CB8AC3E}">
        <p14:creationId xmlns:p14="http://schemas.microsoft.com/office/powerpoint/2010/main" val="360495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4">
            <a:extLst>
              <a:ext uri="{FF2B5EF4-FFF2-40B4-BE49-F238E27FC236}">
                <a16:creationId xmlns:a16="http://schemas.microsoft.com/office/drawing/2014/main" id="{0539737D-BAF9-4B11-9521-9AEE3640D932}"/>
              </a:ext>
            </a:extLst>
          </p:cNvPr>
          <p:cNvPicPr>
            <a:picLocks noChangeAspect="1"/>
          </p:cNvPicPr>
          <p:nvPr/>
        </p:nvPicPr>
        <p:blipFill>
          <a:blip r:embed="rId2"/>
          <a:stretch>
            <a:fillRect/>
          </a:stretch>
        </p:blipFill>
        <p:spPr>
          <a:xfrm>
            <a:off x="467544" y="1140760"/>
            <a:ext cx="3936833" cy="2912617"/>
          </a:xfrm>
          <a:prstGeom prst="rect">
            <a:avLst/>
          </a:prstGeom>
        </p:spPr>
      </p:pic>
      <p:pic>
        <p:nvPicPr>
          <p:cNvPr id="5" name="图片 95">
            <a:extLst>
              <a:ext uri="{FF2B5EF4-FFF2-40B4-BE49-F238E27FC236}">
                <a16:creationId xmlns:a16="http://schemas.microsoft.com/office/drawing/2014/main" id="{1EDA2946-C971-4A8F-B640-BE04ADFC9542}"/>
              </a:ext>
            </a:extLst>
          </p:cNvPr>
          <p:cNvPicPr>
            <a:picLocks noChangeAspect="1"/>
          </p:cNvPicPr>
          <p:nvPr/>
        </p:nvPicPr>
        <p:blipFill>
          <a:blip r:embed="rId3"/>
          <a:stretch>
            <a:fillRect/>
          </a:stretch>
        </p:blipFill>
        <p:spPr>
          <a:xfrm>
            <a:off x="4601572" y="4520"/>
            <a:ext cx="3947502" cy="2592549"/>
          </a:xfrm>
          <a:prstGeom prst="rect">
            <a:avLst/>
          </a:prstGeom>
        </p:spPr>
      </p:pic>
      <p:pic>
        <p:nvPicPr>
          <p:cNvPr id="6" name="图片 3176">
            <a:extLst>
              <a:ext uri="{FF2B5EF4-FFF2-40B4-BE49-F238E27FC236}">
                <a16:creationId xmlns:a16="http://schemas.microsoft.com/office/drawing/2014/main" id="{E24F70FF-80CB-4444-AD8C-7B63CEC7A7A9}"/>
              </a:ext>
            </a:extLst>
          </p:cNvPr>
          <p:cNvPicPr>
            <a:picLocks noChangeAspect="1"/>
          </p:cNvPicPr>
          <p:nvPr/>
        </p:nvPicPr>
        <p:blipFill>
          <a:blip r:embed="rId4"/>
          <a:stretch>
            <a:fillRect/>
          </a:stretch>
        </p:blipFill>
        <p:spPr>
          <a:xfrm>
            <a:off x="4601572" y="2598339"/>
            <a:ext cx="3931499" cy="2187130"/>
          </a:xfrm>
          <a:prstGeom prst="rect">
            <a:avLst/>
          </a:prstGeom>
          <a:ln w="6350">
            <a:noFill/>
          </a:ln>
        </p:spPr>
      </p:pic>
      <p:sp>
        <p:nvSpPr>
          <p:cNvPr id="8" name="标题 7">
            <a:extLst>
              <a:ext uri="{FF2B5EF4-FFF2-40B4-BE49-F238E27FC236}">
                <a16:creationId xmlns:a16="http://schemas.microsoft.com/office/drawing/2014/main" id="{10064A2D-CBB6-4CFB-9519-ED994D47427C}"/>
              </a:ext>
            </a:extLst>
          </p:cNvPr>
          <p:cNvSpPr>
            <a:spLocks noGrp="1"/>
          </p:cNvSpPr>
          <p:nvPr>
            <p:ph type="title"/>
          </p:nvPr>
        </p:nvSpPr>
        <p:spPr/>
        <p:txBody>
          <a:bodyPr>
            <a:normAutofit/>
          </a:bodyPr>
          <a:lstStyle/>
          <a:p>
            <a:r>
              <a:rPr lang="zh-CN" altLang="en-US" dirty="0">
                <a:solidFill>
                  <a:schemeClr val="tx1"/>
                </a:solidFill>
              </a:rPr>
              <a:t>启动和验证Hadoop</a:t>
            </a:r>
            <a:endParaRPr lang="zh-CN" altLang="en-US" dirty="0"/>
          </a:p>
        </p:txBody>
      </p:sp>
    </p:spTree>
    <p:extLst>
      <p:ext uri="{BB962C8B-B14F-4D97-AF65-F5344CB8AC3E}">
        <p14:creationId xmlns:p14="http://schemas.microsoft.com/office/powerpoint/2010/main" val="1694089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A0673-0706-4DF9-A80A-156FD71FA702}"/>
              </a:ext>
            </a:extLst>
          </p:cNvPr>
          <p:cNvSpPr>
            <a:spLocks noGrp="1"/>
          </p:cNvSpPr>
          <p:nvPr>
            <p:ph type="title"/>
          </p:nvPr>
        </p:nvSpPr>
        <p:spPr/>
        <p:txBody>
          <a:bodyPr/>
          <a:lstStyle/>
          <a:p>
            <a:r>
              <a:rPr lang="zh-CN" altLang="en-US" dirty="0"/>
              <a:t>关闭Hadoop</a:t>
            </a:r>
          </a:p>
        </p:txBody>
      </p:sp>
      <p:sp>
        <p:nvSpPr>
          <p:cNvPr id="3" name="内容占位符 2">
            <a:extLst>
              <a:ext uri="{FF2B5EF4-FFF2-40B4-BE49-F238E27FC236}">
                <a16:creationId xmlns:a16="http://schemas.microsoft.com/office/drawing/2014/main" id="{53DB4200-B2A2-4837-BFC8-9B2495233D6B}"/>
              </a:ext>
            </a:extLst>
          </p:cNvPr>
          <p:cNvSpPr>
            <a:spLocks noGrp="1"/>
          </p:cNvSpPr>
          <p:nvPr>
            <p:ph idx="1"/>
          </p:nvPr>
        </p:nvSpPr>
        <p:spPr/>
        <p:txBody>
          <a:bodyPr>
            <a:normAutofit fontScale="70000" lnSpcReduction="20000"/>
          </a:bodyPr>
          <a:lstStyle/>
          <a:p>
            <a:pPr>
              <a:lnSpc>
                <a:spcPct val="120000"/>
              </a:lnSpc>
            </a:pPr>
            <a:r>
              <a:rPr lang="zh-CN" altLang="en-US" dirty="0"/>
              <a:t> 关闭全分布模式</a:t>
            </a:r>
            <a:r>
              <a:rPr lang="en-US" altLang="zh-CN" dirty="0"/>
              <a:t>Hadoop</a:t>
            </a:r>
            <a:r>
              <a:rPr lang="zh-CN" altLang="en-US" dirty="0"/>
              <a:t>集群的命令与启动命令次序相反，只需在主节点</a:t>
            </a:r>
            <a:r>
              <a:rPr lang="en-US" altLang="zh-CN" dirty="0"/>
              <a:t>master</a:t>
            </a:r>
            <a:r>
              <a:rPr lang="zh-CN" altLang="en-US" dirty="0"/>
              <a:t>上依次执行以下</a:t>
            </a:r>
            <a:r>
              <a:rPr lang="en-US" altLang="zh-CN" dirty="0"/>
              <a:t>3</a:t>
            </a:r>
            <a:r>
              <a:rPr lang="zh-CN" altLang="en-US" dirty="0"/>
              <a:t>条命令即可关闭</a:t>
            </a:r>
            <a:r>
              <a:rPr lang="en-US" altLang="zh-CN" dirty="0"/>
              <a:t>Hadoop</a:t>
            </a:r>
            <a:r>
              <a:rPr lang="zh-CN" altLang="en-US" dirty="0"/>
              <a:t>。</a:t>
            </a:r>
          </a:p>
          <a:p>
            <a:pPr marL="0" indent="0">
              <a:lnSpc>
                <a:spcPct val="120000"/>
              </a:lnSpc>
              <a:buNone/>
            </a:pPr>
            <a:r>
              <a:rPr lang="en-US" altLang="zh-CN" i="1" dirty="0"/>
              <a:t>mr-jobhistory-daemon.sh stop </a:t>
            </a:r>
            <a:r>
              <a:rPr lang="en-US" altLang="zh-CN" i="1" dirty="0" err="1"/>
              <a:t>historyserver</a:t>
            </a:r>
            <a:endParaRPr lang="en-US" altLang="zh-CN" i="1" dirty="0"/>
          </a:p>
          <a:p>
            <a:pPr marL="0" indent="0">
              <a:lnSpc>
                <a:spcPct val="120000"/>
              </a:lnSpc>
              <a:buNone/>
            </a:pPr>
            <a:r>
              <a:rPr lang="en-US" altLang="zh-CN" i="1" dirty="0"/>
              <a:t>stop-yarn.sh</a:t>
            </a:r>
          </a:p>
          <a:p>
            <a:pPr marL="0" indent="0">
              <a:lnSpc>
                <a:spcPct val="120000"/>
              </a:lnSpc>
              <a:buNone/>
            </a:pPr>
            <a:r>
              <a:rPr lang="en-US" altLang="zh-CN" i="1" dirty="0"/>
              <a:t>stop-dfs.sh</a:t>
            </a:r>
          </a:p>
          <a:p>
            <a:pPr>
              <a:lnSpc>
                <a:spcPct val="120000"/>
              </a:lnSpc>
            </a:pPr>
            <a:endParaRPr lang="en-US" altLang="zh-CN" dirty="0"/>
          </a:p>
          <a:p>
            <a:pPr>
              <a:lnSpc>
                <a:spcPct val="120000"/>
              </a:lnSpc>
            </a:pPr>
            <a:r>
              <a:rPr lang="zh-CN" altLang="en-US" dirty="0"/>
              <a:t>执行</a:t>
            </a:r>
            <a:r>
              <a:rPr lang="en-US" altLang="zh-CN" dirty="0"/>
              <a:t>mr-jobhistory-daemon.sh stop </a:t>
            </a:r>
            <a:r>
              <a:rPr lang="en-US" altLang="zh-CN" dirty="0" err="1"/>
              <a:t>historyserver</a:t>
            </a:r>
            <a:r>
              <a:rPr lang="zh-CN" altLang="en-US" dirty="0"/>
              <a:t>时，其*</a:t>
            </a:r>
            <a:r>
              <a:rPr lang="en-US" altLang="zh-CN" dirty="0" err="1"/>
              <a:t>historyserver.pid</a:t>
            </a:r>
            <a:r>
              <a:rPr lang="zh-CN" altLang="en-US" dirty="0"/>
              <a:t>文件消失；执行</a:t>
            </a:r>
            <a:r>
              <a:rPr lang="en-US" altLang="zh-CN" dirty="0"/>
              <a:t>stop-yarn.sh</a:t>
            </a:r>
            <a:r>
              <a:rPr lang="zh-CN" altLang="en-US" dirty="0"/>
              <a:t>时，*</a:t>
            </a:r>
            <a:r>
              <a:rPr lang="en-US" altLang="zh-CN" dirty="0" err="1"/>
              <a:t>resourcemanager.pid</a:t>
            </a:r>
            <a:r>
              <a:rPr lang="zh-CN" altLang="en-US" dirty="0"/>
              <a:t>和*</a:t>
            </a:r>
            <a:r>
              <a:rPr lang="en-US" altLang="zh-CN" dirty="0" err="1"/>
              <a:t>nodemanager.pid</a:t>
            </a:r>
            <a:r>
              <a:rPr lang="zh-CN" altLang="en-US" dirty="0"/>
              <a:t>文件依次消失；</a:t>
            </a:r>
            <a:r>
              <a:rPr lang="en-US" altLang="zh-CN" dirty="0"/>
              <a:t>stop-dfs.sh</a:t>
            </a:r>
            <a:r>
              <a:rPr lang="zh-CN" altLang="en-US" dirty="0"/>
              <a:t>，*</a:t>
            </a:r>
            <a:r>
              <a:rPr lang="en-US" altLang="zh-CN" dirty="0" err="1"/>
              <a:t>namenode.pid</a:t>
            </a:r>
            <a:r>
              <a:rPr lang="zh-CN" altLang="en-US" dirty="0"/>
              <a:t>、*</a:t>
            </a:r>
            <a:r>
              <a:rPr lang="en-US" altLang="zh-CN" dirty="0" err="1"/>
              <a:t>datanode.pid</a:t>
            </a:r>
            <a:r>
              <a:rPr lang="zh-CN" altLang="en-US" dirty="0"/>
              <a:t>、*</a:t>
            </a:r>
            <a:r>
              <a:rPr lang="en-US" altLang="zh-CN" dirty="0" err="1"/>
              <a:t>secondarynamenode.pid</a:t>
            </a:r>
            <a:r>
              <a:rPr lang="zh-CN" altLang="en-US" dirty="0"/>
              <a:t>文件依次消失</a:t>
            </a:r>
          </a:p>
        </p:txBody>
      </p:sp>
    </p:spTree>
    <p:extLst>
      <p:ext uri="{BB962C8B-B14F-4D97-AF65-F5344CB8AC3E}">
        <p14:creationId xmlns:p14="http://schemas.microsoft.com/office/powerpoint/2010/main" val="314848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541FE-59A7-4943-8709-092980FE7854}"/>
              </a:ext>
            </a:extLst>
          </p:cNvPr>
          <p:cNvSpPr>
            <a:spLocks noGrp="1"/>
          </p:cNvSpPr>
          <p:nvPr>
            <p:ph type="title"/>
          </p:nvPr>
        </p:nvSpPr>
        <p:spPr/>
        <p:txBody>
          <a:bodyPr/>
          <a:lstStyle/>
          <a:p>
            <a:r>
              <a:rPr lang="zh-CN" altLang="en-US" dirty="0"/>
              <a:t>关闭Hadoop</a:t>
            </a:r>
          </a:p>
        </p:txBody>
      </p:sp>
      <p:pic>
        <p:nvPicPr>
          <p:cNvPr id="5" name="图片 3195">
            <a:extLst>
              <a:ext uri="{FF2B5EF4-FFF2-40B4-BE49-F238E27FC236}">
                <a16:creationId xmlns:a16="http://schemas.microsoft.com/office/drawing/2014/main" id="{56D132DB-0DF7-4B1D-B957-DBA72720E9A6}"/>
              </a:ext>
            </a:extLst>
          </p:cNvPr>
          <p:cNvPicPr>
            <a:picLocks noGrp="1" noChangeAspect="1"/>
          </p:cNvPicPr>
          <p:nvPr>
            <p:ph idx="1"/>
          </p:nvPr>
        </p:nvPicPr>
        <p:blipFill>
          <a:blip r:embed="rId2"/>
          <a:stretch>
            <a:fillRect/>
          </a:stretch>
        </p:blipFill>
        <p:spPr>
          <a:xfrm>
            <a:off x="1763786" y="1529279"/>
            <a:ext cx="5616427" cy="2735817"/>
          </a:xfrm>
          <a:prstGeom prst="rect">
            <a:avLst/>
          </a:prstGeom>
        </p:spPr>
      </p:pic>
    </p:spTree>
    <p:extLst>
      <p:ext uri="{BB962C8B-B14F-4D97-AF65-F5344CB8AC3E}">
        <p14:creationId xmlns:p14="http://schemas.microsoft.com/office/powerpoint/2010/main" val="196311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125A3-E6CF-4248-995A-61B6F950900A}"/>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934CD2D-6BC1-4E6D-A623-E436AEA4FADE}"/>
              </a:ext>
            </a:extLst>
          </p:cNvPr>
          <p:cNvSpPr>
            <a:spLocks noGrp="1"/>
          </p:cNvSpPr>
          <p:nvPr>
            <p:ph idx="1"/>
          </p:nvPr>
        </p:nvSpPr>
        <p:spPr/>
        <p:txBody>
          <a:bodyPr>
            <a:normAutofit/>
          </a:bodyPr>
          <a:lstStyle/>
          <a:p>
            <a:r>
              <a:rPr lang="zh-CN" altLang="en-US" dirty="0"/>
              <a:t>在线测试</a:t>
            </a:r>
          </a:p>
          <a:p>
            <a:pPr lvl="1"/>
            <a:r>
              <a:rPr lang="zh-CN" altLang="en-US" dirty="0"/>
              <a:t>完成云班课活动“在线测试</a:t>
            </a:r>
            <a:r>
              <a:rPr lang="en-US" altLang="zh-CN" dirty="0"/>
              <a:t>1-</a:t>
            </a:r>
            <a:r>
              <a:rPr lang="zh-CN" altLang="en-US" dirty="0"/>
              <a:t>实验</a:t>
            </a:r>
            <a:r>
              <a:rPr lang="en-US" altLang="zh-CN" dirty="0"/>
              <a:t>1</a:t>
            </a:r>
            <a:r>
              <a:rPr lang="zh-CN" altLang="en-US" dirty="0"/>
              <a:t>部署全分布模式</a:t>
            </a:r>
            <a:r>
              <a:rPr lang="en-US" altLang="zh-CN" dirty="0"/>
              <a:t>Hadoop</a:t>
            </a:r>
            <a:r>
              <a:rPr lang="zh-CN" altLang="en-US" dirty="0"/>
              <a:t>集群（</a:t>
            </a:r>
            <a:r>
              <a:rPr lang="en-US" altLang="zh-CN" dirty="0"/>
              <a:t>2020</a:t>
            </a:r>
            <a:r>
              <a:rPr lang="zh-CN" altLang="en-US" dirty="0"/>
              <a:t>春）</a:t>
            </a:r>
            <a:r>
              <a:rPr lang="en-US" altLang="zh-CN" dirty="0"/>
              <a:t>”</a:t>
            </a:r>
            <a:r>
              <a:rPr lang="zh-CN" altLang="en-US" dirty="0"/>
              <a:t>。</a:t>
            </a:r>
          </a:p>
          <a:p>
            <a:r>
              <a:rPr lang="zh-CN" altLang="en-US" dirty="0"/>
              <a:t>实验报告</a:t>
            </a:r>
            <a:endParaRPr lang="en-US" altLang="zh-CN" dirty="0"/>
          </a:p>
          <a:p>
            <a:pPr lvl="1"/>
            <a:r>
              <a:rPr lang="zh-CN" altLang="en-US" dirty="0"/>
              <a:t>提交实验报告</a:t>
            </a:r>
            <a:r>
              <a:rPr lang="en-US" altLang="zh-CN" dirty="0"/>
              <a:t>1</a:t>
            </a:r>
            <a:r>
              <a:rPr lang="zh-CN" altLang="en-US" dirty="0"/>
              <a:t>至云</a:t>
            </a:r>
            <a:r>
              <a:rPr lang="zh-CN" altLang="en-US"/>
              <a:t>班课活动“</a:t>
            </a:r>
            <a:r>
              <a:rPr lang="zh-CN" altLang="en-US" dirty="0"/>
              <a:t>实验报告</a:t>
            </a:r>
            <a:r>
              <a:rPr lang="en-US" altLang="zh-CN" dirty="0"/>
              <a:t>1-</a:t>
            </a:r>
            <a:r>
              <a:rPr lang="zh-CN" altLang="en-US" dirty="0"/>
              <a:t>实验项目</a:t>
            </a:r>
            <a:r>
              <a:rPr lang="en-US" altLang="zh-CN" dirty="0"/>
              <a:t>1</a:t>
            </a:r>
            <a:r>
              <a:rPr lang="zh-CN" altLang="en-US" dirty="0"/>
              <a:t>部署全分布模式</a:t>
            </a:r>
            <a:r>
              <a:rPr lang="en-US" altLang="zh-CN" dirty="0"/>
              <a:t>Hadoop</a:t>
            </a:r>
            <a:r>
              <a:rPr lang="zh-CN" altLang="en-US" dirty="0"/>
              <a:t>集群（</a:t>
            </a:r>
            <a:r>
              <a:rPr lang="en-US" altLang="zh-CN" dirty="0"/>
              <a:t>2020</a:t>
            </a:r>
            <a:r>
              <a:rPr lang="zh-CN" altLang="en-US" dirty="0"/>
              <a:t>春）”。</a:t>
            </a:r>
            <a:endParaRPr lang="en-US" altLang="zh-CN" dirty="0"/>
          </a:p>
        </p:txBody>
      </p:sp>
    </p:spTree>
    <p:extLst>
      <p:ext uri="{BB962C8B-B14F-4D97-AF65-F5344CB8AC3E}">
        <p14:creationId xmlns:p14="http://schemas.microsoft.com/office/powerpoint/2010/main" val="2780858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23658-A3B3-4103-BC4C-8A16F72816A3}"/>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4E408B86-9084-484C-8181-9F48507AF368}"/>
              </a:ext>
            </a:extLst>
          </p:cNvPr>
          <p:cNvSpPr>
            <a:spLocks noGrp="1"/>
          </p:cNvSpPr>
          <p:nvPr>
            <p:ph idx="1"/>
          </p:nvPr>
        </p:nvSpPr>
        <p:spPr/>
        <p:txBody>
          <a:bodyPr>
            <a:normAutofit fontScale="47500" lnSpcReduction="20000"/>
          </a:bodyPr>
          <a:lstStyle/>
          <a:p>
            <a:r>
              <a:rPr lang="en-US" altLang="zh-CN" dirty="0"/>
              <a:t>[1] WHITE T. Hadoop</a:t>
            </a:r>
            <a:r>
              <a:rPr lang="zh-CN" altLang="en-US" dirty="0"/>
              <a:t>权威指南：大数据的存储与分析</a:t>
            </a:r>
            <a:r>
              <a:rPr lang="en-US" altLang="zh-CN" dirty="0"/>
              <a:t>[M]. 4</a:t>
            </a:r>
            <a:r>
              <a:rPr lang="zh-CN" altLang="en-US" dirty="0"/>
              <a:t>版</a:t>
            </a:r>
            <a:r>
              <a:rPr lang="en-US" altLang="zh-CN" dirty="0"/>
              <a:t>. </a:t>
            </a:r>
            <a:r>
              <a:rPr lang="zh-CN" altLang="en-US" dirty="0"/>
              <a:t>王海</a:t>
            </a:r>
            <a:r>
              <a:rPr lang="en-US" altLang="zh-CN" dirty="0"/>
              <a:t>,</a:t>
            </a:r>
            <a:r>
              <a:rPr lang="zh-CN" altLang="en-US" dirty="0"/>
              <a:t>华东</a:t>
            </a:r>
            <a:r>
              <a:rPr lang="en-US" altLang="zh-CN" dirty="0"/>
              <a:t>,</a:t>
            </a:r>
            <a:r>
              <a:rPr lang="zh-CN" altLang="en-US" dirty="0"/>
              <a:t>刘喻</a:t>
            </a:r>
            <a:r>
              <a:rPr lang="en-US" altLang="zh-CN" dirty="0"/>
              <a:t>,</a:t>
            </a:r>
            <a:r>
              <a:rPr lang="zh-CN" altLang="en-US" dirty="0"/>
              <a:t>等译</a:t>
            </a:r>
            <a:r>
              <a:rPr lang="en-US" altLang="zh-CN" dirty="0"/>
              <a:t>. </a:t>
            </a:r>
            <a:r>
              <a:rPr lang="zh-CN" altLang="en-US" dirty="0"/>
              <a:t>北京</a:t>
            </a:r>
            <a:r>
              <a:rPr lang="en-US" altLang="zh-CN" dirty="0"/>
              <a:t>:</a:t>
            </a:r>
            <a:r>
              <a:rPr lang="zh-CN" altLang="en-US" dirty="0"/>
              <a:t>清华大学出版社</a:t>
            </a:r>
            <a:r>
              <a:rPr lang="en-US" altLang="zh-CN" dirty="0"/>
              <a:t>,2017.</a:t>
            </a:r>
          </a:p>
          <a:p>
            <a:r>
              <a:rPr lang="en-US" altLang="zh-CN" dirty="0"/>
              <a:t>[2] DOUGLAS E. Hadoop 2 Quick-Start Guide: Learn the Essentials of Big Data Computing in the Apache Hadoop 2 Ecosystem[M]. New Jersey: Addison-Wesley Professional,2015.</a:t>
            </a:r>
          </a:p>
          <a:p>
            <a:r>
              <a:rPr lang="en-US" altLang="zh-CN" dirty="0"/>
              <a:t>[3] VMware Workstation[EB/OL]. https://www.vmware.com/products/workstation-pro.html.</a:t>
            </a:r>
          </a:p>
          <a:p>
            <a:r>
              <a:rPr lang="en-US" altLang="zh-CN" dirty="0"/>
              <a:t>[4] The CentOS Project. CentOS Download[EB/OL]. https://www.centos.org/download.</a:t>
            </a:r>
          </a:p>
          <a:p>
            <a:r>
              <a:rPr lang="en-US" altLang="zh-CN" dirty="0"/>
              <a:t>[5] Oracle. Java SE Downloads[EB/OL]. https://www.oracle.com/technetwork/java/javase/downloads/index.html.</a:t>
            </a:r>
          </a:p>
          <a:p>
            <a:r>
              <a:rPr lang="en-US" altLang="zh-CN" dirty="0"/>
              <a:t>[6] Apache Hadoop[EB/OL]. https://hadoop.apache.org/.</a:t>
            </a:r>
          </a:p>
          <a:p>
            <a:r>
              <a:rPr lang="en-US" altLang="zh-CN" dirty="0"/>
              <a:t>[7] GitHub-Apache Hadoop[EB/OL]. https://github.com/apache/hadoop</a:t>
            </a:r>
          </a:p>
          <a:p>
            <a:r>
              <a:rPr lang="en-US" altLang="zh-CN" dirty="0"/>
              <a:t>[8] Apache Software Foundation. Apache Hadoop Download[EB/OL]. https://hadoop.apache.org/releases.html.</a:t>
            </a:r>
          </a:p>
          <a:p>
            <a:r>
              <a:rPr lang="en-US" altLang="zh-CN" dirty="0"/>
              <a:t>[9] Apache Software Foundation. Apache Hadoop WIKI Confluence: </a:t>
            </a:r>
            <a:r>
              <a:rPr lang="en-US" altLang="zh-CN" dirty="0" err="1"/>
              <a:t>HadoopJavaVersions</a:t>
            </a:r>
            <a:r>
              <a:rPr lang="en-US" altLang="zh-CN" dirty="0"/>
              <a:t> [EB/OL]. [2019-7-9]. https://cwiki.apache.org/confluence/display/HADOOP2/HadoopJavaVersions.</a:t>
            </a:r>
          </a:p>
          <a:p>
            <a:r>
              <a:rPr lang="en-US" altLang="zh-CN" dirty="0"/>
              <a:t>[10] Apache Software Foundation. Apache Hadoop 2.9.2-Hadoop: Setting up a Single Node Cluster[EB/OL]. [2018-11-13]. https://hadoop.apache.org/docs/r2.9.2/hadoop-project-dist/hadoop-common/SingleCluster.html.</a:t>
            </a:r>
          </a:p>
          <a:p>
            <a:r>
              <a:rPr lang="en-US" altLang="zh-CN" dirty="0"/>
              <a:t>[11] Apache Software Foundation. Apache Hadoop 2.9.2-Hadoop Cluster Setup[EB/OL]. [2018-11-13]. https://hadoop.apache.org/docs/r2.9.2/hadoop-project-dist/hadoop-common/ClusterSetup.html.</a:t>
            </a:r>
          </a:p>
          <a:p>
            <a:r>
              <a:rPr lang="en-US" altLang="zh-CN" dirty="0"/>
              <a:t>[12] Cloudera. Cloudera Manager: Hadoop Administration tool[EB/OL]. https://www.cloudera.com/products/product-components/cloudera-manager.html.</a:t>
            </a:r>
          </a:p>
        </p:txBody>
      </p:sp>
    </p:spTree>
    <p:extLst>
      <p:ext uri="{BB962C8B-B14F-4D97-AF65-F5344CB8AC3E}">
        <p14:creationId xmlns:p14="http://schemas.microsoft.com/office/powerpoint/2010/main" val="92708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
        <p:nvSpPr>
          <p:cNvPr id="17"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标题 1">
            <a:extLst>
              <a:ext uri="{FF2B5EF4-FFF2-40B4-BE49-F238E27FC236}">
                <a16:creationId xmlns:a16="http://schemas.microsoft.com/office/drawing/2014/main" id="{DC424E24-2CB4-4207-BC9C-9F1481957448}"/>
              </a:ext>
            </a:extLst>
          </p:cNvPr>
          <p:cNvSpPr txBox="1">
            <a:spLocks/>
          </p:cNvSpPr>
          <p:nvPr/>
        </p:nvSpPr>
        <p:spPr>
          <a:xfrm>
            <a:off x="1" y="1403170"/>
            <a:ext cx="9143998" cy="1888659"/>
          </a:xfrm>
          <a:prstGeom prst="rect">
            <a:avLst/>
          </a:prstGeom>
        </p:spPr>
        <p:txBody>
          <a:bodyPr>
            <a:normAutofit/>
          </a:bodyPr>
          <a:lst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a:lstStyle>
          <a:p>
            <a:pPr algn="ctr" defTabSz="685628">
              <a:spcBef>
                <a:spcPts val="0"/>
              </a:spcBef>
              <a:defRPr/>
            </a:pPr>
            <a:r>
              <a:rPr lang="en-US" altLang="zh-CN" sz="11500" b="1" kern="0" dirty="0">
                <a:solidFill>
                  <a:srgbClr val="04447F"/>
                </a:solidFill>
              </a:rPr>
              <a:t>THANKS</a:t>
            </a:r>
            <a:endParaRPr lang="zh-CN" altLang="en-US" sz="2800" b="1" kern="0" dirty="0">
              <a:gradFill>
                <a:gsLst>
                  <a:gs pos="0">
                    <a:srgbClr val="2A528D"/>
                  </a:gs>
                  <a:gs pos="100000">
                    <a:srgbClr val="006DF0"/>
                  </a:gs>
                </a:gsLst>
                <a:lin ang="5400000" scaled="0"/>
              </a:gradFill>
              <a:cs typeface="+mn-cs"/>
            </a:endParaRPr>
          </a:p>
        </p:txBody>
      </p:sp>
    </p:spTree>
    <p:extLst>
      <p:ext uri="{BB962C8B-B14F-4D97-AF65-F5344CB8AC3E}">
        <p14:creationId xmlns:p14="http://schemas.microsoft.com/office/powerpoint/2010/main" val="722468373"/>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dirty="0"/>
              <a:t>实验</a:t>
            </a:r>
            <a:r>
              <a:rPr lang="en-US" altLang="zh-CN" dirty="0"/>
              <a:t>1</a:t>
            </a:r>
            <a:r>
              <a:rPr lang="zh-CN" altLang="en-US" dirty="0"/>
              <a:t>准备：</a:t>
            </a:r>
            <a:r>
              <a:rPr lang="zh-CN" altLang="en-US" sz="3200" dirty="0"/>
              <a:t>初识</a:t>
            </a:r>
            <a:r>
              <a:rPr lang="en-US" altLang="zh-CN" sz="3200" dirty="0"/>
              <a:t>Hadoop</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dirty="0"/>
              <a:t>1.1 Hadoop</a:t>
            </a:r>
            <a:r>
              <a:rPr lang="zh-CN" altLang="en-US" dirty="0"/>
              <a:t>概述</a:t>
            </a:r>
            <a:endParaRPr lang="en-US" altLang="zh-CN" dirty="0"/>
          </a:p>
          <a:p>
            <a:r>
              <a:rPr lang="en-US" altLang="zh-CN" dirty="0"/>
              <a:t>1.2 Hadoop</a:t>
            </a:r>
            <a:r>
              <a:rPr lang="zh-CN" altLang="en-US" dirty="0"/>
              <a:t>版本</a:t>
            </a:r>
            <a:endParaRPr lang="en-US" altLang="zh-CN" dirty="0"/>
          </a:p>
          <a:p>
            <a:r>
              <a:rPr lang="en-US" altLang="zh-CN" dirty="0"/>
              <a:t>1.3 Hadoop</a:t>
            </a:r>
            <a:r>
              <a:rPr lang="zh-CN" altLang="en-US" dirty="0"/>
              <a:t>生态系统</a:t>
            </a:r>
            <a:endParaRPr lang="en-US" altLang="zh-CN" dirty="0"/>
          </a:p>
          <a:p>
            <a:r>
              <a:rPr lang="en-US" altLang="zh-CN" dirty="0"/>
              <a:t>1.4 Hadoop</a:t>
            </a:r>
            <a:r>
              <a:rPr lang="zh-CN" altLang="en-US" dirty="0"/>
              <a:t>体系架构</a:t>
            </a:r>
            <a:endParaRPr lang="en-US" altLang="zh-CN" dirty="0"/>
          </a:p>
          <a:p>
            <a:r>
              <a:rPr lang="en-US" altLang="zh-CN" dirty="0"/>
              <a:t>1.5 </a:t>
            </a:r>
            <a:r>
              <a:rPr lang="zh-CN" altLang="en-US" dirty="0"/>
              <a:t>部署和运行</a:t>
            </a:r>
            <a:r>
              <a:rPr lang="en-US" altLang="zh-CN" dirty="0"/>
              <a:t>Hadoop</a:t>
            </a:r>
          </a:p>
        </p:txBody>
      </p:sp>
    </p:spTree>
    <p:extLst>
      <p:ext uri="{BB962C8B-B14F-4D97-AF65-F5344CB8AC3E}">
        <p14:creationId xmlns:p14="http://schemas.microsoft.com/office/powerpoint/2010/main" val="16405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手机屏幕截图&#10;&#10;描述已自动生成">
            <a:extLst>
              <a:ext uri="{FF2B5EF4-FFF2-40B4-BE49-F238E27FC236}">
                <a16:creationId xmlns:a16="http://schemas.microsoft.com/office/drawing/2014/main" id="{D3BC4BF2-A394-403C-A92E-4AF9B021C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82" y="1805873"/>
            <a:ext cx="8718035" cy="1531753"/>
          </a:xfrm>
          <a:prstGeom prst="rect">
            <a:avLst/>
          </a:prstGeom>
        </p:spPr>
      </p:pic>
      <p:pic>
        <p:nvPicPr>
          <p:cNvPr id="14" name="图片 1">
            <a:extLst>
              <a:ext uri="{FF2B5EF4-FFF2-40B4-BE49-F238E27FC236}">
                <a16:creationId xmlns:a16="http://schemas.microsoft.com/office/drawing/2014/main" id="{419A2D01-F678-4CC6-B451-3F12E6EAB199}"/>
              </a:ext>
            </a:extLst>
          </p:cNvPr>
          <p:cNvPicPr>
            <a:picLocks noChangeAspect="1"/>
          </p:cNvPicPr>
          <p:nvPr/>
        </p:nvPicPr>
        <p:blipFill>
          <a:blip r:embed="rId3"/>
          <a:stretch>
            <a:fillRect/>
          </a:stretch>
        </p:blipFill>
        <p:spPr>
          <a:xfrm>
            <a:off x="212982" y="699542"/>
            <a:ext cx="3633470" cy="976630"/>
          </a:xfrm>
          <a:prstGeom prst="rect">
            <a:avLst/>
          </a:prstGeom>
        </p:spPr>
      </p:pic>
      <p:sp>
        <p:nvSpPr>
          <p:cNvPr id="2" name="文本框 1">
            <a:extLst>
              <a:ext uri="{FF2B5EF4-FFF2-40B4-BE49-F238E27FC236}">
                <a16:creationId xmlns:a16="http://schemas.microsoft.com/office/drawing/2014/main" id="{695E7FB5-883C-4CA1-B93B-DE2B10149A67}"/>
              </a:ext>
            </a:extLst>
          </p:cNvPr>
          <p:cNvSpPr txBox="1"/>
          <p:nvPr/>
        </p:nvSpPr>
        <p:spPr>
          <a:xfrm>
            <a:off x="4716016" y="4083918"/>
            <a:ext cx="430746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资料来源：</a:t>
            </a:r>
            <a:r>
              <a:rPr lang="en-US" altLang="zh-CN" dirty="0">
                <a:latin typeface="微软雅黑" panose="020B0503020204020204" pitchFamily="34" charset="-122"/>
                <a:ea typeface="微软雅黑" panose="020B0503020204020204" pitchFamily="34" charset="-122"/>
              </a:rPr>
              <a:t>https://hadoop.apache.org</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989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CB677-9266-44D8-8F0A-FC3C5F70BA05}"/>
              </a:ext>
            </a:extLst>
          </p:cNvPr>
          <p:cNvSpPr>
            <a:spLocks noGrp="1"/>
          </p:cNvSpPr>
          <p:nvPr>
            <p:ph type="title"/>
          </p:nvPr>
        </p:nvSpPr>
        <p:spPr/>
        <p:txBody>
          <a:bodyPr/>
          <a:lstStyle/>
          <a:p>
            <a:r>
              <a:rPr lang="en-US" altLang="zh-CN" dirty="0"/>
              <a:t>1.1 Hadoop</a:t>
            </a:r>
            <a:r>
              <a:rPr lang="zh-CN" altLang="en-US" dirty="0"/>
              <a:t>概述</a:t>
            </a:r>
          </a:p>
        </p:txBody>
      </p:sp>
      <p:sp>
        <p:nvSpPr>
          <p:cNvPr id="3" name="内容占位符 2">
            <a:extLst>
              <a:ext uri="{FF2B5EF4-FFF2-40B4-BE49-F238E27FC236}">
                <a16:creationId xmlns:a16="http://schemas.microsoft.com/office/drawing/2014/main" id="{0E77F6F2-62D1-4ACB-BDC8-E52F0ED8C8AB}"/>
              </a:ext>
            </a:extLst>
          </p:cNvPr>
          <p:cNvSpPr>
            <a:spLocks noGrp="1"/>
          </p:cNvSpPr>
          <p:nvPr>
            <p:ph idx="1"/>
          </p:nvPr>
        </p:nvSpPr>
        <p:spPr/>
        <p:txBody>
          <a:bodyPr>
            <a:normAutofit/>
          </a:bodyPr>
          <a:lstStyle/>
          <a:p>
            <a:r>
              <a:rPr lang="en-US" altLang="zh-CN" dirty="0"/>
              <a:t>Hadoop</a:t>
            </a:r>
            <a:r>
              <a:rPr lang="zh-CN" altLang="en-US" dirty="0"/>
              <a:t>是</a:t>
            </a:r>
            <a:r>
              <a:rPr lang="en-US" altLang="zh-CN" dirty="0"/>
              <a:t>Apache</a:t>
            </a:r>
            <a:r>
              <a:rPr lang="zh-CN" altLang="en-US" dirty="0"/>
              <a:t>开源组织提供的一个分布式存储和计算的软件框架，它具有高可用、弹性可扩展的特点，非常适合处理海量数据。</a:t>
            </a:r>
          </a:p>
          <a:p>
            <a:endParaRPr lang="en-US" altLang="zh-CN" dirty="0"/>
          </a:p>
          <a:p>
            <a:r>
              <a:rPr lang="en-US" altLang="zh-CN" dirty="0"/>
              <a:t>Hadoop</a:t>
            </a:r>
            <a:r>
              <a:rPr lang="zh-CN" altLang="en-US" dirty="0"/>
              <a:t>由</a:t>
            </a:r>
            <a:r>
              <a:rPr lang="en-US" altLang="zh-CN" dirty="0"/>
              <a:t>Apache Lucence</a:t>
            </a:r>
            <a:r>
              <a:rPr lang="zh-CN" altLang="en-US" dirty="0"/>
              <a:t>创始人道格</a:t>
            </a:r>
            <a:r>
              <a:rPr lang="en-US" altLang="zh-CN" dirty="0"/>
              <a:t>·</a:t>
            </a:r>
            <a:r>
              <a:rPr lang="zh-CN" altLang="en-US" dirty="0"/>
              <a:t>卡丁创建，</a:t>
            </a:r>
            <a:r>
              <a:rPr lang="en-US" altLang="zh-CN" dirty="0"/>
              <a:t>Lucence</a:t>
            </a:r>
            <a:r>
              <a:rPr lang="zh-CN" altLang="en-US" dirty="0"/>
              <a:t>是一个应用广泛的文本搜索系统库。</a:t>
            </a:r>
            <a:r>
              <a:rPr lang="en-US" altLang="zh-CN" dirty="0"/>
              <a:t>Hadoop</a:t>
            </a:r>
            <a:r>
              <a:rPr lang="zh-CN" altLang="en-US" dirty="0"/>
              <a:t>起源于开源的网络搜索引擎</a:t>
            </a:r>
            <a:r>
              <a:rPr lang="en-US" altLang="zh-CN" dirty="0"/>
              <a:t>Apache </a:t>
            </a:r>
            <a:r>
              <a:rPr lang="en-US" altLang="zh-CN" dirty="0" err="1"/>
              <a:t>Nutch</a:t>
            </a:r>
            <a:r>
              <a:rPr lang="zh-CN" altLang="en-US" dirty="0"/>
              <a:t>，它本身是</a:t>
            </a:r>
            <a:r>
              <a:rPr lang="en-US" altLang="zh-CN" dirty="0"/>
              <a:t>Lucence</a:t>
            </a:r>
            <a:r>
              <a:rPr lang="zh-CN" altLang="en-US" dirty="0"/>
              <a:t>项目的一部分。</a:t>
            </a:r>
          </a:p>
        </p:txBody>
      </p:sp>
      <p:pic>
        <p:nvPicPr>
          <p:cNvPr id="4" name="图片 3">
            <a:extLst>
              <a:ext uri="{FF2B5EF4-FFF2-40B4-BE49-F238E27FC236}">
                <a16:creationId xmlns:a16="http://schemas.microsoft.com/office/drawing/2014/main" id="{124499F0-9B18-4B81-9B7D-AFB2B4B9F432}"/>
              </a:ext>
            </a:extLst>
          </p:cNvPr>
          <p:cNvPicPr/>
          <p:nvPr/>
        </p:nvPicPr>
        <p:blipFill rotWithShape="1">
          <a:blip r:embed="rId2" cstate="print">
            <a:extLst>
              <a:ext uri="{28A0092B-C50C-407E-A947-70E740481C1C}">
                <a14:useLocalDpi xmlns:a14="http://schemas.microsoft.com/office/drawing/2010/main" val="0"/>
              </a:ext>
            </a:extLst>
          </a:blip>
          <a:srcRect l="1882" r="1882"/>
          <a:stretch/>
        </p:blipFill>
        <p:spPr>
          <a:xfrm>
            <a:off x="7622428" y="2067694"/>
            <a:ext cx="1080000" cy="1080000"/>
          </a:xfrm>
          <a:prstGeom prst="ellipse">
            <a:avLst/>
          </a:prstGeom>
          <a:noFill/>
          <a:ln>
            <a:noFill/>
          </a:ln>
        </p:spPr>
      </p:pic>
    </p:spTree>
    <p:extLst>
      <p:ext uri="{BB962C8B-B14F-4D97-AF65-F5344CB8AC3E}">
        <p14:creationId xmlns:p14="http://schemas.microsoft.com/office/powerpoint/2010/main" val="204494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654C5-4695-448B-A88B-1754CCBD8E26}"/>
              </a:ext>
            </a:extLst>
          </p:cNvPr>
          <p:cNvSpPr>
            <a:spLocks noGrp="1"/>
          </p:cNvSpPr>
          <p:nvPr>
            <p:ph type="title"/>
          </p:nvPr>
        </p:nvSpPr>
        <p:spPr/>
        <p:txBody>
          <a:bodyPr/>
          <a:lstStyle/>
          <a:p>
            <a:r>
              <a:rPr lang="en-US" altLang="zh-CN" dirty="0"/>
              <a:t>1.1 Hadoop</a:t>
            </a:r>
            <a:r>
              <a:rPr lang="zh-CN" altLang="en-US" dirty="0"/>
              <a:t>概述</a:t>
            </a:r>
          </a:p>
        </p:txBody>
      </p:sp>
      <p:sp>
        <p:nvSpPr>
          <p:cNvPr id="3" name="内容占位符 2">
            <a:extLst>
              <a:ext uri="{FF2B5EF4-FFF2-40B4-BE49-F238E27FC236}">
                <a16:creationId xmlns:a16="http://schemas.microsoft.com/office/drawing/2014/main" id="{B4EA9800-759A-4602-A3A0-1D6CA543E424}"/>
              </a:ext>
            </a:extLst>
          </p:cNvPr>
          <p:cNvSpPr>
            <a:spLocks noGrp="1"/>
          </p:cNvSpPr>
          <p:nvPr>
            <p:ph idx="1"/>
          </p:nvPr>
        </p:nvSpPr>
        <p:spPr/>
        <p:txBody>
          <a:bodyPr>
            <a:normAutofit/>
          </a:bodyPr>
          <a:lstStyle/>
          <a:p>
            <a:r>
              <a:rPr lang="zh-CN" altLang="en-US" sz="1800" dirty="0"/>
              <a:t>第一代Hadoop（即Hadoop 1.0）的核心由分布式文件系统HDFS和分布式计算框架MapReduce组成，为了克服Hadoop1.0中HDFS和MapReduce的架构设计和应用性能方面的各种问题，提出了第二代Hadoop（即Hadoop 2.0），Hadoop 2.0的核心包括分布式文件系统HDFS、统一资源管理和调度框架YARN和分布式计算框架MapReduce。</a:t>
            </a:r>
          </a:p>
        </p:txBody>
      </p:sp>
      <p:pic>
        <p:nvPicPr>
          <p:cNvPr id="4" name="Picture 3">
            <a:extLst>
              <a:ext uri="{FF2B5EF4-FFF2-40B4-BE49-F238E27FC236}">
                <a16:creationId xmlns:a16="http://schemas.microsoft.com/office/drawing/2014/main" id="{6D5F561B-3F71-4987-BE3E-180FD1D47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849" y="2715766"/>
            <a:ext cx="4802302" cy="20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26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B5A-5603-4EE2-94C8-5D9F0359D4F2}"/>
              </a:ext>
            </a:extLst>
          </p:cNvPr>
          <p:cNvSpPr>
            <a:spLocks noGrp="1"/>
          </p:cNvSpPr>
          <p:nvPr>
            <p:ph type="title"/>
          </p:nvPr>
        </p:nvSpPr>
        <p:spPr/>
        <p:txBody>
          <a:bodyPr/>
          <a:lstStyle/>
          <a:p>
            <a:r>
              <a:rPr lang="en-US" altLang="zh-CN" dirty="0"/>
              <a:t>1.2 </a:t>
            </a:r>
            <a:r>
              <a:rPr lang="zh-CN" altLang="en-US" dirty="0"/>
              <a:t>Hadoop版本</a:t>
            </a:r>
          </a:p>
        </p:txBody>
      </p:sp>
      <p:graphicFrame>
        <p:nvGraphicFramePr>
          <p:cNvPr id="4" name="内容占位符 3">
            <a:extLst>
              <a:ext uri="{FF2B5EF4-FFF2-40B4-BE49-F238E27FC236}">
                <a16:creationId xmlns:a16="http://schemas.microsoft.com/office/drawing/2014/main" id="{D93F707D-0D53-43C4-9C78-12E321B87924}"/>
              </a:ext>
            </a:extLst>
          </p:cNvPr>
          <p:cNvGraphicFramePr>
            <a:graphicFrameLocks noGrp="1"/>
          </p:cNvGraphicFramePr>
          <p:nvPr>
            <p:ph idx="1"/>
            <p:extLst>
              <p:ext uri="{D42A27DB-BD31-4B8C-83A1-F6EECF244321}">
                <p14:modId xmlns:p14="http://schemas.microsoft.com/office/powerpoint/2010/main" val="423887636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74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DA2ED-F1C0-43A2-B141-56087F548C59}"/>
              </a:ext>
            </a:extLst>
          </p:cNvPr>
          <p:cNvSpPr>
            <a:spLocks noGrp="1"/>
          </p:cNvSpPr>
          <p:nvPr>
            <p:ph type="title"/>
          </p:nvPr>
        </p:nvSpPr>
        <p:spPr/>
        <p:txBody>
          <a:bodyPr>
            <a:normAutofit/>
          </a:bodyPr>
          <a:lstStyle/>
          <a:p>
            <a:r>
              <a:rPr lang="en-US" altLang="zh-CN" dirty="0"/>
              <a:t>1.3 Hadoop 2.0</a:t>
            </a:r>
            <a:r>
              <a:rPr lang="zh-CN" altLang="en-US" dirty="0"/>
              <a:t>生态系统</a:t>
            </a:r>
          </a:p>
        </p:txBody>
      </p:sp>
      <p:grpSp>
        <p:nvGrpSpPr>
          <p:cNvPr id="23" name="画布 856">
            <a:extLst>
              <a:ext uri="{FF2B5EF4-FFF2-40B4-BE49-F238E27FC236}">
                <a16:creationId xmlns:a16="http://schemas.microsoft.com/office/drawing/2014/main" id="{C70B325A-3B6E-4F2C-AE8B-741D2B52D1BA}"/>
              </a:ext>
            </a:extLst>
          </p:cNvPr>
          <p:cNvGrpSpPr/>
          <p:nvPr/>
        </p:nvGrpSpPr>
        <p:grpSpPr>
          <a:xfrm>
            <a:off x="539552" y="1200151"/>
            <a:ext cx="8147248" cy="3394471"/>
            <a:chOff x="0" y="0"/>
            <a:chExt cx="5274312" cy="2443480"/>
          </a:xfrm>
        </p:grpSpPr>
        <p:sp>
          <p:nvSpPr>
            <p:cNvPr id="24" name="矩形 23">
              <a:extLst>
                <a:ext uri="{FF2B5EF4-FFF2-40B4-BE49-F238E27FC236}">
                  <a16:creationId xmlns:a16="http://schemas.microsoft.com/office/drawing/2014/main" id="{4FF80410-A236-4003-82A2-B585E863CAA7}"/>
                </a:ext>
              </a:extLst>
            </p:cNvPr>
            <p:cNvSpPr/>
            <p:nvPr/>
          </p:nvSpPr>
          <p:spPr>
            <a:xfrm>
              <a:off x="0" y="0"/>
              <a:ext cx="5274310" cy="2443480"/>
            </a:xfrm>
            <a:prstGeom prst="rect">
              <a:avLst/>
            </a:prstGeom>
          </p:spPr>
        </p:sp>
        <p:grpSp>
          <p:nvGrpSpPr>
            <p:cNvPr id="25" name="组合 24">
              <a:extLst>
                <a:ext uri="{FF2B5EF4-FFF2-40B4-BE49-F238E27FC236}">
                  <a16:creationId xmlns:a16="http://schemas.microsoft.com/office/drawing/2014/main" id="{53C4C296-535C-4488-8B2F-A70D36A03F0A}"/>
                </a:ext>
              </a:extLst>
            </p:cNvPr>
            <p:cNvGrpSpPr/>
            <p:nvPr/>
          </p:nvGrpSpPr>
          <p:grpSpPr>
            <a:xfrm>
              <a:off x="0" y="98357"/>
              <a:ext cx="5274312" cy="2292874"/>
              <a:chOff x="217713" y="98357"/>
              <a:chExt cx="4855416" cy="2292874"/>
            </a:xfrm>
          </p:grpSpPr>
          <p:sp>
            <p:nvSpPr>
              <p:cNvPr id="27" name="圆角矩形 12">
                <a:extLst>
                  <a:ext uri="{FF2B5EF4-FFF2-40B4-BE49-F238E27FC236}">
                    <a16:creationId xmlns:a16="http://schemas.microsoft.com/office/drawing/2014/main" id="{4E78D3C2-4D81-47CB-9DB8-82AC28AE8FC1}"/>
                  </a:ext>
                </a:extLst>
              </p:cNvPr>
              <p:cNvSpPr/>
              <p:nvPr/>
            </p:nvSpPr>
            <p:spPr>
              <a:xfrm>
                <a:off x="700580" y="491558"/>
                <a:ext cx="537115"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Hive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圆角矩形 13">
                <a:extLst>
                  <a:ext uri="{FF2B5EF4-FFF2-40B4-BE49-F238E27FC236}">
                    <a16:creationId xmlns:a16="http://schemas.microsoft.com/office/drawing/2014/main" id="{F1CE3809-F08D-467D-911E-D0F0B6C21AA1}"/>
                  </a:ext>
                </a:extLst>
              </p:cNvPr>
              <p:cNvSpPr/>
              <p:nvPr/>
            </p:nvSpPr>
            <p:spPr>
              <a:xfrm>
                <a:off x="700580" y="876059"/>
                <a:ext cx="1936482"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MapReduce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圆角矩形 14">
                <a:extLst>
                  <a:ext uri="{FF2B5EF4-FFF2-40B4-BE49-F238E27FC236}">
                    <a16:creationId xmlns:a16="http://schemas.microsoft.com/office/drawing/2014/main" id="{ADDC81AB-72D3-413B-905D-EB71B2C61C6F}"/>
                  </a:ext>
                </a:extLst>
              </p:cNvPr>
              <p:cNvSpPr/>
              <p:nvPr/>
            </p:nvSpPr>
            <p:spPr>
              <a:xfrm>
                <a:off x="2672173" y="876059"/>
                <a:ext cx="746367"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Spark</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圆角矩形 15">
                <a:extLst>
                  <a:ext uri="{FF2B5EF4-FFF2-40B4-BE49-F238E27FC236}">
                    <a16:creationId xmlns:a16="http://schemas.microsoft.com/office/drawing/2014/main" id="{D1F0D61C-BF9C-495A-9EAA-2A0C79A709FD}"/>
                  </a:ext>
                </a:extLst>
              </p:cNvPr>
              <p:cNvSpPr/>
              <p:nvPr/>
            </p:nvSpPr>
            <p:spPr>
              <a:xfrm>
                <a:off x="3444822" y="488771"/>
                <a:ext cx="620658" cy="730709"/>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Impala</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圆角矩形 16">
                <a:extLst>
                  <a:ext uri="{FF2B5EF4-FFF2-40B4-BE49-F238E27FC236}">
                    <a16:creationId xmlns:a16="http://schemas.microsoft.com/office/drawing/2014/main" id="{3739E4AF-F459-4B24-ABC4-BAD99686B040}"/>
                  </a:ext>
                </a:extLst>
              </p:cNvPr>
              <p:cNvSpPr/>
              <p:nvPr/>
            </p:nvSpPr>
            <p:spPr>
              <a:xfrm>
                <a:off x="222498" y="1267398"/>
                <a:ext cx="447322" cy="743496"/>
              </a:xfrm>
              <a:prstGeom prst="round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ZooKeeper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圆角矩形 17">
                <a:extLst>
                  <a:ext uri="{FF2B5EF4-FFF2-40B4-BE49-F238E27FC236}">
                    <a16:creationId xmlns:a16="http://schemas.microsoft.com/office/drawing/2014/main" id="{FFD57E25-AA2A-4EB2-B2A7-FF8C087738FC}"/>
                  </a:ext>
                </a:extLst>
              </p:cNvPr>
              <p:cNvSpPr/>
              <p:nvPr/>
            </p:nvSpPr>
            <p:spPr>
              <a:xfrm>
                <a:off x="222498" y="488771"/>
                <a:ext cx="447322" cy="740779"/>
              </a:xfrm>
              <a:prstGeom prst="round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Kafka</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圆角矩形 18">
                <a:extLst>
                  <a:ext uri="{FF2B5EF4-FFF2-40B4-BE49-F238E27FC236}">
                    <a16:creationId xmlns:a16="http://schemas.microsoft.com/office/drawing/2014/main" id="{1B186F35-517D-4B9C-A662-3FBF5F3847D0}"/>
                  </a:ext>
                </a:extLst>
              </p:cNvPr>
              <p:cNvSpPr/>
              <p:nvPr/>
            </p:nvSpPr>
            <p:spPr>
              <a:xfrm>
                <a:off x="4609092" y="1267399"/>
                <a:ext cx="447321" cy="743495"/>
              </a:xfrm>
              <a:prstGeom prst="roundRect">
                <a:avLst/>
              </a:prstGeom>
              <a:solidFill>
                <a:schemeClr val="accent6">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Flume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19">
                <a:extLst>
                  <a:ext uri="{FF2B5EF4-FFF2-40B4-BE49-F238E27FC236}">
                    <a16:creationId xmlns:a16="http://schemas.microsoft.com/office/drawing/2014/main" id="{143C0EF8-65FD-4A0C-A9D1-4F696BBD8A5E}"/>
                  </a:ext>
                </a:extLst>
              </p:cNvPr>
              <p:cNvSpPr/>
              <p:nvPr/>
            </p:nvSpPr>
            <p:spPr>
              <a:xfrm>
                <a:off x="711745" y="1267399"/>
                <a:ext cx="3368817" cy="343422"/>
              </a:xfrm>
              <a:prstGeom prst="round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YARN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20">
                <a:extLst>
                  <a:ext uri="{FF2B5EF4-FFF2-40B4-BE49-F238E27FC236}">
                    <a16:creationId xmlns:a16="http://schemas.microsoft.com/office/drawing/2014/main" id="{31F72ACE-C4A7-4DA4-87E8-49FD415C06C2}"/>
                  </a:ext>
                </a:extLst>
              </p:cNvPr>
              <p:cNvSpPr/>
              <p:nvPr/>
            </p:nvSpPr>
            <p:spPr>
              <a:xfrm>
                <a:off x="700580" y="1667472"/>
                <a:ext cx="3872966" cy="343422"/>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HDFS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21">
                <a:extLst>
                  <a:ext uri="{FF2B5EF4-FFF2-40B4-BE49-F238E27FC236}">
                    <a16:creationId xmlns:a16="http://schemas.microsoft.com/office/drawing/2014/main" id="{E5E8ADD4-BDD1-4E46-B1C5-DA49463199A0}"/>
                  </a:ext>
                </a:extLst>
              </p:cNvPr>
              <p:cNvSpPr/>
              <p:nvPr/>
            </p:nvSpPr>
            <p:spPr>
              <a:xfrm>
                <a:off x="217713" y="2047809"/>
                <a:ext cx="4838700" cy="343422"/>
              </a:xfrm>
              <a:prstGeom prst="roundRect">
                <a:avLst/>
              </a:prstGeom>
              <a:solidFill>
                <a:schemeClr val="accent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Common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圆角矩形 22">
                <a:extLst>
                  <a:ext uri="{FF2B5EF4-FFF2-40B4-BE49-F238E27FC236}">
                    <a16:creationId xmlns:a16="http://schemas.microsoft.com/office/drawing/2014/main" id="{4A22E331-C790-4850-9403-C64CC97FD830}"/>
                  </a:ext>
                </a:extLst>
              </p:cNvPr>
              <p:cNvSpPr/>
              <p:nvPr/>
            </p:nvSpPr>
            <p:spPr>
              <a:xfrm>
                <a:off x="1265478" y="488771"/>
                <a:ext cx="570602" cy="34342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Pig</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圆角矩形 23">
                <a:extLst>
                  <a:ext uri="{FF2B5EF4-FFF2-40B4-BE49-F238E27FC236}">
                    <a16:creationId xmlns:a16="http://schemas.microsoft.com/office/drawing/2014/main" id="{D2772D4F-3D4D-48EA-B173-891813948120}"/>
                  </a:ext>
                </a:extLst>
              </p:cNvPr>
              <p:cNvSpPr/>
              <p:nvPr/>
            </p:nvSpPr>
            <p:spPr>
              <a:xfrm>
                <a:off x="1857105" y="491558"/>
                <a:ext cx="779958"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Mahout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圆角矩形 25">
                <a:extLst>
                  <a:ext uri="{FF2B5EF4-FFF2-40B4-BE49-F238E27FC236}">
                    <a16:creationId xmlns:a16="http://schemas.microsoft.com/office/drawing/2014/main" id="{F00AE97F-2C34-4B07-ADE9-67B6A8142EA9}"/>
                  </a:ext>
                </a:extLst>
              </p:cNvPr>
              <p:cNvSpPr/>
              <p:nvPr/>
            </p:nvSpPr>
            <p:spPr>
              <a:xfrm>
                <a:off x="4609092" y="491558"/>
                <a:ext cx="447321" cy="727922"/>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Sqoop</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圆角矩形 26">
                <a:extLst>
                  <a:ext uri="{FF2B5EF4-FFF2-40B4-BE49-F238E27FC236}">
                    <a16:creationId xmlns:a16="http://schemas.microsoft.com/office/drawing/2014/main" id="{D2119241-4323-4635-BE3E-5BCAD76BAFFE}"/>
                  </a:ext>
                </a:extLst>
              </p:cNvPr>
              <p:cNvSpPr/>
              <p:nvPr/>
            </p:nvSpPr>
            <p:spPr>
              <a:xfrm>
                <a:off x="4112526" y="488771"/>
                <a:ext cx="447322" cy="1122048"/>
              </a:xfrm>
              <a:prstGeom prst="round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HBase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圆角矩形 129">
                <a:extLst>
                  <a:ext uri="{FF2B5EF4-FFF2-40B4-BE49-F238E27FC236}">
                    <a16:creationId xmlns:a16="http://schemas.microsoft.com/office/drawing/2014/main" id="{61FB15A6-D2B0-451F-981A-341E36A79D47}"/>
                  </a:ext>
                </a:extLst>
              </p:cNvPr>
              <p:cNvSpPr/>
              <p:nvPr/>
            </p:nvSpPr>
            <p:spPr>
              <a:xfrm>
                <a:off x="234429" y="98357"/>
                <a:ext cx="4838700" cy="342900"/>
              </a:xfrm>
              <a:prstGeom prst="round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宋体" panose="02010600030101010101" pitchFamily="2" charset="-122"/>
                  </a:rPr>
                  <a:t>Ambari</a:t>
                </a:r>
                <a:endParaRPr lang="zh-CN" sz="2000">
                  <a:effectLst/>
                  <a:latin typeface="微软雅黑" panose="020B0503020204020204" pitchFamily="34" charset="-122"/>
                  <a:ea typeface="微软雅黑" panose="020B0503020204020204" pitchFamily="34" charset="-122"/>
                  <a:cs typeface="宋体" panose="02010600030101010101" pitchFamily="2" charset="-122"/>
                </a:endParaRPr>
              </a:p>
            </p:txBody>
          </p:sp>
        </p:grpSp>
        <p:sp>
          <p:nvSpPr>
            <p:cNvPr id="26" name="圆角矩形 23">
              <a:extLst>
                <a:ext uri="{FF2B5EF4-FFF2-40B4-BE49-F238E27FC236}">
                  <a16:creationId xmlns:a16="http://schemas.microsoft.com/office/drawing/2014/main" id="{83F32E7C-8DC5-4DA1-9226-1C61520663B3}"/>
                </a:ext>
              </a:extLst>
            </p:cNvPr>
            <p:cNvSpPr/>
            <p:nvPr/>
          </p:nvSpPr>
          <p:spPr>
            <a:xfrm>
              <a:off x="2658433" y="492080"/>
              <a:ext cx="818541" cy="342900"/>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Aft>
                  <a:spcPts val="0"/>
                </a:spcAft>
              </a:pPr>
              <a:r>
                <a:rPr lang="en-US" sz="1200" b="1" kern="120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rPr>
                <a:t>Spark SQL</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15454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17940</TotalTime>
  <Words>3117</Words>
  <Application>Microsoft Office PowerPoint</Application>
  <PresentationFormat>全屏显示(16:9)</PresentationFormat>
  <Paragraphs>210</Paragraphs>
  <Slides>37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等线</vt:lpstr>
      <vt:lpstr>微软雅黑</vt:lpstr>
      <vt:lpstr>Arial</vt:lpstr>
      <vt:lpstr>Calibri</vt:lpstr>
      <vt:lpstr>Office 主题​​</vt:lpstr>
      <vt:lpstr>Hadoop大数据原理与应用实验教程  实验1准备：初识Hadoop</vt:lpstr>
      <vt:lpstr>实验1知识地图</vt:lpstr>
      <vt:lpstr>实验1  部署全分布模式Hadoop集群</vt:lpstr>
      <vt:lpstr>实验1准备：初识Hadoop</vt:lpstr>
      <vt:lpstr>PowerPoint 演示文稿</vt:lpstr>
      <vt:lpstr>1.1 Hadoop概述</vt:lpstr>
      <vt:lpstr>1.1 Hadoop概述</vt:lpstr>
      <vt:lpstr>1.2 Hadoop版本</vt:lpstr>
      <vt:lpstr>1.3 Hadoop 2.0生态系统</vt:lpstr>
      <vt:lpstr>1.  Hadoop Common</vt:lpstr>
      <vt:lpstr>2. HDFS</vt:lpstr>
      <vt:lpstr>3. YARN</vt:lpstr>
      <vt:lpstr>4.  MapReduce</vt:lpstr>
      <vt:lpstr>5.  Spark</vt:lpstr>
      <vt:lpstr>6. HBase</vt:lpstr>
      <vt:lpstr>7.  ZooKeeper</vt:lpstr>
      <vt:lpstr>8.  Hive</vt:lpstr>
      <vt:lpstr>9.  Pig</vt:lpstr>
      <vt:lpstr>10.  Impala</vt:lpstr>
      <vt:lpstr>11.  Mahout</vt:lpstr>
      <vt:lpstr>12.  Flume</vt:lpstr>
      <vt:lpstr>13.  Sqoop</vt:lpstr>
      <vt:lpstr>14.  Kafka</vt:lpstr>
      <vt:lpstr>15.  Ambari</vt:lpstr>
      <vt:lpstr>1.4 Hadoop体系架构</vt:lpstr>
      <vt:lpstr>1.5 部署和运行Hadoop</vt:lpstr>
      <vt:lpstr>1. 运行环境</vt:lpstr>
      <vt:lpstr>2. 运行模式</vt:lpstr>
      <vt:lpstr>3. Hadoop配置文件</vt:lpstr>
      <vt:lpstr>启动Hadoop</vt:lpstr>
      <vt:lpstr>验证Hadoop</vt:lpstr>
      <vt:lpstr>启动和验证Hadoop</vt:lpstr>
      <vt:lpstr>关闭Hadoop</vt:lpstr>
      <vt:lpstr>关闭Hadoop</vt:lpstr>
      <vt:lpstr>【课后作业】</vt:lpstr>
      <vt:lpstr>【参考文献】</vt:lpstr>
      <vt:lpstr>PowerPoint 演示文稿</vt:lpstr>
    </vt:vector>
  </TitlesOfParts>
  <Company>西京学院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课件-实验1准备：初识Hadoop(2020春)</dc:title>
  <dc:creator>西京学院-徐鲁辉</dc:creator>
  <cp:lastModifiedBy>xu luhui</cp:lastModifiedBy>
  <cp:revision>1096</cp:revision>
  <dcterms:created xsi:type="dcterms:W3CDTF">2018-08-29T06:33:15Z</dcterms:created>
  <dcterms:modified xsi:type="dcterms:W3CDTF">2020-04-06T05:37:23Z</dcterms:modified>
</cp:coreProperties>
</file>