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319" r:id="rId2"/>
    <p:sldId id="317" r:id="rId3"/>
    <p:sldId id="318" r:id="rId4"/>
    <p:sldId id="284" r:id="rId5"/>
    <p:sldId id="285" r:id="rId6"/>
    <p:sldId id="286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7" r:id="rId24"/>
    <p:sldId id="338" r:id="rId25"/>
    <p:sldId id="339" r:id="rId26"/>
    <p:sldId id="341" r:id="rId27"/>
    <p:sldId id="340" r:id="rId28"/>
    <p:sldId id="343" r:id="rId29"/>
    <p:sldId id="342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8" r:id="rId44"/>
    <p:sldId id="357" r:id="rId45"/>
    <p:sldId id="359" r:id="rId46"/>
    <p:sldId id="361" r:id="rId47"/>
    <p:sldId id="362" r:id="rId48"/>
    <p:sldId id="363" r:id="rId49"/>
    <p:sldId id="364" r:id="rId50"/>
    <p:sldId id="365" r:id="rId51"/>
    <p:sldId id="366" r:id="rId52"/>
    <p:sldId id="283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CBE"/>
    <a:srgbClr val="2F5597"/>
    <a:srgbClr val="7030A0"/>
    <a:srgbClr val="F8353D"/>
    <a:srgbClr val="FFB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02" y="21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B47E9-30A4-4117-AE5E-6323E0D3687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9C5287E-80CD-4682-A094-CBDEF01C80DC}">
      <dgm:prSet phldrT="[文本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研究目的</a:t>
          </a:r>
        </a:p>
      </dgm:t>
    </dgm:pt>
    <dgm:pt modelId="{BBC1B444-8889-4ED8-BA5A-F6E53DC8B002}" type="parTrans" cxnId="{A9FEC069-833E-4962-9137-C195F6471F3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E1A1EA-312A-4F60-934F-9C132B82A716}" type="sibTrans" cxnId="{A9FEC069-833E-4962-9137-C195F6471F3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17748-4119-447B-97FA-CD29F9893D07}">
      <dgm:prSet phldrT="[文本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数据采集与预处理</a:t>
          </a:r>
        </a:p>
      </dgm:t>
    </dgm:pt>
    <dgm:pt modelId="{A17A75C5-F0D0-4D48-A003-805E25D3432F}" type="parTrans" cxnId="{0F8CBE4F-E48B-4AC9-98F8-2CC3D9213CA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A80C0A-BDEB-4CAB-9706-30028B24BBC0}" type="sibTrans" cxnId="{0F8CBE4F-E48B-4AC9-98F8-2CC3D9213CA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79285-5545-4F7B-92A9-B4F68A22FCEE}">
      <dgm:prSet phldrT="[文本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数据存储</a:t>
          </a:r>
        </a:p>
      </dgm:t>
    </dgm:pt>
    <dgm:pt modelId="{EC78361E-13DE-4A93-9EAF-422E8A6B8993}" type="parTrans" cxnId="{8D8FB0EB-AB44-47C0-8C77-0197609D6E9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9EABE-E058-4D40-9FC5-C05B6350F4B9}" type="sibTrans" cxnId="{8D8FB0EB-AB44-47C0-8C77-0197609D6E9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EEC839-8E3A-464A-B56B-5CE98070E48D}">
      <dgm:prSet phldrT="[文本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数据分析与挖掘</a:t>
          </a:r>
        </a:p>
      </dgm:t>
    </dgm:pt>
    <dgm:pt modelId="{56D3DD81-ADC2-4895-AFDB-FF60891ECF09}" type="parTrans" cxnId="{FC499FD3-A8B3-4AF6-AC03-BDDCE54B602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697A92-2832-4668-B06E-EC3DF0342717}" type="sibTrans" cxnId="{FC499FD3-A8B3-4AF6-AC03-BDDCE54B602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6C05DA-99D0-4A0E-AB64-7C83D4BD3D31}">
      <dgm:prSet phldrT="[文本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结论可视化呈现</a:t>
          </a:r>
        </a:p>
      </dgm:t>
    </dgm:pt>
    <dgm:pt modelId="{901C330E-CCD0-45F8-AB1E-7ED573021D6A}" type="parTrans" cxnId="{F1A4571A-1B95-491E-82FF-7847B7075A0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A24A64-543E-4EBE-B340-C95BBB1F8CB1}" type="sibTrans" cxnId="{F1A4571A-1B95-491E-82FF-7847B7075A0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3A7065-E668-4714-907A-C9102AC4AD78}" type="pres">
      <dgm:prSet presAssocID="{549B47E9-30A4-4117-AE5E-6323E0D36872}" presName="CompostProcess" presStyleCnt="0">
        <dgm:presLayoutVars>
          <dgm:dir/>
          <dgm:resizeHandles val="exact"/>
        </dgm:presLayoutVars>
      </dgm:prSet>
      <dgm:spPr/>
    </dgm:pt>
    <dgm:pt modelId="{9AD3C38E-A773-41AC-974D-506D9C96C055}" type="pres">
      <dgm:prSet presAssocID="{549B47E9-30A4-4117-AE5E-6323E0D36872}" presName="arrow" presStyleLbl="bgShp" presStyleIdx="0" presStyleCnt="1"/>
      <dgm:spPr/>
    </dgm:pt>
    <dgm:pt modelId="{6EEC486C-4985-47AB-BC28-BADE9BFBC477}" type="pres">
      <dgm:prSet presAssocID="{549B47E9-30A4-4117-AE5E-6323E0D36872}" presName="linearProcess" presStyleCnt="0"/>
      <dgm:spPr/>
    </dgm:pt>
    <dgm:pt modelId="{13215B0C-9516-42CF-9A8C-CB3572816C6C}" type="pres">
      <dgm:prSet presAssocID="{E9C5287E-80CD-4682-A094-CBDEF01C80DC}" presName="textNode" presStyleLbl="node1" presStyleIdx="0" presStyleCnt="5">
        <dgm:presLayoutVars>
          <dgm:bulletEnabled val="1"/>
        </dgm:presLayoutVars>
      </dgm:prSet>
      <dgm:spPr/>
    </dgm:pt>
    <dgm:pt modelId="{20522C34-EF4D-4499-A704-DF5557009D8B}" type="pres">
      <dgm:prSet presAssocID="{29E1A1EA-312A-4F60-934F-9C132B82A716}" presName="sibTrans" presStyleCnt="0"/>
      <dgm:spPr/>
    </dgm:pt>
    <dgm:pt modelId="{53FDAB52-AD75-4349-B3AD-4A5316B5FD15}" type="pres">
      <dgm:prSet presAssocID="{43817748-4119-447B-97FA-CD29F9893D07}" presName="textNode" presStyleLbl="node1" presStyleIdx="1" presStyleCnt="5">
        <dgm:presLayoutVars>
          <dgm:bulletEnabled val="1"/>
        </dgm:presLayoutVars>
      </dgm:prSet>
      <dgm:spPr/>
    </dgm:pt>
    <dgm:pt modelId="{13309130-4000-428F-BEB2-463B3FF8C19D}" type="pres">
      <dgm:prSet presAssocID="{FFA80C0A-BDEB-4CAB-9706-30028B24BBC0}" presName="sibTrans" presStyleCnt="0"/>
      <dgm:spPr/>
    </dgm:pt>
    <dgm:pt modelId="{2C6D8F18-442A-4BFB-A05F-47D6B6494017}" type="pres">
      <dgm:prSet presAssocID="{A0279285-5545-4F7B-92A9-B4F68A22FCEE}" presName="textNode" presStyleLbl="node1" presStyleIdx="2" presStyleCnt="5">
        <dgm:presLayoutVars>
          <dgm:bulletEnabled val="1"/>
        </dgm:presLayoutVars>
      </dgm:prSet>
      <dgm:spPr/>
    </dgm:pt>
    <dgm:pt modelId="{F3680B82-EBE8-4838-9CAB-3C58CD43B8FE}" type="pres">
      <dgm:prSet presAssocID="{65E9EABE-E058-4D40-9FC5-C05B6350F4B9}" presName="sibTrans" presStyleCnt="0"/>
      <dgm:spPr/>
    </dgm:pt>
    <dgm:pt modelId="{9657EF1C-0568-40A8-8BCB-F08B63A8CA36}" type="pres">
      <dgm:prSet presAssocID="{60EEC839-8E3A-464A-B56B-5CE98070E48D}" presName="textNode" presStyleLbl="node1" presStyleIdx="3" presStyleCnt="5">
        <dgm:presLayoutVars>
          <dgm:bulletEnabled val="1"/>
        </dgm:presLayoutVars>
      </dgm:prSet>
      <dgm:spPr/>
    </dgm:pt>
    <dgm:pt modelId="{67426403-3717-441F-9554-ACB4C8DB3845}" type="pres">
      <dgm:prSet presAssocID="{87697A92-2832-4668-B06E-EC3DF0342717}" presName="sibTrans" presStyleCnt="0"/>
      <dgm:spPr/>
    </dgm:pt>
    <dgm:pt modelId="{FB5957EB-71BD-4BBD-8F1E-FF3B8A6E2828}" type="pres">
      <dgm:prSet presAssocID="{386C05DA-99D0-4A0E-AB64-7C83D4BD3D31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1A4571A-1B95-491E-82FF-7847B7075A07}" srcId="{549B47E9-30A4-4117-AE5E-6323E0D36872}" destId="{386C05DA-99D0-4A0E-AB64-7C83D4BD3D31}" srcOrd="4" destOrd="0" parTransId="{901C330E-CCD0-45F8-AB1E-7ED573021D6A}" sibTransId="{24A24A64-543E-4EBE-B340-C95BBB1F8CB1}"/>
    <dgm:cxn modelId="{94BC5533-3584-4A85-9D24-6ABD33B75DC0}" type="presOf" srcId="{386C05DA-99D0-4A0E-AB64-7C83D4BD3D31}" destId="{FB5957EB-71BD-4BBD-8F1E-FF3B8A6E2828}" srcOrd="0" destOrd="0" presId="urn:microsoft.com/office/officeart/2005/8/layout/hProcess9"/>
    <dgm:cxn modelId="{C04D5A39-E918-42BD-A49D-146B622D63CC}" type="presOf" srcId="{549B47E9-30A4-4117-AE5E-6323E0D36872}" destId="{113A7065-E668-4714-907A-C9102AC4AD78}" srcOrd="0" destOrd="0" presId="urn:microsoft.com/office/officeart/2005/8/layout/hProcess9"/>
    <dgm:cxn modelId="{A9FEC069-833E-4962-9137-C195F6471F36}" srcId="{549B47E9-30A4-4117-AE5E-6323E0D36872}" destId="{E9C5287E-80CD-4682-A094-CBDEF01C80DC}" srcOrd="0" destOrd="0" parTransId="{BBC1B444-8889-4ED8-BA5A-F6E53DC8B002}" sibTransId="{29E1A1EA-312A-4F60-934F-9C132B82A716}"/>
    <dgm:cxn modelId="{0F8CBE4F-E48B-4AC9-98F8-2CC3D9213CAE}" srcId="{549B47E9-30A4-4117-AE5E-6323E0D36872}" destId="{43817748-4119-447B-97FA-CD29F9893D07}" srcOrd="1" destOrd="0" parTransId="{A17A75C5-F0D0-4D48-A003-805E25D3432F}" sibTransId="{FFA80C0A-BDEB-4CAB-9706-30028B24BBC0}"/>
    <dgm:cxn modelId="{781B7080-9995-4FF9-AED4-18DF92C2D66D}" type="presOf" srcId="{60EEC839-8E3A-464A-B56B-5CE98070E48D}" destId="{9657EF1C-0568-40A8-8BCB-F08B63A8CA36}" srcOrd="0" destOrd="0" presId="urn:microsoft.com/office/officeart/2005/8/layout/hProcess9"/>
    <dgm:cxn modelId="{776D5098-03EA-408B-801A-4AA7B5D89E1D}" type="presOf" srcId="{A0279285-5545-4F7B-92A9-B4F68A22FCEE}" destId="{2C6D8F18-442A-4BFB-A05F-47D6B6494017}" srcOrd="0" destOrd="0" presId="urn:microsoft.com/office/officeart/2005/8/layout/hProcess9"/>
    <dgm:cxn modelId="{E68795BC-D6CB-489B-AB56-461738041E2F}" type="presOf" srcId="{E9C5287E-80CD-4682-A094-CBDEF01C80DC}" destId="{13215B0C-9516-42CF-9A8C-CB3572816C6C}" srcOrd="0" destOrd="0" presId="urn:microsoft.com/office/officeart/2005/8/layout/hProcess9"/>
    <dgm:cxn modelId="{FC499FD3-A8B3-4AF6-AC03-BDDCE54B6025}" srcId="{549B47E9-30A4-4117-AE5E-6323E0D36872}" destId="{60EEC839-8E3A-464A-B56B-5CE98070E48D}" srcOrd="3" destOrd="0" parTransId="{56D3DD81-ADC2-4895-AFDB-FF60891ECF09}" sibTransId="{87697A92-2832-4668-B06E-EC3DF0342717}"/>
    <dgm:cxn modelId="{BF4989EB-B85D-4F42-B5CC-00320DB23E88}" type="presOf" srcId="{43817748-4119-447B-97FA-CD29F9893D07}" destId="{53FDAB52-AD75-4349-B3AD-4A5316B5FD15}" srcOrd="0" destOrd="0" presId="urn:microsoft.com/office/officeart/2005/8/layout/hProcess9"/>
    <dgm:cxn modelId="{8D8FB0EB-AB44-47C0-8C77-0197609D6E91}" srcId="{549B47E9-30A4-4117-AE5E-6323E0D36872}" destId="{A0279285-5545-4F7B-92A9-B4F68A22FCEE}" srcOrd="2" destOrd="0" parTransId="{EC78361E-13DE-4A93-9EAF-422E8A6B8993}" sibTransId="{65E9EABE-E058-4D40-9FC5-C05B6350F4B9}"/>
    <dgm:cxn modelId="{D0533841-B2F3-4B2F-A13F-C59D20E77359}" type="presParOf" srcId="{113A7065-E668-4714-907A-C9102AC4AD78}" destId="{9AD3C38E-A773-41AC-974D-506D9C96C055}" srcOrd="0" destOrd="0" presId="urn:microsoft.com/office/officeart/2005/8/layout/hProcess9"/>
    <dgm:cxn modelId="{4F5655A6-03EF-457D-BCF3-102CC343A393}" type="presParOf" srcId="{113A7065-E668-4714-907A-C9102AC4AD78}" destId="{6EEC486C-4985-47AB-BC28-BADE9BFBC477}" srcOrd="1" destOrd="0" presId="urn:microsoft.com/office/officeart/2005/8/layout/hProcess9"/>
    <dgm:cxn modelId="{66744E5D-D39C-4C58-A377-615B2B6968AF}" type="presParOf" srcId="{6EEC486C-4985-47AB-BC28-BADE9BFBC477}" destId="{13215B0C-9516-42CF-9A8C-CB3572816C6C}" srcOrd="0" destOrd="0" presId="urn:microsoft.com/office/officeart/2005/8/layout/hProcess9"/>
    <dgm:cxn modelId="{61638F5E-FC9D-4537-8FB6-DB9DD6A2C000}" type="presParOf" srcId="{6EEC486C-4985-47AB-BC28-BADE9BFBC477}" destId="{20522C34-EF4D-4499-A704-DF5557009D8B}" srcOrd="1" destOrd="0" presId="urn:microsoft.com/office/officeart/2005/8/layout/hProcess9"/>
    <dgm:cxn modelId="{64CC4304-1C40-433E-B1F7-0A1C679A2616}" type="presParOf" srcId="{6EEC486C-4985-47AB-BC28-BADE9BFBC477}" destId="{53FDAB52-AD75-4349-B3AD-4A5316B5FD15}" srcOrd="2" destOrd="0" presId="urn:microsoft.com/office/officeart/2005/8/layout/hProcess9"/>
    <dgm:cxn modelId="{3835C310-C1F9-4B5F-A030-FF5D1E2F850A}" type="presParOf" srcId="{6EEC486C-4985-47AB-BC28-BADE9BFBC477}" destId="{13309130-4000-428F-BEB2-463B3FF8C19D}" srcOrd="3" destOrd="0" presId="urn:microsoft.com/office/officeart/2005/8/layout/hProcess9"/>
    <dgm:cxn modelId="{8CCCC44E-B66D-4D5B-9423-0AA46E1168F9}" type="presParOf" srcId="{6EEC486C-4985-47AB-BC28-BADE9BFBC477}" destId="{2C6D8F18-442A-4BFB-A05F-47D6B6494017}" srcOrd="4" destOrd="0" presId="urn:microsoft.com/office/officeart/2005/8/layout/hProcess9"/>
    <dgm:cxn modelId="{51E1DDDA-60B9-4019-85E3-C1765E980C10}" type="presParOf" srcId="{6EEC486C-4985-47AB-BC28-BADE9BFBC477}" destId="{F3680B82-EBE8-4838-9CAB-3C58CD43B8FE}" srcOrd="5" destOrd="0" presId="urn:microsoft.com/office/officeart/2005/8/layout/hProcess9"/>
    <dgm:cxn modelId="{2F9E7D22-69C8-429C-A125-53C3400FB046}" type="presParOf" srcId="{6EEC486C-4985-47AB-BC28-BADE9BFBC477}" destId="{9657EF1C-0568-40A8-8BCB-F08B63A8CA36}" srcOrd="6" destOrd="0" presId="urn:microsoft.com/office/officeart/2005/8/layout/hProcess9"/>
    <dgm:cxn modelId="{62B62DFC-45E6-486D-AC31-D78B96E03D52}" type="presParOf" srcId="{6EEC486C-4985-47AB-BC28-BADE9BFBC477}" destId="{67426403-3717-441F-9554-ACB4C8DB3845}" srcOrd="7" destOrd="0" presId="urn:microsoft.com/office/officeart/2005/8/layout/hProcess9"/>
    <dgm:cxn modelId="{591E8F32-6065-4462-ABF4-09038658CFA5}" type="presParOf" srcId="{6EEC486C-4985-47AB-BC28-BADE9BFBC477}" destId="{FB5957EB-71BD-4BBD-8F1E-FF3B8A6E282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1D2DF4-96EC-4500-8B58-3AD3F0DE11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F47FC7-24F3-4A30-8561-0A0FBC748A7D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11.4.1  </a:t>
          </a:r>
          <a:r>
            <a: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去除无关数据列</a:t>
          </a:r>
          <a:endParaRPr lang="en-US" altLang="zh-CN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241471-B946-4531-95A9-5D43B98011F9}" type="parTrans" cxnId="{2422A79F-F763-4ACC-BBD1-CEF72324E96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E8AA3-4B5B-4B35-BFB7-924CA4F5A51F}" type="sibTrans" cxnId="{2422A79F-F763-4ACC-BBD1-CEF72324E96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7C85A4-2446-4913-B05B-CF803E0F00BB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11.4.2 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数据变换</a:t>
          </a:r>
        </a:p>
      </dgm:t>
    </dgm:pt>
    <dgm:pt modelId="{2CBFB697-0393-4CCB-A31E-7C64660F3CD1}" type="parTrans" cxnId="{6EECD119-A3BC-468C-A012-FC023848D92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C0963A-7CED-46D1-A92B-FD31A56FF9D4}" type="sibTrans" cxnId="{6EECD119-A3BC-468C-A012-FC023848D92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911591-4704-4459-B213-2E3425F15960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11.4.3 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数据集成与清洗</a:t>
          </a:r>
        </a:p>
      </dgm:t>
    </dgm:pt>
    <dgm:pt modelId="{0812416F-3DC7-46DF-8CA9-0DE1484EFCE8}" type="parTrans" cxnId="{EC761F54-79BC-4F59-A6AB-7B2A97EDF4C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42483-8963-474A-BF91-704291367D77}" type="sibTrans" cxnId="{EC761F54-79BC-4F59-A6AB-7B2A97EDF4C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0B51FA-B3AF-422A-9E8F-F5E94049D4C5}" type="pres">
      <dgm:prSet presAssocID="{191D2DF4-96EC-4500-8B58-3AD3F0DE11A0}" presName="linear" presStyleCnt="0">
        <dgm:presLayoutVars>
          <dgm:dir/>
          <dgm:animLvl val="lvl"/>
          <dgm:resizeHandles val="exact"/>
        </dgm:presLayoutVars>
      </dgm:prSet>
      <dgm:spPr/>
    </dgm:pt>
    <dgm:pt modelId="{062896D4-4730-430A-ABCC-2601787C377B}" type="pres">
      <dgm:prSet presAssocID="{17F47FC7-24F3-4A30-8561-0A0FBC748A7D}" presName="parentLin" presStyleCnt="0"/>
      <dgm:spPr/>
    </dgm:pt>
    <dgm:pt modelId="{E922E8C8-F89A-426D-9C4F-3A3692C6AEDC}" type="pres">
      <dgm:prSet presAssocID="{17F47FC7-24F3-4A30-8561-0A0FBC748A7D}" presName="parentLeftMargin" presStyleLbl="node1" presStyleIdx="0" presStyleCnt="3"/>
      <dgm:spPr/>
    </dgm:pt>
    <dgm:pt modelId="{FA6CE7F5-1B65-4C95-BE91-EBEC278F3573}" type="pres">
      <dgm:prSet presAssocID="{17F47FC7-24F3-4A30-8561-0A0FBC748A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643A256-5A70-4457-90BA-4075E10DAD45}" type="pres">
      <dgm:prSet presAssocID="{17F47FC7-24F3-4A30-8561-0A0FBC748A7D}" presName="negativeSpace" presStyleCnt="0"/>
      <dgm:spPr/>
    </dgm:pt>
    <dgm:pt modelId="{A21396B6-52B6-4876-9620-411B7C90485B}" type="pres">
      <dgm:prSet presAssocID="{17F47FC7-24F3-4A30-8561-0A0FBC748A7D}" presName="childText" presStyleLbl="conFgAcc1" presStyleIdx="0" presStyleCnt="3">
        <dgm:presLayoutVars>
          <dgm:bulletEnabled val="1"/>
        </dgm:presLayoutVars>
      </dgm:prSet>
      <dgm:spPr/>
    </dgm:pt>
    <dgm:pt modelId="{E3BC84B5-C4A8-4999-A46C-937FBC3E9998}" type="pres">
      <dgm:prSet presAssocID="{42FE8AA3-4B5B-4B35-BFB7-924CA4F5A51F}" presName="spaceBetweenRectangles" presStyleCnt="0"/>
      <dgm:spPr/>
    </dgm:pt>
    <dgm:pt modelId="{A6D92113-FBB8-4FED-ADD1-37A7BA5799B3}" type="pres">
      <dgm:prSet presAssocID="{3D7C85A4-2446-4913-B05B-CF803E0F00BB}" presName="parentLin" presStyleCnt="0"/>
      <dgm:spPr/>
    </dgm:pt>
    <dgm:pt modelId="{C8E6A334-F634-43F5-8330-A43D3EEDBE83}" type="pres">
      <dgm:prSet presAssocID="{3D7C85A4-2446-4913-B05B-CF803E0F00BB}" presName="parentLeftMargin" presStyleLbl="node1" presStyleIdx="0" presStyleCnt="3"/>
      <dgm:spPr/>
    </dgm:pt>
    <dgm:pt modelId="{54FE9536-981F-4701-9F4E-3FC6760A2E4D}" type="pres">
      <dgm:prSet presAssocID="{3D7C85A4-2446-4913-B05B-CF803E0F00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E1DFD5-0AEE-4B59-9866-2F3478BA331F}" type="pres">
      <dgm:prSet presAssocID="{3D7C85A4-2446-4913-B05B-CF803E0F00BB}" presName="negativeSpace" presStyleCnt="0"/>
      <dgm:spPr/>
    </dgm:pt>
    <dgm:pt modelId="{8F80742C-AB16-4A57-A3B0-8572AFE14B99}" type="pres">
      <dgm:prSet presAssocID="{3D7C85A4-2446-4913-B05B-CF803E0F00BB}" presName="childText" presStyleLbl="conFgAcc1" presStyleIdx="1" presStyleCnt="3">
        <dgm:presLayoutVars>
          <dgm:bulletEnabled val="1"/>
        </dgm:presLayoutVars>
      </dgm:prSet>
      <dgm:spPr/>
    </dgm:pt>
    <dgm:pt modelId="{D15D5833-A4AB-4679-8671-B7C9D21A3165}" type="pres">
      <dgm:prSet presAssocID="{14C0963A-7CED-46D1-A92B-FD31A56FF9D4}" presName="spaceBetweenRectangles" presStyleCnt="0"/>
      <dgm:spPr/>
    </dgm:pt>
    <dgm:pt modelId="{49E10F21-2795-47A5-9D7B-D0ABFAC7C055}" type="pres">
      <dgm:prSet presAssocID="{92911591-4704-4459-B213-2E3425F15960}" presName="parentLin" presStyleCnt="0"/>
      <dgm:spPr/>
    </dgm:pt>
    <dgm:pt modelId="{B7514213-93BE-4236-961D-C97AB7906DA9}" type="pres">
      <dgm:prSet presAssocID="{92911591-4704-4459-B213-2E3425F15960}" presName="parentLeftMargin" presStyleLbl="node1" presStyleIdx="1" presStyleCnt="3"/>
      <dgm:spPr/>
    </dgm:pt>
    <dgm:pt modelId="{672AD882-5C62-4FC8-A0FC-F03E03B6C1E9}" type="pres">
      <dgm:prSet presAssocID="{92911591-4704-4459-B213-2E3425F1596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4552E0D-5190-458E-A5AB-0416BE229C91}" type="pres">
      <dgm:prSet presAssocID="{92911591-4704-4459-B213-2E3425F15960}" presName="negativeSpace" presStyleCnt="0"/>
      <dgm:spPr/>
    </dgm:pt>
    <dgm:pt modelId="{AF0366A9-E2A9-40A8-9CE7-93D8D56933D8}" type="pres">
      <dgm:prSet presAssocID="{92911591-4704-4459-B213-2E3425F1596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EECD119-A3BC-468C-A012-FC023848D922}" srcId="{191D2DF4-96EC-4500-8B58-3AD3F0DE11A0}" destId="{3D7C85A4-2446-4913-B05B-CF803E0F00BB}" srcOrd="1" destOrd="0" parTransId="{2CBFB697-0393-4CCB-A31E-7C64660F3CD1}" sibTransId="{14C0963A-7CED-46D1-A92B-FD31A56FF9D4}"/>
    <dgm:cxn modelId="{BFF63338-1F0B-4411-BB1E-89E0EA25E1B3}" type="presOf" srcId="{92911591-4704-4459-B213-2E3425F15960}" destId="{B7514213-93BE-4236-961D-C97AB7906DA9}" srcOrd="0" destOrd="0" presId="urn:microsoft.com/office/officeart/2005/8/layout/list1"/>
    <dgm:cxn modelId="{73D05364-E25D-4D5D-9CA4-93707A122D61}" type="presOf" srcId="{3D7C85A4-2446-4913-B05B-CF803E0F00BB}" destId="{C8E6A334-F634-43F5-8330-A43D3EEDBE83}" srcOrd="0" destOrd="0" presId="urn:microsoft.com/office/officeart/2005/8/layout/list1"/>
    <dgm:cxn modelId="{B5FE9B68-A99F-4D13-AB67-128127E33F8C}" type="presOf" srcId="{17F47FC7-24F3-4A30-8561-0A0FBC748A7D}" destId="{E922E8C8-F89A-426D-9C4F-3A3692C6AEDC}" srcOrd="0" destOrd="0" presId="urn:microsoft.com/office/officeart/2005/8/layout/list1"/>
    <dgm:cxn modelId="{003F096D-A16B-418F-9AB1-14821F70A986}" type="presOf" srcId="{92911591-4704-4459-B213-2E3425F15960}" destId="{672AD882-5C62-4FC8-A0FC-F03E03B6C1E9}" srcOrd="1" destOrd="0" presId="urn:microsoft.com/office/officeart/2005/8/layout/list1"/>
    <dgm:cxn modelId="{EC761F54-79BC-4F59-A6AB-7B2A97EDF4CD}" srcId="{191D2DF4-96EC-4500-8B58-3AD3F0DE11A0}" destId="{92911591-4704-4459-B213-2E3425F15960}" srcOrd="2" destOrd="0" parTransId="{0812416F-3DC7-46DF-8CA9-0DE1484EFCE8}" sibTransId="{42E42483-8963-474A-BF91-704291367D77}"/>
    <dgm:cxn modelId="{6799455A-FD9D-4DE8-BD16-02DDDCBB4DAB}" type="presOf" srcId="{3D7C85A4-2446-4913-B05B-CF803E0F00BB}" destId="{54FE9536-981F-4701-9F4E-3FC6760A2E4D}" srcOrd="1" destOrd="0" presId="urn:microsoft.com/office/officeart/2005/8/layout/list1"/>
    <dgm:cxn modelId="{FF05525A-5BB0-4E6D-BF93-763C03EF2738}" type="presOf" srcId="{191D2DF4-96EC-4500-8B58-3AD3F0DE11A0}" destId="{B20B51FA-B3AF-422A-9E8F-F5E94049D4C5}" srcOrd="0" destOrd="0" presId="urn:microsoft.com/office/officeart/2005/8/layout/list1"/>
    <dgm:cxn modelId="{2422A79F-F763-4ACC-BBD1-CEF72324E961}" srcId="{191D2DF4-96EC-4500-8B58-3AD3F0DE11A0}" destId="{17F47FC7-24F3-4A30-8561-0A0FBC748A7D}" srcOrd="0" destOrd="0" parTransId="{F3241471-B946-4531-95A9-5D43B98011F9}" sibTransId="{42FE8AA3-4B5B-4B35-BFB7-924CA4F5A51F}"/>
    <dgm:cxn modelId="{C07FF1BF-B007-4BFC-8A05-BC147C829B6A}" type="presOf" srcId="{17F47FC7-24F3-4A30-8561-0A0FBC748A7D}" destId="{FA6CE7F5-1B65-4C95-BE91-EBEC278F3573}" srcOrd="1" destOrd="0" presId="urn:microsoft.com/office/officeart/2005/8/layout/list1"/>
    <dgm:cxn modelId="{C86C6D65-D393-42B5-90E7-F177479EACA8}" type="presParOf" srcId="{B20B51FA-B3AF-422A-9E8F-F5E94049D4C5}" destId="{062896D4-4730-430A-ABCC-2601787C377B}" srcOrd="0" destOrd="0" presId="urn:microsoft.com/office/officeart/2005/8/layout/list1"/>
    <dgm:cxn modelId="{C0BECC5D-3465-4E05-806F-35BAE29008CA}" type="presParOf" srcId="{062896D4-4730-430A-ABCC-2601787C377B}" destId="{E922E8C8-F89A-426D-9C4F-3A3692C6AEDC}" srcOrd="0" destOrd="0" presId="urn:microsoft.com/office/officeart/2005/8/layout/list1"/>
    <dgm:cxn modelId="{617095BF-50F5-461E-8107-F70A3E570DE5}" type="presParOf" srcId="{062896D4-4730-430A-ABCC-2601787C377B}" destId="{FA6CE7F5-1B65-4C95-BE91-EBEC278F3573}" srcOrd="1" destOrd="0" presId="urn:microsoft.com/office/officeart/2005/8/layout/list1"/>
    <dgm:cxn modelId="{39ED2B4F-3154-45DD-9F6F-193A67D3D4F0}" type="presParOf" srcId="{B20B51FA-B3AF-422A-9E8F-F5E94049D4C5}" destId="{2643A256-5A70-4457-90BA-4075E10DAD45}" srcOrd="1" destOrd="0" presId="urn:microsoft.com/office/officeart/2005/8/layout/list1"/>
    <dgm:cxn modelId="{3F398E73-7BC6-411C-AAC6-F21C53430AF4}" type="presParOf" srcId="{B20B51FA-B3AF-422A-9E8F-F5E94049D4C5}" destId="{A21396B6-52B6-4876-9620-411B7C90485B}" srcOrd="2" destOrd="0" presId="urn:microsoft.com/office/officeart/2005/8/layout/list1"/>
    <dgm:cxn modelId="{A1E6CD84-53E1-4FFE-AE81-D6B36E576315}" type="presParOf" srcId="{B20B51FA-B3AF-422A-9E8F-F5E94049D4C5}" destId="{E3BC84B5-C4A8-4999-A46C-937FBC3E9998}" srcOrd="3" destOrd="0" presId="urn:microsoft.com/office/officeart/2005/8/layout/list1"/>
    <dgm:cxn modelId="{D237A712-F9B7-4F2E-9CAB-0F20C8D7571F}" type="presParOf" srcId="{B20B51FA-B3AF-422A-9E8F-F5E94049D4C5}" destId="{A6D92113-FBB8-4FED-ADD1-37A7BA5799B3}" srcOrd="4" destOrd="0" presId="urn:microsoft.com/office/officeart/2005/8/layout/list1"/>
    <dgm:cxn modelId="{37D1FFB4-1251-4A35-AD4C-22771465FD21}" type="presParOf" srcId="{A6D92113-FBB8-4FED-ADD1-37A7BA5799B3}" destId="{C8E6A334-F634-43F5-8330-A43D3EEDBE83}" srcOrd="0" destOrd="0" presId="urn:microsoft.com/office/officeart/2005/8/layout/list1"/>
    <dgm:cxn modelId="{6CDC2D28-4ABE-4EEC-B274-62F7E2BB9EFE}" type="presParOf" srcId="{A6D92113-FBB8-4FED-ADD1-37A7BA5799B3}" destId="{54FE9536-981F-4701-9F4E-3FC6760A2E4D}" srcOrd="1" destOrd="0" presId="urn:microsoft.com/office/officeart/2005/8/layout/list1"/>
    <dgm:cxn modelId="{38FDEB20-9779-43FB-B7BF-C6EA7C2028D4}" type="presParOf" srcId="{B20B51FA-B3AF-422A-9E8F-F5E94049D4C5}" destId="{B2E1DFD5-0AEE-4B59-9866-2F3478BA331F}" srcOrd="5" destOrd="0" presId="urn:microsoft.com/office/officeart/2005/8/layout/list1"/>
    <dgm:cxn modelId="{1D49B392-0B6F-486E-8D5C-EF4332ADCE94}" type="presParOf" srcId="{B20B51FA-B3AF-422A-9E8F-F5E94049D4C5}" destId="{8F80742C-AB16-4A57-A3B0-8572AFE14B99}" srcOrd="6" destOrd="0" presId="urn:microsoft.com/office/officeart/2005/8/layout/list1"/>
    <dgm:cxn modelId="{2C83DCF5-FE12-4A23-81AC-55EB6DAFC25A}" type="presParOf" srcId="{B20B51FA-B3AF-422A-9E8F-F5E94049D4C5}" destId="{D15D5833-A4AB-4679-8671-B7C9D21A3165}" srcOrd="7" destOrd="0" presId="urn:microsoft.com/office/officeart/2005/8/layout/list1"/>
    <dgm:cxn modelId="{07FFF8F9-8608-405E-AACB-FBE04165AC30}" type="presParOf" srcId="{B20B51FA-B3AF-422A-9E8F-F5E94049D4C5}" destId="{49E10F21-2795-47A5-9D7B-D0ABFAC7C055}" srcOrd="8" destOrd="0" presId="urn:microsoft.com/office/officeart/2005/8/layout/list1"/>
    <dgm:cxn modelId="{6F6B5007-689D-4C53-BC15-19C091F97495}" type="presParOf" srcId="{49E10F21-2795-47A5-9D7B-D0ABFAC7C055}" destId="{B7514213-93BE-4236-961D-C97AB7906DA9}" srcOrd="0" destOrd="0" presId="urn:microsoft.com/office/officeart/2005/8/layout/list1"/>
    <dgm:cxn modelId="{3B6851C6-3D2D-41F9-847E-B92E4DF20CD5}" type="presParOf" srcId="{49E10F21-2795-47A5-9D7B-D0ABFAC7C055}" destId="{672AD882-5C62-4FC8-A0FC-F03E03B6C1E9}" srcOrd="1" destOrd="0" presId="urn:microsoft.com/office/officeart/2005/8/layout/list1"/>
    <dgm:cxn modelId="{6B7F7A9E-2D17-47C1-BB9B-90D5E5F1F480}" type="presParOf" srcId="{B20B51FA-B3AF-422A-9E8F-F5E94049D4C5}" destId="{14552E0D-5190-458E-A5AB-0416BE229C91}" srcOrd="9" destOrd="0" presId="urn:microsoft.com/office/officeart/2005/8/layout/list1"/>
    <dgm:cxn modelId="{26918580-C542-43B2-A188-5EF81BBEFDD8}" type="presParOf" srcId="{B20B51FA-B3AF-422A-9E8F-F5E94049D4C5}" destId="{AF0366A9-E2A9-40A8-9CE7-93D8D56933D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D7BA39-64DA-443D-89A1-25CE8FE739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26B4E2-CD10-4623-AE86-1C61CB07AFA0}">
      <dgm:prSet custT="1"/>
      <dgm:spPr/>
      <dgm:t>
        <a:bodyPr/>
        <a:lstStyle/>
        <a:p>
          <a:r>
            <a: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11.5.1 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上传评论数据至</a:t>
          </a:r>
          <a:r>
            <a: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HDFS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2C8278-2CD4-4440-BCB6-4852CD98172B}" type="parTrans" cxnId="{7A7B9861-8626-47E5-9082-45D8A13818F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98E8D7-0209-4B54-BEB4-D294F2579C7B}" type="sibTrans" cxnId="{7A7B9861-8626-47E5-9082-45D8A13818F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1A027D-5DAE-440F-A600-04D51CD49047}">
      <dgm:prSet custT="1"/>
      <dgm:spPr/>
      <dgm:t>
        <a:bodyPr/>
        <a:lstStyle/>
        <a:p>
          <a:r>
            <a:rPr lang="en-US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11.5.2  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在</a:t>
          </a:r>
          <a:r>
            <a:rPr lang="en-US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Hive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中创建用户评论表并载入数据</a:t>
          </a:r>
        </a:p>
      </dgm:t>
    </dgm:pt>
    <dgm:pt modelId="{155DA43D-BFBA-4A9B-BED8-488211F089DF}" type="parTrans" cxnId="{F1DC115F-B500-4AF1-8482-A5B57012AF1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1D4C55-10AF-4527-A107-F849FC42B48B}" type="sibTrans" cxnId="{F1DC115F-B500-4AF1-8482-A5B57012AF1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78E225-048B-4BEA-BE8D-B3E353034ABC}">
      <dgm:prSet custT="1"/>
      <dgm:spPr/>
      <dgm:t>
        <a:bodyPr/>
        <a:lstStyle/>
        <a:p>
          <a:r>
            <a:rPr lang="en-US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11.5.3  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根据用户评论时间创建各种表</a:t>
          </a:r>
        </a:p>
      </dgm:t>
    </dgm:pt>
    <dgm:pt modelId="{CD407F5F-E940-465C-9138-E74241E087AC}" type="parTrans" cxnId="{4D90A5A7-943F-4097-B08F-9362AF60F8D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5A2FA5-3C93-4EC7-A883-7660447AA37F}" type="sibTrans" cxnId="{4D90A5A7-943F-4097-B08F-9362AF60F8D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B65F9A-7399-4AB8-97DB-D2BBB59A3DA2}">
      <dgm:prSet custT="1"/>
      <dgm:spPr/>
      <dgm:t>
        <a:bodyPr/>
        <a:lstStyle/>
        <a:p>
          <a:r>
            <a:rPr lang="en-US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11.5.4  </a:t>
          </a: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创建评论画像表</a:t>
          </a:r>
        </a:p>
      </dgm:t>
    </dgm:pt>
    <dgm:pt modelId="{DB02366C-B0FB-4282-A701-79B29E236476}" type="parTrans" cxnId="{CBF8B357-2050-4594-BDC7-4EE394D78B2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E8222A-973A-4027-99D6-8B16C07EF7F4}" type="sibTrans" cxnId="{CBF8B357-2050-4594-BDC7-4EE394D78B22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C42097-53ED-411E-8188-639D4E2306B8}" type="pres">
      <dgm:prSet presAssocID="{5CD7BA39-64DA-443D-89A1-25CE8FE739B3}" presName="linear" presStyleCnt="0">
        <dgm:presLayoutVars>
          <dgm:dir/>
          <dgm:animLvl val="lvl"/>
          <dgm:resizeHandles val="exact"/>
        </dgm:presLayoutVars>
      </dgm:prSet>
      <dgm:spPr/>
    </dgm:pt>
    <dgm:pt modelId="{A775A8FC-9CF6-47D2-A82E-241A5BAD57C7}" type="pres">
      <dgm:prSet presAssocID="{9A26B4E2-CD10-4623-AE86-1C61CB07AFA0}" presName="parentLin" presStyleCnt="0"/>
      <dgm:spPr/>
    </dgm:pt>
    <dgm:pt modelId="{541DB13C-BC68-4C3E-AE44-E63F50250D89}" type="pres">
      <dgm:prSet presAssocID="{9A26B4E2-CD10-4623-AE86-1C61CB07AFA0}" presName="parentLeftMargin" presStyleLbl="node1" presStyleIdx="0" presStyleCnt="4"/>
      <dgm:spPr/>
    </dgm:pt>
    <dgm:pt modelId="{C306CC7B-78F3-4852-902E-F1838C9F2443}" type="pres">
      <dgm:prSet presAssocID="{9A26B4E2-CD10-4623-AE86-1C61CB07AFA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B1A57C-8641-4EE8-9C87-037D9ADAD83F}" type="pres">
      <dgm:prSet presAssocID="{9A26B4E2-CD10-4623-AE86-1C61CB07AFA0}" presName="negativeSpace" presStyleCnt="0"/>
      <dgm:spPr/>
    </dgm:pt>
    <dgm:pt modelId="{FC301496-4A0F-4049-AC4B-D60147B8395C}" type="pres">
      <dgm:prSet presAssocID="{9A26B4E2-CD10-4623-AE86-1C61CB07AFA0}" presName="childText" presStyleLbl="conFgAcc1" presStyleIdx="0" presStyleCnt="4">
        <dgm:presLayoutVars>
          <dgm:bulletEnabled val="1"/>
        </dgm:presLayoutVars>
      </dgm:prSet>
      <dgm:spPr/>
    </dgm:pt>
    <dgm:pt modelId="{FCA729D0-8FDC-4B35-9AF0-5F5DF2345A63}" type="pres">
      <dgm:prSet presAssocID="{AF98E8D7-0209-4B54-BEB4-D294F2579C7B}" presName="spaceBetweenRectangles" presStyleCnt="0"/>
      <dgm:spPr/>
    </dgm:pt>
    <dgm:pt modelId="{4E15FC83-FAEE-49BF-A228-EEDA5100E09A}" type="pres">
      <dgm:prSet presAssocID="{A81A027D-5DAE-440F-A600-04D51CD49047}" presName="parentLin" presStyleCnt="0"/>
      <dgm:spPr/>
    </dgm:pt>
    <dgm:pt modelId="{41A4E060-2683-4248-80A3-3D4F1FAF35B2}" type="pres">
      <dgm:prSet presAssocID="{A81A027D-5DAE-440F-A600-04D51CD49047}" presName="parentLeftMargin" presStyleLbl="node1" presStyleIdx="0" presStyleCnt="4"/>
      <dgm:spPr/>
    </dgm:pt>
    <dgm:pt modelId="{FA4BF92A-8930-4585-A065-514874094EE1}" type="pres">
      <dgm:prSet presAssocID="{A81A027D-5DAE-440F-A600-04D51CD490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B5836D-8FCA-4BD8-8F02-D489DE1054C1}" type="pres">
      <dgm:prSet presAssocID="{A81A027D-5DAE-440F-A600-04D51CD49047}" presName="negativeSpace" presStyleCnt="0"/>
      <dgm:spPr/>
    </dgm:pt>
    <dgm:pt modelId="{09193A79-1768-481B-A086-F6390F7CB2EC}" type="pres">
      <dgm:prSet presAssocID="{A81A027D-5DAE-440F-A600-04D51CD49047}" presName="childText" presStyleLbl="conFgAcc1" presStyleIdx="1" presStyleCnt="4">
        <dgm:presLayoutVars>
          <dgm:bulletEnabled val="1"/>
        </dgm:presLayoutVars>
      </dgm:prSet>
      <dgm:spPr/>
    </dgm:pt>
    <dgm:pt modelId="{BD9FDB58-8ADF-4360-AE0F-0D0F1ABF678B}" type="pres">
      <dgm:prSet presAssocID="{F41D4C55-10AF-4527-A107-F849FC42B48B}" presName="spaceBetweenRectangles" presStyleCnt="0"/>
      <dgm:spPr/>
    </dgm:pt>
    <dgm:pt modelId="{5FF4B996-EDE4-4EEE-9324-4C4D7371DDD1}" type="pres">
      <dgm:prSet presAssocID="{4F78E225-048B-4BEA-BE8D-B3E353034ABC}" presName="parentLin" presStyleCnt="0"/>
      <dgm:spPr/>
    </dgm:pt>
    <dgm:pt modelId="{2DC95C7A-70E8-467A-8A23-966A290EF8E8}" type="pres">
      <dgm:prSet presAssocID="{4F78E225-048B-4BEA-BE8D-B3E353034ABC}" presName="parentLeftMargin" presStyleLbl="node1" presStyleIdx="1" presStyleCnt="4"/>
      <dgm:spPr/>
    </dgm:pt>
    <dgm:pt modelId="{AD5B153B-1B7A-4C7F-A524-39A26D3EA902}" type="pres">
      <dgm:prSet presAssocID="{4F78E225-048B-4BEA-BE8D-B3E353034A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46011E-2BF5-4C37-BC25-6084812847FA}" type="pres">
      <dgm:prSet presAssocID="{4F78E225-048B-4BEA-BE8D-B3E353034ABC}" presName="negativeSpace" presStyleCnt="0"/>
      <dgm:spPr/>
    </dgm:pt>
    <dgm:pt modelId="{BF61F96D-0545-439E-8E73-C3EC24C863EC}" type="pres">
      <dgm:prSet presAssocID="{4F78E225-048B-4BEA-BE8D-B3E353034ABC}" presName="childText" presStyleLbl="conFgAcc1" presStyleIdx="2" presStyleCnt="4">
        <dgm:presLayoutVars>
          <dgm:bulletEnabled val="1"/>
        </dgm:presLayoutVars>
      </dgm:prSet>
      <dgm:spPr/>
    </dgm:pt>
    <dgm:pt modelId="{FA835FC1-F32F-4124-8A3A-41E41FE8128E}" type="pres">
      <dgm:prSet presAssocID="{9B5A2FA5-3C93-4EC7-A883-7660447AA37F}" presName="spaceBetweenRectangles" presStyleCnt="0"/>
      <dgm:spPr/>
    </dgm:pt>
    <dgm:pt modelId="{83D4FB5D-C05B-42E3-92E9-909F539D9EE9}" type="pres">
      <dgm:prSet presAssocID="{93B65F9A-7399-4AB8-97DB-D2BBB59A3DA2}" presName="parentLin" presStyleCnt="0"/>
      <dgm:spPr/>
    </dgm:pt>
    <dgm:pt modelId="{E7FDBC01-00FC-4D3D-BE4D-1AECCE054227}" type="pres">
      <dgm:prSet presAssocID="{93B65F9A-7399-4AB8-97DB-D2BBB59A3DA2}" presName="parentLeftMargin" presStyleLbl="node1" presStyleIdx="2" presStyleCnt="4"/>
      <dgm:spPr/>
    </dgm:pt>
    <dgm:pt modelId="{CE3545E6-58DF-49DF-AAD1-2F3913030288}" type="pres">
      <dgm:prSet presAssocID="{93B65F9A-7399-4AB8-97DB-D2BBB59A3DA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2FB86F4-E46D-4DD8-8E74-D9C92C97CA61}" type="pres">
      <dgm:prSet presAssocID="{93B65F9A-7399-4AB8-97DB-D2BBB59A3DA2}" presName="negativeSpace" presStyleCnt="0"/>
      <dgm:spPr/>
    </dgm:pt>
    <dgm:pt modelId="{45D5AA62-4D8A-4137-8FA9-BA146935D21C}" type="pres">
      <dgm:prSet presAssocID="{93B65F9A-7399-4AB8-97DB-D2BBB59A3DA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C7A031B-D2E1-452A-9A3F-3F2139993D10}" type="presOf" srcId="{9A26B4E2-CD10-4623-AE86-1C61CB07AFA0}" destId="{541DB13C-BC68-4C3E-AE44-E63F50250D89}" srcOrd="0" destOrd="0" presId="urn:microsoft.com/office/officeart/2005/8/layout/list1"/>
    <dgm:cxn modelId="{54E5F022-0258-41FC-A9DE-86FBBE1FCAF1}" type="presOf" srcId="{93B65F9A-7399-4AB8-97DB-D2BBB59A3DA2}" destId="{E7FDBC01-00FC-4D3D-BE4D-1AECCE054227}" srcOrd="0" destOrd="0" presId="urn:microsoft.com/office/officeart/2005/8/layout/list1"/>
    <dgm:cxn modelId="{7E1DDA32-764F-455F-B1B0-69F44A3E979D}" type="presOf" srcId="{A81A027D-5DAE-440F-A600-04D51CD49047}" destId="{FA4BF92A-8930-4585-A065-514874094EE1}" srcOrd="1" destOrd="0" presId="urn:microsoft.com/office/officeart/2005/8/layout/list1"/>
    <dgm:cxn modelId="{F1DC115F-B500-4AF1-8482-A5B57012AF1C}" srcId="{5CD7BA39-64DA-443D-89A1-25CE8FE739B3}" destId="{A81A027D-5DAE-440F-A600-04D51CD49047}" srcOrd="1" destOrd="0" parTransId="{155DA43D-BFBA-4A9B-BED8-488211F089DF}" sibTransId="{F41D4C55-10AF-4527-A107-F849FC42B48B}"/>
    <dgm:cxn modelId="{7A7B9861-8626-47E5-9082-45D8A13818FF}" srcId="{5CD7BA39-64DA-443D-89A1-25CE8FE739B3}" destId="{9A26B4E2-CD10-4623-AE86-1C61CB07AFA0}" srcOrd="0" destOrd="0" parTransId="{752C8278-2CD4-4440-BCB6-4852CD98172B}" sibTransId="{AF98E8D7-0209-4B54-BEB4-D294F2579C7B}"/>
    <dgm:cxn modelId="{E7FBCF51-FAB0-4ED5-B760-15457C09D331}" type="presOf" srcId="{4F78E225-048B-4BEA-BE8D-B3E353034ABC}" destId="{2DC95C7A-70E8-467A-8A23-966A290EF8E8}" srcOrd="0" destOrd="0" presId="urn:microsoft.com/office/officeart/2005/8/layout/list1"/>
    <dgm:cxn modelId="{48467155-C713-4B0A-9652-C56A1982B5CF}" type="presOf" srcId="{4F78E225-048B-4BEA-BE8D-B3E353034ABC}" destId="{AD5B153B-1B7A-4C7F-A524-39A26D3EA902}" srcOrd="1" destOrd="0" presId="urn:microsoft.com/office/officeart/2005/8/layout/list1"/>
    <dgm:cxn modelId="{CBF8B357-2050-4594-BDC7-4EE394D78B22}" srcId="{5CD7BA39-64DA-443D-89A1-25CE8FE739B3}" destId="{93B65F9A-7399-4AB8-97DB-D2BBB59A3DA2}" srcOrd="3" destOrd="0" parTransId="{DB02366C-B0FB-4282-A701-79B29E236476}" sibTransId="{48E8222A-973A-4027-99D6-8B16C07EF7F4}"/>
    <dgm:cxn modelId="{4D5E6E7A-8285-47F3-BB7D-A373F23BE2F9}" type="presOf" srcId="{9A26B4E2-CD10-4623-AE86-1C61CB07AFA0}" destId="{C306CC7B-78F3-4852-902E-F1838C9F2443}" srcOrd="1" destOrd="0" presId="urn:microsoft.com/office/officeart/2005/8/layout/list1"/>
    <dgm:cxn modelId="{4D90A5A7-943F-4097-B08F-9362AF60F8DD}" srcId="{5CD7BA39-64DA-443D-89A1-25CE8FE739B3}" destId="{4F78E225-048B-4BEA-BE8D-B3E353034ABC}" srcOrd="2" destOrd="0" parTransId="{CD407F5F-E940-465C-9138-E74241E087AC}" sibTransId="{9B5A2FA5-3C93-4EC7-A883-7660447AA37F}"/>
    <dgm:cxn modelId="{076EE5C4-632E-418A-AB47-D4072CA475EF}" type="presOf" srcId="{A81A027D-5DAE-440F-A600-04D51CD49047}" destId="{41A4E060-2683-4248-80A3-3D4F1FAF35B2}" srcOrd="0" destOrd="0" presId="urn:microsoft.com/office/officeart/2005/8/layout/list1"/>
    <dgm:cxn modelId="{9AE2DBEC-4BA4-412A-91D6-6E0EC9B5C8AE}" type="presOf" srcId="{5CD7BA39-64DA-443D-89A1-25CE8FE739B3}" destId="{8EC42097-53ED-411E-8188-639D4E2306B8}" srcOrd="0" destOrd="0" presId="urn:microsoft.com/office/officeart/2005/8/layout/list1"/>
    <dgm:cxn modelId="{99EE67F0-46C5-470A-827E-C8AD1D7E40BC}" type="presOf" srcId="{93B65F9A-7399-4AB8-97DB-D2BBB59A3DA2}" destId="{CE3545E6-58DF-49DF-AAD1-2F3913030288}" srcOrd="1" destOrd="0" presId="urn:microsoft.com/office/officeart/2005/8/layout/list1"/>
    <dgm:cxn modelId="{1DEA3EB9-94C5-4054-8DD7-034ECB6D68A0}" type="presParOf" srcId="{8EC42097-53ED-411E-8188-639D4E2306B8}" destId="{A775A8FC-9CF6-47D2-A82E-241A5BAD57C7}" srcOrd="0" destOrd="0" presId="urn:microsoft.com/office/officeart/2005/8/layout/list1"/>
    <dgm:cxn modelId="{5EE31889-B90A-4762-9B38-49F0B8378C57}" type="presParOf" srcId="{A775A8FC-9CF6-47D2-A82E-241A5BAD57C7}" destId="{541DB13C-BC68-4C3E-AE44-E63F50250D89}" srcOrd="0" destOrd="0" presId="urn:microsoft.com/office/officeart/2005/8/layout/list1"/>
    <dgm:cxn modelId="{C5C0390C-63EB-4698-87ED-DC15466BB242}" type="presParOf" srcId="{A775A8FC-9CF6-47D2-A82E-241A5BAD57C7}" destId="{C306CC7B-78F3-4852-902E-F1838C9F2443}" srcOrd="1" destOrd="0" presId="urn:microsoft.com/office/officeart/2005/8/layout/list1"/>
    <dgm:cxn modelId="{6D264BB7-F715-4E66-A818-73E72006792E}" type="presParOf" srcId="{8EC42097-53ED-411E-8188-639D4E2306B8}" destId="{A2B1A57C-8641-4EE8-9C87-037D9ADAD83F}" srcOrd="1" destOrd="0" presId="urn:microsoft.com/office/officeart/2005/8/layout/list1"/>
    <dgm:cxn modelId="{86A66045-AAC7-4F8D-B5BC-EE8E214D66A0}" type="presParOf" srcId="{8EC42097-53ED-411E-8188-639D4E2306B8}" destId="{FC301496-4A0F-4049-AC4B-D60147B8395C}" srcOrd="2" destOrd="0" presId="urn:microsoft.com/office/officeart/2005/8/layout/list1"/>
    <dgm:cxn modelId="{F41A9BC8-01F3-416C-A1FA-F961D7C637B6}" type="presParOf" srcId="{8EC42097-53ED-411E-8188-639D4E2306B8}" destId="{FCA729D0-8FDC-4B35-9AF0-5F5DF2345A63}" srcOrd="3" destOrd="0" presId="urn:microsoft.com/office/officeart/2005/8/layout/list1"/>
    <dgm:cxn modelId="{F5D9BCD1-96F1-4E15-98B8-D75815999424}" type="presParOf" srcId="{8EC42097-53ED-411E-8188-639D4E2306B8}" destId="{4E15FC83-FAEE-49BF-A228-EEDA5100E09A}" srcOrd="4" destOrd="0" presId="urn:microsoft.com/office/officeart/2005/8/layout/list1"/>
    <dgm:cxn modelId="{9AD54EA0-DC23-44F3-BCC2-BF4002CFB5C9}" type="presParOf" srcId="{4E15FC83-FAEE-49BF-A228-EEDA5100E09A}" destId="{41A4E060-2683-4248-80A3-3D4F1FAF35B2}" srcOrd="0" destOrd="0" presId="urn:microsoft.com/office/officeart/2005/8/layout/list1"/>
    <dgm:cxn modelId="{7F961F7C-9016-42D6-93AA-667C4840C6A1}" type="presParOf" srcId="{4E15FC83-FAEE-49BF-A228-EEDA5100E09A}" destId="{FA4BF92A-8930-4585-A065-514874094EE1}" srcOrd="1" destOrd="0" presId="urn:microsoft.com/office/officeart/2005/8/layout/list1"/>
    <dgm:cxn modelId="{33B5301B-125A-4CF8-9430-AC882DCA4F68}" type="presParOf" srcId="{8EC42097-53ED-411E-8188-639D4E2306B8}" destId="{0FB5836D-8FCA-4BD8-8F02-D489DE1054C1}" srcOrd="5" destOrd="0" presId="urn:microsoft.com/office/officeart/2005/8/layout/list1"/>
    <dgm:cxn modelId="{B54BCFD7-E06E-4EFE-9E4A-E6AA01A4C935}" type="presParOf" srcId="{8EC42097-53ED-411E-8188-639D4E2306B8}" destId="{09193A79-1768-481B-A086-F6390F7CB2EC}" srcOrd="6" destOrd="0" presId="urn:microsoft.com/office/officeart/2005/8/layout/list1"/>
    <dgm:cxn modelId="{7426B7CA-AABA-4D88-A087-0417AA38872F}" type="presParOf" srcId="{8EC42097-53ED-411E-8188-639D4E2306B8}" destId="{BD9FDB58-8ADF-4360-AE0F-0D0F1ABF678B}" srcOrd="7" destOrd="0" presId="urn:microsoft.com/office/officeart/2005/8/layout/list1"/>
    <dgm:cxn modelId="{E6BEA1B3-BE7D-4642-8E01-A61D17B9464B}" type="presParOf" srcId="{8EC42097-53ED-411E-8188-639D4E2306B8}" destId="{5FF4B996-EDE4-4EEE-9324-4C4D7371DDD1}" srcOrd="8" destOrd="0" presId="urn:microsoft.com/office/officeart/2005/8/layout/list1"/>
    <dgm:cxn modelId="{CE1B27E3-B2BF-48ED-8307-8A94F0F8014C}" type="presParOf" srcId="{5FF4B996-EDE4-4EEE-9324-4C4D7371DDD1}" destId="{2DC95C7A-70E8-467A-8A23-966A290EF8E8}" srcOrd="0" destOrd="0" presId="urn:microsoft.com/office/officeart/2005/8/layout/list1"/>
    <dgm:cxn modelId="{27D2624C-E906-4BAD-A807-11CB8388B51C}" type="presParOf" srcId="{5FF4B996-EDE4-4EEE-9324-4C4D7371DDD1}" destId="{AD5B153B-1B7A-4C7F-A524-39A26D3EA902}" srcOrd="1" destOrd="0" presId="urn:microsoft.com/office/officeart/2005/8/layout/list1"/>
    <dgm:cxn modelId="{E31EE9E1-0540-45D8-8094-81F69B783D1C}" type="presParOf" srcId="{8EC42097-53ED-411E-8188-639D4E2306B8}" destId="{2B46011E-2BF5-4C37-BC25-6084812847FA}" srcOrd="9" destOrd="0" presId="urn:microsoft.com/office/officeart/2005/8/layout/list1"/>
    <dgm:cxn modelId="{803E1AA4-A1D6-4D93-ABC8-5901A86242DF}" type="presParOf" srcId="{8EC42097-53ED-411E-8188-639D4E2306B8}" destId="{BF61F96D-0545-439E-8E73-C3EC24C863EC}" srcOrd="10" destOrd="0" presId="urn:microsoft.com/office/officeart/2005/8/layout/list1"/>
    <dgm:cxn modelId="{7C75BC54-3318-4886-98F7-C68C7FD3E10F}" type="presParOf" srcId="{8EC42097-53ED-411E-8188-639D4E2306B8}" destId="{FA835FC1-F32F-4124-8A3A-41E41FE8128E}" srcOrd="11" destOrd="0" presId="urn:microsoft.com/office/officeart/2005/8/layout/list1"/>
    <dgm:cxn modelId="{A92AB5C0-93BD-4FB2-B188-1A465D18C4E2}" type="presParOf" srcId="{8EC42097-53ED-411E-8188-639D4E2306B8}" destId="{83D4FB5D-C05B-42E3-92E9-909F539D9EE9}" srcOrd="12" destOrd="0" presId="urn:microsoft.com/office/officeart/2005/8/layout/list1"/>
    <dgm:cxn modelId="{3E4E9516-4738-41D8-BC1D-E3E4D97D30BA}" type="presParOf" srcId="{83D4FB5D-C05B-42E3-92E9-909F539D9EE9}" destId="{E7FDBC01-00FC-4D3D-BE4D-1AECCE054227}" srcOrd="0" destOrd="0" presId="urn:microsoft.com/office/officeart/2005/8/layout/list1"/>
    <dgm:cxn modelId="{CCA82556-AED3-448B-96D1-100E41B2F2A6}" type="presParOf" srcId="{83D4FB5D-C05B-42E3-92E9-909F539D9EE9}" destId="{CE3545E6-58DF-49DF-AAD1-2F3913030288}" srcOrd="1" destOrd="0" presId="urn:microsoft.com/office/officeart/2005/8/layout/list1"/>
    <dgm:cxn modelId="{E388FEF7-4FD5-41A0-BBA5-968EA0342402}" type="presParOf" srcId="{8EC42097-53ED-411E-8188-639D4E2306B8}" destId="{02FB86F4-E46D-4DD8-8E74-D9C92C97CA61}" srcOrd="13" destOrd="0" presId="urn:microsoft.com/office/officeart/2005/8/layout/list1"/>
    <dgm:cxn modelId="{5117A234-1E6F-4249-AE2A-3AAB854FBA69}" type="presParOf" srcId="{8EC42097-53ED-411E-8188-639D4E2306B8}" destId="{45D5AA62-4D8A-4137-8FA9-BA146935D21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3C38E-A773-41AC-974D-506D9C96C055}">
      <dsp:nvSpPr>
        <dsp:cNvPr id="0" name=""/>
        <dsp:cNvSpPr/>
      </dsp:nvSpPr>
      <dsp:spPr>
        <a:xfrm>
          <a:off x="402609" y="0"/>
          <a:ext cx="4562907" cy="169632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15B0C-9516-42CF-9A8C-CB3572816C6C}">
      <dsp:nvSpPr>
        <dsp:cNvPr id="0" name=""/>
        <dsp:cNvSpPr/>
      </dsp:nvSpPr>
      <dsp:spPr>
        <a:xfrm>
          <a:off x="1572" y="508898"/>
          <a:ext cx="946761" cy="678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研究目的</a:t>
          </a:r>
        </a:p>
      </dsp:txBody>
      <dsp:txXfrm>
        <a:off x="34695" y="542021"/>
        <a:ext cx="880515" cy="612285"/>
      </dsp:txXfrm>
    </dsp:sp>
    <dsp:sp modelId="{53FDAB52-AD75-4349-B3AD-4A5316B5FD15}">
      <dsp:nvSpPr>
        <dsp:cNvPr id="0" name=""/>
        <dsp:cNvSpPr/>
      </dsp:nvSpPr>
      <dsp:spPr>
        <a:xfrm>
          <a:off x="1106127" y="508898"/>
          <a:ext cx="946761" cy="678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数据采集与预处理</a:t>
          </a:r>
        </a:p>
      </dsp:txBody>
      <dsp:txXfrm>
        <a:off x="1139250" y="542021"/>
        <a:ext cx="880515" cy="612285"/>
      </dsp:txXfrm>
    </dsp:sp>
    <dsp:sp modelId="{2C6D8F18-442A-4BFB-A05F-47D6B6494017}">
      <dsp:nvSpPr>
        <dsp:cNvPr id="0" name=""/>
        <dsp:cNvSpPr/>
      </dsp:nvSpPr>
      <dsp:spPr>
        <a:xfrm>
          <a:off x="2210682" y="508898"/>
          <a:ext cx="946761" cy="678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数据存储</a:t>
          </a:r>
        </a:p>
      </dsp:txBody>
      <dsp:txXfrm>
        <a:off x="2243805" y="542021"/>
        <a:ext cx="880515" cy="612285"/>
      </dsp:txXfrm>
    </dsp:sp>
    <dsp:sp modelId="{9657EF1C-0568-40A8-8BCB-F08B63A8CA36}">
      <dsp:nvSpPr>
        <dsp:cNvPr id="0" name=""/>
        <dsp:cNvSpPr/>
      </dsp:nvSpPr>
      <dsp:spPr>
        <a:xfrm>
          <a:off x="3315237" y="508898"/>
          <a:ext cx="946761" cy="678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数据分析与挖掘</a:t>
          </a:r>
        </a:p>
      </dsp:txBody>
      <dsp:txXfrm>
        <a:off x="3348360" y="542021"/>
        <a:ext cx="880515" cy="612285"/>
      </dsp:txXfrm>
    </dsp:sp>
    <dsp:sp modelId="{FB5957EB-71BD-4BBD-8F1E-FF3B8A6E2828}">
      <dsp:nvSpPr>
        <dsp:cNvPr id="0" name=""/>
        <dsp:cNvSpPr/>
      </dsp:nvSpPr>
      <dsp:spPr>
        <a:xfrm>
          <a:off x="4419792" y="508898"/>
          <a:ext cx="946761" cy="678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结论可视化呈现</a:t>
          </a:r>
        </a:p>
      </dsp:txBody>
      <dsp:txXfrm>
        <a:off x="4452915" y="542021"/>
        <a:ext cx="880515" cy="612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396B6-52B6-4876-9620-411B7C90485B}">
      <dsp:nvSpPr>
        <dsp:cNvPr id="0" name=""/>
        <dsp:cNvSpPr/>
      </dsp:nvSpPr>
      <dsp:spPr>
        <a:xfrm>
          <a:off x="0" y="417236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CE7F5-1B65-4C95-BE91-EBEC278F3573}">
      <dsp:nvSpPr>
        <dsp:cNvPr id="0" name=""/>
        <dsp:cNvSpPr/>
      </dsp:nvSpPr>
      <dsp:spPr>
        <a:xfrm>
          <a:off x="394335" y="62996"/>
          <a:ext cx="552069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11.4.1  </a:t>
          </a:r>
          <a:r>
            <a:rPr lang="zh-CN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去除无关数据列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8920" y="97581"/>
        <a:ext cx="5451520" cy="639310"/>
      </dsp:txXfrm>
    </dsp:sp>
    <dsp:sp modelId="{8F80742C-AB16-4A57-A3B0-8572AFE14B99}">
      <dsp:nvSpPr>
        <dsp:cNvPr id="0" name=""/>
        <dsp:cNvSpPr/>
      </dsp:nvSpPr>
      <dsp:spPr>
        <a:xfrm>
          <a:off x="0" y="1505876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E9536-981F-4701-9F4E-3FC6760A2E4D}">
      <dsp:nvSpPr>
        <dsp:cNvPr id="0" name=""/>
        <dsp:cNvSpPr/>
      </dsp:nvSpPr>
      <dsp:spPr>
        <a:xfrm>
          <a:off x="394335" y="1151636"/>
          <a:ext cx="552069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11.4.2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数据变换</a:t>
          </a:r>
        </a:p>
      </dsp:txBody>
      <dsp:txXfrm>
        <a:off x="428920" y="1186221"/>
        <a:ext cx="5451520" cy="639310"/>
      </dsp:txXfrm>
    </dsp:sp>
    <dsp:sp modelId="{AF0366A9-E2A9-40A8-9CE7-93D8D56933D8}">
      <dsp:nvSpPr>
        <dsp:cNvPr id="0" name=""/>
        <dsp:cNvSpPr/>
      </dsp:nvSpPr>
      <dsp:spPr>
        <a:xfrm>
          <a:off x="0" y="2594516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AD882-5C62-4FC8-A0FC-F03E03B6C1E9}">
      <dsp:nvSpPr>
        <dsp:cNvPr id="0" name=""/>
        <dsp:cNvSpPr/>
      </dsp:nvSpPr>
      <dsp:spPr>
        <a:xfrm>
          <a:off x="394335" y="2240276"/>
          <a:ext cx="552069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11.4.3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数据集成与清洗</a:t>
          </a:r>
        </a:p>
      </dsp:txBody>
      <dsp:txXfrm>
        <a:off x="428920" y="2274861"/>
        <a:ext cx="5451520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01496-4A0F-4049-AC4B-D60147B8395C}">
      <dsp:nvSpPr>
        <dsp:cNvPr id="0" name=""/>
        <dsp:cNvSpPr/>
      </dsp:nvSpPr>
      <dsp:spPr>
        <a:xfrm>
          <a:off x="0" y="312475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CC7B-78F3-4852-902E-F1838C9F2443}">
      <dsp:nvSpPr>
        <dsp:cNvPr id="0" name=""/>
        <dsp:cNvSpPr/>
      </dsp:nvSpPr>
      <dsp:spPr>
        <a:xfrm>
          <a:off x="394335" y="46795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11.5.1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上传评论数据至</a:t>
          </a:r>
          <a:r>
            <a:rPr lang="en-US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HDFS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274" y="72734"/>
        <a:ext cx="5468812" cy="479482"/>
      </dsp:txXfrm>
    </dsp:sp>
    <dsp:sp modelId="{09193A79-1768-481B-A086-F6390F7CB2EC}">
      <dsp:nvSpPr>
        <dsp:cNvPr id="0" name=""/>
        <dsp:cNvSpPr/>
      </dsp:nvSpPr>
      <dsp:spPr>
        <a:xfrm>
          <a:off x="0" y="112895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BF92A-8930-4585-A065-514874094EE1}">
      <dsp:nvSpPr>
        <dsp:cNvPr id="0" name=""/>
        <dsp:cNvSpPr/>
      </dsp:nvSpPr>
      <dsp:spPr>
        <a:xfrm>
          <a:off x="394335" y="86327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11.5.2  </a:t>
          </a: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在</a:t>
          </a:r>
          <a:r>
            <a:rPr lang="en-US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Hive</a:t>
          </a: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中创建用户评论表并载入数据</a:t>
          </a:r>
        </a:p>
      </dsp:txBody>
      <dsp:txXfrm>
        <a:off x="420274" y="889215"/>
        <a:ext cx="5468812" cy="479482"/>
      </dsp:txXfrm>
    </dsp:sp>
    <dsp:sp modelId="{BF61F96D-0545-439E-8E73-C3EC24C863EC}">
      <dsp:nvSpPr>
        <dsp:cNvPr id="0" name=""/>
        <dsp:cNvSpPr/>
      </dsp:nvSpPr>
      <dsp:spPr>
        <a:xfrm>
          <a:off x="0" y="194543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B153B-1B7A-4C7F-A524-39A26D3EA902}">
      <dsp:nvSpPr>
        <dsp:cNvPr id="0" name=""/>
        <dsp:cNvSpPr/>
      </dsp:nvSpPr>
      <dsp:spPr>
        <a:xfrm>
          <a:off x="394335" y="167975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11.5.3  </a:t>
          </a: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根据用户评论时间创建各种表</a:t>
          </a:r>
        </a:p>
      </dsp:txBody>
      <dsp:txXfrm>
        <a:off x="420274" y="1705695"/>
        <a:ext cx="5468812" cy="479482"/>
      </dsp:txXfrm>
    </dsp:sp>
    <dsp:sp modelId="{45D5AA62-4D8A-4137-8FA9-BA146935D21C}">
      <dsp:nvSpPr>
        <dsp:cNvPr id="0" name=""/>
        <dsp:cNvSpPr/>
      </dsp:nvSpPr>
      <dsp:spPr>
        <a:xfrm>
          <a:off x="0" y="2761916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545E6-58DF-49DF-AAD1-2F3913030288}">
      <dsp:nvSpPr>
        <dsp:cNvPr id="0" name=""/>
        <dsp:cNvSpPr/>
      </dsp:nvSpPr>
      <dsp:spPr>
        <a:xfrm>
          <a:off x="394335" y="2496236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11.5.4  </a:t>
          </a: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创建评论画像表</a:t>
          </a:r>
        </a:p>
      </dsp:txBody>
      <dsp:txXfrm>
        <a:off x="420274" y="2522175"/>
        <a:ext cx="546881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40C4-2C9D-4FAE-9F6B-59EDE73CA5B7}" type="datetimeFigureOut">
              <a:rPr lang="zh-CN" altLang="en-US" smtClean="0"/>
              <a:t>2020-4-6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70BA4-FC3A-4E34-A44F-9338F4CFE8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3960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25326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7706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0922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3877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1553"/>
            <a:ext cx="7886700" cy="994172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2020-4-6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8450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2020-4-6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1482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2020-4-6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48036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2020-4-6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5937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2020-4-6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5467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2020-4-6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6849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040C4-2C9D-4FAE-9F6B-59EDE73CA5B7}" type="datetimeFigureOut">
              <a:rPr lang="zh-CN" altLang="en-US" smtClean="0"/>
              <a:pPr/>
              <a:t>2020-4-6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70BA4-FC3A-4E34-A44F-9338F4CFE8A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圆角矩形 28">
            <a:extLst>
              <a:ext uri="{FF2B5EF4-FFF2-40B4-BE49-F238E27FC236}">
                <a16:creationId xmlns:a16="http://schemas.microsoft.com/office/drawing/2014/main" id="{B3AAD970-5721-4205-9CFF-C298D45693B7}"/>
              </a:ext>
            </a:extLst>
          </p:cNvPr>
          <p:cNvSpPr/>
          <p:nvPr userDrawn="1"/>
        </p:nvSpPr>
        <p:spPr>
          <a:xfrm>
            <a:off x="0" y="4785360"/>
            <a:ext cx="9143999" cy="358140"/>
          </a:xfrm>
          <a:prstGeom prst="roundRect">
            <a:avLst>
              <a:gd name="adj" fmla="val 50000"/>
            </a:avLst>
          </a:prstGeom>
          <a:solidFill>
            <a:srgbClr val="F83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《Hadoop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大数据原理与应用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配套课件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ISBN:978-7-5606-5579-6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西安电子科技大学出版社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168672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med">
    <p:pull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/>
          <p:nvPr/>
        </p:nvSpPr>
        <p:spPr bwMode="auto">
          <a:xfrm rot="5400000">
            <a:off x="1510846" y="1367541"/>
            <a:ext cx="1611119" cy="142792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864D9D"/>
              </a:gs>
              <a:gs pos="0">
                <a:srgbClr val="4F2D5D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864D9D"/>
                </a:gs>
                <a:gs pos="100000">
                  <a:srgbClr val="4F2D5D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/>
          </a:p>
        </p:txBody>
      </p:sp>
      <p:sp>
        <p:nvSpPr>
          <p:cNvPr id="18" name="Freeform 5"/>
          <p:cNvSpPr/>
          <p:nvPr/>
        </p:nvSpPr>
        <p:spPr bwMode="auto">
          <a:xfrm rot="5400000">
            <a:off x="2262919" y="2290477"/>
            <a:ext cx="902616" cy="79998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01CFE5"/>
              </a:gs>
              <a:gs pos="0">
                <a:srgbClr val="0192A1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01CFE5"/>
                </a:gs>
                <a:gs pos="100000">
                  <a:srgbClr val="0192A1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/>
          </a:p>
        </p:txBody>
      </p:sp>
      <p:sp>
        <p:nvSpPr>
          <p:cNvPr id="19" name="Freeform 5"/>
          <p:cNvSpPr/>
          <p:nvPr/>
        </p:nvSpPr>
        <p:spPr bwMode="auto">
          <a:xfrm rot="5400000">
            <a:off x="633264" y="1480597"/>
            <a:ext cx="902616" cy="79998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FFC46D"/>
              </a:gs>
              <a:gs pos="0">
                <a:srgbClr val="FFA015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FFC46D"/>
                </a:gs>
                <a:gs pos="100000">
                  <a:srgbClr val="FFA015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/>
          </a:p>
        </p:txBody>
      </p:sp>
      <p:sp>
        <p:nvSpPr>
          <p:cNvPr id="20" name="Freeform 5"/>
          <p:cNvSpPr/>
          <p:nvPr/>
        </p:nvSpPr>
        <p:spPr bwMode="auto">
          <a:xfrm rot="5400000">
            <a:off x="955681" y="1397225"/>
            <a:ext cx="1890618" cy="167564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FF858E"/>
              </a:gs>
              <a:gs pos="0">
                <a:srgbClr val="F02832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FF858E"/>
                </a:gs>
                <a:gs pos="100000">
                  <a:srgbClr val="F02832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708129" y="1753712"/>
            <a:ext cx="5134457" cy="171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4799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799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4799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  <a:p>
            <a:r>
              <a:rPr lang="zh-CN" altLang="en-US" sz="4799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</a:t>
            </a:r>
            <a:r>
              <a:rPr lang="en-US" altLang="zh-CN" sz="4799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P30</a:t>
            </a:r>
            <a:r>
              <a:rPr lang="zh-CN" altLang="en-US" sz="4799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手机评论画像分析</a:t>
            </a:r>
          </a:p>
        </p:txBody>
      </p:sp>
    </p:spTree>
    <p:extLst>
      <p:ext uri="{BB962C8B-B14F-4D97-AF65-F5344CB8AC3E}">
        <p14:creationId xmlns:p14="http://schemas.microsoft.com/office/powerpoint/2010/main" val="180017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FB364-CD6E-4D19-B909-1A987BF7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Spoon</a:t>
            </a:r>
            <a:r>
              <a:rPr lang="zh-CN" altLang="zh-CN" dirty="0"/>
              <a:t>设计转换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71D67FC-B42E-4A8B-841E-43D97C3FA5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791" y="1370013"/>
            <a:ext cx="4220418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8551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6F54-82B4-4F26-B5EC-732DE921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11.4.2  </a:t>
            </a:r>
            <a:r>
              <a:rPr lang="zh-CN" altLang="en-US" dirty="0"/>
              <a:t>数据变换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227FA-B705-4513-B7FA-68DA96D3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设计“</a:t>
            </a:r>
            <a:r>
              <a:rPr lang="en-US" altLang="zh-CN" dirty="0"/>
              <a:t>CSV</a:t>
            </a:r>
            <a:r>
              <a:rPr lang="zh-CN" altLang="en-US" dirty="0"/>
              <a:t>文件输入”</a:t>
            </a:r>
          </a:p>
          <a:p>
            <a:pPr lvl="1"/>
            <a:r>
              <a:rPr lang="zh-CN" altLang="en-US" dirty="0"/>
              <a:t>进入窗口</a:t>
            </a:r>
            <a:r>
              <a:rPr lang="en-US" altLang="zh-CN" dirty="0"/>
              <a:t>【CSV</a:t>
            </a:r>
            <a:r>
              <a:rPr lang="zh-CN" altLang="en-US" dirty="0"/>
              <a:t>文件输入</a:t>
            </a:r>
            <a:r>
              <a:rPr lang="en-US" altLang="zh-CN" dirty="0"/>
              <a:t>】</a:t>
            </a:r>
            <a:r>
              <a:rPr lang="zh-CN" altLang="en-US" dirty="0"/>
              <a:t>，执行如下操作：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）为防止数据出现乱码，将文件编码设置为</a:t>
            </a:r>
            <a:r>
              <a:rPr lang="en-US" altLang="zh-CN" dirty="0"/>
              <a:t>UTF-8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）首先单击按钮获取字段，会获取文件头部的列名，然后单击按钮预览，进行查看数据</a:t>
            </a:r>
          </a:p>
        </p:txBody>
      </p:sp>
    </p:spTree>
    <p:extLst>
      <p:ext uri="{BB962C8B-B14F-4D97-AF65-F5344CB8AC3E}">
        <p14:creationId xmlns:p14="http://schemas.microsoft.com/office/powerpoint/2010/main" val="258857228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4CED6-81D7-40D4-AEAD-981AFF04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F4A4A8-BE3D-4B6F-AEC4-C3356B629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531" y="214372"/>
            <a:ext cx="3534937" cy="24841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949996-9DBF-4CF6-881B-229F2545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50" y="2797591"/>
            <a:ext cx="5844899" cy="19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1131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6F54-82B4-4F26-B5EC-732DE921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11.4.2  </a:t>
            </a:r>
            <a:r>
              <a:rPr lang="zh-CN" altLang="en-US" dirty="0"/>
              <a:t>数据变换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227FA-B705-4513-B7FA-68DA96D3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设计“字段选择”</a:t>
            </a:r>
          </a:p>
          <a:p>
            <a:pPr lvl="1"/>
            <a:r>
              <a:rPr lang="zh-CN" altLang="en-US" dirty="0"/>
              <a:t>进入窗口</a:t>
            </a:r>
            <a:r>
              <a:rPr lang="en-US" altLang="zh-CN" dirty="0"/>
              <a:t>【</a:t>
            </a:r>
            <a:r>
              <a:rPr lang="zh-CN" altLang="en-US" dirty="0"/>
              <a:t>选择</a:t>
            </a:r>
            <a:r>
              <a:rPr lang="en-US" altLang="zh-CN" dirty="0"/>
              <a:t>/</a:t>
            </a:r>
            <a:r>
              <a:rPr lang="zh-CN" altLang="en-US" dirty="0"/>
              <a:t>改名值</a:t>
            </a:r>
            <a:r>
              <a:rPr lang="en-US" altLang="zh-CN" dirty="0"/>
              <a:t>】</a:t>
            </a:r>
            <a:r>
              <a:rPr lang="zh-CN" altLang="en-US" dirty="0"/>
              <a:t>。将字段“时间”改为英文字符如“</a:t>
            </a:r>
            <a:r>
              <a:rPr lang="en-US" altLang="zh-CN" dirty="0"/>
              <a:t>time”</a:t>
            </a:r>
            <a:r>
              <a:rPr lang="zh-CN" altLang="en-US" dirty="0"/>
              <a:t>，修改字段名称主要是因为</a:t>
            </a:r>
            <a:r>
              <a:rPr lang="en-US" altLang="zh-CN" dirty="0"/>
              <a:t>JavaScript</a:t>
            </a:r>
            <a:r>
              <a:rPr lang="zh-CN" altLang="en-US" dirty="0"/>
              <a:t>中汉字不能作为参数进行处理。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6B6276-B4DB-49A6-87FA-52BF01771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38" y="2230244"/>
            <a:ext cx="3464723" cy="25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2621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6F54-82B4-4F26-B5EC-732DE921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11.4.2  </a:t>
            </a:r>
            <a:r>
              <a:rPr lang="zh-CN" altLang="en-US" dirty="0"/>
              <a:t>数据变换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227FA-B705-4513-B7FA-68DA96D3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002815" cy="326350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编写</a:t>
            </a:r>
            <a:r>
              <a:rPr lang="en-US" altLang="zh-CN" dirty="0"/>
              <a:t>JavaScript</a:t>
            </a:r>
            <a:r>
              <a:rPr lang="zh-CN" altLang="en-US" dirty="0"/>
              <a:t>代码</a:t>
            </a:r>
          </a:p>
          <a:p>
            <a:pPr lvl="1"/>
            <a:r>
              <a:rPr lang="zh-CN" altLang="en-US" dirty="0"/>
              <a:t>进入窗口</a:t>
            </a:r>
            <a:r>
              <a:rPr lang="en-US" altLang="zh-CN" dirty="0"/>
              <a:t>【JavaScript</a:t>
            </a:r>
            <a:r>
              <a:rPr lang="zh-CN" altLang="en-US" dirty="0"/>
              <a:t>代码</a:t>
            </a:r>
            <a:r>
              <a:rPr lang="en-US" altLang="zh-CN" dirty="0"/>
              <a:t>】</a:t>
            </a:r>
            <a:r>
              <a:rPr lang="zh-CN" altLang="en-US" dirty="0"/>
              <a:t>。在选项卡</a:t>
            </a:r>
            <a:r>
              <a:rPr lang="en-US" altLang="zh-CN" dirty="0"/>
              <a:t>【Script 1】</a:t>
            </a:r>
            <a:r>
              <a:rPr lang="zh-CN" altLang="en-US" dirty="0"/>
              <a:t>中，写入以下两行代码：</a:t>
            </a:r>
          </a:p>
          <a:p>
            <a:pPr marL="342900" lvl="1" indent="0">
              <a:buNone/>
            </a:pPr>
            <a:r>
              <a:rPr lang="en-US" altLang="zh-CN" i="1" dirty="0"/>
              <a:t>var data1 = time;</a:t>
            </a:r>
          </a:p>
          <a:p>
            <a:pPr marL="342900" lvl="1" indent="0">
              <a:buNone/>
            </a:pPr>
            <a:r>
              <a:rPr lang="en-US" altLang="zh-CN" i="1" dirty="0"/>
              <a:t>var time1 = </a:t>
            </a:r>
            <a:r>
              <a:rPr lang="en-US" altLang="zh-CN" i="1" dirty="0" err="1"/>
              <a:t>time.getTime</a:t>
            </a:r>
            <a:r>
              <a:rPr lang="en-US" altLang="zh-CN" i="1" dirty="0"/>
              <a:t>()/1000;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其中，</a:t>
            </a:r>
            <a:r>
              <a:rPr lang="en-US" altLang="zh-CN" dirty="0" err="1"/>
              <a:t>time.getTime</a:t>
            </a:r>
            <a:r>
              <a:rPr lang="en-US" altLang="zh-CN" dirty="0"/>
              <a:t>()</a:t>
            </a:r>
            <a:r>
              <a:rPr lang="zh-CN" altLang="en-US" dirty="0"/>
              <a:t>是将“</a:t>
            </a:r>
            <a:r>
              <a:rPr lang="en-US" altLang="zh-CN" dirty="0" err="1"/>
              <a:t>yyyy</a:t>
            </a:r>
            <a:r>
              <a:rPr lang="en-US" altLang="zh-CN" dirty="0"/>
              <a:t>-MM-dd </a:t>
            </a:r>
            <a:r>
              <a:rPr lang="en-US" altLang="zh-CN" dirty="0" err="1"/>
              <a:t>HH:mm</a:t>
            </a:r>
            <a:r>
              <a:rPr lang="en-US" altLang="zh-CN" dirty="0"/>
              <a:t>”</a:t>
            </a:r>
            <a:r>
              <a:rPr lang="zh-CN" altLang="en-US" dirty="0"/>
              <a:t>的格式转化成数字类型并精确到毫秒，然后将得到的毫秒数值除以</a:t>
            </a:r>
            <a:r>
              <a:rPr lang="en-US" altLang="zh-CN" dirty="0"/>
              <a:t>1000</a:t>
            </a:r>
            <a:r>
              <a:rPr lang="zh-CN" altLang="en-US" dirty="0"/>
              <a:t>得到秒。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44129A-32BD-4269-9476-B5E204B7D4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1465" y="1006475"/>
            <a:ext cx="4445635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6603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6F54-82B4-4F26-B5EC-732DE921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11.4.2  </a:t>
            </a:r>
            <a:r>
              <a:rPr lang="zh-CN" altLang="en-US" dirty="0"/>
              <a:t>数据变换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227FA-B705-4513-B7FA-68DA96D3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5214589" cy="3263504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设计“</a:t>
            </a:r>
            <a:r>
              <a:rPr lang="en-US" altLang="zh-CN" dirty="0"/>
              <a:t>Excel</a:t>
            </a:r>
            <a:r>
              <a:rPr lang="zh-CN" altLang="en-US" dirty="0"/>
              <a:t>输出”</a:t>
            </a:r>
          </a:p>
          <a:p>
            <a:pPr lvl="1"/>
            <a:r>
              <a:rPr lang="zh-CN" altLang="en-US" dirty="0"/>
              <a:t>进入窗口</a:t>
            </a:r>
            <a:r>
              <a:rPr lang="en-US" altLang="zh-CN" dirty="0"/>
              <a:t>【Excel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，执行如下操作：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）在选项卡</a:t>
            </a:r>
            <a:r>
              <a:rPr lang="en-US" altLang="zh-CN" dirty="0"/>
              <a:t>【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  <a:r>
              <a:rPr lang="zh-CN" altLang="en-US" dirty="0"/>
              <a:t>中设置</a:t>
            </a:r>
            <a:r>
              <a:rPr lang="en-US" altLang="zh-CN" dirty="0"/>
              <a:t>Excel</a:t>
            </a:r>
            <a:r>
              <a:rPr lang="zh-CN" altLang="en-US" dirty="0"/>
              <a:t>文件的输出位置。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8A79F-518B-4518-9E11-68618859F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961" y="466173"/>
            <a:ext cx="3010829" cy="42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7608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6F54-82B4-4F26-B5EC-732DE921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11.4.2  </a:t>
            </a:r>
            <a:r>
              <a:rPr lang="zh-CN" altLang="en-US" dirty="0"/>
              <a:t>数据变换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227FA-B705-4513-B7FA-68DA96D3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5280830" cy="3263504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设计“</a:t>
            </a:r>
            <a:r>
              <a:rPr lang="en-US" altLang="zh-CN" dirty="0"/>
              <a:t>Excel</a:t>
            </a:r>
            <a:r>
              <a:rPr lang="zh-CN" altLang="en-US" dirty="0"/>
              <a:t>输出”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）在选项卡</a:t>
            </a:r>
            <a:r>
              <a:rPr lang="en-US" altLang="zh-CN" dirty="0"/>
              <a:t>【</a:t>
            </a:r>
            <a:r>
              <a:rPr lang="zh-CN" altLang="en-US" dirty="0"/>
              <a:t>字段</a:t>
            </a:r>
            <a:r>
              <a:rPr lang="en-US" altLang="zh-CN" dirty="0"/>
              <a:t>】</a:t>
            </a:r>
            <a:r>
              <a:rPr lang="zh-CN" altLang="en-US" dirty="0"/>
              <a:t>中，单击按钮获取字段，删除不需要的字段，编者只保留了两个字段：原始数据格式的字段和处理后的字段，目的是方便对比。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72B686-EB67-4CAE-BD83-6F5EECD3BC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9480" y="611574"/>
            <a:ext cx="315341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3871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6F54-82B4-4F26-B5EC-732DE921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11.4.3  </a:t>
            </a:r>
            <a:r>
              <a:rPr lang="zh-CN" altLang="en-US" dirty="0"/>
              <a:t>数据集成与清洗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227FA-B705-4513-B7FA-68DA96D3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数据集成与清洗的操作步骤如下：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）用</a:t>
            </a:r>
            <a:r>
              <a:rPr lang="en-US" altLang="zh-CN" dirty="0"/>
              <a:t>Excel</a:t>
            </a:r>
            <a:r>
              <a:rPr lang="zh-CN" altLang="en-US" dirty="0"/>
              <a:t>打开文件</a:t>
            </a:r>
            <a:r>
              <a:rPr lang="en-US" altLang="zh-CN" dirty="0"/>
              <a:t>jd.csv</a:t>
            </a:r>
            <a:r>
              <a:rPr lang="zh-CN" altLang="en-US" dirty="0"/>
              <a:t>，将文件中字段“时间”的值替换为上文产生的数字格式时间“</a:t>
            </a:r>
            <a:r>
              <a:rPr lang="en-US" altLang="zh-CN" dirty="0"/>
              <a:t>time1”</a:t>
            </a:r>
            <a:r>
              <a:rPr lang="zh-CN" altLang="en-US" dirty="0"/>
              <a:t>的值。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）删除无关字段。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）手工添加</a:t>
            </a:r>
            <a:r>
              <a:rPr lang="en-US" altLang="zh-CN" dirty="0"/>
              <a:t>ID</a:t>
            </a:r>
            <a:r>
              <a:rPr lang="zh-CN" altLang="en-US" dirty="0"/>
              <a:t>，在第一列插入递增数字，作为每一行数据的唯一标识。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）将此文件另存为“</a:t>
            </a:r>
            <a:r>
              <a:rPr lang="en-US" altLang="zh-CN" dirty="0"/>
              <a:t>jd_1.csv”</a:t>
            </a:r>
            <a:r>
              <a:rPr lang="zh-CN" altLang="en-US" dirty="0"/>
              <a:t>，另存文件时将其编码设置为</a:t>
            </a:r>
            <a:r>
              <a:rPr lang="en-US" altLang="zh-CN" dirty="0"/>
              <a:t>UTF-8</a:t>
            </a:r>
            <a:r>
              <a:rPr lang="zh-CN" altLang="en-US" dirty="0"/>
              <a:t>。如果不采用字符编码</a:t>
            </a:r>
            <a:r>
              <a:rPr lang="en-US" altLang="zh-CN" dirty="0"/>
              <a:t>UTF-8</a:t>
            </a:r>
            <a:r>
              <a:rPr lang="zh-CN" altLang="en-US" dirty="0"/>
              <a:t>，数据上传至</a:t>
            </a:r>
            <a:r>
              <a:rPr lang="en-US" altLang="zh-CN" dirty="0"/>
              <a:t>HDFS</a:t>
            </a:r>
            <a:r>
              <a:rPr lang="zh-CN" altLang="en-US" dirty="0"/>
              <a:t>后查看时会出现乱码现象。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）使用记事本打开文件“</a:t>
            </a:r>
            <a:r>
              <a:rPr lang="en-US" altLang="zh-CN" dirty="0"/>
              <a:t>jd_1.csv”</a:t>
            </a:r>
            <a:r>
              <a:rPr lang="zh-CN" altLang="en-US" dirty="0"/>
              <a:t>，我们会发现文件内容中存在“</a:t>
            </a:r>
            <a:r>
              <a:rPr lang="en-US" altLang="zh-CN" dirty="0"/>
              <a:t>.  	”</a:t>
            </a:r>
            <a:r>
              <a:rPr lang="zh-CN" altLang="en-US" dirty="0"/>
              <a:t>形式的数据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）使用文本文件自带的“替换”功能将“</a:t>
            </a:r>
            <a:r>
              <a:rPr lang="en-US" altLang="zh-CN" dirty="0"/>
              <a:t>.  	”</a:t>
            </a:r>
            <a:r>
              <a:rPr lang="zh-CN" altLang="en-US" dirty="0"/>
              <a:t>替换为“</a:t>
            </a:r>
            <a:r>
              <a:rPr lang="en-US" altLang="zh-CN" dirty="0"/>
              <a:t>.”</a:t>
            </a:r>
            <a:r>
              <a:rPr lang="zh-CN" altLang="en-US" dirty="0"/>
              <a:t>。</a:t>
            </a:r>
            <a:r>
              <a:rPr lang="en-US" altLang="zh-CN" dirty="0"/>
              <a:t>jd_1.csv</a:t>
            </a:r>
            <a:r>
              <a:rPr lang="zh-CN" altLang="en-US" dirty="0"/>
              <a:t>文件中数据之间的分隔符是</a:t>
            </a:r>
            <a:r>
              <a:rPr lang="en-US" altLang="zh-CN" dirty="0"/>
              <a:t>Tab</a:t>
            </a:r>
            <a:r>
              <a:rPr lang="zh-CN" altLang="en-US" dirty="0"/>
              <a:t>，如果不将多余的</a:t>
            </a:r>
            <a:r>
              <a:rPr lang="en-US" altLang="zh-CN" dirty="0"/>
              <a:t>Tab</a:t>
            </a:r>
            <a:r>
              <a:rPr lang="zh-CN" altLang="en-US" dirty="0"/>
              <a:t>删除，读取文件时会出现错误，造成数据不准确。最后将该文件重新重命名为</a:t>
            </a:r>
            <a:r>
              <a:rPr lang="en-US" altLang="zh-CN" dirty="0"/>
              <a:t>jd.csv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7830041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0EEE0-D19B-4F34-ADA0-DA753235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CDBAF-1C67-43F5-A95C-C6FADBDE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519B00-9C8C-4F83-A37E-8C4D41195A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57775" cy="3171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F9B51A-6B7F-4E4E-940F-D6EA5D7522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70325" y="1233448"/>
            <a:ext cx="5273675" cy="35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9083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B4D75-9671-4770-B4CF-33CE1E9A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</a:t>
            </a:r>
            <a:r>
              <a:rPr lang="zh-CN" altLang="en-US" dirty="0"/>
              <a:t>使用</a:t>
            </a:r>
            <a:r>
              <a:rPr lang="en-US" altLang="zh-CN" dirty="0"/>
              <a:t>Hive</a:t>
            </a:r>
            <a:r>
              <a:rPr lang="zh-CN" altLang="en-US" dirty="0"/>
              <a:t>分析数据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6CDF24D-4A87-4462-86BA-88CEE312E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983843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55571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1E0D0-BF82-448B-98B9-B738E1AB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【</a:t>
            </a:r>
            <a:r>
              <a:rPr lang="zh-CN" altLang="en-US" dirty="0">
                <a:latin typeface="+mj-ea"/>
              </a:rPr>
              <a:t>知识与能力要求</a:t>
            </a:r>
            <a:r>
              <a:rPr lang="en-US" altLang="zh-CN" dirty="0">
                <a:latin typeface="+mj-ea"/>
              </a:rPr>
              <a:t>】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6BF570-3CB8-4467-86D8-D48E889944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48" y="1370013"/>
            <a:ext cx="4918703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99728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E5D83-EEA3-497D-91FA-1F29A53A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11.5.1  </a:t>
            </a:r>
            <a:r>
              <a:rPr lang="zh-CN" altLang="en-US" dirty="0"/>
              <a:t>上传评论数据至</a:t>
            </a:r>
            <a:r>
              <a:rPr lang="en-US" altLang="zh-CN" dirty="0"/>
              <a:t>HDFS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D7892-6B7F-4ED3-8395-820B630E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将文件</a:t>
            </a:r>
            <a:r>
              <a:rPr lang="en-US" altLang="zh-CN" dirty="0"/>
              <a:t>jd.csv</a:t>
            </a:r>
            <a:r>
              <a:rPr lang="zh-CN" altLang="zh-CN" dirty="0"/>
              <a:t>上传至</a:t>
            </a:r>
            <a:r>
              <a:rPr lang="en-US" altLang="zh-CN" dirty="0"/>
              <a:t>HDFS</a:t>
            </a:r>
            <a:r>
              <a:rPr lang="zh-CN" altLang="zh-CN" dirty="0"/>
              <a:t>的目录</a:t>
            </a:r>
            <a:r>
              <a:rPr lang="en-US" altLang="zh-CN" dirty="0"/>
              <a:t>/data/</a:t>
            </a:r>
            <a:r>
              <a:rPr lang="en-US" altLang="zh-CN" dirty="0" err="1"/>
              <a:t>jd</a:t>
            </a:r>
            <a:r>
              <a:rPr lang="zh-CN" altLang="zh-CN" dirty="0"/>
              <a:t>下，按照以下步骤完成。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）创建</a:t>
            </a:r>
            <a:r>
              <a:rPr lang="en-US" altLang="zh-CN" dirty="0"/>
              <a:t>HDFS</a:t>
            </a:r>
            <a:r>
              <a:rPr lang="zh-CN" altLang="zh-CN" dirty="0"/>
              <a:t>目录</a:t>
            </a:r>
            <a:r>
              <a:rPr lang="en-US" altLang="zh-CN" dirty="0"/>
              <a:t>/data</a:t>
            </a:r>
            <a:r>
              <a:rPr lang="zh-CN" altLang="zh-CN" dirty="0"/>
              <a:t>和</a:t>
            </a:r>
            <a:r>
              <a:rPr lang="en-US" altLang="zh-CN" dirty="0"/>
              <a:t>/data/</a:t>
            </a:r>
            <a:r>
              <a:rPr lang="en-US" altLang="zh-CN" dirty="0" err="1"/>
              <a:t>jd</a:t>
            </a:r>
            <a:r>
              <a:rPr lang="zh-CN" altLang="zh-CN" dirty="0"/>
              <a:t>，使用的命令如下所示。</a:t>
            </a:r>
          </a:p>
          <a:p>
            <a:pPr marL="0" indent="0">
              <a:buNone/>
            </a:pPr>
            <a:r>
              <a:rPr lang="en-US" altLang="zh-CN" i="1" dirty="0" err="1"/>
              <a:t>hadoop</a:t>
            </a:r>
            <a:r>
              <a:rPr lang="en-US" altLang="zh-CN" i="1" dirty="0"/>
              <a:t> fs -</a:t>
            </a:r>
            <a:r>
              <a:rPr lang="en-US" altLang="zh-CN" i="1" dirty="0" err="1"/>
              <a:t>mkdir</a:t>
            </a:r>
            <a:r>
              <a:rPr lang="en-US" altLang="zh-CN" i="1" dirty="0"/>
              <a:t> -p /data/</a:t>
            </a:r>
            <a:r>
              <a:rPr lang="en-US" altLang="zh-CN" i="1" dirty="0" err="1"/>
              <a:t>jd</a:t>
            </a:r>
            <a:endParaRPr lang="zh-CN" altLang="zh-CN" i="1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）将文件</a:t>
            </a:r>
            <a:r>
              <a:rPr lang="en-US" altLang="zh-CN" dirty="0"/>
              <a:t>jd.csv</a:t>
            </a:r>
            <a:r>
              <a:rPr lang="zh-CN" altLang="zh-CN" dirty="0"/>
              <a:t>上传至</a:t>
            </a:r>
            <a:r>
              <a:rPr lang="en-US" altLang="zh-CN" dirty="0"/>
              <a:t>HDFS</a:t>
            </a:r>
            <a:r>
              <a:rPr lang="zh-CN" altLang="zh-CN" dirty="0"/>
              <a:t>的目录</a:t>
            </a:r>
            <a:r>
              <a:rPr lang="en-US" altLang="zh-CN" dirty="0"/>
              <a:t>/data/</a:t>
            </a:r>
            <a:r>
              <a:rPr lang="en-US" altLang="zh-CN" dirty="0" err="1"/>
              <a:t>jd</a:t>
            </a:r>
            <a:r>
              <a:rPr lang="zh-CN" altLang="zh-CN" dirty="0"/>
              <a:t>下，使用的命令如下所示。</a:t>
            </a:r>
          </a:p>
          <a:p>
            <a:pPr marL="0" indent="0">
              <a:buNone/>
            </a:pPr>
            <a:r>
              <a:rPr lang="en-US" altLang="zh-CN" i="1" dirty="0" err="1"/>
              <a:t>hadoop</a:t>
            </a:r>
            <a:r>
              <a:rPr lang="en-US" altLang="zh-CN" i="1" dirty="0"/>
              <a:t> fs -put jd.csv /data/</a:t>
            </a:r>
            <a:r>
              <a:rPr lang="en-US" altLang="zh-CN" i="1" dirty="0" err="1"/>
              <a:t>jd</a:t>
            </a:r>
            <a:endParaRPr lang="zh-CN" altLang="zh-CN" i="1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）查看是否上传成功，使用的命令如下所示。</a:t>
            </a:r>
          </a:p>
          <a:p>
            <a:pPr marL="0" indent="0">
              <a:buNone/>
            </a:pPr>
            <a:r>
              <a:rPr lang="en-US" altLang="zh-CN" i="1" dirty="0" err="1"/>
              <a:t>hadoop</a:t>
            </a:r>
            <a:r>
              <a:rPr lang="en-US" altLang="zh-CN" i="1" dirty="0"/>
              <a:t> fs -ls /data/</a:t>
            </a:r>
            <a:r>
              <a:rPr lang="en-US" altLang="zh-CN" i="1" dirty="0" err="1"/>
              <a:t>jd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125432240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328DD-2DB4-4953-A342-F297B379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11.5.2  </a:t>
            </a:r>
            <a:r>
              <a:rPr lang="zh-CN" altLang="en-US" dirty="0"/>
              <a:t>在</a:t>
            </a:r>
            <a:r>
              <a:rPr lang="en-US" altLang="zh-CN" dirty="0"/>
              <a:t>Hive</a:t>
            </a:r>
            <a:r>
              <a:rPr lang="zh-CN" altLang="en-US" dirty="0"/>
              <a:t>中创建用户评论表并载入数据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8686C-1FFC-4A5E-8788-9F8A640F2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）创建用户评论表</a:t>
            </a:r>
            <a:r>
              <a:rPr lang="en-US" altLang="zh-CN" dirty="0"/>
              <a:t>comments</a:t>
            </a:r>
            <a:r>
              <a:rPr lang="zh-CN" altLang="en-US" dirty="0"/>
              <a:t>，其</a:t>
            </a:r>
            <a:r>
              <a:rPr lang="en-US" altLang="zh-CN" dirty="0"/>
              <a:t>HiveQL</a:t>
            </a:r>
            <a:r>
              <a:rPr lang="zh-CN" altLang="en-US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create external table comments(</a:t>
            </a:r>
          </a:p>
          <a:p>
            <a:pPr marL="0" indent="0">
              <a:buNone/>
            </a:pPr>
            <a:r>
              <a:rPr lang="en-US" altLang="zh-CN" i="1" dirty="0" err="1"/>
              <a:t>uid</a:t>
            </a:r>
            <a:r>
              <a:rPr lang="en-US" altLang="zh-CN" i="1" dirty="0"/>
              <a:t> int,</a:t>
            </a:r>
          </a:p>
          <a:p>
            <a:pPr marL="0" indent="0">
              <a:buNone/>
            </a:pPr>
            <a:r>
              <a:rPr lang="en-US" altLang="zh-CN" i="1" dirty="0"/>
              <a:t>member string,</a:t>
            </a:r>
          </a:p>
          <a:p>
            <a:pPr marL="0" indent="0">
              <a:buNone/>
            </a:pPr>
            <a:r>
              <a:rPr lang="en-US" altLang="zh-CN" i="1" dirty="0"/>
              <a:t>level string,</a:t>
            </a:r>
          </a:p>
          <a:p>
            <a:pPr marL="0" indent="0">
              <a:buNone/>
            </a:pPr>
            <a:r>
              <a:rPr lang="en-US" altLang="zh-CN" i="1" dirty="0"/>
              <a:t>comments string,</a:t>
            </a:r>
          </a:p>
          <a:p>
            <a:pPr marL="0" indent="0">
              <a:buNone/>
            </a:pPr>
            <a:r>
              <a:rPr lang="en-US" altLang="zh-CN" i="1" dirty="0"/>
              <a:t>datetime int,</a:t>
            </a:r>
          </a:p>
          <a:p>
            <a:pPr marL="0" indent="0">
              <a:buNone/>
            </a:pPr>
            <a:r>
              <a:rPr lang="en-US" altLang="zh-CN" i="1" dirty="0" err="1"/>
              <a:t>thumbsup</a:t>
            </a:r>
            <a:r>
              <a:rPr lang="en-US" altLang="zh-CN" i="1" dirty="0"/>
              <a:t> string,</a:t>
            </a:r>
          </a:p>
          <a:p>
            <a:pPr marL="0" indent="0">
              <a:buNone/>
            </a:pPr>
            <a:r>
              <a:rPr lang="en-US" altLang="zh-CN" i="1" dirty="0" err="1"/>
              <a:t>commentnum</a:t>
            </a:r>
            <a:r>
              <a:rPr lang="en-US" altLang="zh-CN" i="1" dirty="0"/>
              <a:t> string,</a:t>
            </a:r>
          </a:p>
          <a:p>
            <a:pPr marL="0" indent="0">
              <a:buNone/>
            </a:pPr>
            <a:r>
              <a:rPr lang="en-US" altLang="zh-CN" i="1" dirty="0"/>
              <a:t>attribute string)</a:t>
            </a:r>
          </a:p>
          <a:p>
            <a:pPr marL="0" indent="0">
              <a:buNone/>
            </a:pPr>
            <a:r>
              <a:rPr lang="en-US" altLang="zh-CN" i="1" dirty="0"/>
              <a:t>partitioned by (</a:t>
            </a:r>
            <a:r>
              <a:rPr lang="en-US" altLang="zh-CN" i="1" dirty="0" err="1"/>
              <a:t>date_id</a:t>
            </a:r>
            <a:r>
              <a:rPr lang="en-US" altLang="zh-CN" i="1" dirty="0"/>
              <a:t> string) row format delimited fields terminated by '\t';</a:t>
            </a:r>
          </a:p>
        </p:txBody>
      </p:sp>
    </p:spTree>
    <p:extLst>
      <p:ext uri="{BB962C8B-B14F-4D97-AF65-F5344CB8AC3E}">
        <p14:creationId xmlns:p14="http://schemas.microsoft.com/office/powerpoint/2010/main" val="2818358318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328DD-2DB4-4953-A342-F297B379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11.5.2  </a:t>
            </a:r>
            <a:r>
              <a:rPr lang="zh-CN" altLang="en-US" dirty="0"/>
              <a:t>在</a:t>
            </a:r>
            <a:r>
              <a:rPr lang="en-US" altLang="zh-CN" dirty="0"/>
              <a:t>Hive</a:t>
            </a:r>
            <a:r>
              <a:rPr lang="zh-CN" altLang="en-US" dirty="0"/>
              <a:t>中创建用户评论表并载入数据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8686C-1FFC-4A5E-8788-9F8A640F2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）载入数据到</a:t>
            </a:r>
            <a:r>
              <a:rPr lang="en-US" altLang="zh-CN" dirty="0"/>
              <a:t>comments</a:t>
            </a:r>
            <a:r>
              <a:rPr lang="zh-CN" altLang="zh-CN" dirty="0"/>
              <a:t>，其</a:t>
            </a:r>
            <a:r>
              <a:rPr lang="en-US" altLang="zh-CN" dirty="0"/>
              <a:t>HiveQL</a:t>
            </a:r>
            <a:r>
              <a:rPr lang="zh-CN" altLang="zh-CN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ALTER TABLE comments DROP IF EXISTS PARTITION (</a:t>
            </a:r>
            <a:r>
              <a:rPr lang="en-US" altLang="zh-CN" i="1" dirty="0" err="1"/>
              <a:t>date_id</a:t>
            </a:r>
            <a:r>
              <a:rPr lang="en-US" altLang="zh-CN" i="1" dirty="0"/>
              <a:t>='</a:t>
            </a:r>
            <a:r>
              <a:rPr lang="en-US" altLang="zh-CN" i="1" dirty="0" err="1"/>
              <a:t>jd</a:t>
            </a:r>
            <a:r>
              <a:rPr lang="en-US" altLang="zh-CN" i="1" dirty="0"/>
              <a:t>');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ALTER TABLE comments ADD PARTITION (</a:t>
            </a:r>
            <a:r>
              <a:rPr lang="en-US" altLang="zh-CN" i="1" dirty="0" err="1"/>
              <a:t>date_id</a:t>
            </a:r>
            <a:r>
              <a:rPr lang="en-US" altLang="zh-CN" i="1" dirty="0"/>
              <a:t>='</a:t>
            </a:r>
            <a:r>
              <a:rPr lang="en-US" altLang="zh-CN" i="1" dirty="0" err="1"/>
              <a:t>jd</a:t>
            </a:r>
            <a:r>
              <a:rPr lang="en-US" altLang="zh-CN" i="1" dirty="0"/>
              <a:t>') LOCATION '</a:t>
            </a:r>
            <a:r>
              <a:rPr lang="en-US" altLang="zh-CN" i="1" dirty="0" err="1"/>
              <a:t>hdfs</a:t>
            </a:r>
            <a:r>
              <a:rPr lang="en-US" altLang="zh-CN" i="1" dirty="0"/>
              <a:t>://master:8020/data/</a:t>
            </a:r>
            <a:r>
              <a:rPr lang="en-US" altLang="zh-CN" i="1" dirty="0" err="1"/>
              <a:t>jd</a:t>
            </a:r>
            <a:r>
              <a:rPr lang="en-US" altLang="zh-CN" i="1" dirty="0"/>
              <a:t>’;</a:t>
            </a:r>
            <a:endParaRPr lang="zh-CN" altLang="zh-CN" i="1" dirty="0"/>
          </a:p>
          <a:p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）可以使用</a:t>
            </a:r>
            <a:r>
              <a:rPr lang="en-US" altLang="zh-CN" dirty="0"/>
              <a:t>HiveQL</a:t>
            </a:r>
            <a:r>
              <a:rPr lang="zh-CN" altLang="zh-CN" dirty="0"/>
              <a:t>语句查看分区内的数据，例如语句：</a:t>
            </a:r>
          </a:p>
          <a:p>
            <a:pPr marL="0" indent="0">
              <a:buNone/>
            </a:pPr>
            <a:r>
              <a:rPr lang="en-US" altLang="zh-CN" i="1" dirty="0"/>
              <a:t>select * from comments where </a:t>
            </a:r>
            <a:r>
              <a:rPr lang="en-US" altLang="zh-CN" i="1" dirty="0" err="1"/>
              <a:t>date_id</a:t>
            </a:r>
            <a:r>
              <a:rPr lang="en-US" altLang="zh-CN" i="1" dirty="0"/>
              <a:t>='20190618';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3488907427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29DB-00F9-4C20-83C0-4A8F234F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该项目中所用函数说明（部分）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69C621-1F40-4141-BB5A-ED9368B75A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606851"/>
              </p:ext>
            </p:extLst>
          </p:nvPr>
        </p:nvGraphicFramePr>
        <p:xfrm>
          <a:off x="628650" y="1304348"/>
          <a:ext cx="7886700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9391">
                  <a:extLst>
                    <a:ext uri="{9D8B030D-6E8A-4147-A177-3AD203B41FA5}">
                      <a16:colId xmlns:a16="http://schemas.microsoft.com/office/drawing/2014/main" val="1539321846"/>
                    </a:ext>
                  </a:extLst>
                </a:gridCol>
                <a:gridCol w="4387309">
                  <a:extLst>
                    <a:ext uri="{9D8B030D-6E8A-4147-A177-3AD203B41FA5}">
                      <a16:colId xmlns:a16="http://schemas.microsoft.com/office/drawing/2014/main" val="12448112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03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from_unixtime(unix_timestamp, format)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把时间戳格式时间转化为年月日时分秒格式时间，参数要求为整数且单位为秒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311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datediff(string enddate, string startdate)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返回两个时间参数的相差天数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7108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pmod(int a, int b)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pmod(double a, double b)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正取余函数，返回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除以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的余数的正值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6557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concat_ws(separator, string1, string2, ...)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特殊形式的</a:t>
                      </a:r>
                      <a:r>
                        <a:rPr lang="en-US" sz="18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concat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，分隔符将被加到被连接的字符串之间，如果分隔符是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，返回值也将为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；只要有一个字符串不是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，就不会返回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349849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A178D-FDA8-4417-BE63-9B5CD656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该项目中所用函数说明（部分）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168CC-3A09-485B-A2CF-F1A1AE13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Hive</a:t>
            </a:r>
            <a:r>
              <a:rPr lang="zh-CN" altLang="zh-CN" dirty="0"/>
              <a:t>原生版本中，目前并没有返回星期几的函数，为了解决这个问题，除了利用</a:t>
            </a:r>
            <a:r>
              <a:rPr lang="en-US" altLang="zh-CN" dirty="0"/>
              <a:t>Java</a:t>
            </a:r>
            <a:r>
              <a:rPr lang="zh-CN" altLang="zh-CN" dirty="0"/>
              <a:t>自己编写</a:t>
            </a:r>
            <a:r>
              <a:rPr lang="en-US" altLang="zh-CN" dirty="0"/>
              <a:t>UDF</a:t>
            </a:r>
            <a:r>
              <a:rPr lang="zh-CN" altLang="zh-CN" dirty="0"/>
              <a:t>外，还可以利用现有</a:t>
            </a:r>
            <a:r>
              <a:rPr lang="en-US" altLang="zh-CN" dirty="0"/>
              <a:t>Hive</a:t>
            </a:r>
            <a:r>
              <a:rPr lang="zh-CN" altLang="zh-CN" dirty="0"/>
              <a:t>函数实现，例如语句：</a:t>
            </a:r>
          </a:p>
          <a:p>
            <a:pPr marL="0" indent="0">
              <a:buNone/>
            </a:pPr>
            <a:r>
              <a:rPr lang="en-US" altLang="zh-CN" i="1" dirty="0" err="1"/>
              <a:t>pmod</a:t>
            </a:r>
            <a:r>
              <a:rPr lang="en-US" altLang="zh-CN" i="1" dirty="0"/>
              <a:t>(</a:t>
            </a:r>
            <a:r>
              <a:rPr lang="en-US" altLang="zh-CN" i="1" dirty="0" err="1"/>
              <a:t>datediff</a:t>
            </a:r>
            <a:r>
              <a:rPr lang="en-US" altLang="zh-CN" i="1" dirty="0"/>
              <a:t>('#date#', '2012-01-01'), 7)</a:t>
            </a:r>
            <a:endParaRPr lang="zh-CN" altLang="zh-CN" i="1" dirty="0"/>
          </a:p>
          <a:p>
            <a:r>
              <a:rPr lang="zh-CN" altLang="zh-CN" dirty="0"/>
              <a:t>其中，</a:t>
            </a:r>
            <a:r>
              <a:rPr lang="en-US" altLang="zh-CN" dirty="0"/>
              <a:t>2012-01-01</a:t>
            </a:r>
            <a:r>
              <a:rPr lang="zh-CN" altLang="zh-CN" dirty="0"/>
              <a:t>是星期日，该函数的返回值为“</a:t>
            </a:r>
            <a:r>
              <a:rPr lang="en-US" altLang="zh-CN" dirty="0"/>
              <a:t>0-6</a:t>
            </a:r>
            <a:r>
              <a:rPr lang="zh-CN" altLang="zh-CN" dirty="0"/>
              <a:t>”，每个数字分别对应星期日至星期六。</a:t>
            </a:r>
          </a:p>
          <a:p>
            <a:r>
              <a:rPr lang="zh-CN" altLang="zh-CN" dirty="0"/>
              <a:t>另外，对查出指定条件后的结果进行分组排名的方法有如下几种：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rank() over (partition)</a:t>
            </a:r>
            <a:r>
              <a:rPr lang="zh-CN" altLang="zh-CN" dirty="0"/>
              <a:t>，并列排名计数，如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dense_ rank() over (partition)</a:t>
            </a:r>
            <a:r>
              <a:rPr lang="zh-CN" altLang="zh-CN" dirty="0"/>
              <a:t>，并列排名不计数，如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4530883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9A07E-52EC-4B33-B2DC-67181CC2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11.5.3  </a:t>
            </a:r>
            <a:r>
              <a:rPr lang="zh-CN" altLang="en-US" dirty="0"/>
              <a:t>根据用户评论时间创建各种表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CD6E1-D8F9-458E-97A6-439A2607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zh-CN" dirty="0"/>
              <a:t>创建评论工作日表</a:t>
            </a:r>
          </a:p>
          <a:p>
            <a:r>
              <a:rPr lang="zh-CN" altLang="zh-CN" dirty="0"/>
              <a:t>根据用户评论的时间创建评论工作日表</a:t>
            </a:r>
            <a:r>
              <a:rPr lang="en-US" altLang="zh-CN" dirty="0" err="1"/>
              <a:t>tb_a</a:t>
            </a:r>
            <a:r>
              <a:rPr lang="zh-CN" altLang="zh-CN" dirty="0"/>
              <a:t>，判断是周末还是工作日。使用的具体</a:t>
            </a:r>
            <a:r>
              <a:rPr lang="en-US" altLang="zh-CN" dirty="0"/>
              <a:t>HiveQL</a:t>
            </a:r>
            <a:r>
              <a:rPr lang="zh-CN" altLang="zh-CN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create table if not exists </a:t>
            </a:r>
            <a:r>
              <a:rPr lang="en-US" altLang="zh-CN" i="1" dirty="0" err="1"/>
              <a:t>tb_a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as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case when weekday = 0 or weekday = 6 then 'weekend' else 'Working days' end as weekday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(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weekday, rank() over (partition by </a:t>
            </a:r>
            <a:r>
              <a:rPr lang="en-US" altLang="zh-CN" i="1" dirty="0" err="1"/>
              <a:t>uid</a:t>
            </a:r>
            <a:r>
              <a:rPr lang="en-US" altLang="zh-CN" i="1" dirty="0"/>
              <a:t>, weekday order by </a:t>
            </a:r>
            <a:r>
              <a:rPr lang="en-US" altLang="zh-CN" i="1" dirty="0" err="1"/>
              <a:t>cnt</a:t>
            </a:r>
            <a:r>
              <a:rPr lang="en-US" altLang="zh-CN" i="1" dirty="0"/>
              <a:t> desc) as </a:t>
            </a:r>
            <a:r>
              <a:rPr lang="en-US" altLang="zh-CN" i="1" dirty="0" err="1"/>
              <a:t>ro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(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weekday, count(1) as </a:t>
            </a:r>
            <a:r>
              <a:rPr lang="en-US" altLang="zh-CN" i="1" dirty="0" err="1"/>
              <a:t>cnt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(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</a:t>
            </a:r>
            <a:r>
              <a:rPr lang="en-US" altLang="zh-CN" i="1" dirty="0" err="1"/>
              <a:t>pmod</a:t>
            </a:r>
            <a:r>
              <a:rPr lang="en-US" altLang="zh-CN" i="1" dirty="0"/>
              <a:t>(</a:t>
            </a:r>
            <a:r>
              <a:rPr lang="en-US" altLang="zh-CN" i="1" dirty="0" err="1"/>
              <a:t>datediff</a:t>
            </a:r>
            <a:r>
              <a:rPr lang="en-US" altLang="zh-CN" i="1" dirty="0"/>
              <a:t>(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), '2012-01-01'), 7) as weekday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comments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where </a:t>
            </a:r>
            <a:r>
              <a:rPr lang="en-US" altLang="zh-CN" i="1" dirty="0" err="1"/>
              <a:t>date_id</a:t>
            </a:r>
            <a:r>
              <a:rPr lang="en-US" altLang="zh-CN" i="1" dirty="0"/>
              <a:t> = '</a:t>
            </a:r>
            <a:r>
              <a:rPr lang="en-US" altLang="zh-CN" i="1" dirty="0" err="1"/>
              <a:t>jd</a:t>
            </a:r>
            <a:r>
              <a:rPr lang="en-US" altLang="zh-CN" i="1" dirty="0"/>
              <a:t>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) 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group by </a:t>
            </a:r>
            <a:r>
              <a:rPr lang="en-US" altLang="zh-CN" i="1" dirty="0" err="1"/>
              <a:t>uid</a:t>
            </a:r>
            <a:r>
              <a:rPr lang="en-US" altLang="zh-CN" i="1" dirty="0"/>
              <a:t>, weekday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) t1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) </a:t>
            </a:r>
            <a:r>
              <a:rPr lang="en-US" altLang="zh-CN" i="1" dirty="0" err="1"/>
              <a:t>tt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where </a:t>
            </a:r>
            <a:r>
              <a:rPr lang="en-US" altLang="zh-CN" i="1" dirty="0" err="1"/>
              <a:t>ro</a:t>
            </a:r>
            <a:r>
              <a:rPr lang="en-US" altLang="zh-CN" i="1" dirty="0"/>
              <a:t> = 1;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1638503766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A679B-96A0-4EB8-81A8-6590B104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创建评论工作日表</a:t>
            </a:r>
            <a:r>
              <a:rPr lang="en-US" altLang="zh-CN" dirty="0" err="1"/>
              <a:t>tb_a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79C2D7A-43C5-4CB9-B0EA-8E012BFBE08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4175"/>
          <a:stretch/>
        </p:blipFill>
        <p:spPr bwMode="auto">
          <a:xfrm>
            <a:off x="1563801" y="1370013"/>
            <a:ext cx="6016397" cy="326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1435726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9A07E-52EC-4B33-B2DC-67181CC2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11.5.3  </a:t>
            </a:r>
            <a:r>
              <a:rPr lang="zh-CN" altLang="en-US" dirty="0"/>
              <a:t>根据用户评论时间创建各种表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CD6E1-D8F9-458E-97A6-439A2607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2. </a:t>
            </a:r>
            <a:r>
              <a:rPr lang="zh-CN" altLang="zh-CN" dirty="0"/>
              <a:t>创建评论时间表</a:t>
            </a:r>
          </a:p>
          <a:p>
            <a:r>
              <a:rPr lang="zh-CN" altLang="zh-CN" dirty="0"/>
              <a:t>根据用户评论的时间创建评论时间表</a:t>
            </a:r>
            <a:r>
              <a:rPr lang="en-US" altLang="zh-CN" dirty="0" err="1"/>
              <a:t>tb_b</a:t>
            </a:r>
            <a:r>
              <a:rPr lang="zh-CN" altLang="zh-CN" dirty="0"/>
              <a:t>，将时间字段拆分为时间区间。使用的具体</a:t>
            </a:r>
            <a:r>
              <a:rPr lang="en-US" altLang="zh-CN" dirty="0"/>
              <a:t>HiveQL</a:t>
            </a:r>
            <a:r>
              <a:rPr lang="zh-CN" altLang="zh-CN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create table if not exists </a:t>
            </a:r>
            <a:r>
              <a:rPr lang="en-US" altLang="zh-CN" i="1" dirty="0" err="1"/>
              <a:t>tb_b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as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</a:t>
            </a:r>
            <a:r>
              <a:rPr lang="en-US" altLang="zh-CN" i="1" dirty="0" err="1"/>
              <a:t>st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(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</a:t>
            </a:r>
            <a:r>
              <a:rPr lang="en-US" altLang="zh-CN" i="1" dirty="0" err="1"/>
              <a:t>st</a:t>
            </a:r>
            <a:r>
              <a:rPr lang="en-US" altLang="zh-CN" i="1" dirty="0"/>
              <a:t>, RANK() OVER (PARTITION BY </a:t>
            </a:r>
            <a:r>
              <a:rPr lang="en-US" altLang="zh-CN" i="1" dirty="0" err="1"/>
              <a:t>uid</a:t>
            </a:r>
            <a:r>
              <a:rPr lang="en-US" altLang="zh-CN" i="1" dirty="0"/>
              <a:t>, </a:t>
            </a:r>
            <a:r>
              <a:rPr lang="en-US" altLang="zh-CN" i="1" dirty="0" err="1"/>
              <a:t>st</a:t>
            </a:r>
            <a:r>
              <a:rPr lang="en-US" altLang="zh-CN" i="1" dirty="0"/>
              <a:t> ORDER BY </a:t>
            </a:r>
            <a:r>
              <a:rPr lang="en-US" altLang="zh-CN" i="1" dirty="0" err="1"/>
              <a:t>cnt</a:t>
            </a:r>
            <a:r>
              <a:rPr lang="en-US" altLang="zh-CN" i="1" dirty="0"/>
              <a:t> DESC) as </a:t>
            </a:r>
            <a:r>
              <a:rPr lang="en-US" altLang="zh-CN" i="1" dirty="0" err="1"/>
              <a:t>ro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(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</a:t>
            </a:r>
            <a:r>
              <a:rPr lang="en-US" altLang="zh-CN" i="1" dirty="0" err="1"/>
              <a:t>st</a:t>
            </a:r>
            <a:r>
              <a:rPr lang="en-US" altLang="zh-CN" i="1" dirty="0"/>
              <a:t>, count(1) as </a:t>
            </a:r>
            <a:r>
              <a:rPr lang="en-US" altLang="zh-CN" i="1" dirty="0" err="1"/>
              <a:t>cnt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(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case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867590256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9A07E-52EC-4B33-B2DC-67181CC2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11.5.3  </a:t>
            </a:r>
            <a:r>
              <a:rPr lang="zh-CN" altLang="en-US" dirty="0"/>
              <a:t>根据用户评论时间创建各种表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CD6E1-D8F9-458E-97A6-439A2607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i="1" dirty="0"/>
              <a:t>when 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, 'HH:MM') between '11:30' and '13:30' then '11:30~13:30'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when 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, 'HH:MM') between '13:30' and '17:30' then '13:30~17:30'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when 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, 'HH:MM') between '17:30' and '24:00' then '17:30~24:00'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when 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, 'HH:MM') between '00:00' and '8:00' then '0:00~8:00'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when 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, 'HH:MM') between '8:00' and '11:30' then '8:00~11:30'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end </a:t>
            </a:r>
            <a:r>
              <a:rPr lang="en-US" altLang="zh-CN" i="1" dirty="0" err="1"/>
              <a:t>st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comments as a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where </a:t>
            </a:r>
            <a:r>
              <a:rPr lang="en-US" altLang="zh-CN" i="1" dirty="0" err="1"/>
              <a:t>a.date_id</a:t>
            </a:r>
            <a:r>
              <a:rPr lang="en-US" altLang="zh-CN" i="1" dirty="0"/>
              <a:t> = ‘</a:t>
            </a:r>
            <a:r>
              <a:rPr lang="en-US" altLang="zh-CN" i="1" dirty="0" err="1"/>
              <a:t>jd</a:t>
            </a:r>
            <a:r>
              <a:rPr lang="en-US" altLang="zh-CN" i="1" dirty="0"/>
              <a:t>’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) 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group by </a:t>
            </a:r>
            <a:r>
              <a:rPr lang="en-US" altLang="zh-CN" i="1" dirty="0" err="1"/>
              <a:t>uid</a:t>
            </a:r>
            <a:r>
              <a:rPr lang="en-US" altLang="zh-CN" i="1" dirty="0"/>
              <a:t>, </a:t>
            </a:r>
            <a:r>
              <a:rPr lang="en-US" altLang="zh-CN" i="1" dirty="0" err="1"/>
              <a:t>st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) t1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) </a:t>
            </a:r>
            <a:r>
              <a:rPr lang="en-US" altLang="zh-CN" i="1" dirty="0" err="1"/>
              <a:t>tt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where </a:t>
            </a:r>
            <a:r>
              <a:rPr lang="en-US" altLang="zh-CN" i="1" dirty="0" err="1"/>
              <a:t>ro</a:t>
            </a:r>
            <a:r>
              <a:rPr lang="en-US" altLang="zh-CN" i="1" dirty="0"/>
              <a:t> = 1;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3479064225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55FA5-05E3-4FEA-99B7-D1A24A4B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创建评论时间表</a:t>
            </a:r>
            <a:r>
              <a:rPr lang="en-US" altLang="zh-CN" dirty="0" err="1"/>
              <a:t>tb_b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98A219-0008-488C-B206-9E743F8C293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4785"/>
          <a:stretch/>
        </p:blipFill>
        <p:spPr bwMode="auto">
          <a:xfrm>
            <a:off x="1420265" y="1370013"/>
            <a:ext cx="6303470" cy="326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672424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60F05-BCBA-452B-85DB-8B8EAA07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 华为</a:t>
            </a:r>
            <a:r>
              <a:rPr lang="en-US" altLang="zh-CN" dirty="0"/>
              <a:t>P30</a:t>
            </a:r>
            <a:r>
              <a:rPr lang="zh-CN" altLang="en-US" dirty="0"/>
              <a:t>手机评论画像分析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300FC-7C18-4AC5-9B08-582C374D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11.1  </a:t>
            </a:r>
            <a:r>
              <a:rPr lang="zh-CN" altLang="en-US" dirty="0"/>
              <a:t>需求分析</a:t>
            </a:r>
            <a:endParaRPr lang="en-US" altLang="zh-CN" dirty="0"/>
          </a:p>
          <a:p>
            <a:r>
              <a:rPr lang="en-US" altLang="zh-CN" dirty="0"/>
              <a:t>11.2  </a:t>
            </a:r>
            <a:r>
              <a:rPr lang="zh-CN" altLang="en-US" dirty="0"/>
              <a:t>项目设计</a:t>
            </a:r>
            <a:endParaRPr lang="en-US" altLang="zh-CN" dirty="0"/>
          </a:p>
          <a:p>
            <a:r>
              <a:rPr lang="en-US" altLang="zh-CN" dirty="0"/>
              <a:t>11.3  </a:t>
            </a:r>
            <a:r>
              <a:rPr lang="zh-CN" altLang="en-US" dirty="0"/>
              <a:t>项目环境搭建</a:t>
            </a:r>
            <a:endParaRPr lang="en-US" altLang="zh-CN" dirty="0"/>
          </a:p>
          <a:p>
            <a:r>
              <a:rPr lang="en-US" altLang="zh-CN" dirty="0"/>
              <a:t>11.4  </a:t>
            </a:r>
            <a:r>
              <a:rPr lang="zh-CN" altLang="en-US" dirty="0"/>
              <a:t>数据采集与预处理</a:t>
            </a:r>
            <a:endParaRPr lang="en-US" altLang="zh-CN" dirty="0"/>
          </a:p>
          <a:p>
            <a:r>
              <a:rPr lang="en-US" altLang="zh-CN" dirty="0"/>
              <a:t>11.5  </a:t>
            </a:r>
            <a:r>
              <a:rPr lang="zh-CN" altLang="en-US" dirty="0"/>
              <a:t>使用</a:t>
            </a:r>
            <a:r>
              <a:rPr lang="en-US" altLang="zh-CN" dirty="0"/>
              <a:t>Hive</a:t>
            </a:r>
            <a:r>
              <a:rPr lang="zh-CN" altLang="en-US" dirty="0"/>
              <a:t>分析数据</a:t>
            </a:r>
            <a:endParaRPr lang="en-US" altLang="zh-CN" dirty="0"/>
          </a:p>
          <a:p>
            <a:r>
              <a:rPr lang="en-US" altLang="zh-CN" dirty="0"/>
              <a:t>11.6  </a:t>
            </a:r>
            <a:r>
              <a:rPr lang="zh-CN" altLang="en-US" dirty="0"/>
              <a:t>数据可视化</a:t>
            </a:r>
          </a:p>
        </p:txBody>
      </p:sp>
    </p:spTree>
    <p:extLst>
      <p:ext uri="{BB962C8B-B14F-4D97-AF65-F5344CB8AC3E}">
        <p14:creationId xmlns:p14="http://schemas.microsoft.com/office/powerpoint/2010/main" val="3747634347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9A07E-52EC-4B33-B2DC-67181CC2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11.5.3  </a:t>
            </a:r>
            <a:r>
              <a:rPr lang="zh-CN" altLang="en-US" dirty="0"/>
              <a:t>根据用户评论时间创建各种表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CD6E1-D8F9-458E-97A6-439A2607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/>
              <a:t>3. </a:t>
            </a:r>
            <a:r>
              <a:rPr lang="zh-CN" altLang="zh-CN" dirty="0"/>
              <a:t>创建评论季节表</a:t>
            </a:r>
          </a:p>
          <a:p>
            <a:r>
              <a:rPr lang="zh-CN" altLang="zh-CN" dirty="0"/>
              <a:t>根据用户评论的时间创建评论季节表</a:t>
            </a:r>
            <a:r>
              <a:rPr lang="en-US" altLang="zh-CN" dirty="0" err="1"/>
              <a:t>tb_c</a:t>
            </a:r>
            <a:r>
              <a:rPr lang="zh-CN" altLang="zh-CN" dirty="0"/>
              <a:t>，统计用户评论的季节属性。使用的具体</a:t>
            </a:r>
            <a:r>
              <a:rPr lang="en-US" altLang="zh-CN" dirty="0"/>
              <a:t>HiveQL</a:t>
            </a:r>
            <a:r>
              <a:rPr lang="zh-CN" altLang="zh-CN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create table if not exists </a:t>
            </a:r>
            <a:r>
              <a:rPr lang="en-US" altLang="zh-CN" i="1" dirty="0" err="1"/>
              <a:t>tb_c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as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</a:t>
            </a:r>
            <a:r>
              <a:rPr lang="en-US" altLang="zh-CN" i="1" dirty="0" err="1"/>
              <a:t>concat_ws</a:t>
            </a:r>
            <a:r>
              <a:rPr lang="en-US" altLang="zh-CN" i="1" dirty="0"/>
              <a:t>('|', </a:t>
            </a:r>
            <a:r>
              <a:rPr lang="en-US" altLang="zh-CN" i="1" dirty="0" err="1"/>
              <a:t>collect_set</a:t>
            </a:r>
            <a:r>
              <a:rPr lang="en-US" altLang="zh-CN" i="1" dirty="0"/>
              <a:t>(</a:t>
            </a:r>
            <a:r>
              <a:rPr lang="en-US" altLang="zh-CN" i="1" dirty="0" err="1"/>
              <a:t>quanter</a:t>
            </a:r>
            <a:r>
              <a:rPr lang="en-US" altLang="zh-CN" i="1" dirty="0"/>
              <a:t>)) as </a:t>
            </a:r>
            <a:r>
              <a:rPr lang="en-US" altLang="zh-CN" i="1" dirty="0" err="1"/>
              <a:t>quanters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(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case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when month(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)) between 3 and 4 then 'spring'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when month(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)) between 5 and 9 then 'summer'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when month(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</a:t>
            </a:r>
            <a:r>
              <a:rPr lang="en-US" altLang="zh-CN" i="1" dirty="0" err="1"/>
              <a:t>datatime</a:t>
            </a:r>
            <a:r>
              <a:rPr lang="en-US" altLang="zh-CN" i="1" dirty="0"/>
              <a:t>)) between 10 and 11 then 'autumn'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else 'winter'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end </a:t>
            </a:r>
            <a:r>
              <a:rPr lang="en-US" altLang="zh-CN" i="1" dirty="0" err="1"/>
              <a:t>quanter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from comments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where </a:t>
            </a:r>
            <a:r>
              <a:rPr lang="en-US" altLang="zh-CN" i="1" dirty="0" err="1"/>
              <a:t>date_id</a:t>
            </a:r>
            <a:r>
              <a:rPr lang="en-US" altLang="zh-CN" i="1" dirty="0"/>
              <a:t> = '</a:t>
            </a:r>
            <a:r>
              <a:rPr lang="en-US" altLang="zh-CN" i="1" dirty="0" err="1"/>
              <a:t>jd</a:t>
            </a:r>
            <a:r>
              <a:rPr lang="en-US" altLang="zh-CN" i="1" dirty="0"/>
              <a:t>'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) t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group by </a:t>
            </a:r>
            <a:r>
              <a:rPr lang="en-US" altLang="zh-CN" i="1" dirty="0" err="1"/>
              <a:t>uid</a:t>
            </a:r>
            <a:r>
              <a:rPr lang="en-US" altLang="zh-CN" i="1" dirty="0"/>
              <a:t>;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3917133980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71647-32E4-41E5-A806-5F085841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创建评论季节表</a:t>
            </a:r>
            <a:r>
              <a:rPr lang="en-US" altLang="zh-CN" dirty="0" err="1"/>
              <a:t>tb_c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FD6CAD3-E396-48B2-8B6D-CFF110CB0FF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4104" b="4821"/>
          <a:stretch/>
        </p:blipFill>
        <p:spPr bwMode="auto">
          <a:xfrm>
            <a:off x="1259325" y="1370013"/>
            <a:ext cx="6625350" cy="326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745602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9A07E-52EC-4B33-B2DC-67181CC2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11.5.3  </a:t>
            </a:r>
            <a:r>
              <a:rPr lang="zh-CN" altLang="en-US" dirty="0"/>
              <a:t>根据用户评论时间创建各种表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CD6E1-D8F9-458E-97A6-439A2607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创建评论年限表</a:t>
            </a:r>
          </a:p>
          <a:p>
            <a:r>
              <a:rPr lang="zh-CN" altLang="en-US" dirty="0"/>
              <a:t>根据用户评论的时间创建评论年限表</a:t>
            </a:r>
            <a:r>
              <a:rPr lang="en-US" altLang="zh-CN" dirty="0" err="1"/>
              <a:t>tb_d</a:t>
            </a:r>
            <a:r>
              <a:rPr lang="zh-CN" altLang="en-US" dirty="0"/>
              <a:t>，统计用户评论所在的时间年限。使用的具体</a:t>
            </a:r>
            <a:r>
              <a:rPr lang="en-US" altLang="zh-CN" dirty="0"/>
              <a:t>HiveQL</a:t>
            </a:r>
            <a:r>
              <a:rPr lang="zh-CN" altLang="en-US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create table if not exists </a:t>
            </a:r>
            <a:r>
              <a:rPr lang="en-US" altLang="zh-CN" i="1" dirty="0" err="1"/>
              <a:t>tb_d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as</a:t>
            </a:r>
          </a:p>
          <a:p>
            <a:pPr marL="0" indent="0">
              <a:buNone/>
            </a:pPr>
            <a:r>
              <a:rPr lang="en-US" altLang="zh-CN" i="1" dirty="0"/>
              <a:t>select </a:t>
            </a:r>
            <a:r>
              <a:rPr lang="en-US" altLang="zh-CN" i="1" dirty="0" err="1"/>
              <a:t>uid</a:t>
            </a:r>
            <a:r>
              <a:rPr lang="en-US" altLang="zh-CN" i="1" dirty="0"/>
              <a:t>, </a:t>
            </a:r>
            <a:r>
              <a:rPr lang="en-US" altLang="zh-CN" i="1" dirty="0" err="1"/>
              <a:t>concat_ws</a:t>
            </a:r>
            <a:r>
              <a:rPr lang="en-US" altLang="zh-CN" i="1" dirty="0"/>
              <a:t>('|', </a:t>
            </a:r>
            <a:r>
              <a:rPr lang="en-US" altLang="zh-CN" i="1" dirty="0" err="1"/>
              <a:t>collect_set</a:t>
            </a:r>
            <a:r>
              <a:rPr lang="en-US" altLang="zh-CN" i="1" dirty="0"/>
              <a:t>(cast(year(</a:t>
            </a:r>
            <a:r>
              <a:rPr lang="en-US" altLang="zh-CN" i="1" dirty="0" err="1"/>
              <a:t>from_unixtime</a:t>
            </a:r>
            <a:r>
              <a:rPr lang="en-US" altLang="zh-CN" i="1" dirty="0"/>
              <a:t>(datetime)) as string))) as years</a:t>
            </a:r>
          </a:p>
          <a:p>
            <a:pPr marL="0" indent="0">
              <a:buNone/>
            </a:pPr>
            <a:r>
              <a:rPr lang="en-US" altLang="zh-CN" i="1" dirty="0"/>
              <a:t>from comments</a:t>
            </a:r>
          </a:p>
          <a:p>
            <a:pPr marL="0" indent="0">
              <a:buNone/>
            </a:pPr>
            <a:r>
              <a:rPr lang="en-US" altLang="zh-CN" i="1" dirty="0"/>
              <a:t>where </a:t>
            </a:r>
            <a:r>
              <a:rPr lang="en-US" altLang="zh-CN" i="1" dirty="0" err="1"/>
              <a:t>date_id</a:t>
            </a:r>
            <a:r>
              <a:rPr lang="en-US" altLang="zh-CN" i="1" dirty="0"/>
              <a:t> = '</a:t>
            </a:r>
            <a:r>
              <a:rPr lang="en-US" altLang="zh-CN" i="1" dirty="0" err="1"/>
              <a:t>jd</a:t>
            </a:r>
            <a:r>
              <a:rPr lang="en-US" altLang="zh-CN" i="1" dirty="0"/>
              <a:t>'</a:t>
            </a:r>
          </a:p>
          <a:p>
            <a:pPr marL="0" indent="0">
              <a:buNone/>
            </a:pPr>
            <a:r>
              <a:rPr lang="en-US" altLang="zh-CN" i="1" dirty="0"/>
              <a:t>group by </a:t>
            </a:r>
            <a:r>
              <a:rPr lang="en-US" altLang="zh-CN" i="1" dirty="0" err="1"/>
              <a:t>uid</a:t>
            </a:r>
            <a:r>
              <a:rPr lang="en-US" altLang="zh-CN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1187858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B8932-4231-4043-8368-9BA4879F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创建评论年限表</a:t>
            </a:r>
            <a:r>
              <a:rPr lang="en-US" altLang="zh-CN" dirty="0" err="1"/>
              <a:t>tb_d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9E5C8D-F388-48F7-B1BD-268CF5C20DE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5124"/>
          <a:stretch/>
        </p:blipFill>
        <p:spPr bwMode="auto">
          <a:xfrm>
            <a:off x="1407676" y="1370013"/>
            <a:ext cx="6328647" cy="326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6348967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AC8F-2027-41E5-8B85-E154985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11.5.4  </a:t>
            </a:r>
            <a:r>
              <a:rPr lang="zh-CN" altLang="zh-CN" dirty="0"/>
              <a:t>创建评论画像表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5897D-8145-432B-8416-434B30CF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查看各表关联后数据</a:t>
            </a:r>
          </a:p>
          <a:p>
            <a:r>
              <a:rPr lang="zh-CN" altLang="en-US" dirty="0"/>
              <a:t>通过查询语句，查看各表关联后的数据。</a:t>
            </a:r>
            <a:r>
              <a:rPr lang="en-US" altLang="zh-CN" dirty="0"/>
              <a:t>HiveQL</a:t>
            </a:r>
            <a:r>
              <a:rPr lang="zh-CN" altLang="en-US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select '</a:t>
            </a:r>
            <a:r>
              <a:rPr lang="en-US" altLang="zh-CN" i="1" dirty="0" err="1"/>
              <a:t>jd</a:t>
            </a:r>
            <a:r>
              <a:rPr lang="en-US" altLang="zh-CN" i="1" dirty="0"/>
              <a:t>' as </a:t>
            </a:r>
            <a:r>
              <a:rPr lang="en-US" altLang="zh-CN" i="1" dirty="0" err="1"/>
              <a:t>date_id</a:t>
            </a:r>
            <a:r>
              <a:rPr lang="en-US" altLang="zh-CN" i="1" dirty="0"/>
              <a:t>,</a:t>
            </a:r>
          </a:p>
          <a:p>
            <a:pPr marL="0" indent="0">
              <a:buNone/>
            </a:pPr>
            <a:r>
              <a:rPr lang="en-US" altLang="zh-CN" i="1" dirty="0" err="1"/>
              <a:t>tb_a.uid</a:t>
            </a:r>
            <a:r>
              <a:rPr lang="en-US" altLang="zh-CN" i="1" dirty="0"/>
              <a:t> as </a:t>
            </a:r>
            <a:r>
              <a:rPr lang="en-US" altLang="zh-CN" i="1" dirty="0" err="1"/>
              <a:t>uid</a:t>
            </a:r>
            <a:r>
              <a:rPr lang="en-US" altLang="zh-CN" i="1" dirty="0"/>
              <a:t>,</a:t>
            </a:r>
          </a:p>
          <a:p>
            <a:pPr marL="0" indent="0">
              <a:buNone/>
            </a:pPr>
            <a:r>
              <a:rPr lang="en-US" altLang="zh-CN" i="1" dirty="0" err="1"/>
              <a:t>tb_a.weekday</a:t>
            </a:r>
            <a:r>
              <a:rPr lang="en-US" altLang="zh-CN" i="1" dirty="0"/>
              <a:t> as weekday,</a:t>
            </a:r>
          </a:p>
          <a:p>
            <a:pPr marL="0" indent="0">
              <a:buNone/>
            </a:pPr>
            <a:r>
              <a:rPr lang="en-US" altLang="zh-CN" i="1" dirty="0"/>
              <a:t>tb_b.st as </a:t>
            </a:r>
            <a:r>
              <a:rPr lang="en-US" altLang="zh-CN" i="1" dirty="0" err="1"/>
              <a:t>st</a:t>
            </a:r>
            <a:r>
              <a:rPr lang="en-US" altLang="zh-CN" i="1" dirty="0"/>
              <a:t>,</a:t>
            </a:r>
          </a:p>
          <a:p>
            <a:pPr marL="0" indent="0">
              <a:buNone/>
            </a:pPr>
            <a:r>
              <a:rPr lang="en-US" altLang="zh-CN" i="1" dirty="0" err="1"/>
              <a:t>tb_d.years</a:t>
            </a:r>
            <a:r>
              <a:rPr lang="en-US" altLang="zh-CN" i="1" dirty="0"/>
              <a:t> as years,</a:t>
            </a:r>
          </a:p>
          <a:p>
            <a:pPr marL="0" indent="0">
              <a:buNone/>
            </a:pPr>
            <a:r>
              <a:rPr lang="en-US" altLang="zh-CN" i="1" dirty="0" err="1"/>
              <a:t>tb_c.quanters</a:t>
            </a:r>
            <a:r>
              <a:rPr lang="en-US" altLang="zh-CN" i="1" dirty="0"/>
              <a:t> as </a:t>
            </a:r>
            <a:r>
              <a:rPr lang="en-US" altLang="zh-CN" i="1" dirty="0" err="1"/>
              <a:t>quanters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from </a:t>
            </a:r>
            <a:r>
              <a:rPr lang="en-US" altLang="zh-CN" i="1" dirty="0" err="1"/>
              <a:t>tb_a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left outer join </a:t>
            </a:r>
            <a:r>
              <a:rPr lang="en-US" altLang="zh-CN" i="1" dirty="0" err="1"/>
              <a:t>tb_b</a:t>
            </a:r>
            <a:r>
              <a:rPr lang="en-US" altLang="zh-CN" i="1" dirty="0"/>
              <a:t> on </a:t>
            </a:r>
            <a:r>
              <a:rPr lang="en-US" altLang="zh-CN" i="1" dirty="0" err="1"/>
              <a:t>tb_a.uid</a:t>
            </a:r>
            <a:r>
              <a:rPr lang="en-US" altLang="zh-CN" i="1" dirty="0"/>
              <a:t> = </a:t>
            </a:r>
            <a:r>
              <a:rPr lang="en-US" altLang="zh-CN" i="1" dirty="0" err="1"/>
              <a:t>tb_b.uid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left outer join </a:t>
            </a:r>
            <a:r>
              <a:rPr lang="en-US" altLang="zh-CN" i="1" dirty="0" err="1"/>
              <a:t>tb_c</a:t>
            </a:r>
            <a:r>
              <a:rPr lang="en-US" altLang="zh-CN" i="1" dirty="0"/>
              <a:t> on </a:t>
            </a:r>
            <a:r>
              <a:rPr lang="en-US" altLang="zh-CN" i="1" dirty="0" err="1"/>
              <a:t>tb_a.uid</a:t>
            </a:r>
            <a:r>
              <a:rPr lang="en-US" altLang="zh-CN" i="1" dirty="0"/>
              <a:t> = </a:t>
            </a:r>
            <a:r>
              <a:rPr lang="en-US" altLang="zh-CN" i="1" dirty="0" err="1"/>
              <a:t>tb_c.uid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left outer join </a:t>
            </a:r>
            <a:r>
              <a:rPr lang="en-US" altLang="zh-CN" i="1" dirty="0" err="1"/>
              <a:t>tb_d</a:t>
            </a:r>
            <a:r>
              <a:rPr lang="en-US" altLang="zh-CN" i="1" dirty="0"/>
              <a:t> on </a:t>
            </a:r>
            <a:r>
              <a:rPr lang="en-US" altLang="zh-CN" i="1" dirty="0" err="1"/>
              <a:t>tb_a.uid</a:t>
            </a:r>
            <a:r>
              <a:rPr lang="en-US" altLang="zh-CN" i="1" dirty="0"/>
              <a:t> = </a:t>
            </a:r>
            <a:r>
              <a:rPr lang="en-US" altLang="zh-CN" i="1" dirty="0" err="1"/>
              <a:t>tb_d.uid</a:t>
            </a:r>
            <a:r>
              <a:rPr lang="en-US" altLang="zh-CN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31783457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43C00-FB71-4296-A6F5-970272D7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查看各表关联后数据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B88EF2-414E-49B7-AE6E-A69A6B937AF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4954"/>
          <a:stretch/>
        </p:blipFill>
        <p:spPr bwMode="auto">
          <a:xfrm>
            <a:off x="1414001" y="1370013"/>
            <a:ext cx="6315997" cy="326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1433415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AC8F-2027-41E5-8B85-E154985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11.5.4  </a:t>
            </a:r>
            <a:r>
              <a:rPr lang="zh-CN" altLang="zh-CN" dirty="0"/>
              <a:t>创建评论画像表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5897D-8145-432B-8416-434B30CF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2. </a:t>
            </a:r>
            <a:r>
              <a:rPr lang="zh-CN" altLang="zh-CN" dirty="0"/>
              <a:t>创建评论画像目标表</a:t>
            </a:r>
          </a:p>
          <a:p>
            <a:r>
              <a:rPr lang="zh-CN" altLang="zh-CN" dirty="0"/>
              <a:t>创建评论画像目标表</a:t>
            </a:r>
            <a:r>
              <a:rPr lang="en-US" altLang="zh-CN" dirty="0"/>
              <a:t>P30_image</a:t>
            </a:r>
            <a:r>
              <a:rPr lang="zh-CN" altLang="zh-CN" dirty="0"/>
              <a:t>，使用的</a:t>
            </a:r>
            <a:r>
              <a:rPr lang="en-US" altLang="zh-CN" dirty="0"/>
              <a:t>HiveQL</a:t>
            </a:r>
            <a:r>
              <a:rPr lang="zh-CN" altLang="zh-CN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create table P30_image(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 err="1"/>
              <a:t>data_modify</a:t>
            </a:r>
            <a:r>
              <a:rPr lang="en-US" altLang="zh-CN" i="1" dirty="0"/>
              <a:t> int,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 err="1"/>
              <a:t>uid</a:t>
            </a:r>
            <a:r>
              <a:rPr lang="en-US" altLang="zh-CN" i="1" dirty="0"/>
              <a:t> string,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weekday string,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 err="1"/>
              <a:t>st</a:t>
            </a:r>
            <a:r>
              <a:rPr lang="en-US" altLang="zh-CN" i="1" dirty="0"/>
              <a:t> string,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years string,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 err="1"/>
              <a:t>quanters</a:t>
            </a:r>
            <a:r>
              <a:rPr lang="en-US" altLang="zh-CN" i="1" dirty="0"/>
              <a:t> string)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partitioned by (</a:t>
            </a:r>
            <a:r>
              <a:rPr lang="en-US" altLang="zh-CN" i="1" dirty="0" err="1"/>
              <a:t>date_id</a:t>
            </a:r>
            <a:r>
              <a:rPr lang="en-US" altLang="zh-CN" i="1" dirty="0"/>
              <a:t> int);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383160454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AC8F-2027-41E5-8B85-E154985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11.5.4  </a:t>
            </a:r>
            <a:r>
              <a:rPr lang="zh-CN" altLang="zh-CN" dirty="0"/>
              <a:t>创建评论画像表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5897D-8145-432B-8416-434B30CF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插入数据到评论画像目标表</a:t>
            </a:r>
          </a:p>
          <a:p>
            <a:r>
              <a:rPr lang="zh-CN" altLang="en-US" dirty="0"/>
              <a:t>将数据插入到</a:t>
            </a:r>
            <a:r>
              <a:rPr lang="en-US" altLang="zh-CN" dirty="0"/>
              <a:t>/user/hive/warehouse/P30_image/20190812</a:t>
            </a:r>
            <a:r>
              <a:rPr lang="zh-CN" altLang="en-US" dirty="0"/>
              <a:t>中，使用的</a:t>
            </a:r>
            <a:r>
              <a:rPr lang="en-US" altLang="zh-CN" dirty="0"/>
              <a:t>HiveQL</a:t>
            </a:r>
            <a:r>
              <a:rPr lang="zh-CN" altLang="en-US" dirty="0"/>
              <a:t>语句如下所示。</a:t>
            </a:r>
          </a:p>
          <a:p>
            <a:pPr marL="0" indent="0">
              <a:buNone/>
            </a:pPr>
            <a:r>
              <a:rPr lang="en-US" altLang="zh-CN" i="1" dirty="0"/>
              <a:t>insert overwrite directory '/user/hive/warehouse/P30_image/20190812'</a:t>
            </a:r>
          </a:p>
          <a:p>
            <a:pPr marL="0" indent="0">
              <a:buNone/>
            </a:pPr>
            <a:r>
              <a:rPr lang="en-US" altLang="zh-CN" i="1" dirty="0"/>
              <a:t>select distinct '20190812' as </a:t>
            </a:r>
            <a:r>
              <a:rPr lang="en-US" altLang="zh-CN" i="1" dirty="0" err="1"/>
              <a:t>date_id</a:t>
            </a:r>
            <a:r>
              <a:rPr lang="en-US" altLang="zh-CN" i="1" dirty="0"/>
              <a:t>,</a:t>
            </a:r>
          </a:p>
          <a:p>
            <a:pPr marL="0" indent="0">
              <a:buNone/>
            </a:pPr>
            <a:r>
              <a:rPr lang="en-US" altLang="zh-CN" i="1" dirty="0" err="1"/>
              <a:t>tb_a.uid</a:t>
            </a:r>
            <a:r>
              <a:rPr lang="en-US" altLang="zh-CN" i="1" dirty="0"/>
              <a:t> as </a:t>
            </a:r>
            <a:r>
              <a:rPr lang="en-US" altLang="zh-CN" i="1" dirty="0" err="1"/>
              <a:t>uid</a:t>
            </a:r>
            <a:r>
              <a:rPr lang="en-US" altLang="zh-CN" i="1" dirty="0"/>
              <a:t>,</a:t>
            </a:r>
          </a:p>
          <a:p>
            <a:pPr marL="0" indent="0">
              <a:buNone/>
            </a:pPr>
            <a:r>
              <a:rPr lang="en-US" altLang="zh-CN" i="1" dirty="0" err="1"/>
              <a:t>tb_a.weekday</a:t>
            </a:r>
            <a:r>
              <a:rPr lang="en-US" altLang="zh-CN" i="1" dirty="0"/>
              <a:t> as weekday,</a:t>
            </a:r>
          </a:p>
          <a:p>
            <a:pPr marL="0" indent="0">
              <a:buNone/>
            </a:pPr>
            <a:r>
              <a:rPr lang="en-US" altLang="zh-CN" i="1" dirty="0"/>
              <a:t>tb_b.st as </a:t>
            </a:r>
            <a:r>
              <a:rPr lang="en-US" altLang="zh-CN" i="1" dirty="0" err="1"/>
              <a:t>st</a:t>
            </a:r>
            <a:r>
              <a:rPr lang="en-US" altLang="zh-CN" i="1" dirty="0"/>
              <a:t>,</a:t>
            </a:r>
          </a:p>
          <a:p>
            <a:pPr marL="0" indent="0">
              <a:buNone/>
            </a:pPr>
            <a:r>
              <a:rPr lang="en-US" altLang="zh-CN" i="1" dirty="0" err="1"/>
              <a:t>tb_d.years</a:t>
            </a:r>
            <a:r>
              <a:rPr lang="en-US" altLang="zh-CN" i="1" dirty="0"/>
              <a:t> as years,</a:t>
            </a:r>
          </a:p>
          <a:p>
            <a:pPr marL="0" indent="0">
              <a:buNone/>
            </a:pPr>
            <a:r>
              <a:rPr lang="en-US" altLang="zh-CN" i="1" dirty="0" err="1"/>
              <a:t>tb_c.quanters</a:t>
            </a:r>
            <a:r>
              <a:rPr lang="en-US" altLang="zh-CN" i="1" dirty="0"/>
              <a:t> as </a:t>
            </a:r>
            <a:r>
              <a:rPr lang="en-US" altLang="zh-CN" i="1" dirty="0" err="1"/>
              <a:t>quanters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from </a:t>
            </a:r>
            <a:r>
              <a:rPr lang="en-US" altLang="zh-CN" i="1" dirty="0" err="1"/>
              <a:t>tb_a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left outer join </a:t>
            </a:r>
            <a:r>
              <a:rPr lang="en-US" altLang="zh-CN" i="1" dirty="0" err="1"/>
              <a:t>tb_b</a:t>
            </a:r>
            <a:r>
              <a:rPr lang="en-US" altLang="zh-CN" i="1" dirty="0"/>
              <a:t> on </a:t>
            </a:r>
            <a:r>
              <a:rPr lang="en-US" altLang="zh-CN" i="1" dirty="0" err="1"/>
              <a:t>tb_a.uid</a:t>
            </a:r>
            <a:r>
              <a:rPr lang="en-US" altLang="zh-CN" i="1" dirty="0"/>
              <a:t> = </a:t>
            </a:r>
            <a:r>
              <a:rPr lang="en-US" altLang="zh-CN" i="1" dirty="0" err="1"/>
              <a:t>tb_b.uid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left outer join </a:t>
            </a:r>
            <a:r>
              <a:rPr lang="en-US" altLang="zh-CN" i="1" dirty="0" err="1"/>
              <a:t>tb_c</a:t>
            </a:r>
            <a:r>
              <a:rPr lang="en-US" altLang="zh-CN" i="1" dirty="0"/>
              <a:t> on </a:t>
            </a:r>
            <a:r>
              <a:rPr lang="en-US" altLang="zh-CN" i="1" dirty="0" err="1"/>
              <a:t>tb_a.uid</a:t>
            </a:r>
            <a:r>
              <a:rPr lang="en-US" altLang="zh-CN" i="1" dirty="0"/>
              <a:t> = </a:t>
            </a:r>
            <a:r>
              <a:rPr lang="en-US" altLang="zh-CN" i="1" dirty="0" err="1"/>
              <a:t>tb_c.uid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left outer join </a:t>
            </a:r>
            <a:r>
              <a:rPr lang="en-US" altLang="zh-CN" i="1" dirty="0" err="1"/>
              <a:t>tb_d</a:t>
            </a:r>
            <a:r>
              <a:rPr lang="en-US" altLang="zh-CN" i="1" dirty="0"/>
              <a:t> on </a:t>
            </a:r>
            <a:r>
              <a:rPr lang="en-US" altLang="zh-CN" i="1" dirty="0" err="1"/>
              <a:t>tb_a.uid</a:t>
            </a:r>
            <a:r>
              <a:rPr lang="en-US" altLang="zh-CN" i="1" dirty="0"/>
              <a:t> = </a:t>
            </a:r>
            <a:r>
              <a:rPr lang="en-US" altLang="zh-CN" i="1" dirty="0" err="1"/>
              <a:t>tb_d.uid</a:t>
            </a:r>
            <a:r>
              <a:rPr lang="en-US" altLang="zh-CN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352971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1C285-BCB9-40AF-8F47-4CDDC013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插入数据到评论画像目标表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624A2A-F2BF-4F88-B773-3FCA21615A4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8183"/>
          <a:stretch/>
        </p:blipFill>
        <p:spPr bwMode="auto">
          <a:xfrm>
            <a:off x="1289368" y="1370013"/>
            <a:ext cx="6565264" cy="326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2759075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AC8F-2027-41E5-8B85-E154985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11.5.4  </a:t>
            </a:r>
            <a:r>
              <a:rPr lang="zh-CN" altLang="zh-CN" dirty="0"/>
              <a:t>创建评论画像表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5897D-8145-432B-8416-434B30CF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插入数据到评论画像目标表</a:t>
            </a:r>
          </a:p>
          <a:p>
            <a:pPr lvl="1"/>
            <a:r>
              <a:rPr lang="zh-CN" altLang="zh-CN" dirty="0"/>
              <a:t>然后，使用以下两条语句将数据插入到评论画像目标表</a:t>
            </a:r>
            <a:r>
              <a:rPr lang="en-US" altLang="zh-CN" dirty="0"/>
              <a:t>P30_image</a:t>
            </a:r>
            <a:r>
              <a:rPr lang="zh-CN" altLang="zh-CN" dirty="0"/>
              <a:t>中。</a:t>
            </a:r>
          </a:p>
          <a:p>
            <a:pPr marL="342900" lvl="1" indent="0">
              <a:buNone/>
            </a:pPr>
            <a:r>
              <a:rPr lang="en-US" altLang="zh-CN" i="1" dirty="0"/>
              <a:t>ALTER TABLE P30_image DROP IF EXISTS PARTITION (</a:t>
            </a:r>
            <a:r>
              <a:rPr lang="en-US" altLang="zh-CN" i="1" dirty="0" err="1"/>
              <a:t>date_id</a:t>
            </a:r>
            <a:r>
              <a:rPr lang="en-US" altLang="zh-CN" i="1" dirty="0"/>
              <a:t>='20190812');</a:t>
            </a:r>
            <a:endParaRPr lang="zh-CN" altLang="zh-CN" i="1" dirty="0"/>
          </a:p>
          <a:p>
            <a:pPr marL="342900" lvl="1" indent="0">
              <a:buNone/>
            </a:pPr>
            <a:r>
              <a:rPr lang="en-US" altLang="zh-CN" i="1" dirty="0"/>
              <a:t>ALTER TABLE P30_image ADD PARTITION (</a:t>
            </a:r>
            <a:r>
              <a:rPr lang="en-US" altLang="zh-CN" i="1" dirty="0" err="1"/>
              <a:t>date_id</a:t>
            </a:r>
            <a:r>
              <a:rPr lang="en-US" altLang="zh-CN" i="1" dirty="0"/>
              <a:t>='20190812') LOCATION '/user/hive/warehouse/P30_image/20190812';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392830090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34FD0-299E-46E6-8A88-46938CFD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 </a:t>
            </a:r>
            <a:r>
              <a:rPr lang="zh-CN" altLang="zh-CN" dirty="0"/>
              <a:t>需求分析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EEC4F-89AE-4EF9-8782-DD38514C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用户画像即用户信息标签化，是通过收集与分析消费者社会属性、生活习惯、消费行为等主要信息数据后，完美地抽象出一个用户的商业全貌，可以看作是企业应用大数据技术的基本方式。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针对京东商城华为</a:t>
            </a:r>
            <a:r>
              <a:rPr lang="en-US" altLang="zh-CN" dirty="0"/>
              <a:t>P30</a:t>
            </a:r>
            <a:r>
              <a:rPr lang="zh-CN" altLang="zh-CN" dirty="0"/>
              <a:t>手机前</a:t>
            </a:r>
            <a:r>
              <a:rPr lang="en-US" altLang="zh-CN" dirty="0"/>
              <a:t>100</a:t>
            </a:r>
            <a:r>
              <a:rPr lang="zh-CN" altLang="zh-CN" dirty="0"/>
              <a:t>页的评论数据，进行用户画像分析，并对结论进行可视化呈现，最终得出评论时间在工作日、周末的分布情况，以及评论时间在春夏秋冬四季的分布情况。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005913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AC8F-2027-41E5-8B85-E1549854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11.5.4  </a:t>
            </a:r>
            <a:r>
              <a:rPr lang="zh-CN" altLang="zh-CN" dirty="0"/>
              <a:t>创建评论画像表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5897D-8145-432B-8416-434B30CF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</a:t>
            </a:r>
            <a:r>
              <a:rPr lang="zh-CN" altLang="zh-CN" dirty="0"/>
              <a:t>查看评论画像目标表数据</a:t>
            </a:r>
          </a:p>
          <a:p>
            <a:pPr lvl="1"/>
            <a:r>
              <a:rPr lang="zh-CN" altLang="zh-CN" dirty="0"/>
              <a:t>查看评论画像目标表加载后的数据，使用的</a:t>
            </a:r>
            <a:r>
              <a:rPr lang="en-US" altLang="zh-CN" dirty="0"/>
              <a:t>HiveQL</a:t>
            </a:r>
            <a:r>
              <a:rPr lang="zh-CN" altLang="zh-CN" dirty="0"/>
              <a:t>语句如下所示。</a:t>
            </a:r>
          </a:p>
          <a:p>
            <a:pPr marL="342900" lvl="1" indent="0">
              <a:buNone/>
            </a:pPr>
            <a:r>
              <a:rPr lang="en-US" altLang="zh-CN" i="1" dirty="0"/>
              <a:t>select * from P30_image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421408554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755B6-E79B-410D-982C-49EFE2ED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查看评论画像目标表数据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413582-FEB6-4424-AA5E-07B2E214FB7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22261"/>
          <a:stretch/>
        </p:blipFill>
        <p:spPr bwMode="auto">
          <a:xfrm>
            <a:off x="1117169" y="1370013"/>
            <a:ext cx="6909662" cy="326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4518127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2CD52-B0B6-4F28-AC7B-8D4FE28A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11.6  </a:t>
            </a:r>
            <a:r>
              <a:rPr lang="zh-CN" altLang="en-US" dirty="0"/>
              <a:t>数据可视化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98652-8A54-4891-A9FD-63FAB263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本项目的数据可视化基于</a:t>
            </a:r>
            <a:r>
              <a:rPr lang="en-US" altLang="zh-CN" dirty="0"/>
              <a:t>Spring Boot</a:t>
            </a:r>
            <a:r>
              <a:rPr lang="zh-CN" altLang="en-US" dirty="0"/>
              <a:t>和</a:t>
            </a:r>
            <a:r>
              <a:rPr lang="en-US" altLang="zh-CN" dirty="0" err="1"/>
              <a:t>EChars</a:t>
            </a:r>
            <a:r>
              <a:rPr lang="zh-CN" altLang="en-US" dirty="0"/>
              <a:t>实现，读者可以登录</a:t>
            </a:r>
            <a:r>
              <a:rPr lang="en-US" altLang="zh-CN" dirty="0"/>
              <a:t>Spring</a:t>
            </a:r>
            <a:r>
              <a:rPr lang="zh-CN" altLang="en-US" dirty="0"/>
              <a:t>官网</a:t>
            </a:r>
            <a:r>
              <a:rPr lang="en-US" altLang="zh-CN" dirty="0">
                <a:hlinkClick r:id="rId2"/>
              </a:rPr>
              <a:t>https://start.spring.io/</a:t>
            </a:r>
            <a:r>
              <a:rPr lang="zh-CN" altLang="en-US" dirty="0"/>
              <a:t>进行配置下载</a:t>
            </a:r>
            <a:r>
              <a:rPr lang="en-US" altLang="zh-CN" dirty="0"/>
              <a:t>Spring Boot</a:t>
            </a:r>
            <a:r>
              <a:rPr lang="zh-CN" altLang="en-US" dirty="0"/>
              <a:t>项目，例如项目使用的名称为“</a:t>
            </a:r>
            <a:r>
              <a:rPr lang="en-US" altLang="zh-CN" dirty="0"/>
              <a:t>Portrait”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创建</a:t>
            </a:r>
            <a:r>
              <a:rPr lang="en-US" altLang="zh-CN" dirty="0" err="1"/>
              <a:t>application.yml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Eclipse</a:t>
            </a:r>
            <a:r>
              <a:rPr lang="zh-CN" altLang="en-US" dirty="0"/>
              <a:t>或者</a:t>
            </a:r>
            <a:r>
              <a:rPr lang="en-US" altLang="zh-CN" dirty="0"/>
              <a:t>IDEA</a:t>
            </a:r>
            <a:r>
              <a:rPr lang="zh-CN" altLang="en-US" dirty="0"/>
              <a:t>打开项目，在项目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/main/resources</a:t>
            </a:r>
            <a:r>
              <a:rPr lang="zh-CN" altLang="en-US" dirty="0"/>
              <a:t>下创建文件</a:t>
            </a:r>
            <a:r>
              <a:rPr lang="en-US" altLang="zh-CN" dirty="0" err="1"/>
              <a:t>application.yml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代码附后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编写数据接口代码</a:t>
            </a:r>
          </a:p>
          <a:p>
            <a:pPr lvl="1"/>
            <a:r>
              <a:rPr lang="zh-CN" altLang="en-US" dirty="0"/>
              <a:t>项目采用前后分离的设计模式，</a:t>
            </a:r>
            <a:r>
              <a:rPr lang="en-US" altLang="zh-CN" dirty="0"/>
              <a:t>Spring Boot</a:t>
            </a:r>
            <a:r>
              <a:rPr lang="zh-CN" altLang="en-US" dirty="0"/>
              <a:t>提供访问接口，由页面发送请求，然后根据返回的数据渲染。</a:t>
            </a:r>
          </a:p>
          <a:p>
            <a:pPr lvl="1"/>
            <a:r>
              <a:rPr lang="zh-CN" altLang="en-US" dirty="0"/>
              <a:t>代码附后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编写页面渲染代码</a:t>
            </a:r>
          </a:p>
          <a:p>
            <a:pPr lvl="1"/>
            <a:r>
              <a:rPr lang="zh-CN" altLang="en-US" dirty="0"/>
              <a:t>代码附后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466847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99164-88C3-4C57-A65B-52A0C130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Boot</a:t>
            </a:r>
            <a:r>
              <a:rPr lang="zh-CN" altLang="zh-CN" dirty="0"/>
              <a:t>项目“</a:t>
            </a:r>
            <a:r>
              <a:rPr lang="en-US" altLang="zh-CN" dirty="0"/>
              <a:t>Portrait</a:t>
            </a:r>
            <a:r>
              <a:rPr lang="zh-CN" altLang="zh-CN" dirty="0"/>
              <a:t>”整体结构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F63896-80A5-44C9-B623-5AF75EA285A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89" r="62576"/>
          <a:stretch/>
        </p:blipFill>
        <p:spPr bwMode="auto">
          <a:xfrm>
            <a:off x="3605262" y="1370013"/>
            <a:ext cx="1933475" cy="3262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109268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5D3D5-F98D-448A-9282-61A825C0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application.yml</a:t>
            </a:r>
            <a:r>
              <a:rPr lang="zh-CN" altLang="en-US" dirty="0"/>
              <a:t>完整代码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02B8C-3D4E-47D7-949F-B96755735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943350" cy="326350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i="1" dirty="0"/>
              <a:t>hive: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url: jdbc:hive2://192.168.18.130:10000/hive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driver-class-name: </a:t>
            </a:r>
            <a:r>
              <a:rPr lang="en-US" altLang="zh-CN" i="1" dirty="0" err="1"/>
              <a:t>org.apache.hive.jdbc.HiveDriver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type: </a:t>
            </a:r>
            <a:r>
              <a:rPr lang="en-US" altLang="zh-CN" i="1" dirty="0" err="1"/>
              <a:t>com.alibaba.druid.pool.DruidDataSource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user: hive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password: </a:t>
            </a:r>
            <a:r>
              <a:rPr lang="en-US" altLang="zh-CN" i="1" dirty="0" err="1"/>
              <a:t>xijing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# </a:t>
            </a:r>
            <a:r>
              <a:rPr lang="zh-CN" altLang="zh-CN" i="1" dirty="0"/>
              <a:t>下面为连接池的补充设置，应用到上面所有数据源中</a:t>
            </a:r>
          </a:p>
          <a:p>
            <a:pPr marL="0" indent="0">
              <a:buNone/>
            </a:pPr>
            <a:r>
              <a:rPr lang="en-US" altLang="zh-CN" i="1" dirty="0"/>
              <a:t>  # </a:t>
            </a:r>
            <a:r>
              <a:rPr lang="zh-CN" altLang="zh-CN" i="1" dirty="0"/>
              <a:t>初始化大小，最小，最大</a:t>
            </a:r>
          </a:p>
          <a:p>
            <a:pPr marL="0" indent="0"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initialSize</a:t>
            </a:r>
            <a:r>
              <a:rPr lang="en-US" altLang="zh-CN" i="1" dirty="0"/>
              <a:t>: 1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minIdle</a:t>
            </a:r>
            <a:r>
              <a:rPr lang="en-US" altLang="zh-CN" i="1" dirty="0"/>
              <a:t>: 3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maxActive</a:t>
            </a:r>
            <a:r>
              <a:rPr lang="en-US" altLang="zh-CN" i="1" dirty="0"/>
              <a:t>: 20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# </a:t>
            </a:r>
            <a:r>
              <a:rPr lang="zh-CN" altLang="zh-CN" i="1" dirty="0"/>
              <a:t>配置获取连接等待超时的时间</a:t>
            </a:r>
          </a:p>
          <a:p>
            <a:pPr marL="0" indent="0"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maxWait</a:t>
            </a:r>
            <a:r>
              <a:rPr lang="en-US" altLang="zh-CN" i="1" dirty="0"/>
              <a:t>: 60000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# </a:t>
            </a:r>
            <a:r>
              <a:rPr lang="zh-CN" altLang="zh-CN" i="1" dirty="0"/>
              <a:t>配置间隔多久才进行一次检测，检测需要关闭的空闲连接，单位是毫秒</a:t>
            </a:r>
          </a:p>
          <a:p>
            <a:pPr marL="0" indent="0"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timeBetweenEvictionRunsMillis</a:t>
            </a:r>
            <a:r>
              <a:rPr lang="en-US" altLang="zh-CN" i="1" dirty="0"/>
              <a:t>: 60000</a:t>
            </a:r>
          </a:p>
          <a:p>
            <a:pPr marL="0" indent="0">
              <a:buNone/>
            </a:pPr>
            <a:r>
              <a:rPr lang="en-US" altLang="zh-CN" i="1" dirty="0"/>
              <a:t># </a:t>
            </a:r>
            <a:r>
              <a:rPr lang="zh-CN" altLang="zh-CN" i="1" dirty="0"/>
              <a:t>配置一个连接在池中最小生存的时间，单位是毫秒</a:t>
            </a:r>
          </a:p>
          <a:p>
            <a:pPr marL="0" indent="0"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minEvictableIdleTimeMillis</a:t>
            </a:r>
            <a:r>
              <a:rPr lang="en-US" altLang="zh-CN" i="1" dirty="0"/>
              <a:t>: 30000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validationQuery</a:t>
            </a:r>
            <a:r>
              <a:rPr lang="en-US" altLang="zh-CN" i="1" dirty="0"/>
              <a:t>: select 1</a:t>
            </a:r>
            <a:endParaRPr lang="zh-CN" altLang="zh-CN" i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D6EBEE6-89BB-4B2A-A187-0C88B7C52C63}"/>
              </a:ext>
            </a:extLst>
          </p:cNvPr>
          <p:cNvSpPr txBox="1">
            <a:spLocks/>
          </p:cNvSpPr>
          <p:nvPr/>
        </p:nvSpPr>
        <p:spPr>
          <a:xfrm>
            <a:off x="4572000" y="1366838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 err="1"/>
              <a:t>testWhileIdle</a:t>
            </a:r>
            <a:r>
              <a:rPr lang="en-US" altLang="zh-CN" i="1" dirty="0"/>
              <a:t>: true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testOnBorrow</a:t>
            </a:r>
            <a:r>
              <a:rPr lang="en-US" altLang="zh-CN" i="1" dirty="0"/>
              <a:t>: false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testOnReturn</a:t>
            </a:r>
            <a:r>
              <a:rPr lang="en-US" altLang="zh-CN" i="1" dirty="0"/>
              <a:t>: false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# </a:t>
            </a:r>
            <a:r>
              <a:rPr lang="zh-CN" altLang="zh-CN" i="1" dirty="0"/>
              <a:t>打开</a:t>
            </a:r>
            <a:r>
              <a:rPr lang="en-US" altLang="zh-CN" i="1" dirty="0" err="1"/>
              <a:t>PSCache</a:t>
            </a:r>
            <a:r>
              <a:rPr lang="zh-CN" altLang="zh-CN" i="1" dirty="0"/>
              <a:t>，并且指定每个连接上</a:t>
            </a:r>
            <a:r>
              <a:rPr lang="en-US" altLang="zh-CN" i="1" dirty="0" err="1"/>
              <a:t>PSCache</a:t>
            </a:r>
            <a:r>
              <a:rPr lang="zh-CN" altLang="zh-CN" i="1" dirty="0"/>
              <a:t>的大小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poolPreparedStatements</a:t>
            </a:r>
            <a:r>
              <a:rPr lang="en-US" altLang="zh-CN" i="1" dirty="0"/>
              <a:t>: true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maxPoolPreparedStatementPerConnectionSize</a:t>
            </a:r>
            <a:r>
              <a:rPr lang="en-US" altLang="zh-CN" i="1" dirty="0"/>
              <a:t>: 20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connectionErrorRetryAttempts</a:t>
            </a:r>
            <a:r>
              <a:rPr lang="en-US" altLang="zh-CN" i="1" dirty="0"/>
              <a:t>: 0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breakAfterAcquireFailure</a:t>
            </a:r>
            <a:r>
              <a:rPr lang="en-US" altLang="zh-CN" i="1" dirty="0"/>
              <a:t>: true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#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#  </a:t>
            </a:r>
            <a:r>
              <a:rPr lang="en-US" altLang="zh-CN" i="1" dirty="0" err="1"/>
              <a:t>spring.thymeleaf.prefix</a:t>
            </a:r>
            <a:r>
              <a:rPr lang="en-US" altLang="zh-CN" i="1" dirty="0"/>
              <a:t> : </a:t>
            </a:r>
            <a:r>
              <a:rPr lang="en-US" altLang="zh-CN" i="1" dirty="0" err="1"/>
              <a:t>classpath</a:t>
            </a:r>
            <a:r>
              <a:rPr lang="en-US" altLang="zh-CN" i="1" dirty="0"/>
              <a:t>:/templates/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#  </a:t>
            </a:r>
            <a:r>
              <a:rPr lang="en-US" altLang="zh-CN" i="1" dirty="0" err="1"/>
              <a:t>spring.thymeleaf.suffix</a:t>
            </a:r>
            <a:r>
              <a:rPr lang="en-US" altLang="zh-CN" i="1" dirty="0"/>
              <a:t> : .html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spring: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</a:t>
            </a:r>
            <a:r>
              <a:rPr lang="en-US" altLang="zh-CN" i="1" dirty="0" err="1"/>
              <a:t>mvc</a:t>
            </a:r>
            <a:r>
              <a:rPr lang="en-US" altLang="zh-CN" i="1" dirty="0"/>
              <a:t>: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view: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prefix: /templates/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suffix: .html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static-path-pattern: /static/**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384516428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98D67-DF79-4FAF-AA4E-1C6FA55C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数据接口完整代码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CBBEF-1AF0-47CD-8893-CD0C0133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943350" cy="326350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i="1" dirty="0"/>
              <a:t>@</a:t>
            </a:r>
            <a:r>
              <a:rPr lang="en-US" altLang="zh-CN" i="1" dirty="0" err="1"/>
              <a:t>Autowired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@Qualifier("</a:t>
            </a:r>
            <a:r>
              <a:rPr lang="en-US" altLang="zh-CN" i="1" dirty="0" err="1"/>
              <a:t>jdbcTemplate</a:t>
            </a:r>
            <a:r>
              <a:rPr lang="en-US" altLang="zh-CN" i="1" dirty="0"/>
              <a:t>")</a:t>
            </a:r>
          </a:p>
          <a:p>
            <a:pPr marL="0" indent="0">
              <a:buNone/>
            </a:pPr>
            <a:r>
              <a:rPr lang="en-US" altLang="zh-CN" i="1" dirty="0"/>
              <a:t>private </a:t>
            </a:r>
            <a:r>
              <a:rPr lang="en-US" altLang="zh-CN" i="1" dirty="0" err="1"/>
              <a:t>JdbcTemplate</a:t>
            </a:r>
            <a:r>
              <a:rPr lang="en-US" altLang="zh-CN" i="1" dirty="0"/>
              <a:t> </a:t>
            </a:r>
            <a:r>
              <a:rPr lang="en-US" altLang="zh-CN" i="1" dirty="0" err="1"/>
              <a:t>jdbcTemplate</a:t>
            </a:r>
            <a:r>
              <a:rPr lang="en-US" altLang="zh-CN" i="1" dirty="0"/>
              <a:t>;</a:t>
            </a:r>
          </a:p>
          <a:p>
            <a:pPr marL="0" indent="0">
              <a:buNone/>
            </a:pPr>
            <a:r>
              <a:rPr lang="en-US" altLang="zh-CN" i="1" dirty="0"/>
              <a:t>@</a:t>
            </a:r>
            <a:r>
              <a:rPr lang="en-US" altLang="zh-CN" i="1" dirty="0" err="1"/>
              <a:t>RequestMapping</a:t>
            </a:r>
            <a:r>
              <a:rPr lang="en-US" altLang="zh-CN" i="1" dirty="0"/>
              <a:t>("/list")</a:t>
            </a:r>
          </a:p>
          <a:p>
            <a:pPr marL="0" indent="0">
              <a:buNone/>
            </a:pPr>
            <a:r>
              <a:rPr lang="en-US" altLang="zh-CN" i="1" dirty="0"/>
              <a:t>@</a:t>
            </a:r>
            <a:r>
              <a:rPr lang="en-US" altLang="zh-CN" i="1" dirty="0" err="1"/>
              <a:t>CrossOrigin</a:t>
            </a: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public Map&lt;String, Integer&gt; list() {</a:t>
            </a:r>
          </a:p>
          <a:p>
            <a:pPr marL="0" indent="0">
              <a:buNone/>
            </a:pPr>
            <a:r>
              <a:rPr lang="en-US" altLang="zh-CN" i="1" dirty="0"/>
              <a:t>    String </a:t>
            </a:r>
            <a:r>
              <a:rPr lang="en-US" altLang="zh-CN" i="1" dirty="0" err="1"/>
              <a:t>sql</a:t>
            </a:r>
            <a:r>
              <a:rPr lang="en-US" altLang="zh-CN" i="1" dirty="0"/>
              <a:t> = "select *  from P30_image";</a:t>
            </a:r>
          </a:p>
          <a:p>
            <a:pPr marL="0" indent="0">
              <a:buNone/>
            </a:pPr>
            <a:r>
              <a:rPr lang="en-US" altLang="zh-CN" i="1" dirty="0"/>
              <a:t>    List&lt;Map&lt;String, Object&gt;&gt; maps = </a:t>
            </a:r>
            <a:r>
              <a:rPr lang="en-US" altLang="zh-CN" i="1" dirty="0" err="1"/>
              <a:t>jdbcTemplate.queryForList</a:t>
            </a:r>
            <a:r>
              <a:rPr lang="en-US" altLang="zh-CN" i="1" dirty="0"/>
              <a:t>(</a:t>
            </a:r>
            <a:r>
              <a:rPr lang="en-US" altLang="zh-CN" i="1" dirty="0" err="1"/>
              <a:t>sql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i="1" dirty="0"/>
              <a:t>    List&lt;Map&lt;String, Integer&gt;&gt; list = new </a:t>
            </a:r>
            <a:r>
              <a:rPr lang="en-US" altLang="zh-CN" i="1" dirty="0" err="1"/>
              <a:t>ArrayList</a:t>
            </a:r>
            <a:r>
              <a:rPr lang="en-US" altLang="zh-CN" i="1" dirty="0"/>
              <a:t>&lt;Map&lt;String, Integer&gt;&gt;();</a:t>
            </a:r>
          </a:p>
          <a:p>
            <a:pPr marL="0" indent="0">
              <a:buNone/>
            </a:pPr>
            <a:r>
              <a:rPr lang="en-US" altLang="zh-CN" i="1" dirty="0"/>
              <a:t>    Integer </a:t>
            </a:r>
            <a:r>
              <a:rPr lang="en-US" altLang="zh-CN" i="1" dirty="0" err="1"/>
              <a:t>weekendNum</a:t>
            </a:r>
            <a:r>
              <a:rPr lang="en-US" altLang="zh-CN" i="1" dirty="0"/>
              <a:t>=0;</a:t>
            </a:r>
          </a:p>
          <a:p>
            <a:pPr marL="0" indent="0">
              <a:buNone/>
            </a:pPr>
            <a:r>
              <a:rPr lang="en-US" altLang="zh-CN" i="1" dirty="0"/>
              <a:t>    Integer </a:t>
            </a:r>
            <a:r>
              <a:rPr lang="en-US" altLang="zh-CN" i="1" dirty="0" err="1"/>
              <a:t>workingdaysNum</a:t>
            </a:r>
            <a:r>
              <a:rPr lang="en-US" altLang="zh-CN" i="1" dirty="0"/>
              <a:t>=0;</a:t>
            </a:r>
          </a:p>
          <a:p>
            <a:pPr marL="0" indent="0">
              <a:buNone/>
            </a:pPr>
            <a:r>
              <a:rPr lang="en-US" altLang="zh-CN" i="1" dirty="0"/>
              <a:t>    Integer </a:t>
            </a:r>
            <a:r>
              <a:rPr lang="en-US" altLang="zh-CN" i="1" dirty="0" err="1"/>
              <a:t>springNum</a:t>
            </a:r>
            <a:r>
              <a:rPr lang="en-US" altLang="zh-CN" i="1" dirty="0"/>
              <a:t>=0;</a:t>
            </a:r>
          </a:p>
          <a:p>
            <a:pPr marL="0" indent="0">
              <a:buNone/>
            </a:pPr>
            <a:r>
              <a:rPr lang="en-US" altLang="zh-CN" i="1" dirty="0"/>
              <a:t>    Integer </a:t>
            </a:r>
            <a:r>
              <a:rPr lang="en-US" altLang="zh-CN" i="1" dirty="0" err="1"/>
              <a:t>summerNum</a:t>
            </a:r>
            <a:r>
              <a:rPr lang="en-US" altLang="zh-CN" i="1" dirty="0"/>
              <a:t>=0;</a:t>
            </a:r>
          </a:p>
          <a:p>
            <a:pPr marL="0" indent="0">
              <a:buNone/>
            </a:pPr>
            <a:r>
              <a:rPr lang="en-US" altLang="zh-CN" i="1" dirty="0"/>
              <a:t>    Integer </a:t>
            </a:r>
            <a:r>
              <a:rPr lang="en-US" altLang="zh-CN" i="1" dirty="0" err="1"/>
              <a:t>autumnNum</a:t>
            </a:r>
            <a:r>
              <a:rPr lang="en-US" altLang="zh-CN" i="1" dirty="0"/>
              <a:t>=0;</a:t>
            </a:r>
          </a:p>
          <a:p>
            <a:pPr marL="0" indent="0">
              <a:buNone/>
            </a:pPr>
            <a:r>
              <a:rPr lang="en-US" altLang="zh-CN" i="1" dirty="0"/>
              <a:t>    Integer </a:t>
            </a:r>
            <a:r>
              <a:rPr lang="en-US" altLang="zh-CN" i="1" dirty="0" err="1"/>
              <a:t>winterNum</a:t>
            </a:r>
            <a:r>
              <a:rPr lang="en-US" altLang="zh-CN" i="1" dirty="0"/>
              <a:t>=0;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30797C3-9C5D-4BF2-8DCC-AE4DBCFC0519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Map&lt;String, Integer&gt; </a:t>
            </a:r>
            <a:r>
              <a:rPr lang="en-US" altLang="zh-CN" i="1" dirty="0" err="1"/>
              <a:t>mapList</a:t>
            </a:r>
            <a:r>
              <a:rPr lang="en-US" altLang="zh-CN" i="1" dirty="0"/>
              <a:t> = new HashMap&lt;&gt;();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for (int </a:t>
            </a:r>
            <a:r>
              <a:rPr lang="en-US" altLang="zh-CN" i="1" dirty="0" err="1"/>
              <a:t>i</a:t>
            </a:r>
            <a:r>
              <a:rPr lang="en-US" altLang="zh-CN" i="1" dirty="0"/>
              <a:t> = 0; </a:t>
            </a:r>
            <a:r>
              <a:rPr lang="en-US" altLang="zh-CN" i="1" dirty="0" err="1"/>
              <a:t>i</a:t>
            </a:r>
            <a:r>
              <a:rPr lang="en-US" altLang="zh-CN" i="1" dirty="0"/>
              <a:t> &lt; </a:t>
            </a:r>
            <a:r>
              <a:rPr lang="en-US" altLang="zh-CN" i="1" dirty="0" err="1"/>
              <a:t>maps.size</a:t>
            </a:r>
            <a:r>
              <a:rPr lang="en-US" altLang="zh-CN" i="1" dirty="0"/>
              <a:t>(); </a:t>
            </a:r>
            <a:r>
              <a:rPr lang="en-US" altLang="zh-CN" i="1" dirty="0" err="1"/>
              <a:t>i</a:t>
            </a:r>
            <a:r>
              <a:rPr lang="en-US" altLang="zh-CN" i="1" dirty="0"/>
              <a:t>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Map&lt;String, Object&gt; map = </a:t>
            </a:r>
            <a:r>
              <a:rPr lang="en-US" altLang="zh-CN" i="1" dirty="0" err="1"/>
              <a:t>maps.get</a:t>
            </a:r>
            <a:r>
              <a:rPr lang="en-US" altLang="zh-CN" i="1" dirty="0"/>
              <a:t>(</a:t>
            </a:r>
            <a:r>
              <a:rPr lang="en-US" altLang="zh-CN" i="1" dirty="0" err="1"/>
              <a:t>i</a:t>
            </a:r>
            <a:r>
              <a:rPr lang="en-US" altLang="zh-CN" i="1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String key1 =(String) </a:t>
            </a:r>
            <a:r>
              <a:rPr lang="en-US" altLang="zh-CN" i="1" dirty="0" err="1"/>
              <a:t>map.get</a:t>
            </a:r>
            <a:r>
              <a:rPr lang="en-US" altLang="zh-CN" i="1" dirty="0"/>
              <a:t>("P30_image.weekday");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String key2 =(String) </a:t>
            </a:r>
            <a:r>
              <a:rPr lang="en-US" altLang="zh-CN" i="1" dirty="0" err="1"/>
              <a:t>map.get</a:t>
            </a:r>
            <a:r>
              <a:rPr lang="en-US" altLang="zh-CN" i="1" dirty="0"/>
              <a:t>("P30_image.quanters");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if("</a:t>
            </a:r>
            <a:r>
              <a:rPr lang="en-US" altLang="zh-CN" i="1" dirty="0" err="1"/>
              <a:t>weekend".equals</a:t>
            </a:r>
            <a:r>
              <a:rPr lang="en-US" altLang="zh-CN" i="1" dirty="0"/>
              <a:t>(key1)){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</a:t>
            </a:r>
            <a:r>
              <a:rPr lang="en-US" altLang="zh-CN" i="1" dirty="0" err="1"/>
              <a:t>weekendNum</a:t>
            </a:r>
            <a:r>
              <a:rPr lang="en-US" altLang="zh-CN" i="1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if("Working </a:t>
            </a:r>
            <a:r>
              <a:rPr lang="en-US" altLang="zh-CN" i="1" dirty="0" err="1"/>
              <a:t>days".equals</a:t>
            </a:r>
            <a:r>
              <a:rPr lang="en-US" altLang="zh-CN" i="1" dirty="0"/>
              <a:t>(key1)){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</a:t>
            </a:r>
            <a:r>
              <a:rPr lang="en-US" altLang="zh-CN" i="1" dirty="0" err="1"/>
              <a:t>workingdaysNum</a:t>
            </a:r>
            <a:r>
              <a:rPr lang="en-US" altLang="zh-CN" i="1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if("</a:t>
            </a:r>
            <a:r>
              <a:rPr lang="en-US" altLang="zh-CN" i="1" dirty="0" err="1"/>
              <a:t>spring".equals</a:t>
            </a:r>
            <a:r>
              <a:rPr lang="en-US" altLang="zh-CN" i="1" dirty="0"/>
              <a:t>(key2)){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</a:t>
            </a:r>
            <a:r>
              <a:rPr lang="en-US" altLang="zh-CN" i="1" dirty="0" err="1"/>
              <a:t>springNum</a:t>
            </a:r>
            <a:r>
              <a:rPr lang="en-US" altLang="zh-CN" i="1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if("</a:t>
            </a:r>
            <a:r>
              <a:rPr lang="en-US" altLang="zh-CN" i="1" dirty="0" err="1"/>
              <a:t>summer".equals</a:t>
            </a:r>
            <a:r>
              <a:rPr lang="en-US" altLang="zh-CN" i="1" dirty="0"/>
              <a:t>(key2)){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</a:t>
            </a:r>
            <a:r>
              <a:rPr lang="en-US" altLang="zh-CN" i="1" dirty="0" err="1"/>
              <a:t>summerNum</a:t>
            </a:r>
            <a:r>
              <a:rPr lang="en-US" altLang="zh-CN" i="1" dirty="0"/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246805624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98D67-DF79-4FAF-AA4E-1C6FA55C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数据接口完整代码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CBBEF-1AF0-47CD-8893-CD0C0133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i="1" dirty="0"/>
              <a:t>        if("</a:t>
            </a:r>
            <a:r>
              <a:rPr lang="en-US" altLang="zh-CN" i="1" dirty="0" err="1"/>
              <a:t>autumn".equals</a:t>
            </a:r>
            <a:r>
              <a:rPr lang="en-US" altLang="zh-CN" i="1" dirty="0"/>
              <a:t>(key2)){</a:t>
            </a:r>
          </a:p>
          <a:p>
            <a:pPr marL="0" indent="0">
              <a:buNone/>
            </a:pPr>
            <a:r>
              <a:rPr lang="en-US" altLang="zh-CN" i="1" dirty="0"/>
              <a:t>            </a:t>
            </a:r>
            <a:r>
              <a:rPr lang="en-US" altLang="zh-CN" i="1" dirty="0" err="1"/>
              <a:t>autumnNum</a:t>
            </a:r>
            <a:r>
              <a:rPr lang="en-US" altLang="zh-CN" i="1" dirty="0"/>
              <a:t>++;</a:t>
            </a:r>
          </a:p>
          <a:p>
            <a:pPr marL="0" indent="0">
              <a:buNone/>
            </a:pPr>
            <a:r>
              <a:rPr lang="en-US" altLang="zh-CN" i="1" dirty="0"/>
              <a:t>        }</a:t>
            </a:r>
          </a:p>
          <a:p>
            <a:pPr marL="0" indent="0">
              <a:buNone/>
            </a:pPr>
            <a:r>
              <a:rPr lang="en-US" altLang="zh-CN" i="1" dirty="0"/>
              <a:t>        if("</a:t>
            </a:r>
            <a:r>
              <a:rPr lang="en-US" altLang="zh-CN" i="1" dirty="0" err="1"/>
              <a:t>winter".equals</a:t>
            </a:r>
            <a:r>
              <a:rPr lang="en-US" altLang="zh-CN" i="1" dirty="0"/>
              <a:t>(key2)){</a:t>
            </a:r>
          </a:p>
          <a:p>
            <a:pPr marL="0" indent="0">
              <a:buNone/>
            </a:pPr>
            <a:r>
              <a:rPr lang="en-US" altLang="zh-CN" i="1" dirty="0"/>
              <a:t>            </a:t>
            </a:r>
            <a:r>
              <a:rPr lang="en-US" altLang="zh-CN" i="1" dirty="0" err="1"/>
              <a:t>winterNum</a:t>
            </a:r>
            <a:r>
              <a:rPr lang="en-US" altLang="zh-CN" i="1" dirty="0"/>
              <a:t>++;</a:t>
            </a:r>
          </a:p>
          <a:p>
            <a:pPr marL="0" indent="0">
              <a:buNone/>
            </a:pPr>
            <a:r>
              <a:rPr lang="en-US" altLang="zh-CN" i="1" dirty="0"/>
              <a:t>        }</a:t>
            </a:r>
          </a:p>
          <a:p>
            <a:pPr marL="0" indent="0">
              <a:buNone/>
            </a:pPr>
            <a:r>
              <a:rPr lang="en-US" altLang="zh-CN" i="1" dirty="0"/>
              <a:t>    }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mapList.put</a:t>
            </a:r>
            <a:r>
              <a:rPr lang="en-US" altLang="zh-CN" i="1" dirty="0"/>
              <a:t>("weekend",</a:t>
            </a:r>
            <a:r>
              <a:rPr lang="en-US" altLang="zh-CN" i="1" dirty="0" err="1"/>
              <a:t>weekendNum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mapList.put</a:t>
            </a:r>
            <a:r>
              <a:rPr lang="en-US" altLang="zh-CN" i="1" dirty="0"/>
              <a:t>("</a:t>
            </a:r>
            <a:r>
              <a:rPr lang="en-US" altLang="zh-CN" i="1" dirty="0" err="1"/>
              <a:t>workingDays</a:t>
            </a:r>
            <a:r>
              <a:rPr lang="en-US" altLang="zh-CN" i="1" dirty="0"/>
              <a:t>",</a:t>
            </a:r>
            <a:r>
              <a:rPr lang="en-US" altLang="zh-CN" i="1" dirty="0" err="1"/>
              <a:t>workingdaysNum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mapList.put</a:t>
            </a:r>
            <a:r>
              <a:rPr lang="en-US" altLang="zh-CN" i="1" dirty="0"/>
              <a:t>("spring",</a:t>
            </a:r>
            <a:r>
              <a:rPr lang="en-US" altLang="zh-CN" i="1" dirty="0" err="1"/>
              <a:t>springNum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mapList.put</a:t>
            </a:r>
            <a:r>
              <a:rPr lang="en-US" altLang="zh-CN" i="1" dirty="0"/>
              <a:t>("summer",</a:t>
            </a:r>
            <a:r>
              <a:rPr lang="en-US" altLang="zh-CN" i="1" dirty="0" err="1"/>
              <a:t>summerNum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mapList.put</a:t>
            </a:r>
            <a:r>
              <a:rPr lang="en-US" altLang="zh-CN" i="1" dirty="0"/>
              <a:t>("autumn",</a:t>
            </a:r>
            <a:r>
              <a:rPr lang="en-US" altLang="zh-CN" i="1" dirty="0" err="1"/>
              <a:t>autumnNum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i="1" dirty="0"/>
              <a:t>    </a:t>
            </a:r>
            <a:r>
              <a:rPr lang="en-US" altLang="zh-CN" i="1" dirty="0" err="1"/>
              <a:t>mapList.put</a:t>
            </a:r>
            <a:r>
              <a:rPr lang="en-US" altLang="zh-CN" i="1" dirty="0"/>
              <a:t>("winter",</a:t>
            </a:r>
            <a:r>
              <a:rPr lang="en-US" altLang="zh-CN" i="1" dirty="0" err="1"/>
              <a:t>winterNum</a:t>
            </a:r>
            <a:r>
              <a:rPr lang="en-US" altLang="zh-CN" i="1" dirty="0"/>
              <a:t>);</a:t>
            </a:r>
          </a:p>
          <a:p>
            <a:pPr marL="0" indent="0">
              <a:buNone/>
            </a:pPr>
            <a:r>
              <a:rPr lang="en-US" altLang="zh-CN" i="1" dirty="0"/>
              <a:t>    return </a:t>
            </a:r>
            <a:r>
              <a:rPr lang="en-US" altLang="zh-CN" i="1" dirty="0" err="1"/>
              <a:t>mapList</a:t>
            </a:r>
            <a:r>
              <a:rPr lang="en-US" altLang="zh-CN" i="1" dirty="0"/>
              <a:t>;</a:t>
            </a:r>
          </a:p>
          <a:p>
            <a:pPr marL="0" indent="0">
              <a:buNone/>
            </a:pPr>
            <a:r>
              <a:rPr lang="en-US" altLang="zh-C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732574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1964A-5A80-4F81-AE93-D7D1B2E1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页面渲染完整代码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B2636-16D6-4F64-A216-5A8D12E48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943350" cy="32635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i="1" dirty="0"/>
              <a:t>&lt;script&gt;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     $(function(){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var aa;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var c=0;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$.ajax({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type: "GET",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url: "http://localhost:8080/list",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</a:t>
            </a:r>
            <a:r>
              <a:rPr lang="en-US" altLang="zh-CN" i="1" dirty="0" err="1"/>
              <a:t>dataType</a:t>
            </a:r>
            <a:r>
              <a:rPr lang="en-US" altLang="zh-CN" i="1" dirty="0"/>
              <a:t>:'json',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</a:t>
            </a:r>
            <a:r>
              <a:rPr lang="en-US" altLang="zh-CN" i="1" dirty="0" err="1"/>
              <a:t>contentType</a:t>
            </a:r>
            <a:r>
              <a:rPr lang="en-US" altLang="zh-CN" i="1" dirty="0"/>
              <a:t>:"application/</a:t>
            </a:r>
            <a:r>
              <a:rPr lang="en-US" altLang="zh-CN" i="1" dirty="0" err="1"/>
              <a:t>json;charset</a:t>
            </a:r>
            <a:r>
              <a:rPr lang="en-US" altLang="zh-CN" i="1" dirty="0"/>
              <a:t>=utf-8",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data: {},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</a:t>
            </a:r>
            <a:r>
              <a:rPr lang="en-US" altLang="zh-CN" i="1" dirty="0" err="1"/>
              <a:t>success:function</a:t>
            </a:r>
            <a:r>
              <a:rPr lang="en-US" altLang="zh-CN" i="1" dirty="0"/>
              <a:t>(data){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</a:t>
            </a:r>
            <a:r>
              <a:rPr lang="en-US" altLang="zh-CN" i="1" dirty="0" err="1"/>
              <a:t>reqStatus</a:t>
            </a:r>
            <a:r>
              <a:rPr lang="en-US" altLang="zh-CN" i="1" dirty="0"/>
              <a:t> = true;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console.log(data);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aa = data[0];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var </a:t>
            </a:r>
            <a:r>
              <a:rPr lang="en-US" altLang="zh-CN" i="1" dirty="0" err="1"/>
              <a:t>dom</a:t>
            </a:r>
            <a:r>
              <a:rPr lang="en-US" altLang="zh-CN" i="1" dirty="0"/>
              <a:t> = </a:t>
            </a:r>
            <a:r>
              <a:rPr lang="en-US" altLang="zh-CN" i="1" dirty="0" err="1"/>
              <a:t>document.getElementById</a:t>
            </a:r>
            <a:r>
              <a:rPr lang="en-US" altLang="zh-CN" i="1" dirty="0"/>
              <a:t>("container");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var </a:t>
            </a:r>
            <a:r>
              <a:rPr lang="en-US" altLang="zh-CN" i="1" dirty="0" err="1"/>
              <a:t>myChart</a:t>
            </a:r>
            <a:r>
              <a:rPr lang="en-US" altLang="zh-CN" i="1" dirty="0"/>
              <a:t> = </a:t>
            </a:r>
            <a:r>
              <a:rPr lang="en-US" altLang="zh-CN" i="1" dirty="0" err="1"/>
              <a:t>echarts.init</a:t>
            </a:r>
            <a:r>
              <a:rPr lang="en-US" altLang="zh-CN" i="1" dirty="0"/>
              <a:t>(</a:t>
            </a:r>
            <a:r>
              <a:rPr lang="en-US" altLang="zh-CN" i="1" dirty="0" err="1"/>
              <a:t>dom</a:t>
            </a:r>
            <a:r>
              <a:rPr lang="en-US" altLang="zh-CN" i="1" dirty="0"/>
              <a:t>);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var app = {};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console.log(</a:t>
            </a:r>
            <a:r>
              <a:rPr lang="en-US" altLang="zh-CN" i="1" dirty="0" err="1"/>
              <a:t>data.weekend</a:t>
            </a:r>
            <a:r>
              <a:rPr lang="en-US" altLang="zh-CN" i="1" dirty="0"/>
              <a:t>);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option = null;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    </a:t>
            </a:r>
            <a:r>
              <a:rPr lang="en-US" altLang="zh-CN" i="1" dirty="0" err="1"/>
              <a:t>echars</a:t>
            </a:r>
            <a:r>
              <a:rPr lang="en-US" altLang="zh-CN" i="1" dirty="0"/>
              <a:t>(</a:t>
            </a:r>
            <a:r>
              <a:rPr lang="en-US" altLang="zh-CN" i="1" dirty="0" err="1"/>
              <a:t>data,myChart</a:t>
            </a:r>
            <a:r>
              <a:rPr lang="en-US" altLang="zh-CN" i="1" dirty="0"/>
              <a:t>);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    }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    });</a:t>
            </a:r>
            <a:endParaRPr lang="zh-CN" altLang="zh-CN" i="1" dirty="0"/>
          </a:p>
          <a:p>
            <a:pPr marL="0" indent="0">
              <a:buNone/>
            </a:pPr>
            <a:r>
              <a:rPr lang="en-US" altLang="zh-CN" i="1" dirty="0"/>
              <a:t>    })</a:t>
            </a:r>
            <a:endParaRPr lang="zh-CN" altLang="zh-CN" i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A3BBECA-3DBC-40B2-98F2-57C3C9AC751A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943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function </a:t>
            </a:r>
            <a:r>
              <a:rPr lang="en-US" altLang="zh-CN" i="1" dirty="0" err="1"/>
              <a:t>formatData</a:t>
            </a:r>
            <a:r>
              <a:rPr lang="en-US" altLang="zh-CN" i="1" dirty="0"/>
              <a:t>(data) {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}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function </a:t>
            </a:r>
            <a:r>
              <a:rPr lang="en-US" altLang="zh-CN" i="1" dirty="0" err="1"/>
              <a:t>echars</a:t>
            </a:r>
            <a:r>
              <a:rPr lang="en-US" altLang="zh-CN" i="1" dirty="0"/>
              <a:t>(</a:t>
            </a:r>
            <a:r>
              <a:rPr lang="en-US" altLang="zh-CN" i="1" dirty="0" err="1"/>
              <a:t>data,myChart</a:t>
            </a:r>
            <a:r>
              <a:rPr lang="en-US" altLang="zh-CN" i="1" dirty="0"/>
              <a:t>) {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var </a:t>
            </a:r>
            <a:r>
              <a:rPr lang="en-US" altLang="zh-CN" i="1" dirty="0" err="1"/>
              <a:t>scaleData</a:t>
            </a:r>
            <a:r>
              <a:rPr lang="en-US" altLang="zh-CN" i="1" dirty="0"/>
              <a:t> = [{'name': 'weekend', 'value': </a:t>
            </a:r>
            <a:r>
              <a:rPr lang="en-US" altLang="zh-CN" i="1" dirty="0" err="1"/>
              <a:t>data.weekend</a:t>
            </a:r>
            <a:r>
              <a:rPr lang="en-US" altLang="zh-CN" i="1" dirty="0"/>
              <a:t>},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     {'name': 'Working days', 'value': </a:t>
            </a:r>
            <a:r>
              <a:rPr lang="en-US" altLang="zh-CN" i="1" dirty="0" err="1"/>
              <a:t>data.workingDays</a:t>
            </a:r>
            <a:r>
              <a:rPr lang="en-US" altLang="zh-CN" i="1" dirty="0"/>
              <a:t>},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     {'name': 'spring', 'value': </a:t>
            </a:r>
            <a:r>
              <a:rPr lang="en-US" altLang="zh-CN" i="1" dirty="0" err="1"/>
              <a:t>data.spring</a:t>
            </a:r>
            <a:r>
              <a:rPr lang="en-US" altLang="zh-CN" i="1" dirty="0"/>
              <a:t>},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     {'name': 'summer', 'value': </a:t>
            </a:r>
            <a:r>
              <a:rPr lang="en-US" altLang="zh-CN" i="1" dirty="0" err="1"/>
              <a:t>data.spring</a:t>
            </a:r>
            <a:r>
              <a:rPr lang="en-US" altLang="zh-CN" i="1" dirty="0"/>
              <a:t>},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     {'name': 'winter', 'value': </a:t>
            </a:r>
            <a:r>
              <a:rPr lang="en-US" altLang="zh-CN" i="1" dirty="0" err="1"/>
              <a:t>data.winter</a:t>
            </a:r>
            <a:r>
              <a:rPr lang="en-US" altLang="zh-CN" i="1" dirty="0"/>
              <a:t>},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     {'name': 'autumn', 'value': </a:t>
            </a:r>
            <a:r>
              <a:rPr lang="en-US" altLang="zh-CN" i="1" dirty="0" err="1"/>
              <a:t>data.autumn</a:t>
            </a:r>
            <a:r>
              <a:rPr lang="en-US" altLang="zh-CN" i="1" dirty="0"/>
              <a:t>}];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console.log(</a:t>
            </a:r>
            <a:r>
              <a:rPr lang="en-US" altLang="zh-CN" i="1" dirty="0" err="1"/>
              <a:t>scaleData</a:t>
            </a:r>
            <a:r>
              <a:rPr lang="en-US" altLang="zh-CN" i="1" dirty="0"/>
              <a:t>);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var rich = {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white: {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color: '#</a:t>
            </a:r>
            <a:r>
              <a:rPr lang="en-US" altLang="zh-CN" i="1" dirty="0" err="1"/>
              <a:t>ddd</a:t>
            </a:r>
            <a:r>
              <a:rPr lang="en-US" altLang="zh-CN" i="1" dirty="0"/>
              <a:t>',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align: 'center',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padding: [3, 0]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}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};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3442452645"/>
      </p:ext>
    </p:extLst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1964A-5A80-4F81-AE93-D7D1B2E1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页面渲染完整代码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A3BBECA-3DBC-40B2-98F2-57C3C9AC751A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var </a:t>
            </a:r>
            <a:r>
              <a:rPr lang="en-US" altLang="zh-CN" i="1" dirty="0" err="1"/>
              <a:t>placeHolderStyle</a:t>
            </a:r>
            <a:r>
              <a:rPr lang="en-US" altLang="zh-CN" i="1" dirty="0"/>
              <a:t> = {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normal: {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label: {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    show: false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},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</a:t>
            </a:r>
            <a:r>
              <a:rPr lang="en-US" altLang="zh-CN" i="1" dirty="0" err="1"/>
              <a:t>labelLine</a:t>
            </a:r>
            <a:r>
              <a:rPr lang="en-US" altLang="zh-CN" i="1" dirty="0"/>
              <a:t>: {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    show: false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},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color: '</a:t>
            </a:r>
            <a:r>
              <a:rPr lang="en-US" altLang="zh-CN" i="1" dirty="0" err="1"/>
              <a:t>rgba</a:t>
            </a:r>
            <a:r>
              <a:rPr lang="en-US" altLang="zh-CN" i="1" dirty="0"/>
              <a:t>(0, 0, 0, 0)',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</a:t>
            </a:r>
            <a:r>
              <a:rPr lang="en-US" altLang="zh-CN" i="1" dirty="0" err="1"/>
              <a:t>borderColor</a:t>
            </a:r>
            <a:r>
              <a:rPr lang="en-US" altLang="zh-CN" i="1" dirty="0"/>
              <a:t>: '</a:t>
            </a:r>
            <a:r>
              <a:rPr lang="en-US" altLang="zh-CN" i="1" dirty="0" err="1"/>
              <a:t>rgba</a:t>
            </a:r>
            <a:r>
              <a:rPr lang="en-US" altLang="zh-CN" i="1" dirty="0"/>
              <a:t>(0, 0, 0, 0)',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    </a:t>
            </a:r>
            <a:r>
              <a:rPr lang="en-US" altLang="zh-CN" i="1" dirty="0" err="1"/>
              <a:t>borderWidth</a:t>
            </a:r>
            <a:r>
              <a:rPr lang="en-US" altLang="zh-CN" i="1" dirty="0"/>
              <a:t>: 0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    }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    };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    }</a:t>
            </a:r>
            <a:endParaRPr lang="zh-CN" altLang="zh-CN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i="1" dirty="0"/>
              <a:t>&lt;/script&gt;</a:t>
            </a:r>
            <a:endParaRPr lang="zh-CN" altLang="zh-CN" i="1" dirty="0"/>
          </a:p>
        </p:txBody>
      </p:sp>
    </p:spTree>
    <p:extLst>
      <p:ext uri="{BB962C8B-B14F-4D97-AF65-F5344CB8AC3E}">
        <p14:creationId xmlns:p14="http://schemas.microsoft.com/office/powerpoint/2010/main" val="1326465714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D4D39-8A71-4AC1-8544-FF25C3DC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本章小结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AEBF0-1EC0-4A5D-AF86-B6393A76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zh-CN" dirty="0"/>
              <a:t>本章针对京东商城华为</a:t>
            </a:r>
            <a:r>
              <a:rPr lang="en-US" altLang="zh-CN" dirty="0"/>
              <a:t>P30</a:t>
            </a:r>
            <a:r>
              <a:rPr lang="zh-CN" altLang="zh-CN" dirty="0"/>
              <a:t>手机前</a:t>
            </a:r>
            <a:r>
              <a:rPr lang="en-US" altLang="zh-CN" dirty="0"/>
              <a:t>100</a:t>
            </a:r>
            <a:r>
              <a:rPr lang="zh-CN" altLang="zh-CN" dirty="0"/>
              <a:t>页的评论数据，进行了用户画像分析，并对结论进行可视化呈现，最终得出评论时间在工作日、周末的分布情况，以及评论时间在春夏秋冬四季的分布情况。项目使用专业工具进行数据采集，使用</a:t>
            </a:r>
            <a:r>
              <a:rPr lang="en-US" altLang="zh-CN" dirty="0"/>
              <a:t>Excel</a:t>
            </a:r>
            <a:r>
              <a:rPr lang="zh-CN" altLang="zh-CN" dirty="0"/>
              <a:t>和</a:t>
            </a:r>
            <a:r>
              <a:rPr lang="en-US" altLang="zh-CN" dirty="0"/>
              <a:t>Kettle</a:t>
            </a:r>
            <a:r>
              <a:rPr lang="zh-CN" altLang="zh-CN" dirty="0"/>
              <a:t>进行数据预处理，采用</a:t>
            </a:r>
            <a:r>
              <a:rPr lang="en-US" altLang="zh-CN" dirty="0"/>
              <a:t>HDFS</a:t>
            </a:r>
            <a:r>
              <a:rPr lang="zh-CN" altLang="zh-CN" dirty="0"/>
              <a:t>存储预处理后的数据，并导入</a:t>
            </a:r>
            <a:r>
              <a:rPr lang="en-US" altLang="zh-CN" dirty="0"/>
              <a:t>Hive</a:t>
            </a:r>
            <a:r>
              <a:rPr lang="zh-CN" altLang="zh-CN" dirty="0"/>
              <a:t>数据仓库进行数据分析，最后使用</a:t>
            </a:r>
            <a:r>
              <a:rPr lang="en-US" altLang="zh-CN" dirty="0"/>
              <a:t>Sprint Boot</a:t>
            </a:r>
            <a:r>
              <a:rPr lang="zh-CN" altLang="zh-CN" dirty="0"/>
              <a:t>和</a:t>
            </a:r>
            <a:r>
              <a:rPr lang="en-US" altLang="zh-CN" dirty="0" err="1"/>
              <a:t>ECharts</a:t>
            </a:r>
            <a:r>
              <a:rPr lang="zh-CN" altLang="zh-CN" dirty="0"/>
              <a:t>技术将结论可视化呈现。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13268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7304A-1636-40DB-83B9-5C147ECA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 </a:t>
            </a:r>
            <a:r>
              <a:rPr lang="zh-CN" altLang="zh-CN" dirty="0"/>
              <a:t>项目设计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ADB66-92A4-4967-9F1B-67E9A2EA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对华为</a:t>
            </a:r>
            <a:r>
              <a:rPr lang="en-US" altLang="zh-CN" dirty="0"/>
              <a:t>P30</a:t>
            </a:r>
            <a:r>
              <a:rPr lang="zh-CN" altLang="zh-CN" dirty="0"/>
              <a:t>手机评论数据的用户画像分析。项目使用专业工具进行数据采集，使用</a:t>
            </a:r>
            <a:r>
              <a:rPr lang="en-US" altLang="zh-CN" dirty="0"/>
              <a:t>Excel</a:t>
            </a:r>
            <a:r>
              <a:rPr lang="zh-CN" altLang="zh-CN" dirty="0"/>
              <a:t>和</a:t>
            </a:r>
            <a:r>
              <a:rPr lang="en-US" altLang="zh-CN" dirty="0"/>
              <a:t>Kettle</a:t>
            </a:r>
            <a:r>
              <a:rPr lang="zh-CN" altLang="zh-CN" dirty="0"/>
              <a:t>进行数据预处理，采用</a:t>
            </a:r>
            <a:r>
              <a:rPr lang="en-US" altLang="zh-CN" dirty="0"/>
              <a:t>HDFS</a:t>
            </a:r>
            <a:r>
              <a:rPr lang="zh-CN" altLang="zh-CN" dirty="0"/>
              <a:t>存储预处理后的手机评论数据，并导入</a:t>
            </a:r>
            <a:r>
              <a:rPr lang="en-US" altLang="zh-CN" dirty="0"/>
              <a:t>Hive</a:t>
            </a:r>
            <a:r>
              <a:rPr lang="zh-CN" altLang="zh-CN" dirty="0"/>
              <a:t>数据仓库进行数据分析，最后使用</a:t>
            </a:r>
            <a:r>
              <a:rPr lang="en-US" altLang="zh-CN" dirty="0"/>
              <a:t>Sprint Boot</a:t>
            </a:r>
            <a:r>
              <a:rPr lang="zh-CN" altLang="zh-CN" dirty="0"/>
              <a:t>和</a:t>
            </a:r>
            <a:r>
              <a:rPr lang="en-US" altLang="zh-CN" dirty="0" err="1"/>
              <a:t>ECharts</a:t>
            </a:r>
            <a:r>
              <a:rPr lang="zh-CN" altLang="zh-CN" dirty="0"/>
              <a:t>技术将结论可视化呈现。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18496920"/>
              </p:ext>
            </p:extLst>
          </p:nvPr>
        </p:nvGraphicFramePr>
        <p:xfrm>
          <a:off x="1887937" y="2686930"/>
          <a:ext cx="5368126" cy="1696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122481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20B25-4F75-4695-ACB3-7C45FFAB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课后作业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ED278-BBD8-4FAE-98AA-833A69A1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结合自己专业领域，调研该领域常用的数据预处理方法、技术和工具。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结合自己专业领域，调研该领域的统计分析方法、技术和工具。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结合自己专业领域，调研该领域的数据可视化方法、技术和工具。</a:t>
            </a:r>
          </a:p>
        </p:txBody>
      </p:sp>
    </p:spTree>
    <p:extLst>
      <p:ext uri="{BB962C8B-B14F-4D97-AF65-F5344CB8AC3E}">
        <p14:creationId xmlns:p14="http://schemas.microsoft.com/office/powerpoint/2010/main" val="2773641749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142D0-ABAA-437C-B58F-D084AF18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参考文献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80333-0D78-4919-956B-D6833A1B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Pivotal Software. Spring </a:t>
            </a:r>
            <a:r>
              <a:rPr lang="en-US" altLang="zh-CN" dirty="0" err="1"/>
              <a:t>Initializr</a:t>
            </a:r>
            <a:r>
              <a:rPr lang="zh-CN" altLang="zh-CN" dirty="0"/>
              <a:t>官网</a:t>
            </a:r>
            <a:r>
              <a:rPr lang="en-US" altLang="zh-CN" dirty="0"/>
              <a:t>[EB/OL]. https://start.spring.io/.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534787"/>
      </p:ext>
    </p:extLst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/>
          <p:nvPr/>
        </p:nvSpPr>
        <p:spPr bwMode="auto">
          <a:xfrm rot="5400000">
            <a:off x="1510846" y="1367541"/>
            <a:ext cx="1611119" cy="142792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864D9D"/>
              </a:gs>
              <a:gs pos="0">
                <a:srgbClr val="4F2D5D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864D9D"/>
                </a:gs>
                <a:gs pos="100000">
                  <a:srgbClr val="4F2D5D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/>
          </a:p>
        </p:txBody>
      </p:sp>
      <p:sp>
        <p:nvSpPr>
          <p:cNvPr id="18" name="Freeform 5"/>
          <p:cNvSpPr/>
          <p:nvPr/>
        </p:nvSpPr>
        <p:spPr bwMode="auto">
          <a:xfrm rot="5400000">
            <a:off x="2262919" y="2290477"/>
            <a:ext cx="902616" cy="79998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01CFE5"/>
              </a:gs>
              <a:gs pos="0">
                <a:srgbClr val="0192A1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01CFE5"/>
                </a:gs>
                <a:gs pos="100000">
                  <a:srgbClr val="0192A1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/>
          </a:p>
        </p:txBody>
      </p:sp>
      <p:sp>
        <p:nvSpPr>
          <p:cNvPr id="19" name="Freeform 5"/>
          <p:cNvSpPr/>
          <p:nvPr/>
        </p:nvSpPr>
        <p:spPr bwMode="auto">
          <a:xfrm rot="5400000">
            <a:off x="633264" y="1480597"/>
            <a:ext cx="902616" cy="79998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FFC46D"/>
              </a:gs>
              <a:gs pos="0">
                <a:srgbClr val="FFA015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FFC46D"/>
                </a:gs>
                <a:gs pos="100000">
                  <a:srgbClr val="FFA015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/>
          </a:p>
        </p:txBody>
      </p:sp>
      <p:sp>
        <p:nvSpPr>
          <p:cNvPr id="20" name="Freeform 5"/>
          <p:cNvSpPr/>
          <p:nvPr/>
        </p:nvSpPr>
        <p:spPr bwMode="auto">
          <a:xfrm rot="5400000">
            <a:off x="955681" y="1397225"/>
            <a:ext cx="1890618" cy="167564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rgbClr val="FF858E"/>
              </a:gs>
              <a:gs pos="0">
                <a:srgbClr val="F02832"/>
              </a:gs>
            </a:gsLst>
            <a:lin ang="18900000" scaled="0"/>
            <a:tileRect/>
          </a:gradFill>
          <a:ln w="25400">
            <a:gradFill flip="none" rotWithShape="1">
              <a:gsLst>
                <a:gs pos="0">
                  <a:srgbClr val="FF858E"/>
                </a:gs>
                <a:gs pos="100000">
                  <a:srgbClr val="F02832"/>
                </a:gs>
              </a:gsLst>
              <a:lin ang="18900000" scaled="0"/>
              <a:tileRect/>
            </a:gra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708129" y="1753712"/>
            <a:ext cx="5134457" cy="171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4799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799" b="1" dirty="0">
              <a:solidFill>
                <a:srgbClr val="01A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9668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1B682-A528-4A93-9538-99C427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 </a:t>
            </a:r>
            <a:r>
              <a:rPr lang="zh-CN" altLang="zh-CN" dirty="0"/>
              <a:t>项目环境搭建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4AB39-3E88-4AC5-95F5-999937CC9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项目在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zh-CN" altLang="zh-CN" dirty="0"/>
              <a:t>下完成，假设有</a:t>
            </a:r>
            <a:r>
              <a:rPr lang="en-US" altLang="zh-CN" dirty="0"/>
              <a:t>3</a:t>
            </a:r>
            <a:r>
              <a:rPr lang="zh-CN" altLang="zh-CN" dirty="0"/>
              <a:t>台机器，在</a:t>
            </a:r>
            <a:r>
              <a:rPr lang="en-US" altLang="zh-CN" dirty="0"/>
              <a:t>3</a:t>
            </a:r>
            <a:r>
              <a:rPr lang="zh-CN" altLang="zh-CN" dirty="0"/>
              <a:t>台机器上分别完成以下内容：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）搭建</a:t>
            </a:r>
            <a:r>
              <a:rPr lang="en-US" altLang="zh-CN" dirty="0"/>
              <a:t>Linux</a:t>
            </a:r>
            <a:r>
              <a:rPr lang="zh-CN" altLang="zh-CN" dirty="0"/>
              <a:t>集群，配置静态</a:t>
            </a:r>
            <a:r>
              <a:rPr lang="en-US" altLang="zh-CN" dirty="0"/>
              <a:t>IP</a:t>
            </a:r>
            <a:r>
              <a:rPr lang="zh-CN" altLang="zh-CN" dirty="0"/>
              <a:t>、修改主机名、编辑域名映射。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）安装和配置</a:t>
            </a:r>
            <a:r>
              <a:rPr lang="en-US" altLang="zh-CN" dirty="0"/>
              <a:t>Java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）安装和配置</a:t>
            </a:r>
            <a:r>
              <a:rPr lang="en-US" altLang="zh-CN" dirty="0"/>
              <a:t>SSH</a:t>
            </a:r>
            <a:r>
              <a:rPr lang="zh-CN" altLang="zh-CN" dirty="0"/>
              <a:t>免密登录。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）部署全分布模式</a:t>
            </a:r>
            <a:r>
              <a:rPr lang="en-US" altLang="zh-CN" dirty="0"/>
              <a:t>Hadoop</a:t>
            </a:r>
            <a:r>
              <a:rPr lang="zh-CN" altLang="zh-CN" dirty="0"/>
              <a:t>集群。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）在</a:t>
            </a:r>
            <a:r>
              <a:rPr lang="en-US" altLang="zh-CN" dirty="0"/>
              <a:t>Hadoop</a:t>
            </a:r>
            <a:r>
              <a:rPr lang="zh-CN" altLang="zh-CN" dirty="0"/>
              <a:t>主节点上安装</a:t>
            </a:r>
            <a:r>
              <a:rPr lang="en-US" altLang="zh-CN" dirty="0"/>
              <a:t>MySQL</a:t>
            </a:r>
            <a:r>
              <a:rPr lang="zh-CN" altLang="zh-CN" dirty="0"/>
              <a:t>数据库，设置</a:t>
            </a:r>
            <a:r>
              <a:rPr lang="en-US" altLang="zh-CN" dirty="0"/>
              <a:t>Hive</a:t>
            </a:r>
            <a:r>
              <a:rPr lang="zh-CN" altLang="zh-CN" dirty="0"/>
              <a:t>连接的账号和密码。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）部署</a:t>
            </a:r>
            <a:r>
              <a:rPr lang="en-US" altLang="zh-CN" dirty="0"/>
              <a:t>Hive</a:t>
            </a:r>
            <a:r>
              <a:rPr lang="zh-CN" altLang="zh-CN" dirty="0"/>
              <a:t>，采用</a:t>
            </a:r>
            <a:r>
              <a:rPr lang="en-US" altLang="zh-CN" dirty="0"/>
              <a:t>MySQL</a:t>
            </a:r>
            <a:r>
              <a:rPr lang="zh-CN" altLang="zh-CN" dirty="0"/>
              <a:t>作为</a:t>
            </a:r>
            <a:r>
              <a:rPr lang="en-US" altLang="zh-CN" dirty="0" err="1"/>
              <a:t>Metastore</a:t>
            </a:r>
            <a:r>
              <a:rPr lang="zh-CN" altLang="zh-CN" dirty="0"/>
              <a:t>的数据库。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）在</a:t>
            </a:r>
            <a:r>
              <a:rPr lang="en-US" altLang="zh-CN" dirty="0"/>
              <a:t>Hadoop</a:t>
            </a:r>
            <a:r>
              <a:rPr lang="zh-CN" altLang="zh-CN" dirty="0"/>
              <a:t>主节点上安装</a:t>
            </a:r>
            <a:r>
              <a:rPr lang="en-US" altLang="zh-CN" dirty="0"/>
              <a:t>Eclipse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）在</a:t>
            </a:r>
            <a:r>
              <a:rPr lang="en-US" altLang="zh-CN" dirty="0"/>
              <a:t>Windows</a:t>
            </a:r>
            <a:r>
              <a:rPr lang="zh-CN" altLang="zh-CN" dirty="0"/>
              <a:t>或</a:t>
            </a:r>
            <a:r>
              <a:rPr lang="en-US" altLang="zh-CN" dirty="0"/>
              <a:t>Linux</a:t>
            </a:r>
            <a:r>
              <a:rPr lang="zh-CN" altLang="zh-CN" dirty="0"/>
              <a:t>下安装</a:t>
            </a:r>
            <a:r>
              <a:rPr lang="en-US" altLang="zh-CN" dirty="0"/>
              <a:t>Excel</a:t>
            </a:r>
            <a:r>
              <a:rPr lang="zh-CN" altLang="zh-CN" dirty="0"/>
              <a:t>、</a:t>
            </a:r>
            <a:r>
              <a:rPr lang="en-US" altLang="zh-CN" dirty="0"/>
              <a:t>ETL</a:t>
            </a:r>
            <a:r>
              <a:rPr lang="zh-CN" altLang="zh-CN" dirty="0"/>
              <a:t>工具</a:t>
            </a:r>
            <a:r>
              <a:rPr lang="en-US" altLang="zh-CN" dirty="0"/>
              <a:t>Kettle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55825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7D2EE-B15A-4AF6-AF20-DC9D9061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  </a:t>
            </a:r>
            <a:r>
              <a:rPr lang="zh-CN" altLang="en-US" dirty="0"/>
              <a:t>数据采集与预处理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E77EB5B-31EE-4EF2-BC64-DC2328CC5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90763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73937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E5A49-0A56-4774-A88D-A532B14C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11.4.1  </a:t>
            </a:r>
            <a:r>
              <a:rPr lang="zh-CN" altLang="en-US" dirty="0"/>
              <a:t>去除无关数据列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07D12-2192-4318-9CF3-3E72AEB1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Excel</a:t>
            </a:r>
            <a:r>
              <a:rPr lang="zh-CN" altLang="zh-CN" dirty="0"/>
              <a:t>去除多余无关数据列，得到的手机评论数据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33D439-4C12-4695-A926-793220DC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43" y="1802730"/>
            <a:ext cx="4982914" cy="29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9821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6F54-82B4-4F26-B5EC-732DE921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11.4.2  </a:t>
            </a:r>
            <a:r>
              <a:rPr lang="zh-CN" altLang="en-US" dirty="0"/>
              <a:t>数据变换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227FA-B705-4513-B7FA-68DA96D3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用户评论时间修改为数字类型，目的是方便利用</a:t>
            </a:r>
            <a:r>
              <a:rPr lang="en-US" altLang="zh-CN" dirty="0"/>
              <a:t>Hive</a:t>
            </a:r>
            <a:r>
              <a:rPr lang="zh-CN" altLang="en-US" dirty="0"/>
              <a:t>中的函数做时间运算。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Kettle</a:t>
            </a:r>
            <a:r>
              <a:rPr lang="zh-CN" altLang="en-US" dirty="0"/>
              <a:t>新建转换</a:t>
            </a:r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Kettle</a:t>
            </a:r>
            <a:r>
              <a:rPr lang="zh-CN" altLang="en-US" dirty="0"/>
              <a:t>的</a:t>
            </a:r>
            <a:r>
              <a:rPr lang="en-US" altLang="zh-CN" dirty="0"/>
              <a:t>Spoon</a:t>
            </a:r>
            <a:r>
              <a:rPr lang="zh-CN" altLang="en-US" dirty="0"/>
              <a:t>图形界面工具，设计一个转换（</a:t>
            </a:r>
            <a:r>
              <a:rPr lang="en-US" altLang="zh-CN" dirty="0" err="1"/>
              <a:t>Transfor-mation</a:t>
            </a:r>
            <a:r>
              <a:rPr lang="en-US" altLang="zh-CN" dirty="0"/>
              <a:t> </a:t>
            </a:r>
            <a:r>
              <a:rPr lang="zh-CN" altLang="en-US" dirty="0"/>
              <a:t>）， 选择“</a:t>
            </a:r>
            <a:r>
              <a:rPr lang="en-US" altLang="zh-CN" dirty="0"/>
              <a:t>CSV</a:t>
            </a:r>
            <a:r>
              <a:rPr lang="zh-CN" altLang="en-US" dirty="0"/>
              <a:t>文件输入”、“字段选择”、“</a:t>
            </a:r>
            <a:r>
              <a:rPr lang="en-US" altLang="zh-CN" dirty="0"/>
              <a:t>JavaScript</a:t>
            </a:r>
            <a:r>
              <a:rPr lang="zh-CN" altLang="en-US" dirty="0"/>
              <a:t>代码”和“</a:t>
            </a:r>
            <a:r>
              <a:rPr lang="en-US" altLang="zh-CN" dirty="0"/>
              <a:t>Excel</a:t>
            </a:r>
            <a:r>
              <a:rPr lang="zh-CN" altLang="en-US" dirty="0"/>
              <a:t>输出”</a:t>
            </a:r>
            <a:r>
              <a:rPr lang="en-US" altLang="zh-CN" dirty="0"/>
              <a:t>4</a:t>
            </a:r>
            <a:r>
              <a:rPr lang="zh-CN" altLang="en-US" dirty="0"/>
              <a:t>个组件，在每个组件上单击后，按住“</a:t>
            </a:r>
            <a:r>
              <a:rPr lang="en-US" altLang="zh-CN" dirty="0"/>
              <a:t>Shift”</a:t>
            </a:r>
            <a:r>
              <a:rPr lang="zh-CN" altLang="en-US" dirty="0"/>
              <a:t>按键拉出一根线到下一个组件，使各个组件数据连通。</a:t>
            </a:r>
          </a:p>
        </p:txBody>
      </p:sp>
    </p:spTree>
    <p:extLst>
      <p:ext uri="{BB962C8B-B14F-4D97-AF65-F5344CB8AC3E}">
        <p14:creationId xmlns:p14="http://schemas.microsoft.com/office/powerpoint/2010/main" val="1346548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mbria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3815</Words>
  <Application>Microsoft Office PowerPoint</Application>
  <PresentationFormat>全屏显示(16:9)</PresentationFormat>
  <Paragraphs>410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7" baseType="lpstr">
      <vt:lpstr>微软雅黑</vt:lpstr>
      <vt:lpstr>Arial</vt:lpstr>
      <vt:lpstr>Calibri</vt:lpstr>
      <vt:lpstr>Cambria</vt:lpstr>
      <vt:lpstr>Office Theme</vt:lpstr>
      <vt:lpstr>PowerPoint 演示文稿</vt:lpstr>
      <vt:lpstr>【知识与能力要求】</vt:lpstr>
      <vt:lpstr>第11章  华为P30手机评论画像分析</vt:lpstr>
      <vt:lpstr>11.1  需求分析</vt:lpstr>
      <vt:lpstr>11.2  项目设计</vt:lpstr>
      <vt:lpstr>11.3  项目环境搭建</vt:lpstr>
      <vt:lpstr>11.4  数据采集与预处理</vt:lpstr>
      <vt:lpstr>11.4.1  去除无关数据列</vt:lpstr>
      <vt:lpstr>11.4.2  数据变换</vt:lpstr>
      <vt:lpstr>使用Spoon设计转换</vt:lpstr>
      <vt:lpstr>11.4.2  数据变换</vt:lpstr>
      <vt:lpstr>PowerPoint 演示文稿</vt:lpstr>
      <vt:lpstr>11.4.2  数据变换</vt:lpstr>
      <vt:lpstr>11.4.2  数据变换</vt:lpstr>
      <vt:lpstr>11.4.2  数据变换</vt:lpstr>
      <vt:lpstr>11.4.2  数据变换</vt:lpstr>
      <vt:lpstr>11.4.3  数据集成与清洗</vt:lpstr>
      <vt:lpstr>PowerPoint 演示文稿</vt:lpstr>
      <vt:lpstr>11.5 使用Hive分析数据</vt:lpstr>
      <vt:lpstr>11.5.1  上传评论数据至HDFS</vt:lpstr>
      <vt:lpstr>11.5.2  在Hive中创建用户评论表并载入数据</vt:lpstr>
      <vt:lpstr>11.5.2  在Hive中创建用户评论表并载入数据</vt:lpstr>
      <vt:lpstr>该项目中所用函数说明（部分）</vt:lpstr>
      <vt:lpstr>该项目中所用函数说明（部分）</vt:lpstr>
      <vt:lpstr>11.5.3  根据用户评论时间创建各种表</vt:lpstr>
      <vt:lpstr>创建评论工作日表tb_a</vt:lpstr>
      <vt:lpstr>11.5.3  根据用户评论时间创建各种表</vt:lpstr>
      <vt:lpstr>11.5.3  根据用户评论时间创建各种表</vt:lpstr>
      <vt:lpstr>创建评论时间表tb_b</vt:lpstr>
      <vt:lpstr>11.5.3  根据用户评论时间创建各种表</vt:lpstr>
      <vt:lpstr>创建评论季节表tb_c</vt:lpstr>
      <vt:lpstr>11.5.3  根据用户评论时间创建各种表</vt:lpstr>
      <vt:lpstr>创建评论年限表tb_d</vt:lpstr>
      <vt:lpstr>11.5.4  创建评论画像表</vt:lpstr>
      <vt:lpstr>查看各表关联后数据</vt:lpstr>
      <vt:lpstr>11.5.4  创建评论画像表</vt:lpstr>
      <vt:lpstr>11.5.4  创建评论画像表</vt:lpstr>
      <vt:lpstr>插入数据到评论画像目标表</vt:lpstr>
      <vt:lpstr>11.5.4  创建评论画像表</vt:lpstr>
      <vt:lpstr>11.5.4  创建评论画像表</vt:lpstr>
      <vt:lpstr>查看评论画像目标表数据</vt:lpstr>
      <vt:lpstr>11.6  数据可视化</vt:lpstr>
      <vt:lpstr>Spring Boot项目“Portrait”整体结构</vt:lpstr>
      <vt:lpstr>application.yml完整代码</vt:lpstr>
      <vt:lpstr>数据接口完整代码</vt:lpstr>
      <vt:lpstr>数据接口完整代码</vt:lpstr>
      <vt:lpstr>页面渲染完整代码</vt:lpstr>
      <vt:lpstr>页面渲染完整代码</vt:lpstr>
      <vt:lpstr>【本章小结】</vt:lpstr>
      <vt:lpstr>【课后作业】</vt:lpstr>
      <vt:lpstr>【参考文献】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课件-第11章华为P30手机评论画像分析(2020春)</dc:title>
  <dc:creator>郑州升达经贸管理学院-周湘贞</dc:creator>
  <cp:lastModifiedBy>xu luhui</cp:lastModifiedBy>
  <cp:revision>85</cp:revision>
  <dcterms:created xsi:type="dcterms:W3CDTF">2016-11-28T05:24:40Z</dcterms:created>
  <dcterms:modified xsi:type="dcterms:W3CDTF">2020-04-06T04:16:40Z</dcterms:modified>
</cp:coreProperties>
</file>