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2.png"/><Relationship Id="rId18" Type="http://schemas.openxmlformats.org/officeDocument/2006/relationships/image" Target="../media/image39.png"/><Relationship Id="rId3" Type="http://schemas.openxmlformats.org/officeDocument/2006/relationships/image" Target="../media/image70.png"/><Relationship Id="rId21" Type="http://schemas.openxmlformats.org/officeDocument/2006/relationships/image" Target="../media/image42.png"/><Relationship Id="rId7" Type="http://schemas.openxmlformats.org/officeDocument/2006/relationships/image" Target="../media/image74.png"/><Relationship Id="rId12" Type="http://schemas.openxmlformats.org/officeDocument/2006/relationships/image" Target="../media/image121.png"/><Relationship Id="rId17" Type="http://schemas.openxmlformats.org/officeDocument/2006/relationships/image" Target="../media/image38.png"/><Relationship Id="rId2" Type="http://schemas.openxmlformats.org/officeDocument/2006/relationships/image" Target="../media/image119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31.png"/><Relationship Id="rId5" Type="http://schemas.openxmlformats.org/officeDocument/2006/relationships/image" Target="../media/image72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19" Type="http://schemas.openxmlformats.org/officeDocument/2006/relationships/image" Target="../media/image40.png"/><Relationship Id="rId4" Type="http://schemas.openxmlformats.org/officeDocument/2006/relationships/image" Target="../media/image71.png"/><Relationship Id="rId9" Type="http://schemas.openxmlformats.org/officeDocument/2006/relationships/image" Target="../media/image30.png"/><Relationship Id="rId14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6.png"/><Relationship Id="rId7" Type="http://schemas.openxmlformats.org/officeDocument/2006/relationships/hyperlink" Target="http://test.itsw.info/3" TargetMode="Externa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1.png"/><Relationship Id="rId7" Type="http://schemas.openxmlformats.org/officeDocument/2006/relationships/image" Target="../media/image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4.png"/><Relationship Id="rId18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8.png"/><Relationship Id="rId2" Type="http://schemas.openxmlformats.org/officeDocument/2006/relationships/image" Target="../media/image55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46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33.png"/><Relationship Id="rId18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image" Target="../media/image42.png"/><Relationship Id="rId7" Type="http://schemas.openxmlformats.org/officeDocument/2006/relationships/image" Target="../media/image75.png"/><Relationship Id="rId12" Type="http://schemas.openxmlformats.org/officeDocument/2006/relationships/image" Target="../media/image32.png"/><Relationship Id="rId17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5.png"/><Relationship Id="rId10" Type="http://schemas.openxmlformats.org/officeDocument/2006/relationships/image" Target="../media/image78.png"/><Relationship Id="rId19" Type="http://schemas.openxmlformats.org/officeDocument/2006/relationships/image" Target="../media/image40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2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46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8.png"/><Relationship Id="rId7" Type="http://schemas.openxmlformats.org/officeDocument/2006/relationships/image" Target="../media/image46.png"/><Relationship Id="rId12" Type="http://schemas.openxmlformats.org/officeDocument/2006/relationships/image" Target="../media/image10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82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82.png"/><Relationship Id="rId9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807" y="1357445"/>
            <a:ext cx="16329587" cy="4742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2268" y="9030588"/>
            <a:ext cx="5591243" cy="6666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0610" y="6177156"/>
            <a:ext cx="1135667" cy="33439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60000">
            <a:off x="8426547" y="6186277"/>
            <a:ext cx="1479125" cy="3343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05335" y="6286664"/>
            <a:ext cx="5420794" cy="98148"/>
            <a:chOff x="2905335" y="6286664"/>
            <a:chExt cx="5420794" cy="98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5335" y="6286664"/>
              <a:ext cx="5420794" cy="981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805" y="9561429"/>
            <a:ext cx="411774" cy="432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411774" cy="432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8935" y="6992068"/>
            <a:ext cx="2698323" cy="7383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441" y="5694384"/>
            <a:ext cx="1439835" cy="11748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4163" y="7742982"/>
            <a:ext cx="3314430" cy="5091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4163" y="8153163"/>
            <a:ext cx="2297525" cy="5091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3109" y="3394411"/>
            <a:ext cx="2935929" cy="34078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0554" y="6992068"/>
            <a:ext cx="2698323" cy="7383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3060" y="5694384"/>
            <a:ext cx="1439835" cy="1174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89591" y="7742982"/>
            <a:ext cx="2222390" cy="5091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8063" y="3394411"/>
            <a:ext cx="3339405" cy="34078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1811" y="6992068"/>
            <a:ext cx="2698321" cy="7383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34394" y="5694384"/>
            <a:ext cx="1439835" cy="11748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7049" y="7742982"/>
            <a:ext cx="2416015" cy="5091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35524" y="3394411"/>
            <a:ext cx="3586236" cy="3407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5782" y="7742982"/>
            <a:ext cx="3086315" cy="50919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5782" y="8153163"/>
            <a:ext cx="2710765" cy="50919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1590" y="1138100"/>
            <a:ext cx="1317384" cy="4542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86334" y="1135965"/>
            <a:ext cx="2672116" cy="6031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8960" y="1283810"/>
            <a:ext cx="10273810" cy="106667"/>
            <a:chOff x="3748960" y="1283810"/>
            <a:chExt cx="10273810" cy="106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48960" y="1283810"/>
              <a:ext cx="10273810" cy="106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55837" cy="454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2217493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805" y="9561429"/>
            <a:ext cx="411460" cy="4328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25429" y="9561429"/>
            <a:ext cx="421979" cy="432815"/>
          </a:xfrm>
          <a:prstGeom prst="rect">
            <a:avLst/>
          </a:prstGeom>
        </p:spPr>
      </p:pic>
      <p:pic>
        <p:nvPicPr>
          <p:cNvPr id="9" name="Object 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9626" y="4773724"/>
            <a:ext cx="5416911" cy="875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68407" y="5438358"/>
            <a:ext cx="8704074" cy="28742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8268" y="7500668"/>
            <a:ext cx="12669270" cy="19932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628" y="6609868"/>
            <a:ext cx="148567" cy="507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5357" y="1523684"/>
            <a:ext cx="6171429" cy="43470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012" y="825766"/>
            <a:ext cx="878589" cy="45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72759" y="823631"/>
            <a:ext cx="267211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5384" y="971476"/>
            <a:ext cx="10273810" cy="106667"/>
            <a:chOff x="3635384" y="971476"/>
            <a:chExt cx="10273810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384" y="971476"/>
              <a:ext cx="10273810" cy="106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935" y="6992068"/>
            <a:ext cx="2698323" cy="738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1441" y="5694384"/>
            <a:ext cx="1439832" cy="11748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4163" y="7742982"/>
            <a:ext cx="3314430" cy="5091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4163" y="8153163"/>
            <a:ext cx="2297525" cy="5091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3109" y="3394411"/>
            <a:ext cx="2935929" cy="34078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0554" y="6992068"/>
            <a:ext cx="2698323" cy="7383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2108" y="5694384"/>
            <a:ext cx="1654968" cy="11748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5055" y="3394411"/>
            <a:ext cx="3339405" cy="3407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1811" y="6992068"/>
            <a:ext cx="2698323" cy="7383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34394" y="5694384"/>
            <a:ext cx="1439832" cy="11748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08001" y="7742982"/>
            <a:ext cx="2115130" cy="5091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35524" y="3394411"/>
            <a:ext cx="3586236" cy="3407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1030" y="9561422"/>
            <a:ext cx="427318" cy="432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24153" y="9561422"/>
            <a:ext cx="427318" cy="432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5782" y="7742982"/>
            <a:ext cx="3086315" cy="5091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5782" y="8153163"/>
            <a:ext cx="2710765" cy="50919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1590" y="1138100"/>
            <a:ext cx="1317384" cy="4542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86334" y="1135965"/>
            <a:ext cx="2672116" cy="6031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8960" y="1283810"/>
            <a:ext cx="10273810" cy="106667"/>
            <a:chOff x="3748960" y="1283810"/>
            <a:chExt cx="10273810" cy="10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48960" y="1283810"/>
              <a:ext cx="10273810" cy="106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935" y="6992068"/>
            <a:ext cx="2698323" cy="738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1441" y="5694384"/>
            <a:ext cx="1439835" cy="11748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9966" y="7811552"/>
            <a:ext cx="3314430" cy="5091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935929" cy="34078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0554" y="6992068"/>
            <a:ext cx="2698323" cy="7383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3060" y="5694384"/>
            <a:ext cx="1439835" cy="11748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8063" y="3394411"/>
            <a:ext cx="3339405" cy="34078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91811" y="6992068"/>
            <a:ext cx="2698321" cy="7383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34394" y="5694384"/>
            <a:ext cx="1439835" cy="1174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07049" y="7742982"/>
            <a:ext cx="2416015" cy="5091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35524" y="3394411"/>
            <a:ext cx="3586236" cy="3407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1030" y="9561422"/>
            <a:ext cx="402087" cy="432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24153" y="9561422"/>
            <a:ext cx="402087" cy="432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65782" y="7742982"/>
            <a:ext cx="3086315" cy="5091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5782" y="8153163"/>
            <a:ext cx="2710765" cy="5091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1590" y="1138100"/>
            <a:ext cx="1317384" cy="4542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86334" y="1135965"/>
            <a:ext cx="2672116" cy="6031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8960" y="1283810"/>
            <a:ext cx="10273810" cy="106667"/>
            <a:chOff x="3748960" y="1283810"/>
            <a:chExt cx="10273810" cy="1066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8960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99965" y="8154908"/>
            <a:ext cx="2297525" cy="509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07934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26058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2313" y="6786843"/>
            <a:ext cx="6644659" cy="11682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1452" y="7776080"/>
            <a:ext cx="5062386" cy="1636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02134" y="5752208"/>
            <a:ext cx="5778819" cy="3467291"/>
            <a:chOff x="11402134" y="5752208"/>
            <a:chExt cx="5778819" cy="346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02134" y="5752208"/>
              <a:ext cx="5778819" cy="346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1839" y="5384601"/>
            <a:ext cx="2681576" cy="10590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02134" y="1867785"/>
            <a:ext cx="5778819" cy="3467291"/>
            <a:chOff x="11402134" y="1867785"/>
            <a:chExt cx="5778819" cy="3467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2134" y="1867785"/>
              <a:ext cx="5778819" cy="34672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6649" y="1867785"/>
            <a:ext cx="5778819" cy="3467291"/>
            <a:chOff x="5356649" y="1867785"/>
            <a:chExt cx="5778819" cy="34672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6649" y="1867785"/>
              <a:ext cx="5778819" cy="346729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286" y="9561429"/>
            <a:ext cx="422188" cy="432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31144" y="9561429"/>
            <a:ext cx="416431" cy="43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28571" y="2579584"/>
            <a:ext cx="3706024" cy="5521515"/>
            <a:chOff x="2228571" y="2579584"/>
            <a:chExt cx="3706024" cy="5521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2096" y="2337230"/>
            <a:ext cx="1084266" cy="6687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81354" y="2579584"/>
            <a:ext cx="3706024" cy="5521515"/>
            <a:chOff x="7281354" y="2579584"/>
            <a:chExt cx="3706024" cy="55215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1354" y="2579584"/>
              <a:ext cx="3706024" cy="552151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4887" y="2337230"/>
            <a:ext cx="1225628" cy="668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93686" y="2630946"/>
            <a:ext cx="3706024" cy="5521515"/>
            <a:chOff x="12393686" y="2630946"/>
            <a:chExt cx="3706024" cy="55215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3686" y="2630946"/>
              <a:ext cx="3706024" cy="55215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5334" y="2337230"/>
            <a:ext cx="1084266" cy="668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9248" y="5820077"/>
            <a:ext cx="2400833" cy="15362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25018" y="3492543"/>
            <a:ext cx="1922729" cy="1922729"/>
            <a:chOff x="3125018" y="3492543"/>
            <a:chExt cx="1922729" cy="1922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5018" y="3492543"/>
              <a:ext cx="1922729" cy="1922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0647" y="4280579"/>
            <a:ext cx="1415543" cy="468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77166" y="5136304"/>
            <a:ext cx="851061" cy="251429"/>
            <a:chOff x="6177166" y="5136304"/>
            <a:chExt cx="851061" cy="25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7166" y="5136304"/>
              <a:ext cx="851061" cy="25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21457" y="5141067"/>
            <a:ext cx="851061" cy="251429"/>
            <a:chOff x="11221457" y="5141067"/>
            <a:chExt cx="851061" cy="25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1457" y="5141067"/>
              <a:ext cx="851061" cy="25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1763" y="5820077"/>
            <a:ext cx="2308220" cy="10926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53954" y="3492543"/>
            <a:ext cx="1922729" cy="1922729"/>
            <a:chOff x="8153954" y="3492543"/>
            <a:chExt cx="1922729" cy="19227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3954" y="3492543"/>
              <a:ext cx="1922729" cy="19227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9580" y="3946529"/>
            <a:ext cx="1385089" cy="11398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1239" y="5820077"/>
            <a:ext cx="2850564" cy="11727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1593" y="1138098"/>
            <a:ext cx="407934" cy="4542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09525" y="1134182"/>
            <a:ext cx="2269022" cy="6031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425429" y="9561429"/>
            <a:ext cx="422398" cy="4328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8043" y="9561429"/>
            <a:ext cx="416641" cy="4328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63478" y="3492543"/>
            <a:ext cx="1922729" cy="1922729"/>
            <a:chOff x="13363478" y="3492543"/>
            <a:chExt cx="1922729" cy="19227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3478" y="3492543"/>
              <a:ext cx="1922729" cy="192272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509104" y="4280384"/>
            <a:ext cx="1492801" cy="470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935" y="6992068"/>
            <a:ext cx="2698323" cy="738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1441" y="5694384"/>
            <a:ext cx="1439835" cy="11748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4163" y="7742982"/>
            <a:ext cx="3314430" cy="5091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4163" y="8153163"/>
            <a:ext cx="2297525" cy="5091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3109" y="3394411"/>
            <a:ext cx="2935929" cy="34078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0554" y="6992068"/>
            <a:ext cx="2698323" cy="7383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3060" y="5694384"/>
            <a:ext cx="1439835" cy="11748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65782" y="7742982"/>
            <a:ext cx="3086315" cy="5091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65782" y="8153163"/>
            <a:ext cx="2710765" cy="5091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8063" y="3394411"/>
            <a:ext cx="3339405" cy="3407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1811" y="6992068"/>
            <a:ext cx="2698321" cy="7383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34394" y="5694384"/>
            <a:ext cx="1439835" cy="11748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7049" y="7742982"/>
            <a:ext cx="2416015" cy="5091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35524" y="3394411"/>
            <a:ext cx="3586236" cy="3407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805" y="9561429"/>
            <a:ext cx="436198" cy="4328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36001" y="9561429"/>
            <a:ext cx="495554" cy="4328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1590" y="1138100"/>
            <a:ext cx="1317384" cy="4542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86334" y="1135965"/>
            <a:ext cx="2672116" cy="6031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8960" y="1283810"/>
            <a:ext cx="10273810" cy="106667"/>
            <a:chOff x="3748960" y="1283810"/>
            <a:chExt cx="10273810" cy="10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48960" y="1283810"/>
              <a:ext cx="10273810" cy="106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55371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1849444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643" y="4047619"/>
            <a:ext cx="4685714" cy="4685714"/>
            <a:chOff x="2694643" y="4047619"/>
            <a:chExt cx="4685714" cy="4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26383" y="5481592"/>
            <a:ext cx="2051366" cy="7768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38860" y="6674107"/>
            <a:ext cx="2201792" cy="529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3167" y="5481678"/>
            <a:ext cx="3440197" cy="7453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33502" y="6666930"/>
            <a:ext cx="2066009" cy="4952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32517" y="5460653"/>
            <a:ext cx="3910649" cy="77680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32627" y="6674107"/>
            <a:ext cx="2323759" cy="52936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9170" y="2444322"/>
            <a:ext cx="7901895" cy="12560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2805" y="9561429"/>
            <a:ext cx="411879" cy="4328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25429" y="9561429"/>
            <a:ext cx="422398" cy="43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9170" y="2444322"/>
            <a:ext cx="3301466" cy="1256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715" y="2602344"/>
            <a:ext cx="5432179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286" y="9561422"/>
            <a:ext cx="421979" cy="43281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409" y="9561422"/>
            <a:ext cx="421979" cy="4328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0" y="1138100"/>
            <a:ext cx="455371" cy="4542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09525" y="1134182"/>
            <a:ext cx="2027859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552" y="4085281"/>
            <a:ext cx="8796019" cy="4634044"/>
            <a:chOff x="1457552" y="4085281"/>
            <a:chExt cx="8796019" cy="46340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552" y="4085281"/>
              <a:ext cx="8796019" cy="46340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9920" y="4054149"/>
            <a:ext cx="3863582" cy="4450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91072" y="4858823"/>
            <a:ext cx="837316" cy="717699"/>
            <a:chOff x="10991072" y="4858823"/>
            <a:chExt cx="837316" cy="7176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91072" y="4858823"/>
              <a:ext cx="837316" cy="7176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0964" y="4690743"/>
            <a:ext cx="3504844" cy="699009"/>
            <a:chOff x="12030964" y="4690743"/>
            <a:chExt cx="3504844" cy="6990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0964" y="4690743"/>
              <a:ext cx="3504844" cy="6990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3253" y="4876044"/>
            <a:ext cx="2740409" cy="4543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67364" y="6450147"/>
            <a:ext cx="837316" cy="717699"/>
            <a:chOff x="14667364" y="6450147"/>
            <a:chExt cx="837316" cy="7176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67364" y="6450147"/>
              <a:ext cx="837316" cy="7176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91072" y="6282067"/>
            <a:ext cx="3504844" cy="699009"/>
            <a:chOff x="10991072" y="6282067"/>
            <a:chExt cx="3504844" cy="6990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1072" y="6282067"/>
              <a:ext cx="3504844" cy="69900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3253" y="6467368"/>
            <a:ext cx="2933400" cy="4543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91072" y="8001625"/>
            <a:ext cx="837316" cy="717699"/>
            <a:chOff x="10991072" y="8001625"/>
            <a:chExt cx="837316" cy="7176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91072" y="8001625"/>
              <a:ext cx="837316" cy="7176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30964" y="7833545"/>
            <a:ext cx="3504844" cy="699009"/>
            <a:chOff x="12030964" y="7833545"/>
            <a:chExt cx="3504844" cy="6990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0964" y="7833545"/>
              <a:ext cx="3504844" cy="69900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3253" y="8018844"/>
            <a:ext cx="2423842" cy="454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286" y="9561429"/>
            <a:ext cx="417896" cy="432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5906" y="9561429"/>
            <a:ext cx="407377" cy="432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0" y="1138100"/>
            <a:ext cx="455371" cy="4542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646058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66" y="1524676"/>
            <a:ext cx="6361632" cy="20627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65810" y="1997515"/>
            <a:ext cx="3329398" cy="11936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56045" y="3408612"/>
            <a:ext cx="5572472" cy="2935769"/>
            <a:chOff x="3356045" y="3408612"/>
            <a:chExt cx="5572472" cy="29357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6045" y="3408612"/>
              <a:ext cx="5572472" cy="2935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4847" y="3408612"/>
            <a:ext cx="1148173" cy="6171429"/>
            <a:chOff x="1684847" y="3408612"/>
            <a:chExt cx="114817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4847" y="3408612"/>
              <a:ext cx="114817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56045" y="6658040"/>
            <a:ext cx="5572472" cy="2935769"/>
            <a:chOff x="3356045" y="6658040"/>
            <a:chExt cx="5572472" cy="29357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6045" y="6658040"/>
              <a:ext cx="5572472" cy="29357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49398" y="3422381"/>
            <a:ext cx="5572472" cy="2935769"/>
            <a:chOff x="9349398" y="3422381"/>
            <a:chExt cx="5572472" cy="29357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49398" y="3422381"/>
              <a:ext cx="5572472" cy="29357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49398" y="6658040"/>
            <a:ext cx="5572472" cy="2935769"/>
            <a:chOff x="9349398" y="6658040"/>
            <a:chExt cx="5572472" cy="29357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9398" y="6658040"/>
              <a:ext cx="5572472" cy="29357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School</cp:lastModifiedBy>
  <cp:revision>2</cp:revision>
  <dcterms:created xsi:type="dcterms:W3CDTF">2021-10-27T13:54:28Z</dcterms:created>
  <dcterms:modified xsi:type="dcterms:W3CDTF">2021-10-27T04:55:43Z</dcterms:modified>
</cp:coreProperties>
</file>