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5" r:id="rId2"/>
    <p:sldId id="273" r:id="rId3"/>
    <p:sldId id="275" r:id="rId4"/>
    <p:sldId id="276" r:id="rId5"/>
    <p:sldId id="277" r:id="rId6"/>
    <p:sldId id="281" r:id="rId7"/>
    <p:sldId id="303" r:id="rId8"/>
    <p:sldId id="282" r:id="rId9"/>
    <p:sldId id="296" r:id="rId10"/>
    <p:sldId id="284" r:id="rId11"/>
    <p:sldId id="285" r:id="rId12"/>
    <p:sldId id="283" r:id="rId13"/>
    <p:sldId id="298" r:id="rId14"/>
    <p:sldId id="286" r:id="rId15"/>
    <p:sldId id="301" r:id="rId16"/>
    <p:sldId id="288" r:id="rId17"/>
    <p:sldId id="289" r:id="rId18"/>
    <p:sldId id="278" r:id="rId19"/>
    <p:sldId id="279" r:id="rId20"/>
    <p:sldId id="304" r:id="rId21"/>
    <p:sldId id="280" r:id="rId22"/>
    <p:sldId id="302" r:id="rId23"/>
    <p:sldId id="274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3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D"/>
    <a:srgbClr val="B2D9EA"/>
    <a:srgbClr val="FFA7A7"/>
    <a:srgbClr val="AD77D4"/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72" y="936"/>
      </p:cViewPr>
      <p:guideLst>
        <p:guide orient="horz" pos="2157"/>
        <p:guide pos="3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2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5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1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0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5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3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7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6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5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665318/different-size-of-image-using-cell-imageview-image-swif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09950" y="2235200"/>
            <a:ext cx="306387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2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About</a:t>
            </a:r>
            <a:endParaRPr lang="ko-KR" altLang="en-US" sz="72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2175" y="4084955"/>
            <a:ext cx="3042285" cy="2609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컴퓨터소프트웨어과 201412038 박찬형</a:t>
            </a:r>
            <a:endParaRPr lang="ko-KR" altLang="en-US" sz="11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14725" y="2265045"/>
            <a:ext cx="282956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26790" y="4380230"/>
            <a:ext cx="2829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524115" y="24130"/>
            <a:ext cx="238252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2017 iOS 프로그래밍 프로젝트</a:t>
            </a:r>
            <a:endParaRPr lang="ko-KR" altLang="en-US" sz="12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415405"/>
            <a:ext cx="9906000" cy="45339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157980" y="6484620"/>
            <a:ext cx="1590040" cy="27686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ark9659@gmail.com</a:t>
            </a:r>
            <a:endParaRPr lang="ko-KR" altLang="en-US" sz="12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0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18160" y="0"/>
            <a:ext cx="1722755" cy="2152650"/>
          </a:xfrm>
          <a:custGeom>
            <a:avLst/>
            <a:gdLst>
              <a:gd name="TX0" fmla="*/ 0 w 2086986"/>
              <a:gd name="TY0" fmla="*/ 0 h 2151531"/>
              <a:gd name="TX1" fmla="*/ 2086984 w 2086986"/>
              <a:gd name="TY1" fmla="*/ 0 h 2151531"/>
              <a:gd name="TX2" fmla="*/ 2060896 w 2086986"/>
              <a:gd name="TY2" fmla="*/ 2151529 h 2151531"/>
              <a:gd name="TX3" fmla="*/ 10757 w 2086986"/>
              <a:gd name="TY3" fmla="*/ 1839558 h 2151531"/>
              <a:gd name="TX4" fmla="*/ 0 w 2086986"/>
              <a:gd name="TY4" fmla="*/ 0 h 215153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6" h="2151531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28625" y="193675"/>
            <a:ext cx="186118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Screenshots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5245" cy="1270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7030" cy="307340"/>
          </a:xfrm>
          <a:prstGeom prst="line">
            <a:avLst/>
          </a:prstGeom>
          <a:ln w="19050" cap="flat" cmpd="sng">
            <a:solidFill>
              <a:schemeClr val="bg1">
                <a:alpha val="48627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7270" cy="454660"/>
          </a:xfrm>
          <a:prstGeom prst="rect">
            <a:avLst/>
          </a:prstGeom>
          <a:solidFill>
            <a:schemeClr val="tx1">
              <a:alpha val="938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5915" y="292100"/>
            <a:ext cx="4170045" cy="6857365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30" y="1506855"/>
            <a:ext cx="314960" cy="3625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18160" y="0"/>
            <a:ext cx="1722755" cy="2152650"/>
          </a:xfrm>
          <a:custGeom>
            <a:avLst/>
            <a:gdLst>
              <a:gd name="TX0" fmla="*/ 0 w 2086986"/>
              <a:gd name="TY0" fmla="*/ 0 h 2151531"/>
              <a:gd name="TX1" fmla="*/ 2086984 w 2086986"/>
              <a:gd name="TY1" fmla="*/ 0 h 2151531"/>
              <a:gd name="TX2" fmla="*/ 2060896 w 2086986"/>
              <a:gd name="TY2" fmla="*/ 2151529 h 2151531"/>
              <a:gd name="TX3" fmla="*/ 10757 w 2086986"/>
              <a:gd name="TY3" fmla="*/ 1839558 h 2151531"/>
              <a:gd name="TX4" fmla="*/ 0 w 2086986"/>
              <a:gd name="TY4" fmla="*/ 0 h 215153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6" h="2151531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28625" y="193675"/>
            <a:ext cx="186118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Screenshots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5245" cy="1270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7030" cy="307340"/>
          </a:xfrm>
          <a:prstGeom prst="line">
            <a:avLst/>
          </a:prstGeom>
          <a:ln w="19050" cap="flat" cmpd="sng">
            <a:solidFill>
              <a:schemeClr val="bg1">
                <a:alpha val="48627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7270" cy="454660"/>
          </a:xfrm>
          <a:prstGeom prst="rect">
            <a:avLst/>
          </a:prstGeom>
          <a:solidFill>
            <a:schemeClr val="tx1">
              <a:alpha val="938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5915" y="292100"/>
            <a:ext cx="4170045" cy="6857365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50" y="1069975"/>
            <a:ext cx="314960" cy="3625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18160" y="0"/>
            <a:ext cx="1722755" cy="2152650"/>
          </a:xfrm>
          <a:custGeom>
            <a:avLst/>
            <a:gdLst>
              <a:gd name="TX0" fmla="*/ 0 w 2086986"/>
              <a:gd name="TY0" fmla="*/ 0 h 2151531"/>
              <a:gd name="TX1" fmla="*/ 2086984 w 2086986"/>
              <a:gd name="TY1" fmla="*/ 0 h 2151531"/>
              <a:gd name="TX2" fmla="*/ 2060896 w 2086986"/>
              <a:gd name="TY2" fmla="*/ 2151529 h 2151531"/>
              <a:gd name="TX3" fmla="*/ 10757 w 2086986"/>
              <a:gd name="TY3" fmla="*/ 1839558 h 2151531"/>
              <a:gd name="TX4" fmla="*/ 0 w 2086986"/>
              <a:gd name="TY4" fmla="*/ 0 h 215153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6" h="2151531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28625" y="193675"/>
            <a:ext cx="186118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Screenshots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5245" cy="1270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7030" cy="307340"/>
          </a:xfrm>
          <a:prstGeom prst="line">
            <a:avLst/>
          </a:prstGeom>
          <a:ln w="19050" cap="flat" cmpd="sng">
            <a:solidFill>
              <a:schemeClr val="bg1">
                <a:alpha val="48627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7270" cy="454660"/>
          </a:xfrm>
          <a:prstGeom prst="rect">
            <a:avLst/>
          </a:prstGeom>
          <a:solidFill>
            <a:schemeClr val="tx1">
              <a:alpha val="938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5915" y="292100"/>
            <a:ext cx="4170045" cy="6857365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75" y="5081905"/>
            <a:ext cx="314960" cy="3625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18160" y="0"/>
            <a:ext cx="1722755" cy="2152650"/>
          </a:xfrm>
          <a:custGeom>
            <a:avLst/>
            <a:gdLst>
              <a:gd name="TX0" fmla="*/ 0 w 2086986"/>
              <a:gd name="TY0" fmla="*/ 0 h 2151531"/>
              <a:gd name="TX1" fmla="*/ 2086984 w 2086986"/>
              <a:gd name="TY1" fmla="*/ 0 h 2151531"/>
              <a:gd name="TX2" fmla="*/ 2060896 w 2086986"/>
              <a:gd name="TY2" fmla="*/ 2151529 h 2151531"/>
              <a:gd name="TX3" fmla="*/ 10757 w 2086986"/>
              <a:gd name="TY3" fmla="*/ 1839558 h 2151531"/>
              <a:gd name="TX4" fmla="*/ 0 w 2086986"/>
              <a:gd name="TY4" fmla="*/ 0 h 215153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6" h="2151531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28625" y="193675"/>
            <a:ext cx="186118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Screenshots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5245" cy="1270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7030" cy="307340"/>
          </a:xfrm>
          <a:prstGeom prst="line">
            <a:avLst/>
          </a:prstGeom>
          <a:ln w="19050" cap="flat" cmpd="sng">
            <a:solidFill>
              <a:schemeClr val="bg1">
                <a:alpha val="48627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7270" cy="454660"/>
          </a:xfrm>
          <a:prstGeom prst="rect">
            <a:avLst/>
          </a:prstGeom>
          <a:solidFill>
            <a:schemeClr val="tx1">
              <a:alpha val="938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6550" y="292100"/>
            <a:ext cx="4168775" cy="6857365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75" y="1069975"/>
            <a:ext cx="314960" cy="3625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18160" y="0"/>
            <a:ext cx="1722755" cy="2152650"/>
          </a:xfrm>
          <a:custGeom>
            <a:avLst/>
            <a:gdLst>
              <a:gd name="TX0" fmla="*/ 0 w 2086986"/>
              <a:gd name="TY0" fmla="*/ 0 h 2151531"/>
              <a:gd name="TX1" fmla="*/ 2086984 w 2086986"/>
              <a:gd name="TY1" fmla="*/ 0 h 2151531"/>
              <a:gd name="TX2" fmla="*/ 2060896 w 2086986"/>
              <a:gd name="TY2" fmla="*/ 2151529 h 2151531"/>
              <a:gd name="TX3" fmla="*/ 10757 w 2086986"/>
              <a:gd name="TY3" fmla="*/ 1839558 h 2151531"/>
              <a:gd name="TX4" fmla="*/ 0 w 2086986"/>
              <a:gd name="TY4" fmla="*/ 0 h 215153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6" h="2151531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28625" y="193675"/>
            <a:ext cx="186118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Screenshots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5245" cy="1270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7030" cy="307340"/>
          </a:xfrm>
          <a:prstGeom prst="line">
            <a:avLst/>
          </a:prstGeom>
          <a:ln w="19050" cap="flat" cmpd="sng">
            <a:solidFill>
              <a:schemeClr val="bg1">
                <a:alpha val="48627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7270" cy="454660"/>
          </a:xfrm>
          <a:prstGeom prst="rect">
            <a:avLst/>
          </a:prstGeom>
          <a:solidFill>
            <a:schemeClr val="tx1">
              <a:alpha val="938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6550" y="292100"/>
            <a:ext cx="4168775" cy="6857365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85" y="1069975"/>
            <a:ext cx="314960" cy="3625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18160" y="0"/>
            <a:ext cx="1722755" cy="2152650"/>
          </a:xfrm>
          <a:custGeom>
            <a:avLst/>
            <a:gdLst>
              <a:gd name="TX0" fmla="*/ 0 w 2086986"/>
              <a:gd name="TY0" fmla="*/ 0 h 2151531"/>
              <a:gd name="TX1" fmla="*/ 2086984 w 2086986"/>
              <a:gd name="TY1" fmla="*/ 0 h 2151531"/>
              <a:gd name="TX2" fmla="*/ 2060896 w 2086986"/>
              <a:gd name="TY2" fmla="*/ 2151529 h 2151531"/>
              <a:gd name="TX3" fmla="*/ 10757 w 2086986"/>
              <a:gd name="TY3" fmla="*/ 1839558 h 2151531"/>
              <a:gd name="TX4" fmla="*/ 0 w 2086986"/>
              <a:gd name="TY4" fmla="*/ 0 h 215153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6" h="2151531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28625" y="193675"/>
            <a:ext cx="186118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Screenshots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5245" cy="1270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7030" cy="307340"/>
          </a:xfrm>
          <a:prstGeom prst="line">
            <a:avLst/>
          </a:prstGeom>
          <a:ln w="19050" cap="flat" cmpd="sng">
            <a:solidFill>
              <a:schemeClr val="bg1">
                <a:alpha val="48627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7270" cy="454660"/>
          </a:xfrm>
          <a:prstGeom prst="rect">
            <a:avLst/>
          </a:prstGeom>
          <a:solidFill>
            <a:schemeClr val="tx1">
              <a:alpha val="938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6550" y="292100"/>
            <a:ext cx="4168775" cy="6857365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10" y="6162040"/>
            <a:ext cx="314960" cy="3625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18160" y="0"/>
            <a:ext cx="1722755" cy="2152650"/>
          </a:xfrm>
          <a:custGeom>
            <a:avLst/>
            <a:gdLst>
              <a:gd name="TX0" fmla="*/ 0 w 2086986"/>
              <a:gd name="TY0" fmla="*/ 0 h 2151531"/>
              <a:gd name="TX1" fmla="*/ 2086984 w 2086986"/>
              <a:gd name="TY1" fmla="*/ 0 h 2151531"/>
              <a:gd name="TX2" fmla="*/ 2060896 w 2086986"/>
              <a:gd name="TY2" fmla="*/ 2151529 h 2151531"/>
              <a:gd name="TX3" fmla="*/ 10757 w 2086986"/>
              <a:gd name="TY3" fmla="*/ 1839558 h 2151531"/>
              <a:gd name="TX4" fmla="*/ 0 w 2086986"/>
              <a:gd name="TY4" fmla="*/ 0 h 215153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6" h="2151531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28625" y="193675"/>
            <a:ext cx="186118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Screenshots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5245" cy="1270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7030" cy="307340"/>
          </a:xfrm>
          <a:prstGeom prst="line">
            <a:avLst/>
          </a:prstGeom>
          <a:ln w="19050" cap="flat" cmpd="sng">
            <a:solidFill>
              <a:schemeClr val="bg1">
                <a:alpha val="48627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7270" cy="454660"/>
          </a:xfrm>
          <a:prstGeom prst="rect">
            <a:avLst/>
          </a:prstGeom>
          <a:solidFill>
            <a:schemeClr val="tx1">
              <a:alpha val="938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6550" y="292100"/>
            <a:ext cx="4168775" cy="6857365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6109970"/>
            <a:ext cx="314960" cy="3625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18160" y="0"/>
            <a:ext cx="1722755" cy="2152650"/>
          </a:xfrm>
          <a:custGeom>
            <a:avLst/>
            <a:gdLst>
              <a:gd name="TX0" fmla="*/ 0 w 2086986"/>
              <a:gd name="TY0" fmla="*/ 0 h 2151531"/>
              <a:gd name="TX1" fmla="*/ 2086984 w 2086986"/>
              <a:gd name="TY1" fmla="*/ 0 h 2151531"/>
              <a:gd name="TX2" fmla="*/ 2060896 w 2086986"/>
              <a:gd name="TY2" fmla="*/ 2151529 h 2151531"/>
              <a:gd name="TX3" fmla="*/ 10757 w 2086986"/>
              <a:gd name="TY3" fmla="*/ 1839558 h 2151531"/>
              <a:gd name="TX4" fmla="*/ 0 w 2086986"/>
              <a:gd name="TY4" fmla="*/ 0 h 215153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6" h="2151531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28625" y="193675"/>
            <a:ext cx="186118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Screenshots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5245" cy="1270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7030" cy="307340"/>
          </a:xfrm>
          <a:prstGeom prst="line">
            <a:avLst/>
          </a:prstGeom>
          <a:ln w="19050" cap="flat" cmpd="sng">
            <a:solidFill>
              <a:schemeClr val="bg1">
                <a:alpha val="48627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7270" cy="454660"/>
          </a:xfrm>
          <a:prstGeom prst="rect">
            <a:avLst/>
          </a:prstGeom>
          <a:solidFill>
            <a:schemeClr val="tx1">
              <a:alpha val="938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6550" y="292100"/>
            <a:ext cx="4168775" cy="68573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984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483870" y="0"/>
            <a:ext cx="1722120" cy="2152015"/>
          </a:xfrm>
          <a:custGeom>
            <a:avLst/>
            <a:gdLst>
              <a:gd name="TX0" fmla="*/ 0 w 2086985"/>
              <a:gd name="TY0" fmla="*/ 0 h 2151530"/>
              <a:gd name="TX1" fmla="*/ 2086984 w 2086985"/>
              <a:gd name="TY1" fmla="*/ 0 h 2151530"/>
              <a:gd name="TX2" fmla="*/ 2060896 w 2086985"/>
              <a:gd name="TY2" fmla="*/ 2151529 h 2151530"/>
              <a:gd name="TX3" fmla="*/ 10757 w 2086985"/>
              <a:gd name="TY3" fmla="*/ 1839558 h 2151530"/>
              <a:gd name="TX4" fmla="*/ 0 w 2086985"/>
              <a:gd name="TY4" fmla="*/ 0 h 2151530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5" h="2151530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645160" y="201930"/>
            <a:ext cx="1431290" cy="83058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Demo</a:t>
            </a:r>
            <a:endParaRPr lang="ko-KR" altLang="en-US" sz="32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4610" cy="635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6395" cy="306705"/>
          </a:xfrm>
          <a:prstGeom prst="line">
            <a:avLst/>
          </a:prstGeom>
          <a:ln w="19050" cap="flat" cmpd="sng">
            <a:solidFill>
              <a:schemeClr val="bg1"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6635" cy="454025"/>
          </a:xfrm>
          <a:prstGeom prst="rect">
            <a:avLst/>
          </a:prstGeom>
          <a:solidFill>
            <a:schemeClr val="tx1">
              <a:alpha val="9498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02" y="0"/>
            <a:ext cx="416959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483870" y="0"/>
            <a:ext cx="1722120" cy="2152015"/>
          </a:xfrm>
          <a:custGeom>
            <a:avLst/>
            <a:gdLst>
              <a:gd name="TX0" fmla="*/ 0 w 2086985"/>
              <a:gd name="TY0" fmla="*/ 0 h 2151530"/>
              <a:gd name="TX1" fmla="*/ 2086984 w 2086985"/>
              <a:gd name="TY1" fmla="*/ 0 h 2151530"/>
              <a:gd name="TX2" fmla="*/ 2060896 w 2086985"/>
              <a:gd name="TY2" fmla="*/ 2151529 h 2151530"/>
              <a:gd name="TX3" fmla="*/ 10757 w 2086985"/>
              <a:gd name="TY3" fmla="*/ 1839558 h 2151530"/>
              <a:gd name="TX4" fmla="*/ 0 w 2086985"/>
              <a:gd name="TY4" fmla="*/ 0 h 2151530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5" h="2151530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45770" y="201930"/>
            <a:ext cx="1775460" cy="1199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Source Description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4610" cy="635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6395" cy="306705"/>
          </a:xfrm>
          <a:prstGeom prst="line">
            <a:avLst/>
          </a:prstGeom>
          <a:ln w="19050" cap="flat" cmpd="sng">
            <a:solidFill>
              <a:schemeClr val="bg1"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6635" cy="454025"/>
          </a:xfrm>
          <a:prstGeom prst="rect">
            <a:avLst/>
          </a:prstGeom>
          <a:solidFill>
            <a:schemeClr val="tx1">
              <a:alpha val="9498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2341245"/>
            <a:ext cx="8486775" cy="3762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6635" cy="6858635"/>
          </a:xfrm>
          <a:prstGeom prst="rect">
            <a:avLst/>
          </a:prstGeom>
          <a:solidFill>
            <a:schemeClr val="tx1">
              <a:alpha val="4984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1"/>
          <p:cNvSpPr/>
          <p:nvPr/>
        </p:nvSpPr>
        <p:spPr>
          <a:xfrm>
            <a:off x="483870" y="0"/>
            <a:ext cx="1721485" cy="2151380"/>
          </a:xfrm>
          <a:custGeom>
            <a:avLst/>
            <a:gdLst>
              <a:gd name="connsiteX0" fmla="*/ 0 w 2086984"/>
              <a:gd name="connsiteY0" fmla="*/ 0 h 2420471"/>
              <a:gd name="connsiteX1" fmla="*/ 2086984 w 2086984"/>
              <a:gd name="connsiteY1" fmla="*/ 0 h 2420471"/>
              <a:gd name="connsiteX2" fmla="*/ 2086984 w 2086984"/>
              <a:gd name="connsiteY2" fmla="*/ 2420471 h 2420471"/>
              <a:gd name="connsiteX3" fmla="*/ 0 w 2086984"/>
              <a:gd name="connsiteY3" fmla="*/ 2420471 h 2420471"/>
              <a:gd name="connsiteX4" fmla="*/ 0 w 2086984"/>
              <a:gd name="connsiteY4" fmla="*/ 0 h 2420471"/>
              <a:gd name="connsiteX0" fmla="*/ 0 w 2086984"/>
              <a:gd name="connsiteY0" fmla="*/ 0 h 2420471"/>
              <a:gd name="connsiteX1" fmla="*/ 2086984 w 2086984"/>
              <a:gd name="connsiteY1" fmla="*/ 0 h 2420471"/>
              <a:gd name="connsiteX2" fmla="*/ 2086984 w 2086984"/>
              <a:gd name="connsiteY2" fmla="*/ 2420471 h 2420471"/>
              <a:gd name="connsiteX3" fmla="*/ 10757 w 2086984"/>
              <a:gd name="connsiteY3" fmla="*/ 1839558 h 2420471"/>
              <a:gd name="connsiteX4" fmla="*/ 0 w 2086984"/>
              <a:gd name="connsiteY4" fmla="*/ 0 h 2420471"/>
              <a:gd name="connsiteX0" fmla="*/ 0 w 2086984"/>
              <a:gd name="connsiteY0" fmla="*/ 0 h 2291379"/>
              <a:gd name="connsiteX1" fmla="*/ 2086984 w 2086984"/>
              <a:gd name="connsiteY1" fmla="*/ 0 h 2291379"/>
              <a:gd name="connsiteX2" fmla="*/ 2086984 w 2086984"/>
              <a:gd name="connsiteY2" fmla="*/ 2291379 h 2291379"/>
              <a:gd name="connsiteX3" fmla="*/ 10757 w 2086984"/>
              <a:gd name="connsiteY3" fmla="*/ 1839558 h 2291379"/>
              <a:gd name="connsiteX4" fmla="*/ 0 w 2086984"/>
              <a:gd name="connsiteY4" fmla="*/ 0 h 2291379"/>
              <a:gd name="connsiteX0" fmla="*/ 0 w 2086984"/>
              <a:gd name="connsiteY0" fmla="*/ 0 h 2151529"/>
              <a:gd name="connsiteX1" fmla="*/ 2086984 w 2086984"/>
              <a:gd name="connsiteY1" fmla="*/ 0 h 2151529"/>
              <a:gd name="connsiteX2" fmla="*/ 2060896 w 2086984"/>
              <a:gd name="connsiteY2" fmla="*/ 2151529 h 2151529"/>
              <a:gd name="connsiteX3" fmla="*/ 10757 w 2086984"/>
              <a:gd name="connsiteY3" fmla="*/ 1839558 h 2151529"/>
              <a:gd name="connsiteX4" fmla="*/ 0 w 2086984"/>
              <a:gd name="connsiteY4" fmla="*/ 0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6984" h="2151529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5160" y="201930"/>
            <a:ext cx="1431290" cy="784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dist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30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3975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5760" cy="30607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6415405"/>
            <a:ext cx="9906000" cy="45339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433060" y="3473450"/>
            <a:ext cx="3814445" cy="286194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About Project</a:t>
            </a:r>
            <a:endParaRPr lang="ko-KR" altLang="en-US" sz="20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Source / Storyboard</a:t>
            </a:r>
            <a:endParaRPr lang="ko-KR" altLang="en-US" sz="20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Screenshots</a:t>
            </a:r>
            <a:endParaRPr lang="ko-KR" altLang="en-US" sz="20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Demo</a:t>
            </a:r>
            <a:endParaRPr lang="ko-KR" altLang="en-US" sz="20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Source Description</a:t>
            </a:r>
            <a:endParaRPr lang="ko-KR" altLang="en-US" sz="20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Production / Improvement Task</a:t>
            </a:r>
            <a:endParaRPr lang="ko-KR" altLang="en-US" sz="20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483870" y="0"/>
            <a:ext cx="1722120" cy="2152015"/>
          </a:xfrm>
          <a:custGeom>
            <a:avLst/>
            <a:gdLst>
              <a:gd name="TX0" fmla="*/ 0 w 2086985"/>
              <a:gd name="TY0" fmla="*/ 0 h 2151530"/>
              <a:gd name="TX1" fmla="*/ 2086984 w 2086985"/>
              <a:gd name="TY1" fmla="*/ 0 h 2151530"/>
              <a:gd name="TX2" fmla="*/ 2060896 w 2086985"/>
              <a:gd name="TY2" fmla="*/ 2151529 h 2151530"/>
              <a:gd name="TX3" fmla="*/ 10757 w 2086985"/>
              <a:gd name="TY3" fmla="*/ 1839558 h 2151530"/>
              <a:gd name="TX4" fmla="*/ 0 w 2086985"/>
              <a:gd name="TY4" fmla="*/ 0 h 2151530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5" h="2151530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45770" y="201930"/>
            <a:ext cx="1775460" cy="1199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Source Description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4610" cy="635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6395" cy="306705"/>
          </a:xfrm>
          <a:prstGeom prst="line">
            <a:avLst/>
          </a:prstGeom>
          <a:ln w="19050" cap="flat" cmpd="sng">
            <a:solidFill>
              <a:schemeClr val="bg1"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6635" cy="454025"/>
          </a:xfrm>
          <a:prstGeom prst="rect">
            <a:avLst/>
          </a:prstGeom>
          <a:solidFill>
            <a:schemeClr val="tx1">
              <a:alpha val="9498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60" y="2041701"/>
            <a:ext cx="6746557" cy="41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2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984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483870" y="0"/>
            <a:ext cx="1722755" cy="2152650"/>
          </a:xfrm>
          <a:custGeom>
            <a:avLst/>
            <a:gdLst>
              <a:gd name="TX0" fmla="*/ 0 w 2086986"/>
              <a:gd name="TY0" fmla="*/ 0 h 2151531"/>
              <a:gd name="TX1" fmla="*/ 2086984 w 2086986"/>
              <a:gd name="TY1" fmla="*/ 0 h 2151531"/>
              <a:gd name="TX2" fmla="*/ 2060896 w 2086986"/>
              <a:gd name="TY2" fmla="*/ 2151529 h 2151531"/>
              <a:gd name="TX3" fmla="*/ 10757 w 2086986"/>
              <a:gd name="TY3" fmla="*/ 1839558 h 2151531"/>
              <a:gd name="TX4" fmla="*/ 0 w 2086986"/>
              <a:gd name="TY4" fmla="*/ 0 h 215153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6" h="2151531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4610" cy="635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6395" cy="306705"/>
          </a:xfrm>
          <a:prstGeom prst="line">
            <a:avLst/>
          </a:prstGeom>
          <a:ln w="19050" cap="flat" cmpd="sng">
            <a:solidFill>
              <a:schemeClr val="bg1"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6635" cy="454025"/>
          </a:xfrm>
          <a:prstGeom prst="rect">
            <a:avLst/>
          </a:prstGeom>
          <a:solidFill>
            <a:schemeClr val="tx1">
              <a:alpha val="9498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786130" y="2400300"/>
            <a:ext cx="8339455" cy="43345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제작 후기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도움을 얻기 위해 영어 원문을 정말 많이 읽어봤습니다.</a:t>
            </a:r>
            <a:endParaRPr lang="ko-KR" altLang="en-US" sz="16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페이지가 눈 앞에 뜬 순간 영어 공부의 필요성을 몸소 느꼈습니다.</a:t>
            </a:r>
            <a:r>
              <a:rPr lang="en-US" altLang="ko-KR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영어공부 하실분</a:t>
            </a:r>
            <a:endParaRPr lang="ko-KR" altLang="en-US" sz="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생각처럼 쉽게는 못 만들었는데 낯선 언어였음에도 불구하고 소스도 여기저기 뜯어보고 이것저것 찾아보면서 결국 하나씩 고쳐나가서 너무 즐거운 시간이었습니다.</a:t>
            </a:r>
            <a:endParaRPr lang="ko-KR" altLang="en-US" sz="16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처음에 계획을 너무 거창하게 잡았는데, ‘아직 이정도는 힘들겠구나’ 느꼈을 때 조금 부끄러웠습니다. 저 스스로를 좀 더 잘 알아야겠습니다.</a:t>
            </a:r>
            <a:endParaRPr lang="ko-KR" altLang="en-US" sz="16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집에서 편하게 이것저것 만져보고싶은데 학교에서만 해야 해서 한정된 시간에 완성본을 내려고 하니 자꾸 계획에서 줄여나가는 느낌이여서 되게 아쉬웠습니다.</a:t>
            </a:r>
            <a:endParaRPr lang="ko-KR" altLang="en-US" sz="16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iOS에 흥미가 생겨서 특강이 만약 2월에 개설 된다면 정말 열심히 들을 계획입니다.</a:t>
            </a:r>
            <a:endParaRPr lang="ko-KR" altLang="en-US" sz="16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sng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아 그리고 PPT는 제때제때 재깍재깍 만들어야겠습니다.</a:t>
            </a:r>
            <a:endParaRPr lang="ko-KR" altLang="en-US" sz="1000" b="0" strike="sngStrike" cap="none" dirty="0" smtClean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213995" y="201930"/>
            <a:ext cx="2025015" cy="69215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Production</a:t>
            </a:r>
            <a:endParaRPr lang="ko-KR" altLang="en-US" sz="26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483870" y="0"/>
            <a:ext cx="1722755" cy="2152650"/>
          </a:xfrm>
          <a:custGeom>
            <a:avLst/>
            <a:gdLst>
              <a:gd name="TX0" fmla="*/ 0 w 2086986"/>
              <a:gd name="TY0" fmla="*/ 0 h 2151531"/>
              <a:gd name="TX1" fmla="*/ 2086984 w 2086986"/>
              <a:gd name="TY1" fmla="*/ 0 h 2151531"/>
              <a:gd name="TX2" fmla="*/ 2060896 w 2086986"/>
              <a:gd name="TY2" fmla="*/ 2151529 h 2151531"/>
              <a:gd name="TX3" fmla="*/ 10757 w 2086986"/>
              <a:gd name="TY3" fmla="*/ 1839558 h 2151531"/>
              <a:gd name="TX4" fmla="*/ 0 w 2086986"/>
              <a:gd name="TY4" fmla="*/ 0 h 215153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6" h="2151531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213995" y="201930"/>
            <a:ext cx="2025015" cy="1153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Improvement</a:t>
            </a:r>
            <a:endParaRPr lang="ko-KR" altLang="en-US" sz="23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Task</a:t>
            </a:r>
            <a:endParaRPr lang="ko-KR" altLang="en-US" sz="23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5245" cy="1270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7030" cy="307340"/>
          </a:xfrm>
          <a:prstGeom prst="line">
            <a:avLst/>
          </a:prstGeom>
          <a:ln w="19050" cap="flat" cmpd="sng">
            <a:solidFill>
              <a:schemeClr val="bg1">
                <a:alpha val="48627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7270" cy="454660"/>
          </a:xfrm>
          <a:prstGeom prst="rect">
            <a:avLst/>
          </a:prstGeom>
          <a:solidFill>
            <a:schemeClr val="tx1">
              <a:alpha val="938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786130" y="2425700"/>
            <a:ext cx="8339455" cy="4309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추후 개선 과제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Custom cell을 클릭했을 때 View의 전환이 되도록 만들어 보자!</a:t>
            </a: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PageController</a:t>
            </a:r>
            <a:r>
              <a:rPr lang="en-US" altLang="ko-KR" sz="1800" b="0" cap="none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사진을 선택하면 ‘즉시’ 배경화면으로 적용되도록 만들어 보자!</a:t>
            </a: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참고문헌 및 사이트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Do it! 스위프트로 아이폰 앱 만들기 입문</a:t>
            </a:r>
            <a:endParaRPr lang="ko-KR" altLang="en-US" sz="10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  <a:hlinkClick r:id="rId3"/>
              </a:rPr>
              <a:t>https://stackoverflow.com/questions/35665318/different-size-of-image-using-cell-imageview-image-swift</a:t>
            </a:r>
            <a:r>
              <a:rPr lang="en-US" altLang="ko-KR" sz="10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9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(커스텀 셀 만들기 정말 도움 많이 받음)</a:t>
            </a:r>
            <a:endParaRPr lang="ko-KR" altLang="en-US" sz="9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6415405"/>
            <a:ext cx="9906000" cy="45339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09950" y="2099310"/>
            <a:ext cx="3063875" cy="1199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Thanks</a:t>
            </a:r>
            <a:endParaRPr lang="ko-KR" altLang="en-US" sz="4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09950" y="2740025"/>
            <a:ext cx="3063875" cy="1199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for</a:t>
            </a:r>
            <a:endParaRPr lang="ko-KR" altLang="en-US" sz="4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30905" y="3333750"/>
            <a:ext cx="3042285" cy="1199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Listening</a:t>
            </a:r>
            <a:endParaRPr lang="ko-KR" altLang="en-US" sz="4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14725" y="2265045"/>
            <a:ext cx="282956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526790" y="4380230"/>
            <a:ext cx="2829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1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6635" cy="6858635"/>
          </a:xfrm>
          <a:prstGeom prst="rect">
            <a:avLst/>
          </a:prstGeom>
          <a:solidFill>
            <a:schemeClr val="tx1">
              <a:alpha val="4984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1"/>
          <p:cNvSpPr/>
          <p:nvPr/>
        </p:nvSpPr>
        <p:spPr>
          <a:xfrm>
            <a:off x="483870" y="0"/>
            <a:ext cx="1721485" cy="2151380"/>
          </a:xfrm>
          <a:custGeom>
            <a:avLst/>
            <a:gdLst>
              <a:gd name="connsiteX0" fmla="*/ 0 w 2086984"/>
              <a:gd name="connsiteY0" fmla="*/ 0 h 2420471"/>
              <a:gd name="connsiteX1" fmla="*/ 2086984 w 2086984"/>
              <a:gd name="connsiteY1" fmla="*/ 0 h 2420471"/>
              <a:gd name="connsiteX2" fmla="*/ 2086984 w 2086984"/>
              <a:gd name="connsiteY2" fmla="*/ 2420471 h 2420471"/>
              <a:gd name="connsiteX3" fmla="*/ 0 w 2086984"/>
              <a:gd name="connsiteY3" fmla="*/ 2420471 h 2420471"/>
              <a:gd name="connsiteX4" fmla="*/ 0 w 2086984"/>
              <a:gd name="connsiteY4" fmla="*/ 0 h 2420471"/>
              <a:gd name="connsiteX0" fmla="*/ 0 w 2086984"/>
              <a:gd name="connsiteY0" fmla="*/ 0 h 2420471"/>
              <a:gd name="connsiteX1" fmla="*/ 2086984 w 2086984"/>
              <a:gd name="connsiteY1" fmla="*/ 0 h 2420471"/>
              <a:gd name="connsiteX2" fmla="*/ 2086984 w 2086984"/>
              <a:gd name="connsiteY2" fmla="*/ 2420471 h 2420471"/>
              <a:gd name="connsiteX3" fmla="*/ 10757 w 2086984"/>
              <a:gd name="connsiteY3" fmla="*/ 1839558 h 2420471"/>
              <a:gd name="connsiteX4" fmla="*/ 0 w 2086984"/>
              <a:gd name="connsiteY4" fmla="*/ 0 h 2420471"/>
              <a:gd name="connsiteX0" fmla="*/ 0 w 2086984"/>
              <a:gd name="connsiteY0" fmla="*/ 0 h 2291379"/>
              <a:gd name="connsiteX1" fmla="*/ 2086984 w 2086984"/>
              <a:gd name="connsiteY1" fmla="*/ 0 h 2291379"/>
              <a:gd name="connsiteX2" fmla="*/ 2086984 w 2086984"/>
              <a:gd name="connsiteY2" fmla="*/ 2291379 h 2291379"/>
              <a:gd name="connsiteX3" fmla="*/ 10757 w 2086984"/>
              <a:gd name="connsiteY3" fmla="*/ 1839558 h 2291379"/>
              <a:gd name="connsiteX4" fmla="*/ 0 w 2086984"/>
              <a:gd name="connsiteY4" fmla="*/ 0 h 2291379"/>
              <a:gd name="connsiteX0" fmla="*/ 0 w 2086984"/>
              <a:gd name="connsiteY0" fmla="*/ 0 h 2151529"/>
              <a:gd name="connsiteX1" fmla="*/ 2086984 w 2086984"/>
              <a:gd name="connsiteY1" fmla="*/ 0 h 2151529"/>
              <a:gd name="connsiteX2" fmla="*/ 2060896 w 2086984"/>
              <a:gd name="connsiteY2" fmla="*/ 2151529 h 2151529"/>
              <a:gd name="connsiteX3" fmla="*/ 10757 w 2086984"/>
              <a:gd name="connsiteY3" fmla="*/ 1839558 h 2151529"/>
              <a:gd name="connsiteX4" fmla="*/ 0 w 2086984"/>
              <a:gd name="connsiteY4" fmla="*/ 0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6984" h="2151529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5160" y="201930"/>
            <a:ext cx="1431290" cy="14763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About Project</a:t>
            </a:r>
            <a:endParaRPr lang="ko-KR" altLang="en-US" sz="30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3975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5760" cy="30607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06515"/>
            <a:ext cx="9906635" cy="454025"/>
          </a:xfrm>
          <a:prstGeom prst="rect">
            <a:avLst/>
          </a:prstGeom>
          <a:solidFill>
            <a:schemeClr val="tx1">
              <a:alpha val="9498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786130" y="2147570"/>
            <a:ext cx="8338820" cy="41941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용도</a:t>
            </a:r>
            <a:endParaRPr lang="ko-KR" altLang="en-US" sz="24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포트폴리오와 자기소개서를 정리해놓고 필요할 때 마다 찾아 볼 수</a:t>
            </a:r>
            <a:endParaRPr lang="ko-KR" altLang="en-US" sz="20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있도록 만든 iOS 기반 앱</a:t>
            </a:r>
            <a:endParaRPr lang="ko-KR" altLang="en-US" sz="20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개발기간</a:t>
            </a:r>
            <a:endParaRPr lang="ko-KR" altLang="en-US" sz="24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2017.11.30 ~ 2017.12.08</a:t>
            </a:r>
            <a:endParaRPr lang="ko-KR" altLang="en-US" sz="20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 환경</a:t>
            </a:r>
            <a:endParaRPr lang="ko-KR" altLang="en-US" sz="24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macOS Sierra 10.12.6, Xcode 8.3.3</a:t>
            </a:r>
            <a:endParaRPr lang="ko-KR" altLang="en-US" sz="20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 언어</a:t>
            </a:r>
            <a:endParaRPr lang="ko-KR" altLang="en-US" sz="24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Swift 3</a:t>
            </a:r>
            <a:endParaRPr lang="ko-KR" altLang="en-US" sz="20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492760" y="0"/>
            <a:ext cx="1722120" cy="2152015"/>
          </a:xfrm>
          <a:custGeom>
            <a:avLst/>
            <a:gdLst>
              <a:gd name="TX0" fmla="*/ 0 w 2086985"/>
              <a:gd name="TY0" fmla="*/ 0 h 2151530"/>
              <a:gd name="TX1" fmla="*/ 2086984 w 2086985"/>
              <a:gd name="TY1" fmla="*/ 0 h 2151530"/>
              <a:gd name="TX2" fmla="*/ 2060896 w 2086985"/>
              <a:gd name="TY2" fmla="*/ 2151529 h 2151530"/>
              <a:gd name="TX3" fmla="*/ 10757 w 2086985"/>
              <a:gd name="TY3" fmla="*/ 1839558 h 2151530"/>
              <a:gd name="TX4" fmla="*/ 0 w 2086985"/>
              <a:gd name="TY4" fmla="*/ 0 h 2151530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5" h="2151530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514350" y="201930"/>
            <a:ext cx="1732280" cy="1199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Source / Storyboard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4610" cy="635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6395" cy="306705"/>
          </a:xfrm>
          <a:prstGeom prst="line">
            <a:avLst/>
          </a:prstGeom>
          <a:ln w="19050" cap="flat" cmpd="sng">
            <a:solidFill>
              <a:schemeClr val="bg1"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6635" cy="454025"/>
          </a:xfrm>
          <a:prstGeom prst="rect">
            <a:avLst/>
          </a:prstGeom>
          <a:solidFill>
            <a:schemeClr val="tx1">
              <a:alpha val="9498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5" y="600075"/>
            <a:ext cx="5439410" cy="5658485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1" y="2301240"/>
            <a:ext cx="2255561" cy="3957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18160" y="0"/>
            <a:ext cx="1722755" cy="2152650"/>
          </a:xfrm>
          <a:custGeom>
            <a:avLst/>
            <a:gdLst>
              <a:gd name="TX0" fmla="*/ 0 w 2086986"/>
              <a:gd name="TY0" fmla="*/ 0 h 2151531"/>
              <a:gd name="TX1" fmla="*/ 2086984 w 2086986"/>
              <a:gd name="TY1" fmla="*/ 0 h 2151531"/>
              <a:gd name="TX2" fmla="*/ 2060896 w 2086986"/>
              <a:gd name="TY2" fmla="*/ 2151529 h 2151531"/>
              <a:gd name="TX3" fmla="*/ 10757 w 2086986"/>
              <a:gd name="TY3" fmla="*/ 1839558 h 2151531"/>
              <a:gd name="TX4" fmla="*/ 0 w 2086986"/>
              <a:gd name="TY4" fmla="*/ 0 h 215153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6" h="2151531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28625" y="193675"/>
            <a:ext cx="1861185" cy="645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Screenshots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4610" cy="635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6395" cy="306705"/>
          </a:xfrm>
          <a:prstGeom prst="line">
            <a:avLst/>
          </a:prstGeom>
          <a:ln w="19050" cap="flat" cmpd="sng">
            <a:solidFill>
              <a:schemeClr val="bg1"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6635" cy="454025"/>
          </a:xfrm>
          <a:prstGeom prst="rect">
            <a:avLst/>
          </a:prstGeom>
          <a:solidFill>
            <a:schemeClr val="tx1">
              <a:alpha val="9498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15" y="291465"/>
            <a:ext cx="4170045" cy="6858635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830" y="1026795"/>
            <a:ext cx="314960" cy="3625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18160" y="0"/>
            <a:ext cx="1722755" cy="2152650"/>
          </a:xfrm>
          <a:custGeom>
            <a:avLst/>
            <a:gdLst>
              <a:gd name="TX0" fmla="*/ 0 w 2086986"/>
              <a:gd name="TY0" fmla="*/ 0 h 2151531"/>
              <a:gd name="TX1" fmla="*/ 2086984 w 2086986"/>
              <a:gd name="TY1" fmla="*/ 0 h 2151531"/>
              <a:gd name="TX2" fmla="*/ 2060896 w 2086986"/>
              <a:gd name="TY2" fmla="*/ 2151529 h 2151531"/>
              <a:gd name="TX3" fmla="*/ 10757 w 2086986"/>
              <a:gd name="TY3" fmla="*/ 1839558 h 2151531"/>
              <a:gd name="TX4" fmla="*/ 0 w 2086986"/>
              <a:gd name="TY4" fmla="*/ 0 h 215153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6" h="2151531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28625" y="193675"/>
            <a:ext cx="186118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Screenshots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5245" cy="1270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7030" cy="307340"/>
          </a:xfrm>
          <a:prstGeom prst="line">
            <a:avLst/>
          </a:prstGeom>
          <a:ln w="19050" cap="flat" cmpd="sng">
            <a:solidFill>
              <a:schemeClr val="bg1">
                <a:alpha val="48627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7270" cy="454660"/>
          </a:xfrm>
          <a:prstGeom prst="rect">
            <a:avLst/>
          </a:prstGeom>
          <a:solidFill>
            <a:schemeClr val="tx1">
              <a:alpha val="938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75" y="5836285"/>
            <a:ext cx="314960" cy="362585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02" y="0"/>
            <a:ext cx="416959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18160" y="0"/>
            <a:ext cx="1722755" cy="2152650"/>
          </a:xfrm>
          <a:custGeom>
            <a:avLst/>
            <a:gdLst>
              <a:gd name="TX0" fmla="*/ 0 w 2086986"/>
              <a:gd name="TY0" fmla="*/ 0 h 2151531"/>
              <a:gd name="TX1" fmla="*/ 2086984 w 2086986"/>
              <a:gd name="TY1" fmla="*/ 0 h 2151531"/>
              <a:gd name="TX2" fmla="*/ 2060896 w 2086986"/>
              <a:gd name="TY2" fmla="*/ 2151529 h 2151531"/>
              <a:gd name="TX3" fmla="*/ 10757 w 2086986"/>
              <a:gd name="TY3" fmla="*/ 1839558 h 2151531"/>
              <a:gd name="TX4" fmla="*/ 0 w 2086986"/>
              <a:gd name="TY4" fmla="*/ 0 h 215153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6" h="2151531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28625" y="193675"/>
            <a:ext cx="186118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Screenshots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5245" cy="1270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7030" cy="307340"/>
          </a:xfrm>
          <a:prstGeom prst="line">
            <a:avLst/>
          </a:prstGeom>
          <a:ln w="19050" cap="flat" cmpd="sng">
            <a:solidFill>
              <a:schemeClr val="bg1">
                <a:alpha val="48627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7270" cy="454660"/>
          </a:xfrm>
          <a:prstGeom prst="rect">
            <a:avLst/>
          </a:prstGeom>
          <a:solidFill>
            <a:schemeClr val="tx1">
              <a:alpha val="938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75" y="5836285"/>
            <a:ext cx="314960" cy="362585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02" y="0"/>
            <a:ext cx="4169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2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18160" y="0"/>
            <a:ext cx="1722755" cy="2152650"/>
          </a:xfrm>
          <a:custGeom>
            <a:avLst/>
            <a:gdLst>
              <a:gd name="TX0" fmla="*/ 0 w 2086986"/>
              <a:gd name="TY0" fmla="*/ 0 h 2151531"/>
              <a:gd name="TX1" fmla="*/ 2086984 w 2086986"/>
              <a:gd name="TY1" fmla="*/ 0 h 2151531"/>
              <a:gd name="TX2" fmla="*/ 2060896 w 2086986"/>
              <a:gd name="TY2" fmla="*/ 2151529 h 2151531"/>
              <a:gd name="TX3" fmla="*/ 10757 w 2086986"/>
              <a:gd name="TY3" fmla="*/ 1839558 h 2151531"/>
              <a:gd name="TX4" fmla="*/ 0 w 2086986"/>
              <a:gd name="TY4" fmla="*/ 0 h 215153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6" h="2151531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28625" y="193675"/>
            <a:ext cx="186118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Screenshots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5245" cy="1270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7030" cy="307340"/>
          </a:xfrm>
          <a:prstGeom prst="line">
            <a:avLst/>
          </a:prstGeom>
          <a:ln w="19050" cap="flat" cmpd="sng">
            <a:solidFill>
              <a:schemeClr val="bg1">
                <a:alpha val="48627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7270" cy="454660"/>
          </a:xfrm>
          <a:prstGeom prst="rect">
            <a:avLst/>
          </a:prstGeom>
          <a:solidFill>
            <a:schemeClr val="tx1">
              <a:alpha val="938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5915" y="292100"/>
            <a:ext cx="4170045" cy="6857365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1515745"/>
            <a:ext cx="314960" cy="3625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907270" cy="6859270"/>
          </a:xfrm>
          <a:prstGeom prst="rect">
            <a:avLst/>
          </a:prstGeom>
          <a:solidFill>
            <a:schemeClr val="tx1">
              <a:alpha val="4867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18160" y="0"/>
            <a:ext cx="1722755" cy="2152650"/>
          </a:xfrm>
          <a:custGeom>
            <a:avLst/>
            <a:gdLst>
              <a:gd name="TX0" fmla="*/ 0 w 2086986"/>
              <a:gd name="TY0" fmla="*/ 0 h 2151531"/>
              <a:gd name="TX1" fmla="*/ 2086984 w 2086986"/>
              <a:gd name="TY1" fmla="*/ 0 h 2151531"/>
              <a:gd name="TX2" fmla="*/ 2060896 w 2086986"/>
              <a:gd name="TY2" fmla="*/ 2151529 h 2151531"/>
              <a:gd name="TX3" fmla="*/ 10757 w 2086986"/>
              <a:gd name="TY3" fmla="*/ 1839558 h 2151531"/>
              <a:gd name="TX4" fmla="*/ 0 w 2086986"/>
              <a:gd name="TY4" fmla="*/ 0 h 215153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086986" h="2151531">
                <a:moveTo>
                  <a:pt x="0" y="0"/>
                </a:moveTo>
                <a:lnTo>
                  <a:pt x="2086984" y="0"/>
                </a:lnTo>
                <a:lnTo>
                  <a:pt x="2060896" y="2151529"/>
                </a:lnTo>
                <a:lnTo>
                  <a:pt x="10757" y="1839558"/>
                </a:lnTo>
                <a:cubicBezTo>
                  <a:pt x="7171" y="1226372"/>
                  <a:pt x="3586" y="61318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1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28625" y="193675"/>
            <a:ext cx="186118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Screenshots</a:t>
            </a:r>
            <a:endParaRPr lang="ko-KR" altLang="en-US" sz="2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980" y="189230"/>
            <a:ext cx="1325245" cy="1270"/>
          </a:xfrm>
          <a:prstGeom prst="line">
            <a:avLst/>
          </a:prstGeom>
          <a:ln w="2857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1840" y="1697990"/>
            <a:ext cx="1637030" cy="307340"/>
          </a:xfrm>
          <a:prstGeom prst="line">
            <a:avLst/>
          </a:prstGeom>
          <a:ln w="19050" cap="flat" cmpd="sng">
            <a:solidFill>
              <a:schemeClr val="bg1">
                <a:alpha val="48627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/>
          </p:cNvSpPr>
          <p:nvPr/>
        </p:nvSpPr>
        <p:spPr>
          <a:xfrm>
            <a:off x="0" y="6415405"/>
            <a:ext cx="9907270" cy="454660"/>
          </a:xfrm>
          <a:prstGeom prst="rect">
            <a:avLst/>
          </a:prstGeom>
          <a:solidFill>
            <a:schemeClr val="tx1">
              <a:alpha val="938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188595" y="2057400"/>
            <a:ext cx="10127615" cy="37839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02" y="0"/>
            <a:ext cx="416959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Pages>29</Pages>
  <Words>241</Words>
  <Characters>0</Characters>
  <Application>Microsoft Office PowerPoint</Application>
  <DocSecurity>0</DocSecurity>
  <PresentationFormat>A4 용지(210x297mm)</PresentationFormat>
  <Lines>0</Lines>
  <Paragraphs>63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IN-310-00</cp:lastModifiedBy>
  <cp:revision>9</cp:revision>
  <dcterms:modified xsi:type="dcterms:W3CDTF">2017-12-14T00:11:19Z</dcterms:modified>
</cp:coreProperties>
</file>