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86" r:id="rId4"/>
    <p:sldId id="317" r:id="rId5"/>
    <p:sldId id="315" r:id="rId6"/>
    <p:sldId id="318" r:id="rId7"/>
    <p:sldId id="316" r:id="rId8"/>
    <p:sldId id="319" r:id="rId9"/>
    <p:sldId id="320" r:id="rId10"/>
    <p:sldId id="321" r:id="rId11"/>
    <p:sldId id="322" r:id="rId12"/>
    <p:sldId id="32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D1853-EC6A-F244-8D3B-C13A21A7496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F13FC-2F6C-8440-9463-AC8A8614170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922020" y="3599180"/>
            <a:ext cx="101873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800"/>
              <a:t> Project 1- </a:t>
            </a:r>
            <a:r>
              <a:rPr lang="en-US" sz="4800">
                <a:sym typeface="+mn-ea"/>
              </a:rPr>
              <a:t>Printing a house</a:t>
            </a:r>
            <a:endParaRPr lang="en-US" sz="4800"/>
          </a:p>
          <a:p>
            <a:pPr algn="ctr"/>
            <a:endParaRPr lang="en-US" sz="4800"/>
          </a:p>
          <a:p>
            <a:pPr algn="ctr"/>
            <a:endParaRPr lang="en-US" sz="4800"/>
          </a:p>
        </p:txBody>
      </p:sp>
      <p:sp>
        <p:nvSpPr>
          <p:cNvPr id="6" name="Text Box 5"/>
          <p:cNvSpPr txBox="1"/>
          <p:nvPr/>
        </p:nvSpPr>
        <p:spPr>
          <a:xfrm>
            <a:off x="1968500" y="1210945"/>
            <a:ext cx="84645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000"/>
              <a:t>Introduction to Python </a:t>
            </a:r>
            <a:endParaRPr lang="en-US"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91235" y="349885"/>
            <a:ext cx="49968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/>
              <a:t>&lt; 4</a:t>
            </a:r>
            <a:r>
              <a:rPr lang="en-US" altLang="zh-CN" sz="4000">
                <a:sym typeface="+mn-ea"/>
              </a:rPr>
              <a:t>. Print the door </a:t>
            </a:r>
            <a:r>
              <a:rPr lang="en-US" sz="4000"/>
              <a:t>&gt;</a:t>
            </a:r>
            <a:endParaRPr lang="en-US" sz="4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235" y="1906905"/>
            <a:ext cx="4483100" cy="2578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865" y="1341120"/>
            <a:ext cx="3600450" cy="46132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91235" y="349885"/>
            <a:ext cx="562673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/>
              <a:t>&lt; 5</a:t>
            </a:r>
            <a:r>
              <a:rPr lang="en-US" altLang="zh-CN" sz="4000">
                <a:sym typeface="+mn-ea"/>
              </a:rPr>
              <a:t>. Finish the house </a:t>
            </a:r>
            <a:r>
              <a:rPr lang="en-US" sz="4000"/>
              <a:t>&gt;</a:t>
            </a:r>
            <a:endParaRPr lang="en-US" sz="4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7030" y="1191895"/>
            <a:ext cx="3860800" cy="476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485" y="1191895"/>
            <a:ext cx="3689985" cy="48907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91235" y="349885"/>
            <a:ext cx="463740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/>
              <a:t>&lt; Project Output &gt;</a:t>
            </a:r>
            <a:endParaRPr lang="en-US" sz="4000"/>
          </a:p>
        </p:txBody>
      </p:sp>
      <p:sp>
        <p:nvSpPr>
          <p:cNvPr id="10" name="Text Box 9"/>
          <p:cNvSpPr txBox="1"/>
          <p:nvPr/>
        </p:nvSpPr>
        <p:spPr>
          <a:xfrm>
            <a:off x="1298575" y="1400175"/>
            <a:ext cx="9367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400"/>
              <a:t>Print the house in the terminal:</a:t>
            </a:r>
            <a:endParaRPr lang="en-US" altLang="zh-CN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0825" y="2219960"/>
            <a:ext cx="3104515" cy="36887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91235" y="349885"/>
            <a:ext cx="31045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/>
              <a:t>&lt; Analysis &gt;</a:t>
            </a:r>
            <a:endParaRPr lang="en-US" sz="4000"/>
          </a:p>
        </p:txBody>
      </p:sp>
      <p:sp>
        <p:nvSpPr>
          <p:cNvPr id="10" name="Text Box 9"/>
          <p:cNvSpPr txBox="1"/>
          <p:nvPr/>
        </p:nvSpPr>
        <p:spPr>
          <a:xfrm>
            <a:off x="5436870" y="1633220"/>
            <a:ext cx="563435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 sz="2400"/>
              <a:t># of * (roof) : 1 , 3, 5, 7 ... 15</a:t>
            </a:r>
            <a:endParaRPr lang="en-US" altLang="zh-CN" sz="2400"/>
          </a:p>
          <a:p>
            <a:pPr algn="just"/>
            <a:endParaRPr lang="en-US" altLang="zh-CN" sz="2400"/>
          </a:p>
          <a:p>
            <a:pPr algn="just"/>
            <a:r>
              <a:rPr lang="en-US" altLang="zh-CN" sz="2400"/>
              <a:t># of * (window): 4 x (3 x 3)</a:t>
            </a:r>
            <a:endParaRPr lang="en-US" altLang="zh-CN" sz="2400"/>
          </a:p>
          <a:p>
            <a:pPr algn="just"/>
            <a:endParaRPr lang="en-US" altLang="zh-CN" sz="2400"/>
          </a:p>
          <a:p>
            <a:pPr algn="just"/>
            <a:r>
              <a:rPr lang="en-US" altLang="zh-CN" sz="2400"/>
              <a:t># of * (door): 3 x 3</a:t>
            </a:r>
            <a:endParaRPr lang="en-US" altLang="zh-CN" sz="2400"/>
          </a:p>
          <a:p>
            <a:pPr algn="just"/>
            <a:endParaRPr lang="en-US" altLang="zh-CN" sz="2400"/>
          </a:p>
          <a:p>
            <a:pPr algn="just"/>
            <a:r>
              <a:rPr lang="en-US" altLang="zh-CN" sz="2400"/>
              <a:t>rules of space: one space + one *</a:t>
            </a:r>
            <a:endParaRPr lang="en-US" altLang="zh-CN" sz="2400"/>
          </a:p>
          <a:p>
            <a:pPr algn="just"/>
            <a:endParaRPr lang="en-US" altLang="zh-CN" sz="2400"/>
          </a:p>
          <a:p>
            <a:pPr algn="just"/>
            <a:r>
              <a:rPr lang="en-US" altLang="zh-CN" sz="2400"/>
              <a:t># of space (roof): 14, 12 , 0 ...</a:t>
            </a:r>
            <a:endParaRPr lang="en-US" altLang="zh-CN" sz="2400"/>
          </a:p>
          <a:p>
            <a:pPr algn="just"/>
            <a:endParaRPr lang="en-US" altLang="zh-CN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235" y="1729105"/>
            <a:ext cx="3104515" cy="36887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91235" y="349885"/>
            <a:ext cx="34785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/>
              <a:t>&lt; Solution 1 &gt;</a:t>
            </a:r>
            <a:endParaRPr lang="en-US" sz="4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4640" y="1341755"/>
            <a:ext cx="5170805" cy="50876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91235" y="349885"/>
            <a:ext cx="34785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/>
              <a:t>&lt; Solution 2 &gt;</a:t>
            </a:r>
            <a:endParaRPr lang="en-US" sz="4000"/>
          </a:p>
        </p:txBody>
      </p:sp>
      <p:sp>
        <p:nvSpPr>
          <p:cNvPr id="10" name="Text Box 9"/>
          <p:cNvSpPr txBox="1"/>
          <p:nvPr/>
        </p:nvSpPr>
        <p:spPr>
          <a:xfrm>
            <a:off x="5596255" y="1536700"/>
            <a:ext cx="407543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 sz="2400"/>
              <a:t>1. Print the roof</a:t>
            </a:r>
            <a:endParaRPr lang="en-US" altLang="zh-CN" sz="2400"/>
          </a:p>
          <a:p>
            <a:pPr algn="just"/>
            <a:endParaRPr lang="en-US" altLang="zh-CN" sz="2400"/>
          </a:p>
          <a:p>
            <a:pPr algn="just"/>
            <a:r>
              <a:rPr lang="en-US" altLang="zh-CN" sz="2400"/>
              <a:t>2. Print two *</a:t>
            </a:r>
            <a:endParaRPr lang="en-US" altLang="zh-CN" sz="2400"/>
          </a:p>
          <a:p>
            <a:pPr algn="just"/>
            <a:endParaRPr lang="en-US" altLang="zh-CN" sz="2400"/>
          </a:p>
          <a:p>
            <a:pPr algn="just"/>
            <a:r>
              <a:rPr lang="en-US" altLang="zh-CN" sz="2400"/>
              <a:t>3. Print the window</a:t>
            </a:r>
            <a:endParaRPr lang="en-US" altLang="zh-CN" sz="2400"/>
          </a:p>
          <a:p>
            <a:pPr algn="just"/>
            <a:endParaRPr lang="en-US" altLang="zh-CN" sz="2400"/>
          </a:p>
          <a:p>
            <a:pPr algn="just"/>
            <a:r>
              <a:rPr lang="en-US" altLang="zh-CN" sz="2400"/>
              <a:t>4. Print the door</a:t>
            </a:r>
            <a:endParaRPr lang="en-US" altLang="zh-CN" sz="2400"/>
          </a:p>
          <a:p>
            <a:pPr algn="just"/>
            <a:endParaRPr lang="en-US" altLang="zh-CN" sz="2400"/>
          </a:p>
          <a:p>
            <a:pPr algn="just"/>
            <a:r>
              <a:rPr lang="en-US" altLang="zh-CN" sz="2400"/>
              <a:t>5. Finish the house</a:t>
            </a:r>
            <a:endParaRPr lang="en-US" altLang="zh-CN" sz="2400"/>
          </a:p>
          <a:p>
            <a:pPr algn="just"/>
            <a:endParaRPr lang="en-US" altLang="zh-CN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235" y="1729105"/>
            <a:ext cx="3104515" cy="36887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91235" y="349885"/>
            <a:ext cx="484822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/>
              <a:t>&lt; </a:t>
            </a:r>
            <a:r>
              <a:rPr lang="en-US" altLang="zh-CN" sz="4000">
                <a:sym typeface="+mn-ea"/>
              </a:rPr>
              <a:t>1. Print the roof</a:t>
            </a:r>
            <a:r>
              <a:rPr lang="en-US" sz="4000"/>
              <a:t> &gt;</a:t>
            </a:r>
            <a:endParaRPr lang="en-US" sz="40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5335" y="2025015"/>
            <a:ext cx="4229100" cy="248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35" y="1279525"/>
            <a:ext cx="5207000" cy="4813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91235" y="349885"/>
            <a:ext cx="689165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/>
              <a:t>&lt; </a:t>
            </a:r>
            <a:r>
              <a:rPr lang="en-US" altLang="zh-CN" sz="4000">
                <a:sym typeface="+mn-ea"/>
              </a:rPr>
              <a:t>2. Print start * and end * &gt;</a:t>
            </a:r>
            <a:endParaRPr lang="en-US" sz="40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6845" y="1973580"/>
            <a:ext cx="4622800" cy="2247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065" y="1706880"/>
            <a:ext cx="416560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91235" y="349885"/>
            <a:ext cx="928814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/>
              <a:t>&lt; 3</a:t>
            </a:r>
            <a:r>
              <a:rPr lang="en-US" altLang="zh-CN" sz="4000">
                <a:sym typeface="+mn-ea"/>
              </a:rPr>
              <a:t>. Print the window</a:t>
            </a:r>
            <a:r>
              <a:rPr lang="en-US" sz="4000"/>
              <a:t> - Print 5 * &amp; 3 *&gt;</a:t>
            </a:r>
            <a:endParaRPr lang="en-US" sz="4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235" y="1842135"/>
            <a:ext cx="4165600" cy="2781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320" y="1842135"/>
            <a:ext cx="416560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91235" y="349885"/>
            <a:ext cx="57378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/>
              <a:t>&lt; 3</a:t>
            </a:r>
            <a:r>
              <a:rPr lang="en-US" altLang="zh-CN" sz="4000">
                <a:sym typeface="+mn-ea"/>
              </a:rPr>
              <a:t>. Print the window </a:t>
            </a:r>
            <a:r>
              <a:rPr lang="en-US" sz="4000"/>
              <a:t>&gt;</a:t>
            </a:r>
            <a:endParaRPr lang="en-US" sz="4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235" y="2016125"/>
            <a:ext cx="3340100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065" y="1244600"/>
            <a:ext cx="4191000" cy="436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533</Words>
  <Application>WPS Presentation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Arial</vt:lpstr>
      <vt:lpstr>Calibri</vt:lpstr>
      <vt:lpstr>Arial Rounded MT Bold</vt:lpstr>
      <vt:lpstr>微软雅黑</vt:lpstr>
      <vt:lpstr>Arial Unicode MS</vt:lpstr>
      <vt:lpstr>Calibri Light</vt:lpstr>
      <vt:lpstr>Helvetica Neue</vt:lpstr>
      <vt:lpstr>Songti SC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 liu</dc:creator>
  <cp:lastModifiedBy>chaozhang</cp:lastModifiedBy>
  <cp:revision>16</cp:revision>
  <dcterms:created xsi:type="dcterms:W3CDTF">2019-11-25T20:31:09Z</dcterms:created>
  <dcterms:modified xsi:type="dcterms:W3CDTF">2019-11-25T20:31:09Z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1033-1.6.0.2451</vt:lpwstr>
  </property>
</Properties>
</file>