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0"/>
  </p:normalViewPr>
  <p:slideViewPr>
    <p:cSldViewPr snapToGrid="0" snapToObjects="1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D1853-EC6A-F244-8D3B-C13A21A7496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F13FC-2F6C-8440-9463-AC8A8614170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wood.codemao.c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wood.codemao.c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wood.codemao.cn" TargetMode="Externa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%20https://wood.codemao.cn" TargetMode="External"/><Relationship Id="rId2" Type="http://schemas.openxmlformats.org/officeDocument/2006/relationships/image" Target="../media/image1.png"/><Relationship Id="rId1" Type="http://schemas.openxmlformats.org/officeDocument/2006/relationships/hyperlink" Target="https://wood.codemao.cn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6" Type="http://schemas.openxmlformats.org/officeDocument/2006/relationships/hyperlink" Target="https://code.visualstudio.com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discordapp.com/" TargetMode="External"/><Relationship Id="rId3" Type="http://schemas.openxmlformats.org/officeDocument/2006/relationships/image" Target="../media/image2.png"/><Relationship Id="rId2" Type="http://schemas.openxmlformats.org/officeDocument/2006/relationships/hyperlink" Target="https://www.teamviewer.com/" TargetMode="External"/><Relationship Id="rId1" Type="http://schemas.openxmlformats.org/officeDocument/2006/relationships/hyperlink" Target="%20https://wood.codemao.c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2223135" y="3599180"/>
            <a:ext cx="73393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800"/>
              <a:t>Section 1 - Start </a:t>
            </a:r>
            <a:endParaRPr lang="en-US" sz="4800"/>
          </a:p>
        </p:txBody>
      </p:sp>
      <p:sp>
        <p:nvSpPr>
          <p:cNvPr id="6" name="Text Box 5"/>
          <p:cNvSpPr txBox="1"/>
          <p:nvPr/>
        </p:nvSpPr>
        <p:spPr>
          <a:xfrm>
            <a:off x="1968500" y="1210945"/>
            <a:ext cx="84645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6000"/>
              <a:t>Introduction to Python </a:t>
            </a:r>
            <a:endParaRPr lang="en-US"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91235" y="349885"/>
            <a:ext cx="496633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/>
              <a:t>&lt; What is Python? &gt;</a:t>
            </a:r>
            <a:endParaRPr lang="en-US" sz="4000"/>
          </a:p>
        </p:txBody>
      </p:sp>
      <p:sp>
        <p:nvSpPr>
          <p:cNvPr id="4" name="Text Box 3"/>
          <p:cNvSpPr txBox="1"/>
          <p:nvPr/>
        </p:nvSpPr>
        <p:spPr>
          <a:xfrm>
            <a:off x="991235" y="1443990"/>
            <a:ext cx="974090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800"/>
              <a:t>Python is a popular programming language. It was created by </a:t>
            </a:r>
            <a:r>
              <a:rPr lang="en-US" sz="2800" i="1"/>
              <a:t>Guido van Rossum</a:t>
            </a:r>
            <a:r>
              <a:rPr lang="en-US" sz="2800"/>
              <a:t>, and released in </a:t>
            </a:r>
            <a:r>
              <a:rPr lang="en-US" sz="2800">
                <a:solidFill>
                  <a:srgbClr val="FF0000"/>
                </a:solidFill>
              </a:rPr>
              <a:t>1991</a:t>
            </a:r>
            <a:r>
              <a:rPr lang="en-US" sz="2800"/>
              <a:t>.</a:t>
            </a:r>
            <a:endParaRPr lang="en-US" sz="2800"/>
          </a:p>
          <a:p>
            <a:pPr algn="just"/>
            <a:endParaRPr lang="en-US" sz="2800"/>
          </a:p>
          <a:p>
            <a:pPr algn="just"/>
            <a:r>
              <a:rPr lang="en-US" sz="2800"/>
              <a:t>It is used for:</a:t>
            </a:r>
            <a:endParaRPr lang="en-US" sz="2800"/>
          </a:p>
          <a:p>
            <a:pPr algn="just"/>
            <a:endParaRPr lang="en-US" sz="2800"/>
          </a:p>
          <a:p>
            <a:pPr algn="just"/>
            <a:r>
              <a:rPr lang="en-US" sz="2800"/>
              <a:t>- </a:t>
            </a:r>
            <a:r>
              <a:rPr lang="en-US" sz="2800">
                <a:solidFill>
                  <a:srgbClr val="C00000"/>
                </a:solidFill>
              </a:rPr>
              <a:t>web development (server-side) [flask, django]</a:t>
            </a:r>
            <a:endParaRPr lang="en-US" sz="2800"/>
          </a:p>
          <a:p>
            <a:pPr algn="just"/>
            <a:r>
              <a:rPr lang="en-US" sz="2800"/>
              <a:t>- </a:t>
            </a:r>
            <a:r>
              <a:rPr lang="en-US" sz="2800">
                <a:solidFill>
                  <a:srgbClr val="FFC000"/>
                </a:solidFill>
              </a:rPr>
              <a:t>software development</a:t>
            </a:r>
            <a:endParaRPr lang="en-US" sz="2800"/>
          </a:p>
          <a:p>
            <a:pPr algn="just"/>
            <a:r>
              <a:rPr lang="en-US" sz="2800"/>
              <a:t>- </a:t>
            </a:r>
            <a:r>
              <a:rPr lang="en-US" sz="2800">
                <a:solidFill>
                  <a:srgbClr val="00B050"/>
                </a:solidFill>
              </a:rPr>
              <a:t>mathematics</a:t>
            </a:r>
            <a:endParaRPr lang="en-US" sz="2800"/>
          </a:p>
          <a:p>
            <a:pPr algn="just"/>
            <a:r>
              <a:rPr lang="en-US" sz="2800"/>
              <a:t>-</a:t>
            </a:r>
            <a:r>
              <a:rPr lang="en-US" sz="2800">
                <a:solidFill>
                  <a:srgbClr val="0070C0"/>
                </a:solidFill>
              </a:rPr>
              <a:t> system scripting</a:t>
            </a:r>
            <a:endParaRPr lang="en-US" sz="2800"/>
          </a:p>
          <a:p>
            <a:pPr algn="just"/>
            <a:r>
              <a:rPr lang="en-US" sz="2800"/>
              <a:t>- ...</a:t>
            </a:r>
            <a:endParaRPr 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91235" y="380365"/>
            <a:ext cx="621411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/>
              <a:t>&lt; What can Python do? &gt;</a:t>
            </a:r>
            <a:endParaRPr lang="en-US" sz="4000"/>
          </a:p>
        </p:txBody>
      </p:sp>
      <p:sp>
        <p:nvSpPr>
          <p:cNvPr id="4" name="Text Box 3"/>
          <p:cNvSpPr txBox="1"/>
          <p:nvPr/>
        </p:nvSpPr>
        <p:spPr>
          <a:xfrm>
            <a:off x="991235" y="1337310"/>
            <a:ext cx="1107884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800">
                <a:solidFill>
                  <a:srgbClr val="C00000"/>
                </a:solidFill>
              </a:rPr>
              <a:t>- Python can be used on a server to create web applications.</a:t>
            </a:r>
            <a:endParaRPr lang="en-US" sz="2800"/>
          </a:p>
          <a:p>
            <a:pPr algn="just"/>
            <a:r>
              <a:rPr lang="en-US" sz="2800">
                <a:solidFill>
                  <a:srgbClr val="FFC000"/>
                </a:solidFill>
              </a:rPr>
              <a:t>- Python can be used alongside software to create workflows.</a:t>
            </a:r>
            <a:endParaRPr lang="en-US" sz="2800"/>
          </a:p>
          <a:p>
            <a:pPr algn="just"/>
            <a:r>
              <a:rPr lang="en-US" sz="2800">
                <a:solidFill>
                  <a:srgbClr val="00B050"/>
                </a:solidFill>
              </a:rPr>
              <a:t>- Python can connect to database systems. It can also read and modify files.</a:t>
            </a:r>
            <a:endParaRPr lang="en-US" sz="2800"/>
          </a:p>
          <a:p>
            <a:pPr algn="just"/>
            <a:r>
              <a:rPr lang="en-US" sz="2800">
                <a:solidFill>
                  <a:srgbClr val="0070C0"/>
                </a:solidFill>
              </a:rPr>
              <a:t>- Python can be used to handle big data and perform complex mathematics.</a:t>
            </a:r>
            <a:endParaRPr lang="en-US" sz="2800"/>
          </a:p>
          <a:p>
            <a:pPr algn="just"/>
            <a:r>
              <a:rPr lang="en-US" sz="2800">
                <a:solidFill>
                  <a:srgbClr val="7030A0"/>
                </a:solidFill>
              </a:rPr>
              <a:t>- Python can be used for rapid prototyping, or for production-ready software development.</a:t>
            </a:r>
            <a:endParaRPr lang="en-US" sz="280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91235" y="416560"/>
            <a:ext cx="436816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/>
              <a:t>&lt;</a:t>
            </a:r>
            <a:r>
              <a:rPr lang="en-US" sz="4000">
                <a:sym typeface="+mn-ea"/>
              </a:rPr>
              <a:t> Python Install</a:t>
            </a:r>
            <a:r>
              <a:rPr lang="en-US" sz="4000"/>
              <a:t> &gt;</a:t>
            </a:r>
            <a:endParaRPr lang="en-US" sz="4000"/>
          </a:p>
        </p:txBody>
      </p:sp>
      <p:sp>
        <p:nvSpPr>
          <p:cNvPr id="4" name="Text Box 3"/>
          <p:cNvSpPr txBox="1"/>
          <p:nvPr/>
        </p:nvSpPr>
        <p:spPr>
          <a:xfrm>
            <a:off x="991235" y="1468120"/>
            <a:ext cx="1079944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800"/>
              <a:t>Python Online Editor: </a:t>
            </a:r>
            <a:r>
              <a:rPr lang="en-US" sz="2800">
                <a:hlinkClick r:id="rId1" action="ppaction://hlinkfile"/>
              </a:rPr>
              <a:t>https://wood.codemao.cn</a:t>
            </a:r>
            <a:endParaRPr lang="en-US" sz="2800"/>
          </a:p>
          <a:p>
            <a:pPr algn="l"/>
            <a:endParaRPr lang="en-US" sz="2800"/>
          </a:p>
          <a:p>
            <a:pPr algn="l"/>
            <a:r>
              <a:rPr lang="en-US" sz="2800">
                <a:solidFill>
                  <a:srgbClr val="7030A0"/>
                </a:solidFill>
              </a:rPr>
              <a:t>For Windows</a:t>
            </a:r>
            <a:r>
              <a:rPr lang="en-US" sz="2800"/>
              <a:t>: </a:t>
            </a:r>
            <a:endParaRPr lang="en-US" sz="2800"/>
          </a:p>
          <a:p>
            <a:pPr algn="l"/>
            <a:endParaRPr lang="en-US" sz="2800"/>
          </a:p>
          <a:p>
            <a:pPr algn="just"/>
            <a:r>
              <a:rPr lang="en-US" sz="2800"/>
              <a:t>To check if you have python installed on a Windows PC, search in the start bar for Python or run the following on the Command Line 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sym typeface="+mn-ea"/>
              </a:rPr>
              <a:t>C:\Users\Your Name</a:t>
            </a:r>
            <a:r>
              <a:rPr lang="en-US" sz="2800">
                <a:sym typeface="+mn-ea"/>
              </a:rPr>
              <a:t>&gt;</a:t>
            </a:r>
            <a:r>
              <a:rPr lang="en-US" sz="2800">
                <a:solidFill>
                  <a:schemeClr val="accent2">
                    <a:lumMod val="75000"/>
                  </a:schemeClr>
                </a:solidFill>
                <a:sym typeface="+mn-ea"/>
              </a:rPr>
              <a:t>python --version</a:t>
            </a:r>
            <a:endParaRPr lang="en-US" sz="2800">
              <a:sym typeface="+mn-ea"/>
            </a:endParaRPr>
          </a:p>
          <a:p>
            <a:pPr algn="l"/>
            <a:endParaRPr lang="en-US" sz="2800"/>
          </a:p>
          <a:p>
            <a:pPr algn="l"/>
            <a:r>
              <a:rPr lang="en-US" sz="2800"/>
              <a:t>(Tip: you can use </a:t>
            </a:r>
            <a:r>
              <a:rPr lang="en-US" sz="2800">
                <a:solidFill>
                  <a:srgbClr val="FF0000"/>
                </a:solidFill>
              </a:rPr>
              <a:t>win + r</a:t>
            </a:r>
            <a:r>
              <a:rPr lang="en-US" sz="2800"/>
              <a:t> to open runner and then type </a:t>
            </a:r>
            <a:r>
              <a:rPr lang="en-US" sz="2800">
                <a:solidFill>
                  <a:srgbClr val="FF0000"/>
                </a:solidFill>
              </a:rPr>
              <a:t>cmd</a:t>
            </a:r>
            <a:r>
              <a:rPr lang="en-US" sz="2800"/>
              <a:t> )</a:t>
            </a:r>
            <a:endParaRPr lang="en-US" sz="2800"/>
          </a:p>
          <a:p>
            <a:pPr algn="l"/>
            <a:endParaRPr 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91235" y="416560"/>
            <a:ext cx="436816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/>
              <a:t>&lt;</a:t>
            </a:r>
            <a:r>
              <a:rPr lang="en-US" sz="4000">
                <a:sym typeface="+mn-ea"/>
              </a:rPr>
              <a:t> Python Install</a:t>
            </a:r>
            <a:r>
              <a:rPr lang="en-US" sz="4000"/>
              <a:t> &gt;</a:t>
            </a:r>
            <a:endParaRPr lang="en-US" sz="4000"/>
          </a:p>
        </p:txBody>
      </p:sp>
      <p:sp>
        <p:nvSpPr>
          <p:cNvPr id="4" name="Text Box 3"/>
          <p:cNvSpPr txBox="1"/>
          <p:nvPr/>
        </p:nvSpPr>
        <p:spPr>
          <a:xfrm>
            <a:off x="991235" y="1468120"/>
            <a:ext cx="1032510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800"/>
              <a:t>Python Online Editor: </a:t>
            </a:r>
            <a:r>
              <a:rPr lang="en-US" sz="2800">
                <a:hlinkClick r:id="rId1" action="ppaction://hlinkfile"/>
              </a:rPr>
              <a:t>https://wood.codemao.cn</a:t>
            </a:r>
            <a:endParaRPr lang="en-US" sz="2800"/>
          </a:p>
          <a:p>
            <a:pPr algn="l"/>
            <a:endParaRPr lang="en-US" sz="2800"/>
          </a:p>
          <a:p>
            <a:pPr algn="l"/>
            <a:r>
              <a:rPr lang="en-US" sz="2800">
                <a:solidFill>
                  <a:srgbClr val="7030A0"/>
                </a:solidFill>
              </a:rPr>
              <a:t>For Mac: </a:t>
            </a:r>
            <a:endParaRPr lang="en-US" sz="2800"/>
          </a:p>
          <a:p>
            <a:pPr algn="l"/>
            <a:endParaRPr lang="en-US" sz="2800"/>
          </a:p>
          <a:p>
            <a:pPr algn="l"/>
            <a:r>
              <a:rPr lang="en-US" sz="2800"/>
              <a:t>To check if you have python installed on a Linux or Mac, then on linux open the command line or on Mac open the Terminal and type: </a:t>
            </a:r>
            <a:r>
              <a:rPr lang="en-US" sz="2800">
                <a:solidFill>
                  <a:srgbClr val="0070C0"/>
                </a:solidFill>
              </a:rPr>
              <a:t>python --version</a:t>
            </a:r>
            <a:endParaRPr lang="en-US" sz="2800"/>
          </a:p>
          <a:p>
            <a:pPr algn="l"/>
            <a:endParaRPr lang="en-US" sz="2800"/>
          </a:p>
          <a:p>
            <a:pPr algn="l"/>
            <a:r>
              <a:rPr lang="en-US" sz="2800"/>
              <a:t>(Tip: you can </a:t>
            </a:r>
            <a:r>
              <a:rPr lang="en-US" sz="2800">
                <a:solidFill>
                  <a:srgbClr val="FF0000"/>
                </a:solidFill>
              </a:rPr>
              <a:t>use command + space</a:t>
            </a:r>
            <a:r>
              <a:rPr lang="en-US" sz="2800"/>
              <a:t> to spotlight search and then type "terminal" to open it )</a:t>
            </a:r>
            <a:endParaRPr lang="en-US" sz="2800"/>
          </a:p>
          <a:p>
            <a:pPr algn="l"/>
            <a:endParaRPr 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91235" y="416560"/>
            <a:ext cx="436816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/>
              <a:t>&lt;</a:t>
            </a:r>
            <a:r>
              <a:rPr lang="en-US" sz="4000">
                <a:sym typeface="+mn-ea"/>
              </a:rPr>
              <a:t> Python Install</a:t>
            </a:r>
            <a:r>
              <a:rPr lang="en-US" sz="4000"/>
              <a:t> &gt;</a:t>
            </a:r>
            <a:endParaRPr lang="en-US" sz="4000"/>
          </a:p>
        </p:txBody>
      </p:sp>
      <p:sp>
        <p:nvSpPr>
          <p:cNvPr id="4" name="Text Box 3"/>
          <p:cNvSpPr txBox="1"/>
          <p:nvPr/>
        </p:nvSpPr>
        <p:spPr>
          <a:xfrm>
            <a:off x="991235" y="1468120"/>
            <a:ext cx="1094613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800"/>
              <a:t>If you find that you do not have python installed on your computer, then you can download it for free from the following website: </a:t>
            </a:r>
            <a:r>
              <a:rPr lang="en-US" sz="2800">
                <a:hlinkClick r:id="rId1" action="ppaction://hlinkfile"/>
              </a:rPr>
              <a:t>https://www.python.org</a:t>
            </a:r>
            <a:endParaRPr lang="en-US" sz="2800"/>
          </a:p>
          <a:p>
            <a:pPr algn="l"/>
            <a:endParaRPr lang="en-US" sz="2800"/>
          </a:p>
          <a:p>
            <a:pPr algn="l"/>
            <a:r>
              <a:rPr lang="en-US" sz="2800"/>
              <a:t>[ Link ] - Official document: </a:t>
            </a:r>
            <a:endParaRPr lang="en-US" sz="2800"/>
          </a:p>
          <a:p>
            <a:pPr algn="l"/>
            <a:r>
              <a:rPr lang="en-US" sz="2800">
                <a:hlinkClick r:id="rId1" action="ppaction://hlinkfile"/>
              </a:rPr>
              <a:t>https://docs.python.org/3/tutorial/</a:t>
            </a:r>
            <a:endParaRPr lang="en-US" sz="2800"/>
          </a:p>
          <a:p>
            <a:pPr algn="l"/>
            <a:endParaRPr 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91235" y="416560"/>
            <a:ext cx="614362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/>
              <a:t>&lt;</a:t>
            </a:r>
            <a:r>
              <a:rPr lang="en-US" sz="4000">
                <a:sym typeface="+mn-ea"/>
              </a:rPr>
              <a:t> Introduction to wood</a:t>
            </a:r>
            <a:r>
              <a:rPr lang="en-US" sz="4000"/>
              <a:t> &gt;</a:t>
            </a:r>
            <a:endParaRPr lang="en-US" sz="4000"/>
          </a:p>
        </p:txBody>
      </p:sp>
      <p:pic>
        <p:nvPicPr>
          <p:cNvPr id="3" name="Picture 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015" y="2186305"/>
            <a:ext cx="7156450" cy="394081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471295" y="1320800"/>
            <a:ext cx="830961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800">
                <a:sym typeface="+mn-ea"/>
              </a:rPr>
              <a:t>Python Online Editor:</a:t>
            </a:r>
            <a:r>
              <a:rPr lang="en-US" sz="2800">
                <a:sym typeface="+mn-ea"/>
                <a:hlinkClick r:id="rId3" action="ppaction://hlinkfile"/>
              </a:rPr>
              <a:t> </a:t>
            </a:r>
            <a:r>
              <a:rPr lang="en-US" sz="2800">
                <a:sym typeface="+mn-ea"/>
                <a:hlinkClick r:id="rId1" action="ppaction://hlinkfile"/>
              </a:rPr>
              <a:t>https://wood.codemao.cn</a:t>
            </a:r>
            <a:endParaRPr lang="en-US" sz="2800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91235" y="416560"/>
            <a:ext cx="459105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/>
              <a:t>&lt;</a:t>
            </a:r>
            <a:r>
              <a:rPr lang="en-US" sz="4000">
                <a:sym typeface="+mn-ea"/>
              </a:rPr>
              <a:t> Install Discord</a:t>
            </a:r>
            <a:r>
              <a:rPr lang="en-US" sz="4000"/>
              <a:t> &gt;</a:t>
            </a:r>
            <a:endParaRPr lang="en-US" sz="4000"/>
          </a:p>
        </p:txBody>
      </p:sp>
      <p:sp>
        <p:nvSpPr>
          <p:cNvPr id="5" name="Text Box 4"/>
          <p:cNvSpPr txBox="1"/>
          <p:nvPr/>
        </p:nvSpPr>
        <p:spPr>
          <a:xfrm>
            <a:off x="1341755" y="3359785"/>
            <a:ext cx="62534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800">
                <a:sym typeface="+mn-ea"/>
              </a:rPr>
              <a:t>Link:</a:t>
            </a:r>
            <a:r>
              <a:rPr lang="en-US" sz="2800">
                <a:sym typeface="+mn-ea"/>
                <a:hlinkClick r:id="rId1" action="ppaction://hlinkfile"/>
              </a:rPr>
              <a:t> </a:t>
            </a:r>
            <a:r>
              <a:rPr lang="en-US" sz="2800">
                <a:sym typeface="+mn-ea"/>
                <a:hlinkClick r:id="rId2" action="ppaction://hlinkfile"/>
              </a:rPr>
              <a:t>https://www.teamviewer.com/</a:t>
            </a:r>
            <a:endParaRPr lang="en-US" sz="2800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91235" y="2444115"/>
            <a:ext cx="574929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/>
              <a:t>&lt;</a:t>
            </a:r>
            <a:r>
              <a:rPr lang="en-US" sz="4000">
                <a:sym typeface="+mn-ea"/>
              </a:rPr>
              <a:t> Install TeamViewer</a:t>
            </a:r>
            <a:r>
              <a:rPr lang="en-US" sz="4000"/>
              <a:t> &gt;</a:t>
            </a:r>
            <a:endParaRPr lang="en-US" sz="40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0365" y="594995"/>
            <a:ext cx="1362075" cy="138112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341755" y="1332865"/>
            <a:ext cx="52273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800">
                <a:sym typeface="+mn-ea"/>
              </a:rPr>
              <a:t>Link:</a:t>
            </a:r>
            <a:r>
              <a:rPr lang="en-US" sz="2800">
                <a:sym typeface="+mn-ea"/>
                <a:hlinkClick r:id="rId1" action="ppaction://hlinkfile"/>
              </a:rPr>
              <a:t> </a:t>
            </a:r>
            <a:r>
              <a:rPr lang="en-US" sz="2800">
                <a:sym typeface="+mn-ea"/>
                <a:hlinkClick r:id="rId4" action="ppaction://hlinkfile"/>
              </a:rPr>
              <a:t>https://discordapp.com/</a:t>
            </a:r>
            <a:endParaRPr lang="en-US" sz="2800">
              <a:sym typeface="+mn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0365" y="2500630"/>
            <a:ext cx="1362075" cy="138112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341755" y="5213985"/>
            <a:ext cx="629856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800">
                <a:sym typeface="+mn-ea"/>
              </a:rPr>
              <a:t>Link:</a:t>
            </a:r>
            <a:r>
              <a:rPr lang="en-US" sz="2800">
                <a:sym typeface="+mn-ea"/>
                <a:hlinkClick r:id="rId1" action="ppaction://hlinkfile"/>
              </a:rPr>
              <a:t> </a:t>
            </a:r>
            <a:r>
              <a:rPr lang="en-US" sz="2800">
                <a:sym typeface="+mn-ea"/>
                <a:hlinkClick r:id="rId6" tooltip="" action="ppaction://hlinkfile"/>
              </a:rPr>
              <a:t>https://code.visualstudio.com/</a:t>
            </a:r>
            <a:endParaRPr lang="en-US" sz="2800"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991235" y="4298315"/>
            <a:ext cx="730567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/>
              <a:t>&lt;</a:t>
            </a:r>
            <a:r>
              <a:rPr lang="en-US" sz="4000">
                <a:sym typeface="+mn-ea"/>
              </a:rPr>
              <a:t> Install Visual Studio Code</a:t>
            </a:r>
            <a:r>
              <a:rPr lang="en-US" sz="4000"/>
              <a:t> &gt;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70365" y="4373245"/>
            <a:ext cx="1362710" cy="13627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1744</Words>
  <Application>WPS Presentation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Arial</vt:lpstr>
      <vt:lpstr>Calibri</vt:lpstr>
      <vt:lpstr>Arial Rounded MT Bold</vt:lpstr>
      <vt:lpstr>微软雅黑</vt:lpstr>
      <vt:lpstr>Arial Unicode MS</vt:lpstr>
      <vt:lpstr>Calibri Light</vt:lpstr>
      <vt:lpstr>Helvetica Neue</vt:lpstr>
      <vt:lpstr>Songti SC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 liu</dc:creator>
  <cp:lastModifiedBy>chaozhang</cp:lastModifiedBy>
  <cp:revision>6</cp:revision>
  <dcterms:created xsi:type="dcterms:W3CDTF">2019-11-25T23:39:22Z</dcterms:created>
  <dcterms:modified xsi:type="dcterms:W3CDTF">2019-11-25T23:39:22Z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1033-1.6.0.2451</vt:lpwstr>
  </property>
</Properties>
</file>