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301" r:id="rId5"/>
    <p:sldId id="302" r:id="rId6"/>
    <p:sldId id="304" r:id="rId7"/>
    <p:sldId id="305" r:id="rId8"/>
    <p:sldId id="306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3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395220" y="3364865"/>
            <a:ext cx="7401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Section 4 - Operator &amp; String &amp; List</a:t>
            </a:r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968500" y="1210945"/>
            <a:ext cx="846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Introduction to Python 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9764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List - Operations&gt;</a:t>
            </a:r>
            <a:endParaRPr lang="en-US" sz="4000"/>
          </a:p>
        </p:txBody>
      </p:sp>
      <p:sp>
        <p:nvSpPr>
          <p:cNvPr id="6" name="Text Box 5"/>
          <p:cNvSpPr txBox="1"/>
          <p:nvPr/>
        </p:nvSpPr>
        <p:spPr>
          <a:xfrm>
            <a:off x="991235" y="1341120"/>
            <a:ext cx="1728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No. item  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991235" y="237236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insert  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705" y="2189480"/>
            <a:ext cx="4648200" cy="825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830" y="2372360"/>
            <a:ext cx="2921000" cy="44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90" y="1145540"/>
            <a:ext cx="3467100" cy="85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45" y="1341120"/>
            <a:ext cx="12573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705" y="3164840"/>
            <a:ext cx="2425700" cy="8636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991235" y="336677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length  </a:t>
            </a:r>
            <a:endParaRPr lang="en-US" sz="2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225" y="3357245"/>
            <a:ext cx="1625600" cy="469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8130" y="4312285"/>
            <a:ext cx="3149600" cy="82550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991235" y="448437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index  </a:t>
            </a:r>
            <a:endParaRPr lang="en-US" sz="2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145" y="4484370"/>
            <a:ext cx="2273300" cy="38100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991235" y="556514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in  </a:t>
            </a:r>
            <a:endParaRPr lang="en-US" sz="24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9430" y="5481955"/>
            <a:ext cx="2336165" cy="8451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2520" y="5565140"/>
            <a:ext cx="19431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89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Math Operators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5191760" y="2083435"/>
            <a:ext cx="60902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We can add numbers together.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We also can add strings, lists ... together.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When adding two strings, the result doest not contain space.</a:t>
            </a:r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1432560"/>
            <a:ext cx="2044700" cy="2095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35" y="3759835"/>
            <a:ext cx="20066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85" y="4890135"/>
            <a:ext cx="13081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Other Operators 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7620" y="1788795"/>
            <a:ext cx="30099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10" y="1939290"/>
            <a:ext cx="1371600" cy="431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1235" y="193929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Remainer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991235" y="3081020"/>
            <a:ext cx="257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Absolute value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2974340"/>
            <a:ext cx="27686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110" y="3081020"/>
            <a:ext cx="17653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5" y="4133215"/>
            <a:ext cx="1704340" cy="209740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91235" y="4702175"/>
            <a:ext cx="257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</a:t>
            </a:r>
            <a:r>
              <a:rPr lang="en-US" sz="2400">
                <a:sym typeface="+mn-ea"/>
              </a:rPr>
              <a:t>Comparision        Expression</a:t>
            </a:r>
            <a:endParaRPr lang="en-US" sz="2400"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960" y="4702175"/>
            <a:ext cx="12319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0558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Logic Operators &gt;</a:t>
            </a:r>
            <a:endParaRPr lang="en-US" sz="4000"/>
          </a:p>
        </p:txBody>
      </p:sp>
      <p:sp>
        <p:nvSpPr>
          <p:cNvPr id="6" name="Text Box 5"/>
          <p:cNvSpPr txBox="1"/>
          <p:nvPr/>
        </p:nvSpPr>
        <p:spPr>
          <a:xfrm>
            <a:off x="991235" y="193929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AND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991235" y="3081020"/>
            <a:ext cx="257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OR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991235" y="4702175"/>
            <a:ext cx="257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</a:t>
            </a:r>
            <a:r>
              <a:rPr lang="en-US" sz="2400">
                <a:sym typeface="+mn-ea"/>
              </a:rPr>
              <a:t>NOT</a:t>
            </a:r>
            <a:endParaRPr lang="en-US" sz="2400"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510" y="2892425"/>
            <a:ext cx="50165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40" y="3081020"/>
            <a:ext cx="2667000" cy="393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510" y="1776095"/>
            <a:ext cx="5080000" cy="787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40" y="1939290"/>
            <a:ext cx="2857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305" y="4538980"/>
            <a:ext cx="2857500" cy="787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855" y="4702175"/>
            <a:ext cx="1854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531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String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630680" y="2187575"/>
            <a:ext cx="8693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String is one of data types consisted of numbers, characters, signs and so on. It is represented by ' ' or “ ”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280" y="3793490"/>
            <a:ext cx="12827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35" y="4047490"/>
            <a:ext cx="12827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4590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Types Conversion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630680" y="1561465"/>
            <a:ext cx="8693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change different data types 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9185" y="3679825"/>
            <a:ext cx="16891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5" y="3038475"/>
            <a:ext cx="41910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241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String properties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991235" y="1561465"/>
            <a:ext cx="2628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length of string 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2590" y="1436370"/>
            <a:ext cx="2146300" cy="7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05" y="1561465"/>
            <a:ext cx="21463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90" y="2700020"/>
            <a:ext cx="3581400" cy="1752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91235" y="3198495"/>
            <a:ext cx="2628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lower or upper 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380" y="3028315"/>
            <a:ext cx="2654300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555" y="4746625"/>
            <a:ext cx="3352800" cy="15875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91235" y="5150485"/>
            <a:ext cx="2628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in or not in </a:t>
            </a:r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75" y="5357495"/>
            <a:ext cx="3420745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19284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List &gt;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630680" y="1512570"/>
            <a:ext cx="86931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List is one of common data types in programming.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It incldues lots of items which can be any data types. 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There are many methods to create a list, one of simple methods is to wrap elements by square brackets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4735830"/>
            <a:ext cx="4725670" cy="680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90" y="4735830"/>
            <a:ext cx="190881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9764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List - Operations&gt;</a:t>
            </a:r>
            <a:endParaRPr lang="en-US" sz="4000"/>
          </a:p>
        </p:txBody>
      </p:sp>
      <p:sp>
        <p:nvSpPr>
          <p:cNvPr id="6" name="Text Box 5"/>
          <p:cNvSpPr txBox="1"/>
          <p:nvPr/>
        </p:nvSpPr>
        <p:spPr>
          <a:xfrm>
            <a:off x="991235" y="153670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append  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5480" y="1386205"/>
            <a:ext cx="4064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620" y="1557655"/>
            <a:ext cx="2476500" cy="419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91235" y="276479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insert  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05" y="2582545"/>
            <a:ext cx="4648200" cy="825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20" y="2690495"/>
            <a:ext cx="2921000" cy="4445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91235" y="4065905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delete  </a:t>
            </a:r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3883660"/>
            <a:ext cx="4000500" cy="825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215" y="4065905"/>
            <a:ext cx="1905000" cy="431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610" y="5202555"/>
            <a:ext cx="4965700" cy="7747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91235" y="5359400"/>
            <a:ext cx="152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- replace  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4570" y="5299075"/>
            <a:ext cx="1943100" cy="52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Arial Rounded MT Bold</vt:lpstr>
      <vt:lpstr>微软雅黑</vt:lpstr>
      <vt:lpstr>Arial Unicode MS</vt:lpstr>
      <vt:lpstr>Calibri Light</vt:lpstr>
      <vt:lpstr>Helvetica Neue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chaozhang</cp:lastModifiedBy>
  <cp:revision>14</cp:revision>
  <dcterms:created xsi:type="dcterms:W3CDTF">2019-11-25T22:07:26Z</dcterms:created>
  <dcterms:modified xsi:type="dcterms:W3CDTF">2019-11-25T22:07:26Z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1033-1.6.0.2451</vt:lpwstr>
  </property>
</Properties>
</file>