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303" r:id="rId5"/>
    <p:sldId id="305" r:id="rId6"/>
    <p:sldId id="30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1049020" y="3466465"/>
            <a:ext cx="103028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800"/>
              <a:t>Section 5 - Variable &amp; Function </a:t>
            </a:r>
            <a:endParaRPr lang="en-US" sz="4800"/>
          </a:p>
        </p:txBody>
      </p:sp>
      <p:sp>
        <p:nvSpPr>
          <p:cNvPr id="6" name="Text Box 5"/>
          <p:cNvSpPr txBox="1"/>
          <p:nvPr/>
        </p:nvSpPr>
        <p:spPr>
          <a:xfrm>
            <a:off x="1968500" y="1210945"/>
            <a:ext cx="84645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0"/>
              <a:t>Introduction to Python </a:t>
            </a:r>
            <a:endParaRPr lang="en-US"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1235" y="349885"/>
            <a:ext cx="30981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 Variable &gt;</a:t>
            </a:r>
            <a:endParaRPr lang="en-US" sz="4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1795" y="1477645"/>
            <a:ext cx="3492500" cy="37592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991235" y="1645920"/>
            <a:ext cx="6764655" cy="37846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/>
              <a:t>Variable is a box.</a:t>
            </a:r>
            <a:endParaRPr lang="en-US" sz="2400"/>
          </a:p>
          <a:p>
            <a:endParaRPr lang="en-US" sz="2400"/>
          </a:p>
          <a:p>
            <a:r>
              <a:rPr lang="en-US" sz="2400"/>
              <a:t>The box contains our data.</a:t>
            </a:r>
            <a:endParaRPr lang="en-US" sz="2400"/>
          </a:p>
          <a:p>
            <a:endParaRPr lang="en-US" sz="2400"/>
          </a:p>
          <a:p>
            <a:r>
              <a:rPr lang="en-US" sz="2400"/>
              <a:t>We use </a:t>
            </a:r>
            <a:r>
              <a:rPr lang="en-US" sz="2400">
                <a:solidFill>
                  <a:srgbClr val="FF0000"/>
                </a:solidFill>
              </a:rPr>
              <a:t>=</a:t>
            </a:r>
            <a:r>
              <a:rPr lang="en-US" sz="2400"/>
              <a:t> to put stuff in to the box.</a:t>
            </a:r>
            <a:endParaRPr lang="en-US" sz="2400"/>
          </a:p>
          <a:p>
            <a:endParaRPr lang="en-US" sz="2400"/>
          </a:p>
          <a:p>
            <a:r>
              <a:rPr lang="en-US" sz="2400"/>
              <a:t>Example:  x = 4  ( x is the box , 4 is the value)</a:t>
            </a:r>
            <a:endParaRPr lang="en-US" sz="2400"/>
          </a:p>
          <a:p>
            <a:endParaRPr lang="en-US" sz="2400"/>
          </a:p>
          <a:p>
            <a:r>
              <a:rPr lang="en-US" sz="2400"/>
              <a:t>Example: yyy = [3 , 4, 5, 6, 7]</a:t>
            </a:r>
            <a:endParaRPr lang="en-US" sz="2400"/>
          </a:p>
          <a:p>
            <a:r>
              <a:rPr lang="en-US" sz="2400"/>
              <a:t>( yyy is the box, list [3, 4, 5, 6, 7] is the value )</a:t>
            </a: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1235" y="349885"/>
            <a:ext cx="318135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 Function &gt;</a:t>
            </a:r>
            <a:endParaRPr lang="en-US" sz="4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4860" y="1654810"/>
            <a:ext cx="4984750" cy="334264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363970" y="1654810"/>
            <a:ext cx="49326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The program is a house.</a:t>
            </a:r>
            <a:endParaRPr lang="en-US" sz="2400"/>
          </a:p>
          <a:p>
            <a:endParaRPr lang="en-US" sz="2400"/>
          </a:p>
          <a:p>
            <a:r>
              <a:rPr lang="en-US" sz="2400"/>
              <a:t>Rooms are different fuctions.</a:t>
            </a:r>
            <a:endParaRPr lang="en-US" sz="2400"/>
          </a:p>
          <a:p>
            <a:endParaRPr lang="en-US" sz="2400"/>
          </a:p>
          <a:p>
            <a:r>
              <a:rPr lang="en-US" sz="2400"/>
              <a:t>A house is consisted of different functions like different rooms consisted of the whole house.</a:t>
            </a:r>
            <a:endParaRPr lang="en-US" sz="2400"/>
          </a:p>
          <a:p>
            <a:endParaRPr 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1235" y="349885"/>
            <a:ext cx="318135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 Function &gt;</a:t>
            </a:r>
            <a:endParaRPr lang="en-US" sz="40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8275" y="1404620"/>
            <a:ext cx="3035300" cy="109410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91235" y="2846705"/>
            <a:ext cx="99307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execute a function: enter a room </a:t>
            </a:r>
            <a:endParaRPr lang="en-US" sz="2400"/>
          </a:p>
          <a:p>
            <a:endParaRPr lang="en-US" sz="2400"/>
          </a:p>
          <a:p>
            <a:r>
              <a:rPr lang="en-US" sz="2400"/>
              <a:t>def: definition tells computer it is a function</a:t>
            </a:r>
            <a:endParaRPr lang="en-US" sz="2400"/>
          </a:p>
          <a:p>
            <a:endParaRPr lang="en-US" sz="2400"/>
          </a:p>
          <a:p>
            <a:r>
              <a:rPr lang="en-US" sz="2400"/>
              <a:t>add: the name of function</a:t>
            </a:r>
            <a:endParaRPr lang="en-US" sz="2400"/>
          </a:p>
          <a:p>
            <a:endParaRPr lang="en-US" sz="2400"/>
          </a:p>
          <a:p>
            <a:r>
              <a:rPr lang="en-US" sz="2400"/>
              <a:t>(x ,y) : values in the function (objects in the room)</a:t>
            </a:r>
            <a:endParaRPr lang="en-US" sz="2400"/>
          </a:p>
          <a:p>
            <a:endParaRPr lang="en-US" sz="2400"/>
          </a:p>
          <a:p>
            <a:r>
              <a:rPr lang="en-US" sz="2400"/>
              <a:t>return: obtain a value when leave the room (do somethoing)</a:t>
            </a: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1235" y="349885"/>
            <a:ext cx="318135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 Function &gt;</a:t>
            </a:r>
            <a:endParaRPr lang="en-US" sz="4000"/>
          </a:p>
        </p:txBody>
      </p:sp>
      <p:sp>
        <p:nvSpPr>
          <p:cNvPr id="6" name="Text Box 5"/>
          <p:cNvSpPr txBox="1"/>
          <p:nvPr/>
        </p:nvSpPr>
        <p:spPr>
          <a:xfrm>
            <a:off x="991235" y="1721485"/>
            <a:ext cx="99307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Main function:</a:t>
            </a:r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4065" y="2622550"/>
            <a:ext cx="3733800" cy="8509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249045" y="4214495"/>
            <a:ext cx="94151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A program can have lots of functions, it is where the whole program starts</a:t>
            </a:r>
            <a:endParaRPr lang="en-US" sz="2400"/>
          </a:p>
          <a:p>
            <a:endParaRPr 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766</Words>
  <Application>WPS Presentation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Arial</vt:lpstr>
      <vt:lpstr>Calibri</vt:lpstr>
      <vt:lpstr>Arial Rounded MT Bold</vt:lpstr>
      <vt:lpstr>微软雅黑</vt:lpstr>
      <vt:lpstr>Arial Unicode MS</vt:lpstr>
      <vt:lpstr>Calibri Light</vt:lpstr>
      <vt:lpstr>Helvetica Neue</vt:lpstr>
      <vt:lpstr>Songti SC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 liu</dc:creator>
  <cp:lastModifiedBy>chaozhang</cp:lastModifiedBy>
  <cp:revision>13</cp:revision>
  <dcterms:created xsi:type="dcterms:W3CDTF">2019-11-25T22:29:16Z</dcterms:created>
  <dcterms:modified xsi:type="dcterms:W3CDTF">2019-11-25T22:29:16Z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1033-1.6.0.2451</vt:lpwstr>
  </property>
</Properties>
</file>