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5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8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67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9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50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2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92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0B-D4DF-4959-95EF-67429C92293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2A83-5AAB-453B-B6D2-515C1EDD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7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23072" y="1477573"/>
            <a:ext cx="2361696" cy="1592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Modul 1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827346" y="1477573"/>
            <a:ext cx="2361696" cy="1592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Modul 2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31620" y="1477573"/>
            <a:ext cx="2361696" cy="1592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Modul …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423072" y="3251857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81968" y="3251856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52520" y="3251857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</a:p>
        </p:txBody>
      </p:sp>
      <p:sp>
        <p:nvSpPr>
          <p:cNvPr id="10" name="Rechteck 9"/>
          <p:cNvSpPr/>
          <p:nvPr/>
        </p:nvSpPr>
        <p:spPr>
          <a:xfrm>
            <a:off x="3311417" y="3251856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827346" y="3251856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086242" y="3251855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456794" y="3251856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715691" y="3251855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219508" y="3251855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478404" y="3251854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848956" y="3251855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0107853" y="3251854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23072" y="1477573"/>
            <a:ext cx="2361696" cy="1592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Modul 1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827346" y="1477573"/>
            <a:ext cx="2361696" cy="1592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Modul 2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31620" y="1477573"/>
            <a:ext cx="2361696" cy="15926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Modul …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686006" y="3251853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435184" y="3251853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60595" y="3251857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</a:p>
        </p:txBody>
      </p:sp>
      <p:sp>
        <p:nvSpPr>
          <p:cNvPr id="10" name="Rechteck 9"/>
          <p:cNvSpPr/>
          <p:nvPr/>
        </p:nvSpPr>
        <p:spPr>
          <a:xfrm>
            <a:off x="3311417" y="3251856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23173" y="3251849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081501" y="3251855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98157" y="3251851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439829" y="3251848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0151254" y="3251847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500946" y="3251854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850637" y="3251855"/>
            <a:ext cx="442062" cy="178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200328" y="3251847"/>
            <a:ext cx="442062" cy="1780355"/>
          </a:xfrm>
          <a:prstGeom prst="rect">
            <a:avLst/>
          </a:prstGeom>
          <a:solidFill>
            <a:srgbClr val="8DDBC8"/>
          </a:solidFill>
          <a:ln>
            <a:noFill/>
          </a:ln>
          <a:effectLst>
            <a:outerShdw blurRad="57785" dist="33020" dir="3180000" algn="ctr">
              <a:srgbClr val="000000">
                <a:alpha val="31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MC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Washington ist die Hauptstadt der _______. In Washington steht das _____. Dort werden Gesetze verabschiedet.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3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745282" y="1240077"/>
            <a:ext cx="618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Mitosis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is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 multi-phrase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process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in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which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replicated</a:t>
            </a:r>
            <a:endParaRPr lang="de-DE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Chromosomes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are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separated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into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two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new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nuclei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Which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of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the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following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are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phases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of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mitosis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? 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745282" y="2569924"/>
            <a:ext cx="618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Prophase</a:t>
            </a:r>
          </a:p>
          <a:p>
            <a:pPr marL="342900" indent="-342900">
              <a:buAutoNum type="alphaLcParenBoth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Prometaphase</a:t>
            </a:r>
          </a:p>
          <a:p>
            <a:pPr marL="342900" indent="-342900">
              <a:buAutoNum type="alphaLcParenBoth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Metaphase</a:t>
            </a:r>
          </a:p>
          <a:p>
            <a:pPr marL="342900" indent="-342900">
              <a:buAutoNum type="alphaLcParenBoth"/>
            </a:pP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Neophase</a:t>
            </a:r>
            <a:endParaRPr lang="de-DE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342900" indent="-342900">
              <a:buAutoNum type="alphaLcParenBoth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Telophase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45282" y="4453769"/>
            <a:ext cx="618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(a)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(b)</a:t>
            </a:r>
          </a:p>
          <a:p>
            <a:pPr marL="342900" indent="-342900">
              <a:buAutoNum type="alphaUcPeriod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(c)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only</a:t>
            </a:r>
            <a:endParaRPr lang="de-DE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342900" indent="-342900">
              <a:buAutoNum type="alphaUcPeriod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(b)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(d)</a:t>
            </a:r>
          </a:p>
          <a:p>
            <a:pPr marL="342900" indent="-342900">
              <a:buAutoNum type="alphaUcPeriod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(a), (b), (c)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and</a:t>
            </a:r>
            <a:r>
              <a:rPr lang="de-DE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(e)</a:t>
            </a:r>
          </a:p>
          <a:p>
            <a:pPr marL="342900" indent="-342900">
              <a:buAutoNum type="alphaUcPeriod"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All of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the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above</a:t>
            </a:r>
            <a:endParaRPr lang="de-DE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Geschweifte Klammer links 7"/>
          <p:cNvSpPr/>
          <p:nvPr/>
        </p:nvSpPr>
        <p:spPr>
          <a:xfrm>
            <a:off x="3181611" y="1349216"/>
            <a:ext cx="162838" cy="81419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>
          <a:xfrm>
            <a:off x="3225450" y="2569924"/>
            <a:ext cx="62631" cy="13757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200399" y="4504545"/>
            <a:ext cx="62631" cy="13757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42997" y="1571645"/>
            <a:ext cx="153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Stem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642997" y="2934645"/>
            <a:ext cx="153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Primary</a:t>
            </a:r>
          </a:p>
          <a:p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Responses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642997" y="4740481"/>
            <a:ext cx="153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Secondary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  <a:p>
            <a:r>
              <a:rPr lang="de-DE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Choices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Sans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ChristianEZW</dc:creator>
  <cp:lastModifiedBy>ChristianEZW</cp:lastModifiedBy>
  <cp:revision>6</cp:revision>
  <dcterms:created xsi:type="dcterms:W3CDTF">2019-05-22T11:10:47Z</dcterms:created>
  <dcterms:modified xsi:type="dcterms:W3CDTF">2019-05-22T16:02:20Z</dcterms:modified>
</cp:coreProperties>
</file>