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6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0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8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5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9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8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9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5C81-AEE6-48BD-AF07-4E3E64640FE5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82C3-75C1-4041-8E9C-EBDFB5856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7824" y="457200"/>
            <a:ext cx="7278624" cy="420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1728" y="457200"/>
            <a:ext cx="3645408" cy="211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71728" y="2572512"/>
            <a:ext cx="3645408" cy="208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523232" y="2572512"/>
            <a:ext cx="3645408" cy="208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23232" y="457200"/>
            <a:ext cx="3645408" cy="211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151632" y="1520952"/>
            <a:ext cx="2834640" cy="20726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4650" y="1918305"/>
            <a:ext cx="20851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Fira Sans Compressed Heavy" panose="020B0A03050000020004" pitchFamily="34" charset="0"/>
                <a:ea typeface="Fira Sans Compressed Heavy" panose="020B0A03050000020004" pitchFamily="34" charset="0"/>
                <a:cs typeface="Inter UI" panose="02000000000000000000" pitchFamily="50" charset="0"/>
              </a:rPr>
              <a:t>Problemorientiert</a:t>
            </a:r>
          </a:p>
          <a:p>
            <a:r>
              <a:rPr lang="de-DE" sz="1600" i="1" dirty="0" smtClean="0">
                <a:latin typeface="Fira Sans" panose="020B0503050000020004" pitchFamily="34" charset="0"/>
                <a:ea typeface="Fira Sans" panose="020B0503050000020004" pitchFamily="34" charset="0"/>
                <a:cs typeface="Inter UI" panose="02000000000000000000" pitchFamily="50" charset="0"/>
              </a:rPr>
              <a:t>Lernende sollten realitätsnahe Probleme lösen</a:t>
            </a:r>
            <a:endParaRPr lang="de-DE" sz="1600" i="1" dirty="0">
              <a:latin typeface="Fira Sans" panose="020B0503050000020004" pitchFamily="34" charset="0"/>
              <a:ea typeface="Fira Sans" panose="020B0503050000020004" pitchFamily="34" charset="0"/>
              <a:cs typeface="Inter UI" panose="02000000000000000000" pitchFamily="50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188442" y="783216"/>
            <a:ext cx="2420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Fira Sans Compressed Heavy" panose="020B0A03050000020004" pitchFamily="34" charset="0"/>
                <a:ea typeface="Fira Sans Compressed Heavy" panose="020B0A03050000020004" pitchFamily="34" charset="0"/>
                <a:cs typeface="Inter UI" panose="02000000000000000000" pitchFamily="50" charset="0"/>
              </a:rPr>
              <a:t>Integration</a:t>
            </a:r>
          </a:p>
          <a:p>
            <a:r>
              <a:rPr lang="de-DE" sz="1600" i="1" dirty="0" smtClean="0">
                <a:latin typeface="Fira Sans" panose="020B0503050000020004" pitchFamily="34" charset="0"/>
                <a:ea typeface="Fira Sans" panose="020B0503050000020004" pitchFamily="34" charset="0"/>
                <a:cs typeface="Inter UI" panose="02000000000000000000" pitchFamily="50" charset="0"/>
              </a:rPr>
              <a:t>Lernende sollten ihr Lernen reflektieren, diskutieren und verteidigen</a:t>
            </a:r>
            <a:endParaRPr lang="de-DE" sz="1600" i="1" dirty="0">
              <a:latin typeface="Fira Sans" panose="020B0503050000020004" pitchFamily="34" charset="0"/>
              <a:ea typeface="Fira Sans" panose="020B0503050000020004" pitchFamily="34" charset="0"/>
              <a:cs typeface="Inter UI" panose="02000000000000000000" pitchFamily="50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22709" y="783216"/>
            <a:ext cx="2085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Fira Sans Compressed Heavy" panose="020B0A03050000020004" pitchFamily="34" charset="0"/>
                <a:ea typeface="Fira Sans Compressed Heavy" panose="020B0A03050000020004" pitchFamily="34" charset="0"/>
                <a:cs typeface="Inter UI" panose="02000000000000000000" pitchFamily="50" charset="0"/>
              </a:rPr>
              <a:t>Aktivierung</a:t>
            </a:r>
          </a:p>
          <a:p>
            <a:r>
              <a:rPr lang="de-DE" sz="1600" i="1" dirty="0" smtClean="0">
                <a:latin typeface="Fira Sans" panose="020B0503050000020004" pitchFamily="34" charset="0"/>
                <a:ea typeface="Fira Sans" panose="020B0503050000020004" pitchFamily="34" charset="0"/>
                <a:cs typeface="Inter UI" panose="02000000000000000000" pitchFamily="50" charset="0"/>
              </a:rPr>
              <a:t>Lernen wird gefördert, wenn Lernende ihr Vorwissen aktivieren</a:t>
            </a:r>
            <a:endParaRPr lang="de-DE" sz="1600" i="1" dirty="0">
              <a:latin typeface="Fira Sans" panose="020B0503050000020004" pitchFamily="34" charset="0"/>
              <a:ea typeface="Fira Sans" panose="020B0503050000020004" pitchFamily="34" charset="0"/>
              <a:cs typeface="Inter UI" panose="02000000000000000000" pitchFamily="50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88442" y="3019716"/>
            <a:ext cx="20851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Fira Sans Compressed Heavy" panose="020B0A03050000020004" pitchFamily="34" charset="0"/>
                <a:ea typeface="Fira Sans Compressed Heavy" panose="020B0A03050000020004" pitchFamily="34" charset="0"/>
                <a:cs typeface="Inter UI" panose="02000000000000000000" pitchFamily="50" charset="0"/>
              </a:rPr>
              <a:t>Anwendung</a:t>
            </a:r>
          </a:p>
          <a:p>
            <a:r>
              <a:rPr lang="de-DE" sz="1600" i="1" dirty="0" smtClean="0">
                <a:latin typeface="Fira Sans" panose="020B0503050000020004" pitchFamily="34" charset="0"/>
                <a:ea typeface="Fira Sans" panose="020B0503050000020004" pitchFamily="34" charset="0"/>
                <a:cs typeface="Inter UI" panose="02000000000000000000" pitchFamily="50" charset="0"/>
              </a:rPr>
              <a:t>Lernende sollten durch Aufgaben ihr Neues Wissen üben</a:t>
            </a:r>
            <a:endParaRPr lang="de-DE" sz="1600" i="1" dirty="0">
              <a:latin typeface="Fira Sans" panose="020B0503050000020004" pitchFamily="34" charset="0"/>
              <a:ea typeface="Fira Sans" panose="020B0503050000020004" pitchFamily="34" charset="0"/>
              <a:cs typeface="Inter UI" panose="02000000000000000000" pitchFamily="50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22709" y="3019716"/>
            <a:ext cx="2085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Fira Sans Compressed Heavy" panose="020B0A03050000020004" pitchFamily="34" charset="0"/>
                <a:ea typeface="Fira Sans Compressed Heavy" panose="020B0A03050000020004" pitchFamily="34" charset="0"/>
                <a:cs typeface="Inter UI" panose="02000000000000000000" pitchFamily="50" charset="0"/>
              </a:rPr>
              <a:t>Demonstrieren</a:t>
            </a:r>
          </a:p>
          <a:p>
            <a:r>
              <a:rPr lang="de-DE" sz="1600" i="1" dirty="0" smtClean="0">
                <a:latin typeface="Fira Sans" panose="020B0503050000020004" pitchFamily="34" charset="0"/>
                <a:ea typeface="Fira Sans" panose="020B0503050000020004" pitchFamily="34" charset="0"/>
                <a:cs typeface="Inter UI" panose="02000000000000000000" pitchFamily="50" charset="0"/>
              </a:rPr>
              <a:t>Lernenden sollte das neue Wissen demonstriert werden</a:t>
            </a:r>
            <a:endParaRPr lang="de-DE" sz="1600" i="1" dirty="0">
              <a:latin typeface="Fira Sans" panose="020B0503050000020004" pitchFamily="34" charset="0"/>
              <a:ea typeface="Fira Sans" panose="020B0503050000020004" pitchFamily="34" charset="0"/>
              <a:cs typeface="Inter UI" panose="02000000000000000000" pitchFamily="50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08554" y="180028"/>
            <a:ext cx="2085110" cy="1138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Fira Sans Compressed Heavy" panose="020B0A03050000020004" pitchFamily="34" charset="0"/>
                <a:ea typeface="Fira Sans Compressed Heavy" panose="020B0A03050000020004" pitchFamily="34" charset="0"/>
                <a:cs typeface="Inter UI" panose="02000000000000000000" pitchFamily="50" charset="0"/>
              </a:rPr>
              <a:t>Instruieren</a:t>
            </a:r>
          </a:p>
          <a:p>
            <a:r>
              <a:rPr lang="de-DE" sz="1600" i="1" dirty="0" smtClean="0">
                <a:latin typeface="Fira Sans" panose="020B0503050000020004" pitchFamily="34" charset="0"/>
                <a:ea typeface="Fira Sans" panose="020B0503050000020004" pitchFamily="34" charset="0"/>
                <a:cs typeface="Inter UI" panose="02000000000000000000" pitchFamily="50" charset="0"/>
              </a:rPr>
              <a:t>Lernenden sollte das neue Wissen erklärt werden</a:t>
            </a:r>
            <a:endParaRPr lang="de-DE" sz="1600" i="1" dirty="0">
              <a:latin typeface="Fira Sans" panose="020B0503050000020004" pitchFamily="34" charset="0"/>
              <a:ea typeface="Fira Sans" panose="020B0503050000020004" pitchFamily="34" charset="0"/>
              <a:cs typeface="Inter UI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Bildschirmpräsentation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Fira Sans</vt:lpstr>
      <vt:lpstr>Fira Sans Compressed Heavy</vt:lpstr>
      <vt:lpstr>Inter UI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ChristianEZW</dc:creator>
  <cp:lastModifiedBy>ChristianEZW</cp:lastModifiedBy>
  <cp:revision>4</cp:revision>
  <dcterms:created xsi:type="dcterms:W3CDTF">2019-03-25T19:54:03Z</dcterms:created>
  <dcterms:modified xsi:type="dcterms:W3CDTF">2019-03-25T21:35:42Z</dcterms:modified>
</cp:coreProperties>
</file>