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4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3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6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8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25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05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67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3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80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D527-1BA7-492C-8F07-AF630EB12679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5F01-44EF-4221-9096-2F2C9AE0E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24038" y="3786188"/>
            <a:ext cx="2576512" cy="1624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Fira Sans Compressed Heavy" panose="020B0A03050000020004" pitchFamily="34" charset="0"/>
                <a:ea typeface="Fira Sans Compressed Heavy" panose="020B0A03050000020004" pitchFamily="34" charset="0"/>
              </a:rPr>
              <a:t>Lernziel</a:t>
            </a:r>
            <a:endParaRPr lang="de-DE" sz="2400" dirty="0">
              <a:solidFill>
                <a:schemeClr val="tx1"/>
              </a:solidFill>
              <a:latin typeface="Fira Sans Compressed Heavy" panose="020B0A03050000020004" pitchFamily="34" charset="0"/>
              <a:ea typeface="Fira Sans Compressed Heavy" panose="020B0A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77062" y="3786188"/>
            <a:ext cx="2576512" cy="1624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Fira Sans Compressed Heavy" panose="020B0A03050000020004" pitchFamily="34" charset="0"/>
                <a:ea typeface="Fira Sans Compressed Heavy" panose="020B0A03050000020004" pitchFamily="34" charset="0"/>
              </a:rPr>
              <a:t>Prüfung der Lernziele</a:t>
            </a:r>
            <a:endParaRPr lang="de-DE" sz="2400" dirty="0">
              <a:solidFill>
                <a:schemeClr val="tx1"/>
              </a:solidFill>
              <a:latin typeface="Fira Sans Compressed Heavy" panose="020B0A03050000020004" pitchFamily="34" charset="0"/>
              <a:ea typeface="Fira Sans Compressed Heavy" panose="020B0A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00550" y="509588"/>
            <a:ext cx="2576512" cy="1624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Fira Sans Compressed Heavy" panose="020B0A03050000020004" pitchFamily="34" charset="0"/>
                <a:ea typeface="Fira Sans Compressed Heavy" panose="020B0A03050000020004" pitchFamily="34" charset="0"/>
              </a:rPr>
              <a:t>Lernmethoden</a:t>
            </a:r>
            <a:endParaRPr lang="de-DE" sz="2400" dirty="0">
              <a:solidFill>
                <a:schemeClr val="tx1"/>
              </a:solidFill>
              <a:latin typeface="Fira Sans Compressed Heavy" panose="020B0A03050000020004" pitchFamily="34" charset="0"/>
              <a:ea typeface="Fira Sans Compressed Heavy" panose="020B0A03050000020004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112294" y="1321594"/>
            <a:ext cx="1250156" cy="23979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1"/>
          </p:cNvCxnSpPr>
          <p:nvPr/>
        </p:nvCxnSpPr>
        <p:spPr>
          <a:xfrm flipH="1">
            <a:off x="4471988" y="4598194"/>
            <a:ext cx="250507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7015162" y="1262063"/>
            <a:ext cx="1183481" cy="24574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ewitterblitz 1"/>
          <p:cNvSpPr/>
          <p:nvPr/>
        </p:nvSpPr>
        <p:spPr>
          <a:xfrm>
            <a:off x="5305425" y="3962400"/>
            <a:ext cx="809625" cy="133350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1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Compressed Heavy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ChristianEZW</dc:creator>
  <cp:lastModifiedBy>ChristianEZW</cp:lastModifiedBy>
  <cp:revision>3</cp:revision>
  <dcterms:created xsi:type="dcterms:W3CDTF">2019-03-06T14:19:53Z</dcterms:created>
  <dcterms:modified xsi:type="dcterms:W3CDTF">2019-03-06T14:50:03Z</dcterms:modified>
</cp:coreProperties>
</file>