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вод" id="{3391250C-E5E8-4A51-BFF4-DCA538024860}">
          <p14:sldIdLst>
            <p14:sldId id="256"/>
            <p14:sldId id="257"/>
            <p14:sldId id="258"/>
          </p14:sldIdLst>
        </p14:section>
        <p14:section name="Разработка" id="{EEEF6072-DCF5-4A22-BB5A-D719B3798EAF}">
          <p14:sldIdLst>
            <p14:sldId id="259"/>
            <p14:sldId id="260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o Hristov" initials="HH" lastIdx="0" clrIdx="0">
    <p:extLst>
      <p:ext uri="{19B8F6BF-5375-455C-9EA6-DF929625EA0E}">
        <p15:presenceInfo xmlns:p15="http://schemas.microsoft.com/office/powerpoint/2012/main" userId="639639d6879fbd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9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451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5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7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1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DC0701-6C6F-4678-88EC-7933B558E4C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1B51-28A0-407E-BF2A-7A3890C4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B01C98-5E38-4F3B-9334-BA85CB282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754" y="2266544"/>
            <a:ext cx="6858000" cy="1790700"/>
          </a:xfrm>
        </p:spPr>
        <p:txBody>
          <a:bodyPr>
            <a:noAutofit/>
          </a:bodyPr>
          <a:lstStyle/>
          <a:p>
            <a:r>
              <a:rPr lang="ru-RU" sz="3600" dirty="0"/>
              <a:t>РАЗРАБОТВАНЕ НА ПЛАТФОРМА ЗА 3D ВИЗУАЛИЗАЦИЯ БАЗИРАНА НА УЛТРАЗВУКОВА СИСТЕМА ЗА ПОЗИЦИОНИРАНЕ</a:t>
            </a:r>
            <a:endParaRPr lang="en-US" sz="3600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5B3F8BF1-27DD-4062-916A-09A013F7082E}"/>
              </a:ext>
            </a:extLst>
          </p:cNvPr>
          <p:cNvSpPr txBox="1"/>
          <p:nvPr/>
        </p:nvSpPr>
        <p:spPr>
          <a:xfrm>
            <a:off x="1318847" y="4371975"/>
            <a:ext cx="7286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50" dirty="0"/>
              <a:t>Дипломант: Христо Христов</a:t>
            </a:r>
          </a:p>
          <a:p>
            <a:r>
              <a:rPr lang="bg-BG" sz="1350" dirty="0"/>
              <a:t>Научен ръководител: д-р Димитър Минчев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3783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BD5137-DAC5-4F3C-8876-0DBADC66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254504"/>
            <a:ext cx="7543800" cy="1088068"/>
          </a:xfrm>
        </p:spPr>
        <p:txBody>
          <a:bodyPr/>
          <a:lstStyle/>
          <a:p>
            <a:r>
              <a:rPr lang="bg-BG" dirty="0"/>
              <a:t>Увод, цел и задачи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440131-E858-4C8D-85C3-76F0B712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502092"/>
            <a:ext cx="7543800" cy="30175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1800" dirty="0"/>
              <a:t>Целта на настоящата дипломна работа е разработване на платформа за </a:t>
            </a:r>
            <a:r>
              <a:rPr lang="en-US" sz="1800" dirty="0"/>
              <a:t>3D </a:t>
            </a:r>
            <a:r>
              <a:rPr lang="bg-BG" sz="1800" dirty="0"/>
              <a:t>визуализация базирана на ултразвукова система за позициониране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800" dirty="0"/>
              <a:t>За постигане на поставената цел са изпълнени следните задачи:</a:t>
            </a:r>
            <a:br>
              <a:rPr lang="bg-BG" sz="1800" dirty="0"/>
            </a:br>
            <a:r>
              <a:rPr lang="bg-BG" sz="1800" dirty="0"/>
              <a:t>изследване на приложимостта на ултразвуковите системи за позициониране</a:t>
            </a:r>
            <a:r>
              <a:rPr lang="en-US" sz="1800" dirty="0"/>
              <a:t>, </a:t>
            </a:r>
            <a:r>
              <a:rPr lang="bg-BG" sz="1800" dirty="0"/>
              <a:t>създаване на софтуерна архитектура, имплементиране на алгоритъм за определяне на координатите от измерени разстояния, разработка на софтуерна програма за визуализация</a:t>
            </a:r>
            <a:br>
              <a:rPr lang="bg-BG" sz="1800" dirty="0"/>
            </a:b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6917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795A059-E43E-45E2-B4EC-5BF7C76D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98781"/>
            <a:ext cx="7178040" cy="1450757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Глава 1. Характеристика и сравнителен анализ на </a:t>
            </a:r>
            <a:r>
              <a:rPr lang="ru-RU" dirty="0" err="1"/>
              <a:t>ултразвукови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за </a:t>
            </a:r>
            <a:r>
              <a:rPr lang="ru-RU" dirty="0" err="1"/>
              <a:t>позициониране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9F74286-3056-43CC-88DF-CA062FF8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682419"/>
            <a:ext cx="7886700" cy="32635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1800" dirty="0"/>
              <a:t>Спрямо начина на предаване на информация </a:t>
            </a:r>
            <a:r>
              <a:rPr lang="en-US" sz="1800" dirty="0"/>
              <a:t>:</a:t>
            </a:r>
            <a:r>
              <a:rPr lang="bg-BG" sz="1800" dirty="0"/>
              <a:t> пасивни и активни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800" dirty="0"/>
              <a:t>Спрямо</a:t>
            </a:r>
            <a:r>
              <a:rPr lang="en-US" sz="1800" dirty="0"/>
              <a:t> </a:t>
            </a:r>
            <a:r>
              <a:rPr lang="bg-BG" sz="1800" dirty="0"/>
              <a:t>метода за</a:t>
            </a:r>
            <a:r>
              <a:rPr lang="en-US" sz="1800" dirty="0"/>
              <a:t> </a:t>
            </a:r>
            <a:r>
              <a:rPr lang="bg-BG" sz="1800" dirty="0"/>
              <a:t> определяне на разстояние между </a:t>
            </a:r>
            <a:r>
              <a:rPr lang="bg-BG" sz="1800" dirty="0" err="1"/>
              <a:t>трансмитер</a:t>
            </a:r>
            <a:r>
              <a:rPr lang="bg-BG" sz="1800" dirty="0"/>
              <a:t> и получател </a:t>
            </a:r>
            <a:r>
              <a:rPr lang="en-US" sz="1800" dirty="0"/>
              <a:t>: time of flight</a:t>
            </a:r>
            <a:r>
              <a:rPr lang="bg-BG" sz="1800" dirty="0"/>
              <a:t>, чрез </a:t>
            </a:r>
            <a:r>
              <a:rPr lang="bg-BG" sz="1800" dirty="0" err="1"/>
              <a:t>Доплеров</a:t>
            </a:r>
            <a:r>
              <a:rPr lang="bg-BG" sz="1800" dirty="0"/>
              <a:t> ефект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bg-BG" sz="1800" dirty="0"/>
              <a:t>Спрямо използвания алгоритъм за определяне на позиция на обектите, които се движат</a:t>
            </a:r>
            <a:r>
              <a:rPr lang="en-US" sz="1800" dirty="0"/>
              <a:t> : </a:t>
            </a:r>
            <a:r>
              <a:rPr lang="bg-BG" sz="1800" dirty="0"/>
              <a:t>система от линейни уравнения, линейни най-малки квадрати, нелинейни най-малки квадрати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821EA85-D227-4088-AB3F-D26C12F7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1006633"/>
            <a:ext cx="7055380" cy="1400530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Глава 2. </a:t>
            </a:r>
            <a:r>
              <a:rPr lang="ru-RU" dirty="0" err="1"/>
              <a:t>Избор</a:t>
            </a:r>
            <a:r>
              <a:rPr lang="ru-RU" dirty="0"/>
              <a:t> и </a:t>
            </a:r>
            <a:r>
              <a:rPr lang="ru-RU" dirty="0" err="1"/>
              <a:t>обосновка</a:t>
            </a:r>
            <a:r>
              <a:rPr lang="ru-RU" dirty="0"/>
              <a:t> на технологии за </a:t>
            </a:r>
            <a:r>
              <a:rPr lang="ru-RU" dirty="0" err="1"/>
              <a:t>софтуерна</a:t>
            </a:r>
            <a:r>
              <a:rPr lang="ru-RU" dirty="0"/>
              <a:t> разработка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5C5C98A-6BAE-4D4E-8F2C-5D0C2F84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3178443"/>
            <a:ext cx="7543800" cy="3017520"/>
          </a:xfrm>
        </p:spPr>
        <p:txBody>
          <a:bodyPr>
            <a:normAutofit/>
          </a:bodyPr>
          <a:lstStyle/>
          <a:p>
            <a:pPr marL="557213" indent="-557213">
              <a:buFont typeface="+mj-lt"/>
              <a:buAutoNum type="arabicPeriod"/>
            </a:pPr>
            <a:r>
              <a:rPr lang="bg-BG" sz="1800" dirty="0"/>
              <a:t>Използвани технологии : </a:t>
            </a:r>
            <a:r>
              <a:rPr lang="en-US" sz="1800" dirty="0"/>
              <a:t>Helix Toolkit 3D </a:t>
            </a:r>
            <a:r>
              <a:rPr lang="bg-BG" sz="1800" dirty="0"/>
              <a:t>за визуализация и</a:t>
            </a:r>
            <a:r>
              <a:rPr lang="en-US" sz="1800" dirty="0"/>
              <a:t> 3D </a:t>
            </a:r>
            <a:r>
              <a:rPr lang="bg-BG" sz="1800" dirty="0"/>
              <a:t>примитиви, </a:t>
            </a:r>
            <a:r>
              <a:rPr lang="en-US" sz="1800" dirty="0"/>
              <a:t>C# + WPF + .NET </a:t>
            </a:r>
            <a:r>
              <a:rPr lang="bg-BG" sz="1800" dirty="0"/>
              <a:t>за компилатор и </a:t>
            </a:r>
            <a:r>
              <a:rPr lang="bg-BG" sz="1800" dirty="0" err="1"/>
              <a:t>визуалн</a:t>
            </a:r>
            <a:r>
              <a:rPr lang="en-US" sz="1800" dirty="0"/>
              <a:t>o</a:t>
            </a:r>
            <a:r>
              <a:rPr lang="bg-BG" sz="1800" dirty="0"/>
              <a:t> програмиране, </a:t>
            </a:r>
            <a:r>
              <a:rPr lang="en-US" sz="1800" dirty="0" err="1"/>
              <a:t>MathNet</a:t>
            </a:r>
            <a:r>
              <a:rPr lang="en-US" sz="1800" dirty="0"/>
              <a:t> </a:t>
            </a:r>
            <a:r>
              <a:rPr lang="en-US" sz="1800" dirty="0" err="1"/>
              <a:t>Numerics</a:t>
            </a:r>
            <a:r>
              <a:rPr lang="en-US" sz="1800" dirty="0"/>
              <a:t> </a:t>
            </a:r>
            <a:r>
              <a:rPr lang="bg-BG" sz="1800" dirty="0"/>
              <a:t>за линейна алгебра</a:t>
            </a:r>
            <a:r>
              <a:rPr lang="en-US" sz="1800" dirty="0"/>
              <a:t>, </a:t>
            </a:r>
            <a:r>
              <a:rPr lang="en-US" sz="1800" dirty="0" err="1"/>
              <a:t>LaTeX</a:t>
            </a:r>
            <a:r>
              <a:rPr lang="en-US" sz="1800" dirty="0"/>
              <a:t> </a:t>
            </a:r>
            <a:r>
              <a:rPr lang="bg-BG" sz="1800" dirty="0"/>
              <a:t>за документация</a:t>
            </a:r>
          </a:p>
          <a:p>
            <a:pPr marL="557213" indent="-557213">
              <a:buFont typeface="+mj-lt"/>
              <a:buAutoNum type="arabicPeriod"/>
            </a:pPr>
            <a:r>
              <a:rPr lang="bg-BG" sz="1800" dirty="0"/>
              <a:t>Защо са избрани тези конкретни технологии за разработката на проекта?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394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14B028-BC74-408F-A29D-51A3A4FC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10553"/>
            <a:ext cx="7543800" cy="1088068"/>
          </a:xfrm>
        </p:spPr>
        <p:txBody>
          <a:bodyPr>
            <a:noAutofit/>
          </a:bodyPr>
          <a:lstStyle/>
          <a:p>
            <a:r>
              <a:rPr lang="ru-RU" sz="2400" dirty="0"/>
              <a:t>Глава 3. </a:t>
            </a:r>
            <a:r>
              <a:rPr lang="ru-RU" sz="2400" dirty="0" err="1"/>
              <a:t>Разработване</a:t>
            </a:r>
            <a:r>
              <a:rPr lang="ru-RU" sz="2400" dirty="0"/>
              <a:t> на платформа за 3D визуализация </a:t>
            </a:r>
            <a:r>
              <a:rPr lang="ru-RU" sz="2400" dirty="0" err="1"/>
              <a:t>базирана</a:t>
            </a:r>
            <a:r>
              <a:rPr lang="ru-RU" sz="2400" dirty="0"/>
              <a:t> на </a:t>
            </a:r>
            <a:r>
              <a:rPr lang="ru-RU" sz="2400" dirty="0" err="1"/>
              <a:t>ултразвукова</a:t>
            </a:r>
            <a:r>
              <a:rPr lang="ru-RU" sz="2400" dirty="0"/>
              <a:t> система за </a:t>
            </a:r>
            <a:r>
              <a:rPr lang="ru-RU" sz="2400" dirty="0" err="1"/>
              <a:t>позициониране</a:t>
            </a:r>
            <a:endParaRPr lang="en-US" sz="24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2E8326-93DE-4137-BD8F-6A0DCA858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15723"/>
            <a:ext cx="7886700" cy="32635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bg-BG" sz="1800" dirty="0"/>
              <a:t>Архитектура на софтуерния проект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800" dirty="0"/>
              <a:t>Детайли на имплементацията – получаване на информация по сериен порт, четене на данните, настройка на първоначалната конфигурация</a:t>
            </a:r>
          </a:p>
          <a:p>
            <a:endParaRPr lang="bg-BG" dirty="0"/>
          </a:p>
        </p:txBody>
      </p:sp>
      <p:pic>
        <p:nvPicPr>
          <p:cNvPr id="6" name="Контейнер за съдържание 4">
            <a:extLst>
              <a:ext uri="{FF2B5EF4-FFF2-40B4-BE49-F238E27FC236}">
                <a16:creationId xmlns:a16="http://schemas.microsoft.com/office/drawing/2014/main" id="{2C5747E4-D5DD-4E58-B6EB-E5242DFE3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30434"/>
            <a:ext cx="4360984" cy="29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7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B183E9A-20EA-48CF-AE7D-C4F3454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60E248E-6F11-4038-9FB9-97F2B6989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83" y="2052638"/>
            <a:ext cx="4922160" cy="4195762"/>
          </a:xfrm>
        </p:spPr>
      </p:pic>
    </p:spTree>
    <p:extLst>
      <p:ext uri="{BB962C8B-B14F-4D97-AF65-F5344CB8AC3E}">
        <p14:creationId xmlns:p14="http://schemas.microsoft.com/office/powerpoint/2010/main" val="398249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360987-44E0-40B3-B96E-36CEFEBF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Резултати</a:t>
            </a:r>
            <a:r>
              <a:rPr lang="ru-RU" dirty="0"/>
              <a:t>, </a:t>
            </a:r>
            <a:r>
              <a:rPr lang="ru-RU" dirty="0" err="1"/>
              <a:t>перспективи</a:t>
            </a:r>
            <a:r>
              <a:rPr lang="ru-RU" dirty="0"/>
              <a:t> за развитие и заключение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1EDA0C3-B561-425C-9F48-292CE076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2730804"/>
            <a:ext cx="7543800" cy="3017520"/>
          </a:xfrm>
        </p:spPr>
        <p:txBody>
          <a:bodyPr>
            <a:normAutofit/>
          </a:bodyPr>
          <a:lstStyle/>
          <a:p>
            <a:pPr marL="342900" indent="-342900">
              <a:buFont typeface="Calibri" panose="020F0502020204030204" pitchFamily="34" charset="0"/>
              <a:buAutoNum type="arabicPeriod"/>
            </a:pPr>
            <a:r>
              <a:rPr lang="bg-BG" sz="1800" dirty="0"/>
              <a:t>В резултат е разработено приложение за </a:t>
            </a:r>
            <a:r>
              <a:rPr lang="en-US" sz="1800" dirty="0"/>
              <a:t>3D </a:t>
            </a:r>
            <a:r>
              <a:rPr lang="bg-BG" sz="1800" dirty="0"/>
              <a:t>визуализация, базирано на ултразвукова система за позициониране.</a:t>
            </a:r>
          </a:p>
          <a:p>
            <a:pPr marL="342900" indent="-342900">
              <a:buAutoNum type="arabicPeriod"/>
            </a:pPr>
            <a:r>
              <a:rPr lang="bg-BG" sz="1800" dirty="0"/>
              <a:t>Перспективите за развитие на продукта са да се имплементират : </a:t>
            </a:r>
            <a:r>
              <a:rPr lang="bg-BG" sz="1800" dirty="0" err="1"/>
              <a:t>Калман</a:t>
            </a:r>
            <a:r>
              <a:rPr lang="bg-BG" sz="1800" dirty="0"/>
              <a:t> филтър, нелинейни най-малки квадрати и осредняване на последните </a:t>
            </a:r>
            <a:r>
              <a:rPr lang="en-US" sz="1800" dirty="0"/>
              <a:t>K </a:t>
            </a:r>
            <a:r>
              <a:rPr lang="bg-BG" sz="1800" dirty="0"/>
              <a:t>измерения</a:t>
            </a:r>
          </a:p>
          <a:p>
            <a:pPr marL="342900" indent="-342900">
              <a:buAutoNum type="arabicPeriod"/>
            </a:pPr>
            <a:r>
              <a:rPr lang="bg-BG" sz="1800" dirty="0"/>
              <a:t>В заключение разработената система може да бъде доразвита за комерсиална употреба</a:t>
            </a:r>
          </a:p>
        </p:txBody>
      </p:sp>
    </p:spTree>
    <p:extLst>
      <p:ext uri="{BB962C8B-B14F-4D97-AF65-F5344CB8AC3E}">
        <p14:creationId xmlns:p14="http://schemas.microsoft.com/office/powerpoint/2010/main" val="271226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</TotalTime>
  <Words>273</Words>
  <Application>Microsoft Office PowerPoint</Application>
  <PresentationFormat>Презентация на цял екран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Йон</vt:lpstr>
      <vt:lpstr>РАЗРАБОТВАНЕ НА ПЛАТФОРМА ЗА 3D ВИЗУАЛИЗАЦИЯ БАЗИРАНА НА УЛТРАЗВУКОВА СИСТЕМА ЗА ПОЗИЦИОНИРАНЕ</vt:lpstr>
      <vt:lpstr>Увод, цел и задачи</vt:lpstr>
      <vt:lpstr>Глава 1. Характеристика и сравнителен анализ на ултразвукови системи за позициониране</vt:lpstr>
      <vt:lpstr>Глава 2. Избор и обосновка на технологии за софтуерна разработка</vt:lpstr>
      <vt:lpstr>Глава 3. Разработване на платформа за 3D визуализация базирана на ултразвукова система за позициониране</vt:lpstr>
      <vt:lpstr>Визуализация</vt:lpstr>
      <vt:lpstr>Резултати, перспективи за развитие и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РАЗРАБОТВАНЕ НА ПЛАТФОРМА ЗА 3D ВИЗУАЛИЗАЦИЯ БАЗИРАНА НА УЛТРАЗВУКОВА СИСТЕМА ЗА ПОЗИЦИОНИРАНЕ</dc:title>
  <dc:creator>Hristo Hristov</dc:creator>
  <cp:lastModifiedBy>Hristo Hristov</cp:lastModifiedBy>
  <cp:revision>18</cp:revision>
  <dcterms:created xsi:type="dcterms:W3CDTF">2017-07-05T14:39:22Z</dcterms:created>
  <dcterms:modified xsi:type="dcterms:W3CDTF">2017-07-06T23:09:54Z</dcterms:modified>
</cp:coreProperties>
</file>