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FA92-D3AC-49F9-975A-7CD0134C7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7DFA7-CBE5-4872-A96D-9AE7224EF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CE55F-3D74-4129-BAE7-1CD244C5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FAE6-2529-4F3F-99C3-DA83CB5B6BD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00C55-BDC7-4AF6-9639-7E7AFEF0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CEEA1-288C-46E5-BC6E-71F7C99F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34DF-43BD-481F-8751-DA363F5B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B676-5259-4CAB-A9CC-0582C904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7A9C3-5450-4E61-AB8A-C1D078545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205DA-F75A-4CC2-863C-BB422BCD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FAE6-2529-4F3F-99C3-DA83CB5B6BD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2B097-4AA5-4661-9DAF-CF503631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61125-57CB-4C5D-BC5F-845EB13D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34DF-43BD-481F-8751-DA363F5B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98034-24D6-41C6-9BED-924A39A11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380EA-275B-49E0-9DFF-81EB4C278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59520-EF63-4F4F-B1C5-6E7548C8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FAE6-2529-4F3F-99C3-DA83CB5B6BD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2B54D-6473-4D2B-B3FD-A44DE504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6A042-1982-499E-932B-7D2115CE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34DF-43BD-481F-8751-DA363F5B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7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0695-DE50-4CD2-9F0B-AB766CB9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BA4B0-E3EA-4056-8DCC-D15D1324C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9F501-FD07-4532-B35E-917F9B53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FAE6-2529-4F3F-99C3-DA83CB5B6BD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B35E4-A520-42EA-A1FC-FB6213C9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7C656-7D21-401F-AE3F-D80F2955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34DF-43BD-481F-8751-DA363F5B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8944-646D-4E05-BF0E-C8C568F9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E34B1-290C-429E-806E-54B021A8A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ECD66-2557-4189-ABCE-40E26A62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FAE6-2529-4F3F-99C3-DA83CB5B6BD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02A4E-F428-4646-B0DB-F63F1EA8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6BDBC-B9C9-4BFB-B272-D71F8102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34DF-43BD-481F-8751-DA363F5B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1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0581-13CD-4115-916C-F9D85C0C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B3222-F5C7-44BE-A191-2B2E978A5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D412A-1538-4941-80C3-751F38410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EC031-201B-449B-94B4-8182AA76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FAE6-2529-4F3F-99C3-DA83CB5B6BD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D57AD-B202-4AA3-966F-E9ED2DF5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ED211-9BBE-4709-90E9-B3413752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34DF-43BD-481F-8751-DA363F5B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2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9279-3178-4480-9EBA-A324B6C2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CB284-CC3D-49E2-AA82-5473E2F66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42704-1BDB-474B-8AC6-DADC232BF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B555C-DD06-41B5-B0D6-BFDA77406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ACB6A-842B-4B97-AFE6-E67063EA2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46DEF-EE2E-4BA7-8B62-03C52AA6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FAE6-2529-4F3F-99C3-DA83CB5B6BD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42E869-99D3-49AB-84E9-CCD977A2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CE212-1F21-4C97-BF40-D4A6F07F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34DF-43BD-481F-8751-DA363F5B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4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5392-FC79-4F08-B5B7-6B4FB88D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94AD4-058D-430E-BA3A-1457EC8E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FAE6-2529-4F3F-99C3-DA83CB5B6BD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BCEAB-F199-49C7-8232-3D40E69B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A3D02-A277-4481-AAFC-81BF2B1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34DF-43BD-481F-8751-DA363F5B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4C2AA-F948-40AB-8923-06E2DAA7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FAE6-2529-4F3F-99C3-DA83CB5B6BD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82817-D6BA-4678-80F2-7B4248764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F7216-61A5-4C11-9523-468841D0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34DF-43BD-481F-8751-DA363F5B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8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4886-2AEB-43B7-B556-E54AC83A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18CC-E1A1-4C48-B4F3-9C0EB02C7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31DE5-F9F2-4033-AEDE-D7EAB104F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9A209-69B8-4AB0-928A-E0489951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FAE6-2529-4F3F-99C3-DA83CB5B6BD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BA8B3-3FC6-4EC3-AEF1-08B1C1A9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9DE3E-9EFE-456F-87F6-A265228A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34DF-43BD-481F-8751-DA363F5B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6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B173-472E-4D6D-A90B-24D46911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CEABB-340D-4543-8165-1FFAE57E1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85E1-629C-4DAB-8352-A89903136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E130A-3C52-4672-9F14-D8B4EA6B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FAE6-2529-4F3F-99C3-DA83CB5B6BD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3F0A4-836D-420E-ACE0-92D99589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2264B-84E5-4054-95D1-6EBCEED0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34DF-43BD-481F-8751-DA363F5B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3B82B-435B-4EE5-BEC7-5082EE42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7C7A6-4BEF-4D15-868A-83B72FDD1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1CCC9-945D-44A3-9CA4-B51123275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7FAE6-2529-4F3F-99C3-DA83CB5B6BD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EE307-D2D6-4319-8B9A-FF2A7BD59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E14E9-A669-4A75-9353-4A3A34F4C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34DF-43BD-481F-8751-DA363F5B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6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CE07-FB55-45BB-9259-87898E0621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Roadmap for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6EB42-4F52-4708-83CE-4FAA3BF0D1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Chalika</a:t>
            </a:r>
            <a:r>
              <a:rPr lang="en-US" dirty="0"/>
              <a:t> (2020-2024)</a:t>
            </a:r>
          </a:p>
        </p:txBody>
      </p:sp>
    </p:spTree>
    <p:extLst>
      <p:ext uri="{BB962C8B-B14F-4D97-AF65-F5344CB8AC3E}">
        <p14:creationId xmlns:p14="http://schemas.microsoft.com/office/powerpoint/2010/main" val="90874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CE07-FB55-45BB-9259-87898E062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0416"/>
            <a:ext cx="9144000" cy="1003177"/>
          </a:xfrm>
        </p:spPr>
        <p:txBody>
          <a:bodyPr>
            <a:normAutofit/>
          </a:bodyPr>
          <a:lstStyle/>
          <a:p>
            <a:r>
              <a:rPr lang="en-US" sz="4800" dirty="0" err="1"/>
              <a:t>Gitam</a:t>
            </a:r>
            <a:r>
              <a:rPr lang="en-US" sz="4800" dirty="0"/>
              <a:t> Semester -1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6EB42-4F52-4708-83CE-4FAA3BF0D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39898"/>
            <a:ext cx="9144000" cy="2612254"/>
          </a:xfrm>
        </p:spPr>
        <p:txBody>
          <a:bodyPr>
            <a:noAutofit/>
          </a:bodyPr>
          <a:lstStyle/>
          <a:p>
            <a:pPr algn="l"/>
            <a:r>
              <a:rPr lang="en-US" sz="1600" b="1" u="sng" dirty="0"/>
              <a:t>Curriculum:</a:t>
            </a:r>
            <a:r>
              <a:rPr lang="en-US" sz="1600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Math – 5 Lessons &lt;Any online Links?&gt;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Python – 5 Lessons &lt;Any online Links?&gt;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Physics – 5 Lessons &lt;Any online Links?&gt;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English – 5 Lessons &lt;Any online Links?&gt;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Workshop – Wood work, Sheet Metal work, Fitting, Electrical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Exams: March 26</a:t>
            </a:r>
            <a:r>
              <a:rPr lang="en-US" sz="1600" baseline="30000" dirty="0"/>
              <a:t>th</a:t>
            </a:r>
            <a:r>
              <a:rPr lang="en-US" sz="1600" dirty="0"/>
              <a:t> – April 2</a:t>
            </a:r>
            <a:r>
              <a:rPr lang="en-US" sz="1600" baseline="30000" dirty="0"/>
              <a:t>nd</a:t>
            </a:r>
            <a:endParaRPr lang="en-US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College Timings : 9Am to 4PM (Offline from Feb 1st)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Holidays List: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Attendance: Jan 15Present/20Days, Feb 10Present/15Days</a:t>
            </a:r>
          </a:p>
        </p:txBody>
      </p:sp>
    </p:spTree>
    <p:extLst>
      <p:ext uri="{BB962C8B-B14F-4D97-AF65-F5344CB8AC3E}">
        <p14:creationId xmlns:p14="http://schemas.microsoft.com/office/powerpoint/2010/main" val="303158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CE07-FB55-45BB-9259-87898E062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942"/>
            <a:ext cx="9144000" cy="848479"/>
          </a:xfrm>
        </p:spPr>
        <p:txBody>
          <a:bodyPr>
            <a:normAutofit/>
          </a:bodyPr>
          <a:lstStyle/>
          <a:p>
            <a:r>
              <a:rPr lang="en-US" sz="4800" dirty="0"/>
              <a:t>Semester -1 Updates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8ABFF8-E504-4EE9-8054-FFCF097EE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805324"/>
              </p:ext>
            </p:extLst>
          </p:nvPr>
        </p:nvGraphicFramePr>
        <p:xfrm>
          <a:off x="577049" y="1305017"/>
          <a:ext cx="10644324" cy="4414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006">
                  <a:extLst>
                    <a:ext uri="{9D8B030D-6E8A-4147-A177-3AD203B41FA5}">
                      <a16:colId xmlns:a16="http://schemas.microsoft.com/office/drawing/2014/main" val="64443937"/>
                    </a:ext>
                  </a:extLst>
                </a:gridCol>
                <a:gridCol w="1291408">
                  <a:extLst>
                    <a:ext uri="{9D8B030D-6E8A-4147-A177-3AD203B41FA5}">
                      <a16:colId xmlns:a16="http://schemas.microsoft.com/office/drawing/2014/main" val="449260241"/>
                    </a:ext>
                  </a:extLst>
                </a:gridCol>
                <a:gridCol w="1174006">
                  <a:extLst>
                    <a:ext uri="{9D8B030D-6E8A-4147-A177-3AD203B41FA5}">
                      <a16:colId xmlns:a16="http://schemas.microsoft.com/office/drawing/2014/main" val="3940568537"/>
                    </a:ext>
                  </a:extLst>
                </a:gridCol>
                <a:gridCol w="1651671">
                  <a:extLst>
                    <a:ext uri="{9D8B030D-6E8A-4147-A177-3AD203B41FA5}">
                      <a16:colId xmlns:a16="http://schemas.microsoft.com/office/drawing/2014/main" val="2988296629"/>
                    </a:ext>
                  </a:extLst>
                </a:gridCol>
                <a:gridCol w="2574524">
                  <a:extLst>
                    <a:ext uri="{9D8B030D-6E8A-4147-A177-3AD203B41FA5}">
                      <a16:colId xmlns:a16="http://schemas.microsoft.com/office/drawing/2014/main" val="144440981"/>
                    </a:ext>
                  </a:extLst>
                </a:gridCol>
                <a:gridCol w="2778709">
                  <a:extLst>
                    <a:ext uri="{9D8B030D-6E8A-4147-A177-3AD203B41FA5}">
                      <a16:colId xmlns:a16="http://schemas.microsoft.com/office/drawing/2014/main" val="1211173130"/>
                    </a:ext>
                  </a:extLst>
                </a:gridCol>
              </a:tblGrid>
              <a:tr h="1424989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 Chapters covered in 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 Chapters Finished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Comfort level last week on chapters finished (2/8)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Comfort level this week on chapters finished (2/15)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386851"/>
                  </a:ext>
                </a:extLst>
              </a:tr>
              <a:tr h="577912">
                <a:tc>
                  <a:txBody>
                    <a:bodyPr/>
                    <a:lstStyle/>
                    <a:p>
                      <a:r>
                        <a:rPr lang="en-US" dirty="0" err="1"/>
                        <a:t>Maths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 (70%)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 (90%)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help on particular chapter – will </a:t>
                      </a:r>
                      <a:r>
                        <a:rPr lang="en-US" dirty="0" err="1"/>
                        <a:t>followup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71545"/>
                  </a:ext>
                </a:extLst>
              </a:tr>
              <a:tr h="577912">
                <a:tc>
                  <a:txBody>
                    <a:bodyPr/>
                    <a:lstStyle/>
                    <a:p>
                      <a:r>
                        <a:rPr lang="en-US" dirty="0"/>
                        <a:t>Physics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92233"/>
                  </a:ext>
                </a:extLst>
              </a:tr>
              <a:tr h="577912"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451283"/>
                  </a:ext>
                </a:extLst>
              </a:tr>
              <a:tr h="577912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153519"/>
                  </a:ext>
                </a:extLst>
              </a:tr>
              <a:tr h="577912">
                <a:tc>
                  <a:txBody>
                    <a:bodyPr/>
                    <a:lstStyle/>
                    <a:p>
                      <a:r>
                        <a:rPr lang="en-US" dirty="0"/>
                        <a:t>Workshop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93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18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CE07-FB55-45BB-9259-87898E062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942"/>
            <a:ext cx="9144000" cy="848479"/>
          </a:xfrm>
        </p:spPr>
        <p:txBody>
          <a:bodyPr>
            <a:normAutofit/>
          </a:bodyPr>
          <a:lstStyle/>
          <a:p>
            <a:r>
              <a:rPr lang="en-US" sz="4800" dirty="0"/>
              <a:t>Semester -1 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950025-E6A2-48B9-B311-4EC97FE84EAC}"/>
              </a:ext>
            </a:extLst>
          </p:cNvPr>
          <p:cNvSpPr txBox="1"/>
          <p:nvPr/>
        </p:nvSpPr>
        <p:spPr>
          <a:xfrm>
            <a:off x="1464815" y="1704513"/>
            <a:ext cx="84604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Missed online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Offline classes – Bus transportation need to be worked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Food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Not able to spend time with friends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Sports: 10 </a:t>
            </a:r>
            <a:r>
              <a:rPr lang="en-US" sz="3200" dirty="0" err="1"/>
              <a:t>hrs</a:t>
            </a:r>
            <a:r>
              <a:rPr lang="en-US" sz="3200" dirty="0"/>
              <a:t>/Week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Movies : 5 </a:t>
            </a:r>
            <a:r>
              <a:rPr lang="en-US" sz="3200" dirty="0" err="1"/>
              <a:t>hrs</a:t>
            </a:r>
            <a:r>
              <a:rPr lang="en-US" sz="3200" dirty="0"/>
              <a:t>/ Week</a:t>
            </a:r>
          </a:p>
        </p:txBody>
      </p:sp>
    </p:spTree>
    <p:extLst>
      <p:ext uri="{BB962C8B-B14F-4D97-AF65-F5344CB8AC3E}">
        <p14:creationId xmlns:p14="http://schemas.microsoft.com/office/powerpoint/2010/main" val="207808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CE07-FB55-45BB-9259-87898E062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942"/>
            <a:ext cx="9144000" cy="848479"/>
          </a:xfrm>
        </p:spPr>
        <p:txBody>
          <a:bodyPr>
            <a:normAutofit/>
          </a:bodyPr>
          <a:lstStyle/>
          <a:p>
            <a:r>
              <a:rPr lang="en-US" sz="4800" dirty="0"/>
              <a:t>C Language Updates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8ABFF8-E504-4EE9-8054-FFCF097EE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474971"/>
              </p:ext>
            </p:extLst>
          </p:nvPr>
        </p:nvGraphicFramePr>
        <p:xfrm>
          <a:off x="577049" y="1305017"/>
          <a:ext cx="10786368" cy="389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826">
                  <a:extLst>
                    <a:ext uri="{9D8B030D-6E8A-4147-A177-3AD203B41FA5}">
                      <a16:colId xmlns:a16="http://schemas.microsoft.com/office/drawing/2014/main" val="64443937"/>
                    </a:ext>
                  </a:extLst>
                </a:gridCol>
                <a:gridCol w="2587445">
                  <a:extLst>
                    <a:ext uri="{9D8B030D-6E8A-4147-A177-3AD203B41FA5}">
                      <a16:colId xmlns:a16="http://schemas.microsoft.com/office/drawing/2014/main" val="2988296629"/>
                    </a:ext>
                  </a:extLst>
                </a:gridCol>
                <a:gridCol w="3149423">
                  <a:extLst>
                    <a:ext uri="{9D8B030D-6E8A-4147-A177-3AD203B41FA5}">
                      <a16:colId xmlns:a16="http://schemas.microsoft.com/office/drawing/2014/main" val="144440981"/>
                    </a:ext>
                  </a:extLst>
                </a:gridCol>
                <a:gridCol w="2637674">
                  <a:extLst>
                    <a:ext uri="{9D8B030D-6E8A-4147-A177-3AD203B41FA5}">
                      <a16:colId xmlns:a16="http://schemas.microsoft.com/office/drawing/2014/main" val="1211173130"/>
                    </a:ext>
                  </a:extLst>
                </a:gridCol>
              </a:tblGrid>
              <a:tr h="878890">
                <a:tc>
                  <a:txBody>
                    <a:bodyPr/>
                    <a:lstStyle/>
                    <a:p>
                      <a:r>
                        <a:rPr lang="en-US" dirty="0"/>
                        <a:t>Chapters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Comfort level last week (2/8)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Comfort level this week (2/15)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386851"/>
                  </a:ext>
                </a:extLst>
              </a:tr>
              <a:tr h="577912">
                <a:tc>
                  <a:txBody>
                    <a:bodyPr/>
                    <a:lstStyle/>
                    <a:p>
                      <a:r>
                        <a:rPr lang="en-US" dirty="0"/>
                        <a:t>Chapter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 (70%)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 (90%)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help on Visual Block compiler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71545"/>
                  </a:ext>
                </a:extLst>
              </a:tr>
              <a:tr h="577912">
                <a:tc>
                  <a:txBody>
                    <a:bodyPr/>
                    <a:lstStyle/>
                    <a:p>
                      <a:r>
                        <a:rPr lang="en-US" dirty="0"/>
                        <a:t>Chapter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 (70%)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 (90%)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 not got time because of Semester 1 study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92233"/>
                  </a:ext>
                </a:extLst>
              </a:tr>
              <a:tr h="577912">
                <a:tc>
                  <a:txBody>
                    <a:bodyPr/>
                    <a:lstStyle/>
                    <a:p>
                      <a:r>
                        <a:rPr lang="en-US" dirty="0"/>
                        <a:t>Chapter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451283"/>
                  </a:ext>
                </a:extLst>
              </a:tr>
              <a:tr h="577912">
                <a:tc>
                  <a:txBody>
                    <a:bodyPr/>
                    <a:lstStyle/>
                    <a:p>
                      <a:r>
                        <a:rPr lang="en-US" dirty="0"/>
                        <a:t>Chapter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153519"/>
                  </a:ext>
                </a:extLst>
              </a:tr>
              <a:tr h="577912">
                <a:tc>
                  <a:txBody>
                    <a:bodyPr/>
                    <a:lstStyle/>
                    <a:p>
                      <a:r>
                        <a:rPr lang="en-US" dirty="0"/>
                        <a:t>Chapter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93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63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CE07-FB55-45BB-9259-87898E062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942"/>
            <a:ext cx="9144000" cy="848479"/>
          </a:xfrm>
        </p:spPr>
        <p:txBody>
          <a:bodyPr>
            <a:normAutofit/>
          </a:bodyPr>
          <a:lstStyle/>
          <a:p>
            <a:r>
              <a:rPr lang="en-US" sz="4800" dirty="0"/>
              <a:t>C Language Challenges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8ABFF8-E504-4EE9-8054-FFCF097EE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380779"/>
              </p:ext>
            </p:extLst>
          </p:nvPr>
        </p:nvGraphicFramePr>
        <p:xfrm>
          <a:off x="577049" y="1305017"/>
          <a:ext cx="10901778" cy="3830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895">
                  <a:extLst>
                    <a:ext uri="{9D8B030D-6E8A-4147-A177-3AD203B41FA5}">
                      <a16:colId xmlns:a16="http://schemas.microsoft.com/office/drawing/2014/main" val="64443937"/>
                    </a:ext>
                  </a:extLst>
                </a:gridCol>
                <a:gridCol w="5374409">
                  <a:extLst>
                    <a:ext uri="{9D8B030D-6E8A-4147-A177-3AD203B41FA5}">
                      <a16:colId xmlns:a16="http://schemas.microsoft.com/office/drawing/2014/main" val="2988296629"/>
                    </a:ext>
                  </a:extLst>
                </a:gridCol>
                <a:gridCol w="4213474">
                  <a:extLst>
                    <a:ext uri="{9D8B030D-6E8A-4147-A177-3AD203B41FA5}">
                      <a16:colId xmlns:a16="http://schemas.microsoft.com/office/drawing/2014/main" val="144440981"/>
                    </a:ext>
                  </a:extLst>
                </a:gridCol>
              </a:tblGrid>
              <a:tr h="878890">
                <a:tc>
                  <a:txBody>
                    <a:bodyPr/>
                    <a:lstStyle/>
                    <a:p>
                      <a:r>
                        <a:rPr lang="en-US" dirty="0"/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386851"/>
                  </a:ext>
                </a:extLst>
              </a:tr>
              <a:tr h="577912">
                <a:tc>
                  <a:txBody>
                    <a:bodyPr/>
                    <a:lstStyle/>
                    <a:p>
                      <a:r>
                        <a:rPr lang="en-US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Unable to compile C code, Mahesh will install Code Blocks and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Mahesh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71545"/>
                  </a:ext>
                </a:extLst>
              </a:tr>
              <a:tr h="577912">
                <a:tc>
                  <a:txBody>
                    <a:bodyPr/>
                    <a:lstStyle/>
                    <a:p>
                      <a:r>
                        <a:rPr lang="en-US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able to understand </a:t>
                      </a:r>
                      <a:r>
                        <a:rPr lang="en-US" dirty="0" err="1"/>
                        <a:t>fibonnoci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Srikanth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92233"/>
                  </a:ext>
                </a:extLst>
              </a:tr>
              <a:tr h="577912">
                <a:tc>
                  <a:txBody>
                    <a:bodyPr/>
                    <a:lstStyle/>
                    <a:p>
                      <a:r>
                        <a:rPr lang="en-US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451283"/>
                  </a:ext>
                </a:extLst>
              </a:tr>
              <a:tr h="577912">
                <a:tc>
                  <a:txBody>
                    <a:bodyPr/>
                    <a:lstStyle/>
                    <a:p>
                      <a:r>
                        <a:rPr lang="en-US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153519"/>
                  </a:ext>
                </a:extLst>
              </a:tr>
              <a:tr h="577912">
                <a:tc>
                  <a:txBody>
                    <a:bodyPr/>
                    <a:lstStyle/>
                    <a:p>
                      <a:r>
                        <a:rPr lang="en-US" dirty="0"/>
                        <a:t>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93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63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CE07-FB55-45BB-9259-87898E062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942"/>
            <a:ext cx="9144000" cy="848479"/>
          </a:xfrm>
        </p:spPr>
        <p:txBody>
          <a:bodyPr>
            <a:normAutofit/>
          </a:bodyPr>
          <a:lstStyle/>
          <a:p>
            <a:r>
              <a:rPr lang="en-US" sz="4800" dirty="0"/>
              <a:t>C Language Notes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C60C7-5371-4CC3-885F-87FF2DE1AB18}"/>
              </a:ext>
            </a:extLst>
          </p:cNvPr>
          <p:cNvSpPr txBox="1"/>
          <p:nvPr/>
        </p:nvSpPr>
        <p:spPr>
          <a:xfrm>
            <a:off x="710214" y="1944210"/>
            <a:ext cx="99577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Notes: 2/12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Any Programming language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	Compiler : Compiles code according to their accepted syntax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	Build/Run: Run the executable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Abstract of Program language: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	Declaring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	Variables </a:t>
            </a:r>
            <a:r>
              <a:rPr lang="en-US" dirty="0" err="1"/>
              <a:t>intilization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	Manipulating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Gone through one C program (Sum of Numbers)</a:t>
            </a:r>
          </a:p>
        </p:txBody>
      </p:sp>
    </p:spTree>
    <p:extLst>
      <p:ext uri="{BB962C8B-B14F-4D97-AF65-F5344CB8AC3E}">
        <p14:creationId xmlns:p14="http://schemas.microsoft.com/office/powerpoint/2010/main" val="267519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341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Roadmap for Success</vt:lpstr>
      <vt:lpstr>Gitam Semester -1 </vt:lpstr>
      <vt:lpstr>Semester -1 Updates</vt:lpstr>
      <vt:lpstr>Semester -1 Challenges</vt:lpstr>
      <vt:lpstr>C Language Updates</vt:lpstr>
      <vt:lpstr>C Language Challenges</vt:lpstr>
      <vt:lpstr>C Language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 for Sucess</dc:title>
  <dc:creator>vittal dadi</dc:creator>
  <cp:lastModifiedBy>vittal dadi</cp:lastModifiedBy>
  <cp:revision>9</cp:revision>
  <dcterms:created xsi:type="dcterms:W3CDTF">2021-02-17T15:07:27Z</dcterms:created>
  <dcterms:modified xsi:type="dcterms:W3CDTF">2021-02-17T17:44:31Z</dcterms:modified>
</cp:coreProperties>
</file>