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6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77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1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Sales </a:t>
            </a:r>
            <a:r>
              <a:rPr lang="en-US" dirty="0" smtClean="0"/>
              <a:t>Data</a:t>
            </a:r>
            <a:r>
              <a:rPr dirty="0" smtClean="0"/>
              <a:t> </a:t>
            </a:r>
            <a:r>
              <a:rPr dirty="0"/>
              <a:t>–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Designed for Business Insights &amp; Decision Support</a:t>
            </a:r>
          </a:p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US" dirty="0" err="1" smtClean="0"/>
              <a:t>CH.Manjula</a:t>
            </a:r>
            <a:r>
              <a:rPr dirty="0" smtClean="0"/>
              <a:t>]</a:t>
            </a:r>
            <a:endParaRPr dirty="0"/>
          </a:p>
          <a:p>
            <a:r>
              <a:rPr dirty="0"/>
              <a:t>Date: </a:t>
            </a:r>
            <a:r>
              <a:rPr dirty="0" smtClean="0"/>
              <a:t>[</a:t>
            </a:r>
            <a:r>
              <a:rPr lang="en-US" dirty="0" smtClean="0"/>
              <a:t>25-042025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To build an interactive dashboard using Power BI</a:t>
            </a:r>
          </a:p>
          <a:p>
            <a:pPr>
              <a:defRPr sz="2000"/>
            </a:pPr>
            <a:r>
              <a:t>Enable stakeholders to analyze key sales metrics</a:t>
            </a:r>
          </a:p>
          <a:p>
            <a:pPr>
              <a:defRPr sz="2000"/>
            </a:pPr>
            <a:r>
              <a:t>Visualize trends across time, regions, and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Dataset: sales_data_sample.csv (from Kaggle)</a:t>
            </a:r>
          </a:p>
          <a:p>
            <a:pPr>
              <a:defRPr sz="2000"/>
            </a:pPr>
            <a:r>
              <a:t>2823 records, 25 columns</a:t>
            </a:r>
          </a:p>
          <a:p>
            <a:pPr>
              <a:defRPr sz="2000"/>
            </a:pPr>
            <a:r>
              <a:t>Key Fields: SALES, ORDERDATE, PRODUCTLINE, COUNTRY, DEALSIZE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Tool: Power BI Desktop</a:t>
            </a:r>
          </a:p>
          <a:p>
            <a:pPr>
              <a:defRPr sz="2000"/>
            </a:pPr>
            <a:r>
              <a:t>Created calculated columns &amp; DAX measures</a:t>
            </a:r>
          </a:p>
          <a:p>
            <a:pPr>
              <a:defRPr sz="2000"/>
            </a:pPr>
            <a:r>
              <a:t>Applied filters, slicers, and drill-downs</a:t>
            </a:r>
          </a:p>
          <a:p>
            <a:pPr>
              <a:defRPr sz="2000"/>
            </a:pPr>
            <a:r>
              <a:t>Used consistent theme and layout for clarity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🔢 Total Quantity Sold: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99.07K*- 💸 Total Sales Revenue: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10.03M USD*- 📈 Sales Growth Over Time (2003-2005</a:t>
            </a:r>
            <a:r>
              <a:rPr lang="en-US" dirty="0" smtClean="0"/>
              <a:t>)-</a:t>
            </a:r>
          </a:p>
          <a:p>
            <a:r>
              <a:rPr lang="en-US" dirty="0" smtClean="0"/>
              <a:t> </a:t>
            </a:r>
            <a:r>
              <a:rPr lang="en-US" dirty="0"/>
              <a:t>🌍 Sales by Country and </a:t>
            </a:r>
            <a:r>
              <a:rPr lang="en-US" dirty="0" smtClean="0"/>
              <a:t>Region-</a:t>
            </a:r>
          </a:p>
          <a:p>
            <a:r>
              <a:rPr lang="en-US" dirty="0" smtClean="0"/>
              <a:t> </a:t>
            </a:r>
            <a:r>
              <a:rPr lang="en-US" dirty="0"/>
              <a:t>📊 Sales by Product Line &amp; Deal Size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</a:t>
            </a:r>
            <a:r>
              <a:rPr lang="en-US" dirty="0" smtClean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📈 Line Chart – Sales Over Time</a:t>
            </a:r>
          </a:p>
          <a:p>
            <a:pPr>
              <a:defRPr sz="2000"/>
            </a:pPr>
            <a:r>
              <a:t>📊 Bar Chart – Sales by Product Line</a:t>
            </a:r>
          </a:p>
          <a:p>
            <a:pPr>
              <a:defRPr sz="2000"/>
            </a:pPr>
            <a:r>
              <a:t>🌍 Map or Bar – Sales by Country</a:t>
            </a:r>
          </a:p>
          <a:p>
            <a:pPr>
              <a:defRPr sz="2000"/>
            </a:pPr>
            <a:r>
              <a:t>🍩 Donut Chart – Deal Size Breakdown</a:t>
            </a:r>
          </a:p>
          <a:p>
            <a:pPr>
              <a:defRPr sz="2000"/>
            </a:pPr>
            <a:r>
              <a:t>🔲 KPI Cards – Sales, Profit, Quantity</a:t>
            </a:r>
          </a:p>
          <a:p>
            <a:pPr>
              <a:defRPr sz="2000"/>
            </a:pPr>
            <a:r>
              <a:t>🔄 Slicers – Year, ProductLine, Country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Dashboard:screen</a:t>
            </a:r>
            <a:r>
              <a:rPr lang="en-US" dirty="0" smtClean="0"/>
              <a:t>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27103"/>
            <a:ext cx="6348413" cy="29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📌 High sales in countries like USA, France, and Germany</a:t>
            </a:r>
          </a:p>
          <a:p>
            <a:pPr>
              <a:defRPr sz="2000"/>
            </a:pPr>
            <a:r>
              <a:t>📌 Best-selling Product Lines: Classic Cars &amp; Motorcycles</a:t>
            </a:r>
          </a:p>
          <a:p>
            <a:pPr>
              <a:defRPr sz="2000"/>
            </a:pPr>
            <a:r>
              <a:t>📌 Seasonal peaks observed in Q3</a:t>
            </a:r>
          </a:p>
          <a:p>
            <a:pPr>
              <a:defRPr sz="2000"/>
            </a:pPr>
            <a:r>
              <a:t>📌 Medium deal sizes yield highest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  <a:r>
              <a:rPr dirty="0" smtClean="0"/>
              <a:t>&amp;</a:t>
            </a:r>
            <a:r>
              <a:rPr lang="en-US" dirty="0" smtClean="0"/>
              <a:t>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r>
              <a:rPr lang="en-US" dirty="0"/>
              <a:t>provides clear insights for decision-making.- Recommending further: </a:t>
            </a:r>
            <a:endParaRPr lang="en-US" dirty="0" smtClean="0"/>
          </a:p>
          <a:p>
            <a:r>
              <a:rPr lang="en-US" dirty="0" smtClean="0"/>
              <a:t> Integrating </a:t>
            </a:r>
            <a:r>
              <a:rPr lang="en-US" dirty="0"/>
              <a:t>live data sources for real-time </a:t>
            </a:r>
            <a:r>
              <a:rPr lang="en-US" dirty="0" smtClean="0"/>
              <a:t>updates.</a:t>
            </a:r>
          </a:p>
          <a:p>
            <a:r>
              <a:rPr lang="en-US" dirty="0" smtClean="0"/>
              <a:t>Setting </a:t>
            </a:r>
            <a:r>
              <a:rPr lang="en-US" dirty="0"/>
              <a:t>up predictive analytics for future sales </a:t>
            </a:r>
            <a:r>
              <a:rPr lang="en-US" dirty="0" smtClean="0"/>
              <a:t>trends</a:t>
            </a:r>
          </a:p>
          <a:p>
            <a:r>
              <a:rPr lang="en-US" dirty="0" smtClean="0"/>
              <a:t>Deploy </a:t>
            </a:r>
            <a:r>
              <a:rPr lang="en-US" dirty="0"/>
              <a:t>dashboard to Power BI Service with auto-refresh.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275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Sales Data – Power BI</vt:lpstr>
      <vt:lpstr>Project Objective</vt:lpstr>
      <vt:lpstr>Dataset Overview</vt:lpstr>
      <vt:lpstr>Tools &amp; Techniques</vt:lpstr>
      <vt:lpstr>Key KPIs Tracked</vt:lpstr>
      <vt:lpstr>Dashboard OVERVIEW</vt:lpstr>
      <vt:lpstr>Dashboard:screen shots</vt:lpstr>
      <vt:lpstr>Insights Derived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Sales Dashboard – Power BI</dc:title>
  <dc:subject/>
  <dc:creator/>
  <cp:keywords/>
  <dc:description>generated using python-pptx</dc:description>
  <cp:lastModifiedBy>Administrator</cp:lastModifiedBy>
  <cp:revision>5</cp:revision>
  <dcterms:created xsi:type="dcterms:W3CDTF">2013-01-27T09:14:16Z</dcterms:created>
  <dcterms:modified xsi:type="dcterms:W3CDTF">2025-04-25T10:13:18Z</dcterms:modified>
  <cp:category/>
</cp:coreProperties>
</file>