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62" r:id="rId3"/>
  </p:sldIdLst>
  <p:sldSz cx="9720263" cy="6948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37172"/>
            <a:ext cx="8262224" cy="2419103"/>
          </a:xfrm>
        </p:spPr>
        <p:txBody>
          <a:bodyPr anchor="b"/>
          <a:lstStyle>
            <a:lvl1pPr algn="ctr">
              <a:defRPr sz="6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49565"/>
            <a:ext cx="7290197" cy="1677609"/>
          </a:xfrm>
        </p:spPr>
        <p:txBody>
          <a:bodyPr/>
          <a:lstStyle>
            <a:lvl1pPr marL="0" indent="0" algn="ctr">
              <a:buNone/>
              <a:defRPr sz="2432"/>
            </a:lvl1pPr>
            <a:lvl2pPr marL="463235" indent="0" algn="ctr">
              <a:buNone/>
              <a:defRPr sz="2026"/>
            </a:lvl2pPr>
            <a:lvl3pPr marL="926470" indent="0" algn="ctr">
              <a:buNone/>
              <a:defRPr sz="1824"/>
            </a:lvl3pPr>
            <a:lvl4pPr marL="1389705" indent="0" algn="ctr">
              <a:buNone/>
              <a:defRPr sz="1621"/>
            </a:lvl4pPr>
            <a:lvl5pPr marL="1852940" indent="0" algn="ctr">
              <a:buNone/>
              <a:defRPr sz="1621"/>
            </a:lvl5pPr>
            <a:lvl6pPr marL="2316175" indent="0" algn="ctr">
              <a:buNone/>
              <a:defRPr sz="1621"/>
            </a:lvl6pPr>
            <a:lvl7pPr marL="2779410" indent="0" algn="ctr">
              <a:buNone/>
              <a:defRPr sz="1621"/>
            </a:lvl7pPr>
            <a:lvl8pPr marL="3242645" indent="0" algn="ctr">
              <a:buNone/>
              <a:defRPr sz="1621"/>
            </a:lvl8pPr>
            <a:lvl9pPr marL="3705880" indent="0" algn="ctr">
              <a:buNone/>
              <a:defRPr sz="16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9943"/>
            <a:ext cx="2095932" cy="58885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9943"/>
            <a:ext cx="6166292" cy="58885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32299"/>
            <a:ext cx="8383727" cy="2890377"/>
          </a:xfrm>
        </p:spPr>
        <p:txBody>
          <a:bodyPr anchor="b"/>
          <a:lstStyle>
            <a:lvl1pPr>
              <a:defRPr sz="6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650020"/>
            <a:ext cx="8383727" cy="1519981"/>
          </a:xfrm>
        </p:spPr>
        <p:txBody>
          <a:bodyPr/>
          <a:lstStyle>
            <a:lvl1pPr marL="0" indent="0">
              <a:buNone/>
              <a:defRPr sz="2432">
                <a:solidFill>
                  <a:schemeClr val="tx1"/>
                </a:solidFill>
              </a:defRPr>
            </a:lvl1pPr>
            <a:lvl2pPr marL="463235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2pPr>
            <a:lvl3pPr marL="92647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3pPr>
            <a:lvl4pPr marL="138970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4pPr>
            <a:lvl5pPr marL="185294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5pPr>
            <a:lvl6pPr marL="231617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6pPr>
            <a:lvl7pPr marL="277941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7pPr>
            <a:lvl8pPr marL="324264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8pPr>
            <a:lvl9pPr marL="370588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49713"/>
            <a:ext cx="4131112" cy="4408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49713"/>
            <a:ext cx="4131112" cy="4408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9944"/>
            <a:ext cx="8383727" cy="1343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703345"/>
            <a:ext cx="4112126" cy="834783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235" indent="0">
              <a:buNone/>
              <a:defRPr sz="2026" b="1"/>
            </a:lvl2pPr>
            <a:lvl3pPr marL="926470" indent="0">
              <a:buNone/>
              <a:defRPr sz="1824" b="1"/>
            </a:lvl3pPr>
            <a:lvl4pPr marL="1389705" indent="0">
              <a:buNone/>
              <a:defRPr sz="1621" b="1"/>
            </a:lvl4pPr>
            <a:lvl5pPr marL="1852940" indent="0">
              <a:buNone/>
              <a:defRPr sz="1621" b="1"/>
            </a:lvl5pPr>
            <a:lvl6pPr marL="2316175" indent="0">
              <a:buNone/>
              <a:defRPr sz="1621" b="1"/>
            </a:lvl6pPr>
            <a:lvl7pPr marL="2779410" indent="0">
              <a:buNone/>
              <a:defRPr sz="1621" b="1"/>
            </a:lvl7pPr>
            <a:lvl8pPr marL="3242645" indent="0">
              <a:buNone/>
              <a:defRPr sz="1621" b="1"/>
            </a:lvl8pPr>
            <a:lvl9pPr marL="3705880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38128"/>
            <a:ext cx="4112126" cy="3733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703345"/>
            <a:ext cx="4132378" cy="834783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235" indent="0">
              <a:buNone/>
              <a:defRPr sz="2026" b="1"/>
            </a:lvl2pPr>
            <a:lvl3pPr marL="926470" indent="0">
              <a:buNone/>
              <a:defRPr sz="1824" b="1"/>
            </a:lvl3pPr>
            <a:lvl4pPr marL="1389705" indent="0">
              <a:buNone/>
              <a:defRPr sz="1621" b="1"/>
            </a:lvl4pPr>
            <a:lvl5pPr marL="1852940" indent="0">
              <a:buNone/>
              <a:defRPr sz="1621" b="1"/>
            </a:lvl5pPr>
            <a:lvl6pPr marL="2316175" indent="0">
              <a:buNone/>
              <a:defRPr sz="1621" b="1"/>
            </a:lvl6pPr>
            <a:lvl7pPr marL="2779410" indent="0">
              <a:buNone/>
              <a:defRPr sz="1621" b="1"/>
            </a:lvl7pPr>
            <a:lvl8pPr marL="3242645" indent="0">
              <a:buNone/>
              <a:defRPr sz="1621" b="1"/>
            </a:lvl8pPr>
            <a:lvl9pPr marL="3705880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38128"/>
            <a:ext cx="4132378" cy="3733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9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9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63232"/>
            <a:ext cx="3135038" cy="1621314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000455"/>
            <a:ext cx="4920883" cy="4937930"/>
          </a:xfrm>
        </p:spPr>
        <p:txBody>
          <a:bodyPr/>
          <a:lstStyle>
            <a:lvl1pPr>
              <a:defRPr sz="3242"/>
            </a:lvl1pPr>
            <a:lvl2pPr>
              <a:defRPr sz="2837"/>
            </a:lvl2pPr>
            <a:lvl3pPr>
              <a:defRPr sz="2432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84546"/>
            <a:ext cx="3135038" cy="3861880"/>
          </a:xfrm>
        </p:spPr>
        <p:txBody>
          <a:bodyPr/>
          <a:lstStyle>
            <a:lvl1pPr marL="0" indent="0">
              <a:buNone/>
              <a:defRPr sz="1621"/>
            </a:lvl1pPr>
            <a:lvl2pPr marL="463235" indent="0">
              <a:buNone/>
              <a:defRPr sz="1418"/>
            </a:lvl2pPr>
            <a:lvl3pPr marL="926470" indent="0">
              <a:buNone/>
              <a:defRPr sz="1216"/>
            </a:lvl3pPr>
            <a:lvl4pPr marL="1389705" indent="0">
              <a:buNone/>
              <a:defRPr sz="1013"/>
            </a:lvl4pPr>
            <a:lvl5pPr marL="1852940" indent="0">
              <a:buNone/>
              <a:defRPr sz="1013"/>
            </a:lvl5pPr>
            <a:lvl6pPr marL="2316175" indent="0">
              <a:buNone/>
              <a:defRPr sz="1013"/>
            </a:lvl6pPr>
            <a:lvl7pPr marL="2779410" indent="0">
              <a:buNone/>
              <a:defRPr sz="1013"/>
            </a:lvl7pPr>
            <a:lvl8pPr marL="3242645" indent="0">
              <a:buNone/>
              <a:defRPr sz="1013"/>
            </a:lvl8pPr>
            <a:lvl9pPr marL="370588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63232"/>
            <a:ext cx="3135038" cy="1621314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000455"/>
            <a:ext cx="4920883" cy="4937930"/>
          </a:xfrm>
        </p:spPr>
        <p:txBody>
          <a:bodyPr anchor="t"/>
          <a:lstStyle>
            <a:lvl1pPr marL="0" indent="0">
              <a:buNone/>
              <a:defRPr sz="3242"/>
            </a:lvl1pPr>
            <a:lvl2pPr marL="463235" indent="0">
              <a:buNone/>
              <a:defRPr sz="2837"/>
            </a:lvl2pPr>
            <a:lvl3pPr marL="926470" indent="0">
              <a:buNone/>
              <a:defRPr sz="2432"/>
            </a:lvl3pPr>
            <a:lvl4pPr marL="1389705" indent="0">
              <a:buNone/>
              <a:defRPr sz="2026"/>
            </a:lvl4pPr>
            <a:lvl5pPr marL="1852940" indent="0">
              <a:buNone/>
              <a:defRPr sz="2026"/>
            </a:lvl5pPr>
            <a:lvl6pPr marL="2316175" indent="0">
              <a:buNone/>
              <a:defRPr sz="2026"/>
            </a:lvl6pPr>
            <a:lvl7pPr marL="2779410" indent="0">
              <a:buNone/>
              <a:defRPr sz="2026"/>
            </a:lvl7pPr>
            <a:lvl8pPr marL="3242645" indent="0">
              <a:buNone/>
              <a:defRPr sz="2026"/>
            </a:lvl8pPr>
            <a:lvl9pPr marL="3705880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84546"/>
            <a:ext cx="3135038" cy="3861880"/>
          </a:xfrm>
        </p:spPr>
        <p:txBody>
          <a:bodyPr/>
          <a:lstStyle>
            <a:lvl1pPr marL="0" indent="0">
              <a:buNone/>
              <a:defRPr sz="1621"/>
            </a:lvl1pPr>
            <a:lvl2pPr marL="463235" indent="0">
              <a:buNone/>
              <a:defRPr sz="1418"/>
            </a:lvl2pPr>
            <a:lvl3pPr marL="926470" indent="0">
              <a:buNone/>
              <a:defRPr sz="1216"/>
            </a:lvl3pPr>
            <a:lvl4pPr marL="1389705" indent="0">
              <a:buNone/>
              <a:defRPr sz="1013"/>
            </a:lvl4pPr>
            <a:lvl5pPr marL="1852940" indent="0">
              <a:buNone/>
              <a:defRPr sz="1013"/>
            </a:lvl5pPr>
            <a:lvl6pPr marL="2316175" indent="0">
              <a:buNone/>
              <a:defRPr sz="1013"/>
            </a:lvl6pPr>
            <a:lvl7pPr marL="2779410" indent="0">
              <a:buNone/>
              <a:defRPr sz="1013"/>
            </a:lvl7pPr>
            <a:lvl8pPr marL="3242645" indent="0">
              <a:buNone/>
              <a:defRPr sz="1013"/>
            </a:lvl8pPr>
            <a:lvl9pPr marL="370588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8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9944"/>
            <a:ext cx="8383727" cy="134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49713"/>
            <a:ext cx="8383727" cy="440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440220"/>
            <a:ext cx="2187059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33775-532A-48DE-AE1B-4C8FDBC2A3F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440220"/>
            <a:ext cx="3280589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440220"/>
            <a:ext cx="2187059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60E7-D424-427B-8950-EC59CDC7C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26470" rtl="0" eaLnBrk="1" latinLnBrk="0" hangingPunct="1">
        <a:lnSpc>
          <a:spcPct val="90000"/>
        </a:lnSpc>
        <a:spcBef>
          <a:spcPct val="0"/>
        </a:spcBef>
        <a:buNone/>
        <a:defRPr sz="4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618" indent="-231618" algn="l" defTabSz="92647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7" kern="1200">
          <a:solidFill>
            <a:schemeClr val="tx1"/>
          </a:solidFill>
          <a:latin typeface="+mn-lt"/>
          <a:ea typeface="+mn-ea"/>
          <a:cs typeface="+mn-cs"/>
        </a:defRPr>
      </a:lvl1pPr>
      <a:lvl2pPr marL="69485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2pPr>
      <a:lvl3pPr marL="115808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3pPr>
      <a:lvl4pPr marL="162132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208455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54779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301102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47426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93749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1pPr>
      <a:lvl2pPr marL="46323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92647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3pPr>
      <a:lvl4pPr marL="138970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185294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31617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277941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24264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70588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52543A-589C-4E13-B849-085D1E59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0101" y="493268"/>
            <a:ext cx="4458273" cy="5961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F73D83-DE55-490E-831E-10C3E397A4A5}"/>
              </a:ext>
            </a:extLst>
          </p:cNvPr>
          <p:cNvSpPr txBox="1"/>
          <p:nvPr/>
        </p:nvSpPr>
        <p:spPr>
          <a:xfrm>
            <a:off x="200101" y="1018407"/>
            <a:ext cx="445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Felix Titling" panose="04060505060202020A04" pitchFamily="82" charset="0"/>
              </a:rPr>
              <a:t>Positivity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38FF5-FBE7-4702-AFA4-75BC041C80C7}"/>
              </a:ext>
            </a:extLst>
          </p:cNvPr>
          <p:cNvGrpSpPr/>
          <p:nvPr/>
        </p:nvGrpSpPr>
        <p:grpSpPr>
          <a:xfrm>
            <a:off x="1910125" y="1962329"/>
            <a:ext cx="1038225" cy="45719"/>
            <a:chOff x="1895475" y="1866900"/>
            <a:chExt cx="1162050" cy="4762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D7168F-A583-4AE9-B8F9-FE7C8EBE75F2}"/>
                </a:ext>
              </a:extLst>
            </p:cNvPr>
            <p:cNvCxnSpPr/>
            <p:nvPr/>
          </p:nvCxnSpPr>
          <p:spPr>
            <a:xfrm>
              <a:off x="1895475" y="1866900"/>
              <a:ext cx="11620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D5B39B-366C-4744-ABD3-3C63B14BF88D}"/>
                </a:ext>
              </a:extLst>
            </p:cNvPr>
            <p:cNvCxnSpPr/>
            <p:nvPr/>
          </p:nvCxnSpPr>
          <p:spPr>
            <a:xfrm>
              <a:off x="1895475" y="1914525"/>
              <a:ext cx="11620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225F22-9787-40A9-9CFA-8BC214DEB27A}"/>
              </a:ext>
            </a:extLst>
          </p:cNvPr>
          <p:cNvSpPr txBox="1"/>
          <p:nvPr/>
        </p:nvSpPr>
        <p:spPr>
          <a:xfrm>
            <a:off x="719500" y="2408727"/>
            <a:ext cx="3419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Yu Gothic Medium" panose="020B0500000000000000" pitchFamily="34" charset="-128"/>
                <a:ea typeface="Yu Gothic Medium" panose="020B0500000000000000" pitchFamily="34" charset="-128"/>
                <a:cs typeface="Nirmala UI Semilight" panose="020B0402040204020203" pitchFamily="34" charset="0"/>
              </a:rPr>
              <a:t>I am a thoroughly positive person</a:t>
            </a:r>
            <a:r>
              <a:rPr lang="en-GB" b="1" dirty="0">
                <a:latin typeface="Yu Gothic Medium" panose="020B0500000000000000" pitchFamily="34" charset="-128"/>
                <a:ea typeface="Yu Gothic Medium" panose="020B0500000000000000" pitchFamily="34" charset="-128"/>
                <a:cs typeface="Nirmala UI Semilight" panose="020B0402040204020203" pitchFamily="34" charset="0"/>
              </a:rPr>
              <a:t>, actively trying to break out of negative thought patterns</a:t>
            </a:r>
            <a:r>
              <a:rPr lang="en-GB" dirty="0">
                <a:latin typeface="Yu Gothic Medium" panose="020B0500000000000000" pitchFamily="34" charset="-128"/>
                <a:ea typeface="Yu Gothic Medium" panose="020B0500000000000000" pitchFamily="34" charset="-128"/>
                <a:cs typeface="Nirmala UI Semilight" panose="020B0402040204020203" pitchFamily="34" charset="0"/>
              </a:rPr>
              <a:t>. I firmly believe that whatever friends or I approach </a:t>
            </a:r>
            <a:r>
              <a:rPr lang="en-GB" b="1" dirty="0">
                <a:latin typeface="Yu Gothic Medium" panose="020B0500000000000000" pitchFamily="34" charset="-128"/>
                <a:ea typeface="Yu Gothic Medium" panose="020B0500000000000000" pitchFamily="34" charset="-128"/>
                <a:cs typeface="Nirmala UI Semilight" panose="020B0402040204020203" pitchFamily="34" charset="0"/>
              </a:rPr>
              <a:t>will somehow work out </a:t>
            </a:r>
            <a:r>
              <a:rPr lang="en-GB" dirty="0">
                <a:latin typeface="Yu Gothic Medium" panose="020B0500000000000000" pitchFamily="34" charset="-128"/>
                <a:ea typeface="Yu Gothic Medium" panose="020B0500000000000000" pitchFamily="34" charset="-128"/>
                <a:cs typeface="Nirmala UI Semilight" panose="020B0402040204020203" pitchFamily="34" charset="0"/>
              </a:rPr>
              <a:t>and have a positive ending. I spread this attitude also with people around me, and will also distance myself from overly negative (not realistic) people.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83665-C087-44D2-8AA5-F67DCB243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r="6581"/>
          <a:stretch/>
        </p:blipFill>
        <p:spPr>
          <a:xfrm>
            <a:off x="4860128" y="-1"/>
            <a:ext cx="4860135" cy="69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AB632D-1D79-4AAD-A865-DAF719515CE8}"/>
              </a:ext>
            </a:extLst>
          </p:cNvPr>
          <p:cNvGrpSpPr/>
          <p:nvPr/>
        </p:nvGrpSpPr>
        <p:grpSpPr>
          <a:xfrm>
            <a:off x="5086458" y="493268"/>
            <a:ext cx="4458273" cy="5961951"/>
            <a:chOff x="200101" y="493268"/>
            <a:chExt cx="4458273" cy="596195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52543A-589C-4E13-B849-085D1E59F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200101" y="493268"/>
              <a:ext cx="4458273" cy="5961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F73D83-DE55-490E-831E-10C3E397A4A5}"/>
                </a:ext>
              </a:extLst>
            </p:cNvPr>
            <p:cNvSpPr txBox="1"/>
            <p:nvPr/>
          </p:nvSpPr>
          <p:spPr>
            <a:xfrm>
              <a:off x="200101" y="1018407"/>
              <a:ext cx="4458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latin typeface="Felix Titling" panose="04060505060202020A04" pitchFamily="82" charset="0"/>
                </a:rPr>
                <a:t>Learning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038FF5-FBE7-4702-AFA4-75BC041C80C7}"/>
                </a:ext>
              </a:extLst>
            </p:cNvPr>
            <p:cNvGrpSpPr/>
            <p:nvPr/>
          </p:nvGrpSpPr>
          <p:grpSpPr>
            <a:xfrm>
              <a:off x="1910125" y="1962329"/>
              <a:ext cx="1038225" cy="45719"/>
              <a:chOff x="1895475" y="1866900"/>
              <a:chExt cx="1162050" cy="476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D7168F-A583-4AE9-B8F9-FE7C8EBE75F2}"/>
                  </a:ext>
                </a:extLst>
              </p:cNvPr>
              <p:cNvCxnSpPr/>
              <p:nvPr/>
            </p:nvCxnSpPr>
            <p:spPr>
              <a:xfrm>
                <a:off x="1895475" y="1866900"/>
                <a:ext cx="11620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7D5B39B-366C-4744-ABD3-3C63B14BF88D}"/>
                  </a:ext>
                </a:extLst>
              </p:cNvPr>
              <p:cNvCxnSpPr/>
              <p:nvPr/>
            </p:nvCxnSpPr>
            <p:spPr>
              <a:xfrm>
                <a:off x="1895475" y="1914525"/>
                <a:ext cx="11620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225F22-9787-40A9-9CFA-8BC214DEB27A}"/>
                </a:ext>
              </a:extLst>
            </p:cNvPr>
            <p:cNvSpPr txBox="1"/>
            <p:nvPr/>
          </p:nvSpPr>
          <p:spPr>
            <a:xfrm>
              <a:off x="719500" y="2408727"/>
              <a:ext cx="3419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I have a pronounced love for learning new things. Today, I am the sum of the books I have read, the number of times I have practiced an exercise, and the lines of code I have implemented. For this reason, I strive for </a:t>
              </a:r>
              <a:r>
                <a:rPr lang="en-GB" b="1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learning something new every day</a:t>
              </a:r>
              <a:r>
                <a:rPr lang="en-GB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 while keeping a balance between </a:t>
              </a:r>
              <a:r>
                <a:rPr lang="en-GB" b="1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theoretical knowledge </a:t>
              </a:r>
              <a:r>
                <a:rPr lang="en-GB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and </a:t>
              </a:r>
              <a:r>
                <a:rPr lang="en-GB" b="1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practical application</a:t>
              </a:r>
              <a:r>
                <a:rPr lang="en-GB" dirty="0">
                  <a:latin typeface="Yu Gothic Medium" panose="020B0500000000000000" pitchFamily="34" charset="-128"/>
                  <a:ea typeface="Yu Gothic Medium" panose="020B0500000000000000" pitchFamily="34" charset="-128"/>
                  <a:cs typeface="Nirmala UI Semilight" panose="020B0402040204020203" pitchFamily="34" charset="0"/>
                </a:rPr>
                <a:t>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A8441DE-BB14-4879-B7D9-B3DF642B9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4" r="29448"/>
          <a:stretch/>
        </p:blipFill>
        <p:spPr>
          <a:xfrm>
            <a:off x="0" y="-1"/>
            <a:ext cx="4860135" cy="69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127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 Medium</vt:lpstr>
      <vt:lpstr>Arial</vt:lpstr>
      <vt:lpstr>Calibri</vt:lpstr>
      <vt:lpstr>Calibri Light</vt:lpstr>
      <vt:lpstr>Felix Titling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29</cp:revision>
  <dcterms:created xsi:type="dcterms:W3CDTF">2021-01-09T14:44:26Z</dcterms:created>
  <dcterms:modified xsi:type="dcterms:W3CDTF">2021-02-21T19:07:30Z</dcterms:modified>
</cp:coreProperties>
</file>