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68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98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737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13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954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60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96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200EA-F69B-425F-AA3A-FB368CEB923B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7C3418-54FD-4E1D-85DD-4AA38974A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B6928-C3F8-493F-8F08-9D6A8CFB1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CC172-7916-4DE5-95FF-211B50FBE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201401653 </a:t>
            </a:r>
            <a:r>
              <a:rPr lang="ko-KR" altLang="en-US" dirty="0" err="1"/>
              <a:t>박철희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7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9602-10A2-4EE1-ACC6-2F3B1544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레스토랑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69AEA-183C-4D67-BE94-E2388EE4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레스토랑 최대 입장 가능한 사람은 </a:t>
            </a:r>
            <a:r>
              <a:rPr lang="en-US" altLang="ko-KR" sz="2000" dirty="0"/>
              <a:t>10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/>
              <a:t>총 </a:t>
            </a:r>
            <a:r>
              <a:rPr lang="en-US" altLang="ko-KR" sz="2000" dirty="0"/>
              <a:t>50</a:t>
            </a:r>
            <a:r>
              <a:rPr lang="ko-KR" altLang="en-US" sz="2000" dirty="0"/>
              <a:t>명이 나갔다가 들어오는데 걸리는 시간을 시뮬레이션으로 계산해 보았다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손님은 나가는 대로 들어오는 것이 아닌 </a:t>
            </a:r>
            <a:r>
              <a:rPr lang="en-US" altLang="ko-KR" sz="2000" dirty="0"/>
              <a:t>50%</a:t>
            </a:r>
            <a:r>
              <a:rPr lang="ko-KR" altLang="en-US" sz="2000" dirty="0"/>
              <a:t>의 확률로 온다고 가정한다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en-US" altLang="ko-KR" sz="2000" dirty="0"/>
              <a:t>, </a:t>
            </a:r>
            <a:r>
              <a:rPr lang="ko-KR" altLang="en-US" sz="2000" dirty="0"/>
              <a:t>여러 명이 오는 것이 아니라 한 번에는 한 명씩 온다고 가정한다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각 손님이 머무는 시간은 </a:t>
            </a:r>
            <a:r>
              <a:rPr lang="en-US" altLang="ko-KR" sz="2000" dirty="0"/>
              <a:t>10~30</a:t>
            </a:r>
            <a:r>
              <a:rPr lang="ko-KR" altLang="en-US" sz="2000" dirty="0"/>
              <a:t>분으로 랜덤하게 구성하였고 종업원을 </a:t>
            </a:r>
            <a:r>
              <a:rPr lang="en-US" altLang="ko-KR" sz="2000" dirty="0"/>
              <a:t>2</a:t>
            </a:r>
            <a:r>
              <a:rPr lang="ko-KR" altLang="en-US" sz="2000" dirty="0"/>
              <a:t>명이라고 가정한 뒤 종업원도 필요 시 쓰레드를 생성하는 방식으로 호출하였다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종업원은 식사 후에 테이블 정리 할 때에만 필요하다고 가정한다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명 이상의 손님이 들어올 경우에는 대기하다가 테이블이 치워지는 대로 들어와서 식사를 시작한다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646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06696-74E4-425E-AE9B-8AEFA1B5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3E8CD-AA9E-43AD-8FE3-556F19D5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메인 안에서는 손님 </a:t>
            </a:r>
            <a:r>
              <a:rPr lang="en-US" altLang="ko-KR" sz="2000" dirty="0"/>
              <a:t>50</a:t>
            </a:r>
            <a:r>
              <a:rPr lang="ko-KR" altLang="en-US" sz="2000" dirty="0"/>
              <a:t>명이 올 때까지 대기한 후에 </a:t>
            </a:r>
            <a:r>
              <a:rPr lang="en-US" altLang="ko-KR" sz="2000" dirty="0"/>
              <a:t>50</a:t>
            </a:r>
            <a:r>
              <a:rPr lang="ko-KR" altLang="en-US" sz="2000" dirty="0"/>
              <a:t>명이 다 되었을 경우 </a:t>
            </a:r>
            <a:r>
              <a:rPr lang="en-US" altLang="ko-KR" sz="2000" dirty="0"/>
              <a:t>semaphore </a:t>
            </a:r>
            <a:r>
              <a:rPr lang="ko-KR" altLang="en-US" sz="2000" dirty="0"/>
              <a:t>종료하고 </a:t>
            </a:r>
            <a:r>
              <a:rPr lang="en-US" altLang="ko-KR" sz="2000" dirty="0"/>
              <a:t>50</a:t>
            </a:r>
            <a:r>
              <a:rPr lang="ko-KR" altLang="en-US" sz="2000" dirty="0"/>
              <a:t>명이 다 나갈 때까지 대기한 뒤 걸린 시간을 측정해 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종업원과 식당은 각각의 </a:t>
            </a:r>
            <a:r>
              <a:rPr lang="ko-KR" altLang="en-US" sz="2000" dirty="0" err="1"/>
              <a:t>세마포어로</a:t>
            </a:r>
            <a:r>
              <a:rPr lang="ko-KR" altLang="en-US" sz="2000" dirty="0"/>
              <a:t> 구성하는데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식당은 최대 </a:t>
            </a:r>
            <a:r>
              <a:rPr lang="en-US" altLang="ko-KR" sz="2000" dirty="0"/>
              <a:t>10</a:t>
            </a:r>
            <a:r>
              <a:rPr lang="ko-KR" altLang="en-US" sz="2000" dirty="0"/>
              <a:t>의 카운트를 가지고 종업원은 </a:t>
            </a:r>
            <a:r>
              <a:rPr lang="en-US" altLang="ko-KR" sz="2000" dirty="0"/>
              <a:t>2</a:t>
            </a:r>
            <a:r>
              <a:rPr lang="ko-KR" altLang="en-US" sz="2000" dirty="0"/>
              <a:t>의 카운트를 가지도록 구성한다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식당 내부를 구현한 </a:t>
            </a:r>
            <a:r>
              <a:rPr lang="ko-KR" altLang="en-US" sz="2000" dirty="0" err="1"/>
              <a:t>세마포어에서는</a:t>
            </a:r>
            <a:r>
              <a:rPr lang="ko-KR" altLang="en-US" sz="2000" dirty="0"/>
              <a:t> 손님 </a:t>
            </a:r>
            <a:r>
              <a:rPr lang="en-US" altLang="ko-KR" sz="2000" dirty="0"/>
              <a:t>10</a:t>
            </a:r>
            <a:r>
              <a:rPr lang="ko-KR" altLang="en-US" sz="2000" dirty="0"/>
              <a:t>명까지 받은 후에 각 사람마다 다른 </a:t>
            </a:r>
            <a:r>
              <a:rPr lang="en-US" altLang="ko-KR" sz="2000" dirty="0"/>
              <a:t>10~30 </a:t>
            </a:r>
            <a:r>
              <a:rPr lang="ko-KR" altLang="en-US" sz="2000" dirty="0"/>
              <a:t>사이의 랜덤 값을 부여해 해당 시간에 비례하는 만큼 대기한다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시간이 끝나면 손님은 나가고 종업원 쓰레드를 생성해 자리를 치운다</a:t>
            </a:r>
            <a:r>
              <a:rPr lang="en-US" altLang="ko-KR" sz="2000" dirty="0"/>
              <a:t>. </a:t>
            </a:r>
            <a:r>
              <a:rPr lang="ko-KR" altLang="en-US" sz="2000" dirty="0"/>
              <a:t>다 치우고 나서 쓰레드를 종료한다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종업원 </a:t>
            </a:r>
            <a:r>
              <a:rPr lang="ko-KR" altLang="en-US" sz="2000" dirty="0" err="1"/>
              <a:t>세마포어에서는</a:t>
            </a:r>
            <a:r>
              <a:rPr lang="ko-KR" altLang="en-US" sz="2000" dirty="0"/>
              <a:t> 단순히 </a:t>
            </a:r>
            <a:r>
              <a:rPr lang="en-US" altLang="ko-KR" sz="2000" dirty="0"/>
              <a:t>200ms </a:t>
            </a:r>
            <a:r>
              <a:rPr lang="ko-KR" altLang="en-US" sz="2000" dirty="0"/>
              <a:t>대기 후 종료한다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64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34944-1CB6-473B-8C77-D29F46AA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1C48F66-9513-4647-8FC3-DE369DDF4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976" y="1969600"/>
            <a:ext cx="3228975" cy="307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7F7F31-AE63-499E-97CC-08E4035079B2}"/>
              </a:ext>
            </a:extLst>
          </p:cNvPr>
          <p:cNvSpPr txBox="1"/>
          <p:nvPr/>
        </p:nvSpPr>
        <p:spPr>
          <a:xfrm>
            <a:off x="6375632" y="3084835"/>
            <a:ext cx="4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필요한 변수 선언한 부분</a:t>
            </a:r>
          </a:p>
        </p:txBody>
      </p:sp>
    </p:spTree>
    <p:extLst>
      <p:ext uri="{BB962C8B-B14F-4D97-AF65-F5344CB8AC3E}">
        <p14:creationId xmlns:p14="http://schemas.microsoft.com/office/powerpoint/2010/main" val="307539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CB75E-117A-49C9-AD9C-D770AEB7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F8EFF8-A98D-4D77-8965-43686327E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4" y="1928557"/>
            <a:ext cx="5391150" cy="3457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2E73E-3A91-4F9E-8BF9-20A58299FEA0}"/>
              </a:ext>
            </a:extLst>
          </p:cNvPr>
          <p:cNvSpPr txBox="1"/>
          <p:nvPr/>
        </p:nvSpPr>
        <p:spPr>
          <a:xfrm>
            <a:off x="6456552" y="2413337"/>
            <a:ext cx="515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종업원이 일하는 경우를 별도의 쓰레드로 생성해 처리한다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 쓰레드는 단순하게 보면 </a:t>
            </a:r>
            <a:r>
              <a:rPr lang="en-US" altLang="ko-KR" dirty="0"/>
              <a:t>200ms</a:t>
            </a:r>
            <a:r>
              <a:rPr lang="ko-KR" altLang="en-US" dirty="0"/>
              <a:t>동안 치운다고 가정하고 만들었다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또한 표시를 위해서 변수들과 </a:t>
            </a:r>
            <a:r>
              <a:rPr lang="en-US" altLang="ko-KR" dirty="0" err="1"/>
              <a:t>printf</a:t>
            </a:r>
            <a:r>
              <a:rPr lang="ko-KR" altLang="en-US" dirty="0"/>
              <a:t>값을 이용해 콘솔에 출력하는 형태로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7BB1A-8678-4911-A5C5-B7E000E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DB8C06-BCAB-4345-B8BD-1E643014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4" y="1972512"/>
            <a:ext cx="5648325" cy="3705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639F4-6D14-4198-8CBA-716343786E64}"/>
              </a:ext>
            </a:extLst>
          </p:cNvPr>
          <p:cNvSpPr txBox="1"/>
          <p:nvPr/>
        </p:nvSpPr>
        <p:spPr>
          <a:xfrm>
            <a:off x="6719582" y="2357306"/>
            <a:ext cx="5117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 부분이 식당 내부로 들어오는 손님을 표현한 쓰레드이다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손님도 마찬가지로 앞에서 넘겨받은 </a:t>
            </a:r>
            <a:r>
              <a:rPr lang="en-US" altLang="ko-KR" dirty="0"/>
              <a:t>10~30 </a:t>
            </a:r>
            <a:r>
              <a:rPr lang="ko-KR" altLang="en-US" dirty="0"/>
              <a:t>사이의 난수의 시간만큼 대기하다가 퇴장하는 형식인데 퇴장하고 나서 종업원이 해당 자리를 다 치울 때까지 이 쓰레드는 종료되지 않도록 만들었다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88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3B8EA-C1D6-444A-AA5F-1B6E11D6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FB15E-3157-4957-8213-148C2CC02C42}"/>
              </a:ext>
            </a:extLst>
          </p:cNvPr>
          <p:cNvSpPr txBox="1"/>
          <p:nvPr/>
        </p:nvSpPr>
        <p:spPr>
          <a:xfrm>
            <a:off x="5813570" y="1350628"/>
            <a:ext cx="58974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메인 함수에서는 식당의 손님을 구현할 </a:t>
            </a:r>
            <a:r>
              <a:rPr lang="ko-KR" altLang="en-US" dirty="0" err="1"/>
              <a:t>세마포와</a:t>
            </a:r>
            <a:r>
              <a:rPr lang="ko-KR" altLang="en-US" dirty="0"/>
              <a:t> 종업원을 구현할 </a:t>
            </a:r>
            <a:r>
              <a:rPr lang="ko-KR" altLang="en-US" dirty="0" err="1"/>
              <a:t>세마포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가지의 </a:t>
            </a:r>
            <a:r>
              <a:rPr lang="ko-KR" altLang="en-US" dirty="0" err="1"/>
              <a:t>세마포를</a:t>
            </a:r>
            <a:r>
              <a:rPr lang="ko-KR" altLang="en-US" dirty="0"/>
              <a:t> 이용해 </a:t>
            </a:r>
            <a:r>
              <a:rPr lang="en-US" altLang="ko-KR" dirty="0"/>
              <a:t>50</a:t>
            </a:r>
            <a:r>
              <a:rPr lang="ko-KR" altLang="en-US" dirty="0"/>
              <a:t>명이 식사하고 가는데 걸린 시간을 구해서 출력한 뒤 종료한다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식당에 사람이 오는지 안 오는지 결정하는 것은 입력한   범위만큼 랜덤 수를 만들어  </a:t>
            </a:r>
            <a:r>
              <a:rPr lang="en-US" altLang="ko-KR" dirty="0"/>
              <a:t>0</a:t>
            </a:r>
            <a:r>
              <a:rPr lang="ko-KR" altLang="en-US" dirty="0"/>
              <a:t>일 경우에만 오는 것으로 진행했다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0 </a:t>
            </a:r>
            <a:r>
              <a:rPr lang="ko-KR" altLang="en-US" dirty="0"/>
              <a:t>이외의 값이 나오면 쓰레드를 생성하지 않고 </a:t>
            </a:r>
            <a:r>
              <a:rPr lang="en-US" altLang="ko-KR" dirty="0"/>
              <a:t>100ms Sleep</a:t>
            </a:r>
            <a:r>
              <a:rPr lang="ko-KR" altLang="en-US" dirty="0"/>
              <a:t>하고 아니라면 손님 쓰레드를 생성하고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그리고 식당에 총 </a:t>
            </a:r>
            <a:r>
              <a:rPr lang="en-US" altLang="ko-KR" dirty="0"/>
              <a:t>50</a:t>
            </a:r>
            <a:r>
              <a:rPr lang="ko-KR" altLang="en-US" dirty="0"/>
              <a:t>명이 도착한 순간부터 다 나갈 때까지는 </a:t>
            </a:r>
            <a:r>
              <a:rPr lang="en-US" altLang="ko-KR" dirty="0"/>
              <a:t>while</a:t>
            </a:r>
            <a:r>
              <a:rPr lang="ko-KR" altLang="en-US" dirty="0"/>
              <a:t>문으로 대기한 다음에 식당 시뮬레이션을 종료하고 이 때까지 걸린 시간을 출력한 뒤에 이 프로그램을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4A259C9-4A18-4E9D-BBD3-44DE4D15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01" y="998956"/>
            <a:ext cx="4009014" cy="52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8505-0AF6-4C60-AEAE-0D08D290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19980-A686-41C5-A168-71318CDF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사람이 올 확률을 변화시켰을 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사람이 올 확률을 </a:t>
            </a:r>
            <a:r>
              <a:rPr lang="en-US" altLang="ko-KR" dirty="0"/>
              <a:t>½</a:t>
            </a:r>
            <a:r>
              <a:rPr lang="ko-KR" altLang="en-US" dirty="0"/>
              <a:t>로 설정했을 경우에는 대기자가 생각보다 많이 생기는 것을 보였고 이 때문에 식당에는 거의 </a:t>
            </a:r>
            <a:r>
              <a:rPr lang="en-US" altLang="ko-KR" dirty="0"/>
              <a:t>10</a:t>
            </a:r>
            <a:r>
              <a:rPr lang="ko-KR" altLang="en-US" dirty="0"/>
              <a:t>명이 꽉 차 있었다</a:t>
            </a:r>
            <a:r>
              <a:rPr lang="en-US" altLang="ko-KR" dirty="0"/>
              <a:t>. </a:t>
            </a:r>
            <a:r>
              <a:rPr lang="ko-KR" altLang="en-US" dirty="0"/>
              <a:t>따라서 손님 </a:t>
            </a:r>
            <a:r>
              <a:rPr lang="en-US" altLang="ko-KR" dirty="0"/>
              <a:t>1</a:t>
            </a:r>
            <a:r>
              <a:rPr lang="ko-KR" altLang="en-US" dirty="0"/>
              <a:t>명이 나가는 순간 들어오는 형태가 만들어져서 종업원이 </a:t>
            </a:r>
            <a:r>
              <a:rPr lang="en-US" altLang="ko-KR" dirty="0"/>
              <a:t>2</a:t>
            </a:r>
            <a:r>
              <a:rPr lang="ko-KR" altLang="en-US" dirty="0"/>
              <a:t>명으로는 제 때 치우지 못한 테이블이 생각보다 많이 보이지 않아 </a:t>
            </a:r>
            <a:r>
              <a:rPr lang="en-US" altLang="ko-KR" dirty="0"/>
              <a:t>2</a:t>
            </a:r>
            <a:r>
              <a:rPr lang="ko-KR" altLang="en-US" dirty="0"/>
              <a:t>명으로도 충분한 모습을 보여주었다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사람이 올 확률을 </a:t>
            </a:r>
            <a:r>
              <a:rPr lang="en-US" altLang="ko-KR" dirty="0"/>
              <a:t>1/4</a:t>
            </a:r>
            <a:r>
              <a:rPr lang="ko-KR" altLang="en-US" dirty="0"/>
              <a:t>으로도 설정해봤는데 손님이 꽉 차는 경우가 거의 없었다</a:t>
            </a:r>
            <a:r>
              <a:rPr lang="en-US" altLang="ko-KR" dirty="0"/>
              <a:t>. </a:t>
            </a:r>
            <a:r>
              <a:rPr lang="ko-KR" altLang="en-US" dirty="0"/>
              <a:t>따라서 종업원을 </a:t>
            </a:r>
            <a:r>
              <a:rPr lang="en-US" altLang="ko-KR" dirty="0"/>
              <a:t>1</a:t>
            </a:r>
            <a:r>
              <a:rPr lang="ko-KR" altLang="en-US" dirty="0"/>
              <a:t>명으로 설정해도 나가는 즉시 테이블을 치우지 못하지만 기존에 비어 있는 테이블로 손님이 들어갈 수 있어서 </a:t>
            </a:r>
            <a:r>
              <a:rPr lang="en-US" altLang="ko-KR" dirty="0"/>
              <a:t>1</a:t>
            </a:r>
            <a:r>
              <a:rPr lang="ko-KR" altLang="en-US" dirty="0"/>
              <a:t>명으로 해도 충분한 결과를 보여주었다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7013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151</TotalTime>
  <Words>457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Candara</vt:lpstr>
      <vt:lpstr>Corbel</vt:lpstr>
      <vt:lpstr>Wingdings 3</vt:lpstr>
      <vt:lpstr>New_Education02</vt:lpstr>
      <vt:lpstr>운영체제</vt:lpstr>
      <vt:lpstr>레스토랑 시뮬레이션</vt:lpstr>
      <vt:lpstr>프로그램</vt:lpstr>
      <vt:lpstr>코드</vt:lpstr>
      <vt:lpstr>코드</vt:lpstr>
      <vt:lpstr>코드</vt:lpstr>
      <vt:lpstr>코드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Park ChulHee</dc:creator>
  <cp:lastModifiedBy>Park ChulHee</cp:lastModifiedBy>
  <cp:revision>13</cp:revision>
  <dcterms:created xsi:type="dcterms:W3CDTF">2019-06-07T07:05:00Z</dcterms:created>
  <dcterms:modified xsi:type="dcterms:W3CDTF">2019-06-07T16:15:12Z</dcterms:modified>
</cp:coreProperties>
</file>