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22C4D-FE7C-4FB8-A3EC-9667AF0B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D1A22-6CAE-49D1-AAFA-619B57B59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2C275-2AED-463A-9F0D-99FB1842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7D6F1-D72F-4465-A6CF-697146BA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554A-DA29-430C-9975-198FCA4B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5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E18BD-615E-47B3-B9FE-25471B41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C764-6910-4BCC-9F91-FBB72AD1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B160B-865D-41CB-B7A9-948EE4A5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4666B-DF5F-4627-B184-EF9C076A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AB240-B7CB-47A4-875E-24AF7CFB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55F79-B940-4EFC-83D5-9AB49B2B9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29EF3-A538-41B0-AA91-56280F95B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6797E-7C15-4CDF-93AC-523DC160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3844A-6E3F-40A9-8429-9B8FF486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E875E-34B6-443A-950B-98579C0D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F173-1B54-4EF6-9573-85124113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C6D9A-1D4C-4616-863C-3572E91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74A1A-2C3D-445D-AAF5-A668CD0C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6DA44-E4C7-4419-A1F4-F36FDAA8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643EE-5D42-4718-85FD-676A0C52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E3030-80CD-45CD-A7E1-965E16FB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D69E1-F95F-42EF-9131-9B5ECDDF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24018-812E-4128-8B07-6905BB52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68BAF-F8DA-4E4E-A936-24B395F0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250A5-355E-4875-B49B-8A9EDBB4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4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9D5FA-6C93-4521-95AC-4B4E93C5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5FC6F-31B1-45B1-BCED-53649BD1B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721B7-6642-4652-BD28-3A5A9208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5B128-9709-4E67-B80A-2D32F8E9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72DDE-7D98-441A-A471-889ABB91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C8DF7-6323-4A2B-A29E-3354A7E5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2A5BF-DCFA-41C9-8C9B-1B7FB302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3D4928-2D9F-46C1-B9B1-2DA09C07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2B523-4B19-4DAA-A677-1C7B5AC6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339842-40A8-4566-BE8B-5EE97FBFD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239868-085E-4172-80C3-D8B69B95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83878-F84D-48D2-9B37-15B26FFD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D37897-2EB8-4B22-95E5-DC24A69F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2612CB-5DDD-414D-B30D-607DD57B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2B00C-3FEC-4BF8-94C0-6BF5B694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A0ADC-E403-440B-A151-2715DF00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87DF7-6ED8-4756-BCB5-1666F392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3B1A2-727C-4993-95AC-C17CFEFF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7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2753EF-B463-4143-9A1A-F20078B3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E73256-3A33-4909-A80C-43F4C030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9FE3AC-7D3C-4AAE-92D5-323F45B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0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809E9-0B70-4DCF-AB66-20D3FEF0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89E0A-D487-4229-B03D-6983BC3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F3942-9941-45FE-8BE9-B01BBFF3F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569CB-33B3-4374-BA71-051C5C67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B02C2-E0D7-483C-B24A-7C4967F2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93E17-8854-4121-BCA4-649160BA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1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F1B6-0537-4D3A-BD26-8683AAAE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39F8BE-ACF3-4871-8B32-44D7888DA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4FDEF-7BE1-4F32-AAC0-929556BA0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D3B0D-B2C2-44B3-A459-D766E934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C45A6-55AE-4636-8326-07620A10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6C79B-70E8-4151-B940-0A4115C9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A2500-AC70-4653-AA59-CF6EFC5E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33A4C-0C76-4C2D-BC83-0FDE31042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152B9-61CA-4E5F-8298-794A8E857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4C16-456D-4C77-BF35-BBCE42228B6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184AF-5369-4444-81BE-F9897F50F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17B66-7275-4C21-A72D-11EC9FD9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1E77-7C65-49F4-A79F-FE58C71F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1930B-CD14-4378-9034-25109316A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실시간 퀴즈답안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6C8CC5-F0C2-4A48-B05F-4CC7785F0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201401653 </a:t>
            </a:r>
            <a:r>
              <a:rPr lang="ko-KR" altLang="en-US" dirty="0" err="1"/>
              <a:t>박철희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13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44687-B57D-4588-9024-60582C63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FB09973-A92A-430C-A16F-63DE43411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10552" cy="4351338"/>
          </a:xfrm>
        </p:spPr>
      </p:pic>
    </p:spTree>
    <p:extLst>
      <p:ext uri="{BB962C8B-B14F-4D97-AF65-F5344CB8AC3E}">
        <p14:creationId xmlns:p14="http://schemas.microsoft.com/office/powerpoint/2010/main" val="176764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A3CC6-2F72-4002-8A45-86E6161A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178EEE-9C00-44EB-BCB5-3CB67174C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4" y="1825625"/>
            <a:ext cx="4531016" cy="4351338"/>
          </a:xfrm>
        </p:spPr>
      </p:pic>
    </p:spTree>
    <p:extLst>
      <p:ext uri="{BB962C8B-B14F-4D97-AF65-F5344CB8AC3E}">
        <p14:creationId xmlns:p14="http://schemas.microsoft.com/office/powerpoint/2010/main" val="332707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D8462-75EC-4FBB-B710-55356E5D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1F136A6-CC14-4530-A628-4FCBD58A8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16" y="2001794"/>
            <a:ext cx="5809853" cy="4351338"/>
          </a:xfrm>
        </p:spPr>
      </p:pic>
    </p:spTree>
    <p:extLst>
      <p:ext uri="{BB962C8B-B14F-4D97-AF65-F5344CB8AC3E}">
        <p14:creationId xmlns:p14="http://schemas.microsoft.com/office/powerpoint/2010/main" val="6438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4B378-3B1F-4153-A9C6-6523148C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A3DC93-FA49-41C4-BEA9-FF95E9B07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1" y="1901126"/>
            <a:ext cx="7090759" cy="4351338"/>
          </a:xfrm>
        </p:spPr>
      </p:pic>
    </p:spTree>
    <p:extLst>
      <p:ext uri="{BB962C8B-B14F-4D97-AF65-F5344CB8AC3E}">
        <p14:creationId xmlns:p14="http://schemas.microsoft.com/office/powerpoint/2010/main" val="34557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8804-6DDE-4825-8842-9DE0B0BF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69F4FC-B384-4967-87AF-E8AFF68E3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9" y="1834014"/>
            <a:ext cx="5809853" cy="4351338"/>
          </a:xfrm>
        </p:spPr>
      </p:pic>
    </p:spTree>
    <p:extLst>
      <p:ext uri="{BB962C8B-B14F-4D97-AF65-F5344CB8AC3E}">
        <p14:creationId xmlns:p14="http://schemas.microsoft.com/office/powerpoint/2010/main" val="212484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DEEBF-39B0-4B5F-A2C5-67F1FE5A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79022B-B20D-4066-8881-D9B6F9660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5" y="1901126"/>
            <a:ext cx="8098323" cy="4351338"/>
          </a:xfrm>
        </p:spPr>
      </p:pic>
    </p:spTree>
    <p:extLst>
      <p:ext uri="{BB962C8B-B14F-4D97-AF65-F5344CB8AC3E}">
        <p14:creationId xmlns:p14="http://schemas.microsoft.com/office/powerpoint/2010/main" val="85572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AB72-481F-4E03-95D0-90EE0F49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7447FC-08DE-4FC2-87A2-5389349DC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7926"/>
            <a:ext cx="10515600" cy="3186735"/>
          </a:xfrm>
        </p:spPr>
      </p:pic>
    </p:spTree>
    <p:extLst>
      <p:ext uri="{BB962C8B-B14F-4D97-AF65-F5344CB8AC3E}">
        <p14:creationId xmlns:p14="http://schemas.microsoft.com/office/powerpoint/2010/main" val="26271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66B82-2065-4D4D-8790-E97B8784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9EBE78-AC9E-4038-B24E-097E3148C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26" y="1884348"/>
            <a:ext cx="5809853" cy="4351338"/>
          </a:xfrm>
        </p:spPr>
      </p:pic>
    </p:spTree>
    <p:extLst>
      <p:ext uri="{BB962C8B-B14F-4D97-AF65-F5344CB8AC3E}">
        <p14:creationId xmlns:p14="http://schemas.microsoft.com/office/powerpoint/2010/main" val="190990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CAB66-A52B-4508-A029-4661441F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121E2E-527B-4C12-A11F-75CED5051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181"/>
            <a:ext cx="4357389" cy="4351338"/>
          </a:xfrm>
        </p:spPr>
      </p:pic>
    </p:spTree>
    <p:extLst>
      <p:ext uri="{BB962C8B-B14F-4D97-AF65-F5344CB8AC3E}">
        <p14:creationId xmlns:p14="http://schemas.microsoft.com/office/powerpoint/2010/main" val="250900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실시간 퀴즈답안 정리</vt:lpstr>
      <vt:lpstr>3월 16일</vt:lpstr>
      <vt:lpstr>3월 18일</vt:lpstr>
      <vt:lpstr>3월 18일</vt:lpstr>
      <vt:lpstr>3월 18일</vt:lpstr>
      <vt:lpstr>3월 18일</vt:lpstr>
      <vt:lpstr>3월 18일</vt:lpstr>
      <vt:lpstr>3월 23일</vt:lpstr>
      <vt:lpstr>3월 25일</vt:lpstr>
      <vt:lpstr>3월 25일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chpark</dc:creator>
  <cp:lastModifiedBy>chpark</cp:lastModifiedBy>
  <cp:revision>4</cp:revision>
  <dcterms:created xsi:type="dcterms:W3CDTF">2020-03-25T08:54:31Z</dcterms:created>
  <dcterms:modified xsi:type="dcterms:W3CDTF">2020-03-25T09:17:24Z</dcterms:modified>
</cp:coreProperties>
</file>