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812B6-E1F4-4895-83D3-36076438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853EB1-C027-4807-9446-B87E498B5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7B7A4-3B3C-455A-8F7F-C0617383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74C1-9EA3-48A5-93C4-28700913FFCB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36EBF-68EF-43FE-97CA-E8E4DD6B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D6BAC-F187-4100-9D54-AFD62D41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368F-6F98-41D7-904E-B3CD35AF1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1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B7052-F817-4C9D-A0DD-CF69F946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EDB5D-63A3-4B8A-B3A4-77107B4F0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F9AC8-908B-4302-B0B5-4F68ABA9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74C1-9EA3-48A5-93C4-28700913FFCB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C1796-2952-475D-A386-703435EF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5D2EE-A190-486B-8D98-6E8B7305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368F-6F98-41D7-904E-B3CD35AF1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AEBDDC-2B41-4DD2-AAF3-A22403877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F4668-39B9-44EA-BD5B-407BF3E53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DB637-1412-4AD6-B9B3-62A9009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74C1-9EA3-48A5-93C4-28700913FFCB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77534-5C8B-4FCC-82AB-2A0BF37E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BD1C9-D8EA-485A-9814-B347E352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368F-6F98-41D7-904E-B3CD35AF1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8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C1967-BCCD-4D63-B165-BA3D876C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0FF6A-12C5-4B13-934D-F0138AC5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352FB-0F1D-4BAA-8E97-A6DA216D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74C1-9EA3-48A5-93C4-28700913FFCB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C329A-3BE6-40E7-8F0A-D43DF6C2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3A940-BB70-4F47-B4C4-6D6E132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368F-6F98-41D7-904E-B3CD35AF1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3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0B2FA-DFAE-44CE-9B0D-FC5D271A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E88F3-E535-425F-8FE7-71DBF14F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E76C2-A7DD-4BA9-9E73-6AEF514D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74C1-9EA3-48A5-93C4-28700913FFCB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4A89D-1279-41D9-8304-1DCAAFFF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B44F5-8671-4C90-AF85-4E9BCE73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368F-6F98-41D7-904E-B3CD35AF1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2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7B68B-538A-49EF-BD49-C5BF3E70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40110-F4BD-445D-A8F1-7C163C383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BFA95-1DD0-42D7-9B01-77DBE6B0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E7BB6-E399-4A96-AC6A-F4B8FC9C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74C1-9EA3-48A5-93C4-28700913FFCB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00693-20C6-4D9B-968C-EED2F205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535DB-9AC9-4A34-8DD5-9BC35943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368F-6F98-41D7-904E-B3CD35AF1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9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67782-CE62-45EC-BCF8-67EA099A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9D850-7C5E-42F4-987C-8BC6B5652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6CCA66-DC58-4EAC-955D-0E32F3E3B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1E46B6-FE3B-431D-B68E-65D0E2BB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7D6E00-C119-400E-8762-7D8105F2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6B567C-8B4E-474C-BE5C-D1FC4B15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74C1-9EA3-48A5-93C4-28700913FFCB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0F19A-EDEF-4286-925F-73E9E56B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185171-8147-4FEA-BCF9-AA41E614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368F-6F98-41D7-904E-B3CD35AF1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3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A822-F688-4739-9915-178918C3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4483C9-3E54-4D4C-A952-1F5F63A9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74C1-9EA3-48A5-93C4-28700913FFCB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43A3AE-D812-4D85-9663-15D8F845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C7E660-D18E-4F76-85FD-FE19D5F3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368F-6F98-41D7-904E-B3CD35AF1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12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5B8E4C-638B-44FC-B453-3C270D7B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74C1-9EA3-48A5-93C4-28700913FFCB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1A529-EC3E-431F-AE07-6D506913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E8C37-BBBB-4404-893A-B386A00C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368F-6F98-41D7-904E-B3CD35AF1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38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213C8-BF91-4618-9587-1D4E7D7A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EC19D-C467-4A29-841D-7CBA0D1A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7480F-758F-49B0-9F66-9E7417B72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789CE-B868-453E-A73F-996AF086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74C1-9EA3-48A5-93C4-28700913FFCB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02BA63-9F48-44B6-BC9C-27B020B5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8C9DC-F680-488E-8982-371CBD10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368F-6F98-41D7-904E-B3CD35AF1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9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19F8D-11BF-4191-8E8B-86196628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306A69-91F1-4256-A0FC-B1B65EA82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F70761-6DF9-40AA-A507-32E6C1A6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561A2-D788-4636-879F-1B8B1266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74C1-9EA3-48A5-93C4-28700913FFCB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80687-2702-4853-8348-D4BBB13E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2B96E-64A7-4711-8B91-1DB228B1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368F-6F98-41D7-904E-B3CD35AF1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66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2FE1E-08B3-45BE-8B37-CAE0710F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7AE04-731F-4A06-8555-D8C2091E3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0E082-73EF-4437-B8C4-4A6949CC1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A74C1-9EA3-48A5-93C4-28700913FFCB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EA2B3-041B-4218-902E-301F661C0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352C1-FC1D-405C-833B-D7A99532D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1368F-6F98-41D7-904E-B3CD35AF1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5201-B222-4895-9606-9EA1980B1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칼만필터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718060-31CF-4611-A390-159924D12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201401653 </a:t>
            </a:r>
            <a:r>
              <a:rPr lang="ko-KR" altLang="en-US" dirty="0" err="1"/>
              <a:t>박철희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75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B3C1-D096-422E-8F79-CEF2BDFA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4ED255C-EDFC-44A9-B46C-52C6E7398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429" y="532333"/>
            <a:ext cx="4572000" cy="61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7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9B76C-3BEE-4A9D-B640-5CE80733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45CA89-77E5-483B-A9B5-F3F573DE0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868" y="303110"/>
            <a:ext cx="4790115" cy="639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1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칼만필터 정리</vt:lpstr>
      <vt:lpstr>1</vt:lpstr>
      <vt:lpstr>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칼만필터 정리</dc:title>
  <dc:creator>chpark</dc:creator>
  <cp:lastModifiedBy>chpark</cp:lastModifiedBy>
  <cp:revision>2</cp:revision>
  <dcterms:created xsi:type="dcterms:W3CDTF">2020-04-06T11:10:05Z</dcterms:created>
  <dcterms:modified xsi:type="dcterms:W3CDTF">2020-04-06T11:15:33Z</dcterms:modified>
</cp:coreProperties>
</file>