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58" r:id="rId6"/>
    <p:sldId id="269" r:id="rId7"/>
    <p:sldId id="270" r:id="rId8"/>
    <p:sldId id="271" r:id="rId9"/>
    <p:sldId id="265" r:id="rId10"/>
    <p:sldId id="261" r:id="rId11"/>
    <p:sldId id="267" r:id="rId12"/>
    <p:sldId id="259" r:id="rId13"/>
    <p:sldId id="262" r:id="rId14"/>
    <p:sldId id="263" r:id="rId15"/>
    <p:sldId id="268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86289-1C98-41BC-978F-B79F9606E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BADAB-131B-4E7F-83C6-5FED5FD6E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6B99C-6A4B-4990-84C9-8CE63F84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F1C37-2AD3-4837-8CD0-4A589B55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C6AE8-40FC-46B3-A36A-4C94F32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9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D68AB-D486-45E2-B5C3-27A76990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A754C-73A2-448C-BF11-D643ED18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79131-DFCB-403C-B38B-BFAFA521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70617-99C7-44E4-ACCA-25820834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54C9-2CEB-45E2-A07A-BA4CFA87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C11D47-5018-4DCD-8104-A4D56321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BC33F-C69A-4C67-BDC0-D9269DD9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DE6F9-5B2F-4933-8C6E-311FA02B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72515-9DA7-4D15-8F99-3CEC5A70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90ED8-5BAC-416C-BF6A-A823AB18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32B3-F29D-4A96-9974-2CAE3433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729E4-0F0B-449F-AC0E-675B89E7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5DFDE-AE0D-453C-BD71-36850887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2C16D-69EA-4A0F-985A-E7F87A6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FF099-D837-43F4-B3BD-0E7B9C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37697-9DFA-4D79-BCE5-48B26A8E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22012-729D-495C-9BC9-8998CB31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DF962-2F49-47FB-8378-64451DBD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A5ADC-9837-47B1-8D57-52089410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9D656-C579-43EE-8A0A-713BCFC6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B6D9-33CE-4F64-ABB5-5F4D425C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50F9-93A9-4F6B-8D06-640CEDAE5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FF295-FF80-406D-A3E1-F8EBBFA3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F20D3-1B04-4B01-BDEF-8F042298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CFD34-AFB8-49C3-AEEB-EBBCAF1B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5ED7A-3CF6-40DD-9CD4-22F7780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FA230-51FB-4E36-97F1-5BE1E940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55A3B-1440-41D6-AB3D-D4C5F458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0D3F6-EF60-49A4-B97F-476CCFDB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F6E041-DED7-4528-B6A9-D7C63A88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10968F-7BD6-4B64-BCD4-CEEEFB634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20538-0C81-4B0E-80DB-10BE1FD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02F6A-E1AC-4E28-B687-732375D8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1809BD-07AB-4A21-8D1B-65AB61CF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9D750-2811-44A8-8F31-5B87C7F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8D8458-4106-42A1-BDBA-E057C518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6D00F-61C8-4093-B95A-F8442702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CAFF0F-56E7-4E47-8A17-5798FDCF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51C8D-E125-423F-9A1E-01A88D15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4EEAE-DDFD-445F-BE32-503DB7A4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0F284-5B4B-4660-9A99-AA2F88F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F466-2AEF-4B91-8716-343D4139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D4C04-3129-4F67-AA89-92997FE9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E7383-3024-42DF-A167-6E9D4A87D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84639-7C93-43BB-80AD-523C38CB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6575A-765F-4FD7-AE97-14D848C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17A7A-5661-44AB-AF7B-96CBDEA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3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3B76-4A9A-452E-9C57-6F3CDF3F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29ACB0-3383-4830-A3CA-5457B90C9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BBD6B-BA2E-42A6-B4FD-853C6025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84BD3-0DF3-429C-8B2B-CE619C8A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D1D85-7553-4F9B-B259-1C424F2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8C949-73A2-45F3-9F48-77421DC8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E8AF4-182B-4338-A85D-E8725DA6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5D897-9BF3-46D4-AA6F-BFE9A0AF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FC521-992D-4CAF-85B5-DD950F18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B6C8-0E57-4400-949C-952611C10EE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4E31-1409-469D-B85A-1A81C483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C4215-0431-452A-9C3D-DA73CD65D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95FC-BF29-40BE-908C-B3CBFD4A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1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64EE-C5C8-4F08-9B04-ACCF8EC57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로봇시스템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64A81-C923-4842-96CC-41D5C49DC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20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18A3-8AEC-48FB-870A-26C1835F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8BAF9A4-8103-468F-8949-35695CA27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4" y="1774578"/>
            <a:ext cx="4210050" cy="417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EF67C-6C03-45CA-BA12-6C2E96892F74}"/>
              </a:ext>
            </a:extLst>
          </p:cNvPr>
          <p:cNvSpPr txBox="1"/>
          <p:nvPr/>
        </p:nvSpPr>
        <p:spPr>
          <a:xfrm>
            <a:off x="4874004" y="1690688"/>
            <a:ext cx="5998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평균필터의 코드와 유사하지만 이동평균 필터를 구하는 과정을 보면</a:t>
            </a:r>
            <a:r>
              <a:rPr lang="en-US" altLang="ko-KR" dirty="0"/>
              <a:t>, n</a:t>
            </a:r>
            <a:r>
              <a:rPr lang="ko-KR" altLang="en-US" dirty="0"/>
              <a:t>값을 통해 이동 평균 필터의 사이즈를 조절한다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코드에서는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인데 최근 </a:t>
            </a:r>
            <a:r>
              <a:rPr lang="en-US" altLang="ko-KR" dirty="0"/>
              <a:t>10</a:t>
            </a:r>
            <a:r>
              <a:rPr lang="ko-KR" altLang="en-US" dirty="0"/>
              <a:t>개의 샘플만을 이용해 평균을 구한다는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그리고 이 함수를 호출 시</a:t>
            </a:r>
            <a:r>
              <a:rPr lang="en-US" altLang="ko-KR" dirty="0"/>
              <a:t>, </a:t>
            </a:r>
            <a:r>
              <a:rPr lang="ko-KR" altLang="en-US" dirty="0"/>
              <a:t>필터 호출 횟수가 </a:t>
            </a:r>
            <a:r>
              <a:rPr lang="en-US" altLang="ko-KR" dirty="0"/>
              <a:t>n</a:t>
            </a:r>
            <a:r>
              <a:rPr lang="ko-KR" altLang="en-US" dirty="0"/>
              <a:t>보다 작다면 현재 들어온 값을 새롭게 저장하고</a:t>
            </a:r>
            <a:r>
              <a:rPr lang="en-US" altLang="ko-KR" dirty="0"/>
              <a:t>, n</a:t>
            </a:r>
            <a:r>
              <a:rPr lang="ko-KR" altLang="en-US" dirty="0"/>
              <a:t>을 초과했다면 가장 오래된 값을 지우고 그 자리에 현재 값으로 대체한다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새로운 평균값 </a:t>
            </a:r>
            <a:r>
              <a:rPr lang="en-US" altLang="ko-KR" dirty="0"/>
              <a:t>=</a:t>
            </a:r>
            <a:r>
              <a:rPr lang="ko-KR" altLang="en-US" dirty="0"/>
              <a:t> 이전 평균값 </a:t>
            </a:r>
            <a:r>
              <a:rPr lang="en-US" altLang="ko-KR" dirty="0"/>
              <a:t>+(</a:t>
            </a:r>
            <a:r>
              <a:rPr lang="ko-KR" altLang="en-US" dirty="0"/>
              <a:t>새로운 </a:t>
            </a:r>
            <a:r>
              <a:rPr lang="ko-KR" altLang="en-US" dirty="0" err="1"/>
              <a:t>입력값</a:t>
            </a:r>
            <a:r>
              <a:rPr lang="en-US" altLang="ko-KR" dirty="0"/>
              <a:t>-</a:t>
            </a:r>
            <a:r>
              <a:rPr lang="ko-KR" altLang="en-US" dirty="0"/>
              <a:t>가장 오래된 값</a:t>
            </a:r>
            <a:r>
              <a:rPr lang="en-US" altLang="ko-KR" dirty="0"/>
              <a:t>)/n</a:t>
            </a:r>
            <a:r>
              <a:rPr lang="ko-KR" altLang="en-US" dirty="0"/>
              <a:t>으로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05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AC91-9072-4744-84F4-35088E46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003114-30B7-4C25-A396-15E8553B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11" y="1760690"/>
            <a:ext cx="364807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4DC35-CA59-4655-8055-F758EAA041B0}"/>
              </a:ext>
            </a:extLst>
          </p:cNvPr>
          <p:cNvSpPr txBox="1"/>
          <p:nvPr/>
        </p:nvSpPr>
        <p:spPr>
          <a:xfrm>
            <a:off x="5117284" y="1946246"/>
            <a:ext cx="6116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이전 코드와 거의 유사하다</a:t>
            </a:r>
            <a:r>
              <a:rPr lang="en-US" altLang="ko-KR" dirty="0"/>
              <a:t>. </a:t>
            </a:r>
            <a:r>
              <a:rPr lang="ko-KR" altLang="en-US" dirty="0"/>
              <a:t>다만 평균 필터를 이동평균 필터로 바꾼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여기서 </a:t>
            </a:r>
            <a:r>
              <a:rPr lang="en-US" altLang="ko-KR" dirty="0"/>
              <a:t>filter size</a:t>
            </a:r>
            <a:r>
              <a:rPr lang="ko-KR" altLang="en-US" dirty="0"/>
              <a:t>를 </a:t>
            </a:r>
            <a:r>
              <a:rPr lang="en-US" altLang="ko-KR" dirty="0"/>
              <a:t>10,50,100</a:t>
            </a:r>
            <a:r>
              <a:rPr lang="ko-KR" altLang="en-US" dirty="0"/>
              <a:t>로 바꿔가며 어떤 변화가 생기는지 비교해본다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352AF-814E-417D-B69A-A9617C1F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이동평균 필터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9E38B7-90F3-4C43-BCBF-D52809D72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683"/>
            <a:ext cx="10515600" cy="3186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9BC93-DAFF-4E7C-AA12-C6E0F28DA3C9}"/>
              </a:ext>
            </a:extLst>
          </p:cNvPr>
          <p:cNvSpPr txBox="1"/>
          <p:nvPr/>
        </p:nvSpPr>
        <p:spPr>
          <a:xfrm>
            <a:off x="838200" y="4789313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차례대로 필터를 구성하는 </a:t>
            </a:r>
            <a:r>
              <a:rPr lang="en-US" altLang="ko-KR" dirty="0"/>
              <a:t>n</a:t>
            </a:r>
            <a:r>
              <a:rPr lang="ko-KR" altLang="en-US" dirty="0"/>
              <a:t>의 개수가 </a:t>
            </a:r>
            <a:r>
              <a:rPr lang="en-US" altLang="ko-KR" dirty="0"/>
              <a:t>10,50,100</a:t>
            </a:r>
            <a:r>
              <a:rPr lang="ko-KR" altLang="en-US" dirty="0"/>
              <a:t>인 경우의 그래프를 그린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평균 필터와 비교해봤을 때</a:t>
            </a:r>
            <a:r>
              <a:rPr lang="en-US" altLang="ko-KR" dirty="0"/>
              <a:t>, </a:t>
            </a:r>
            <a:r>
              <a:rPr lang="ko-KR" altLang="en-US" dirty="0"/>
              <a:t>확실히 필터를 적용해도 변화를 잘 수용하는 모습을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N</a:t>
            </a:r>
            <a:r>
              <a:rPr lang="ko-KR" altLang="en-US" dirty="0"/>
              <a:t>의 값이 커질수록 이동평균 필터의 그래프 모양이 측정 데이터의 그래프를 잘 쫓아가지 못하고 평균 필터와 비슷한 형태로 되는 것을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n</a:t>
            </a:r>
            <a:r>
              <a:rPr lang="ko-KR" altLang="en-US" dirty="0"/>
              <a:t>값이 커질수록 현재 값의 비중이 줄어들기 때문에 변화를 따라가는 데 걸리는 시간도 점점 길어지는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99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2382-4683-45E6-93DD-BCF514A1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저주파 통과 필터</a:t>
            </a:r>
            <a:r>
              <a:rPr lang="en-US" altLang="ko-KR" dirty="0"/>
              <a:t>(LPF)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FED06-A958-4D50-AF92-955FDD18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이동평균 필터에서는 과거 값과 현재 값에 같은 가중치를 주고 평균에 반영되기 때문에 변화를 잘 쫓아가지 못하는 경우가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기존 데이터를 이동 평균 필터를 적용하면 일정 시간 지연이 발생하게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위해 저주파 통과 필터가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6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DB06-39BA-4A46-A610-01C3263A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7570E-C1DF-4A7F-BDB6-7FFF09316A4C}"/>
              </a:ext>
            </a:extLst>
          </p:cNvPr>
          <p:cNvSpPr txBox="1"/>
          <p:nvPr/>
        </p:nvSpPr>
        <p:spPr>
          <a:xfrm>
            <a:off x="4160939" y="2340528"/>
            <a:ext cx="6291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저주파 통과 필터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 필터와 비슷한 구조이지만 앞에 곱해지는 </a:t>
            </a:r>
            <a:r>
              <a:rPr lang="en-US" altLang="ko-KR" dirty="0"/>
              <a:t>alpha</a:t>
            </a:r>
            <a:r>
              <a:rPr lang="ko-KR" altLang="en-US" dirty="0"/>
              <a:t>값을 사용자가 원하는 대로 조절 가능한 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Alpha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621C3D3-03BC-463A-8314-424E2ED4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42" y="1962150"/>
            <a:ext cx="2667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2717-3BB9-4631-BA77-01414FC3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12BC19-9E8C-493D-BF89-B8E14523A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30" y="1901125"/>
            <a:ext cx="35618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DC5AB-D1F8-49B9-A64E-F44E5CF343AD}"/>
              </a:ext>
            </a:extLst>
          </p:cNvPr>
          <p:cNvSpPr txBox="1"/>
          <p:nvPr/>
        </p:nvSpPr>
        <p:spPr>
          <a:xfrm>
            <a:off x="4605556" y="3511811"/>
            <a:ext cx="716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이동평균 필터에서 사용된 코드를 이동평균 필터 대신 저주파 통과 필터를 사용해 차이를 비교해보는 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22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D7025-74AC-4559-9D37-FE8EC8F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E68BBD-D18E-4843-B186-AA9F62F86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422" y="1523621"/>
            <a:ext cx="3353224" cy="303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921DD-C623-4B60-A2FD-F40B8842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46" y="1523621"/>
            <a:ext cx="3347889" cy="303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632FD5-FAD4-4C00-BDE2-D5845D43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67" y="1523621"/>
            <a:ext cx="3354492" cy="303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FF9FE4-D59F-4E34-B8DF-79D4022A73B2}"/>
              </a:ext>
            </a:extLst>
          </p:cNvPr>
          <p:cNvSpPr txBox="1"/>
          <p:nvPr/>
        </p:nvSpPr>
        <p:spPr>
          <a:xfrm>
            <a:off x="711422" y="4698054"/>
            <a:ext cx="10764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Alpha=0.1,0.4,0.7</a:t>
            </a:r>
            <a:r>
              <a:rPr lang="ko-KR" altLang="en-US" dirty="0"/>
              <a:t>으로 조정했을 때의 결과이다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Alpha</a:t>
            </a:r>
            <a:r>
              <a:rPr lang="ko-KR" altLang="en-US" dirty="0"/>
              <a:t>값이 작을수록 현재 값의 반영비율이 크기 때문에 왼쪽 그래프가 가장 측정값 그래프와 유사한 것을 알 수 있다</a:t>
            </a:r>
            <a:r>
              <a:rPr lang="en-US" altLang="ko-KR" dirty="0"/>
              <a:t>.</a:t>
            </a:r>
            <a:r>
              <a:rPr lang="ko-KR" altLang="en-US" dirty="0"/>
              <a:t> 이는 튀는 값들에 대해 노이즈가 많이 제거되지 못하는 것을 보여준다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alpha</a:t>
            </a:r>
            <a:r>
              <a:rPr lang="ko-KR" altLang="en-US" dirty="0"/>
              <a:t>값이 커질 경우에는 노이즈에 대해서도 어느 정도 제거가 된 모습이다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기존 이동평균 필터에서는 </a:t>
            </a:r>
            <a:r>
              <a:rPr lang="en-US" altLang="ko-KR" dirty="0"/>
              <a:t>n=10</a:t>
            </a:r>
            <a:r>
              <a:rPr lang="ko-KR" altLang="en-US" dirty="0"/>
              <a:t>인 경우만 봐도 육안으로 식별 가능한 시간 지연이 발생했는데 </a:t>
            </a:r>
            <a:r>
              <a:rPr lang="en-US" altLang="ko-KR" dirty="0"/>
              <a:t>LPF</a:t>
            </a:r>
            <a:r>
              <a:rPr lang="ko-KR" altLang="en-US" dirty="0"/>
              <a:t>에서는 특별히 시간 지연을 느끼기 어려울 정도로 시간 </a:t>
            </a:r>
            <a:r>
              <a:rPr lang="ko-KR" altLang="en-US"/>
              <a:t>지연이 제거된 </a:t>
            </a:r>
            <a:r>
              <a:rPr lang="ko-KR" altLang="en-US" dirty="0"/>
              <a:t>것을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2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83E9-B8E4-4A81-BAF8-C20988D7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5A05-90C2-4FFF-8336-4BA45BCD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필터는 </a:t>
            </a:r>
            <a:r>
              <a:rPr lang="en-US" altLang="ko-KR" dirty="0"/>
              <a:t>Recursive expression</a:t>
            </a:r>
            <a:r>
              <a:rPr lang="ko-KR" altLang="en-US" dirty="0"/>
              <a:t>방식으로 평균을 구하는 필터이다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평균필터는 튀는 값에 대해서 안정적인 값을 주는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4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D7935-1021-448E-8031-4201862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4F9B1-DD06-4A81-8157-E7576C9F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5" y="2011024"/>
            <a:ext cx="1657350" cy="7715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F38EEB-E6A3-4BCF-B1A7-BA97D893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765" y="2782549"/>
            <a:ext cx="2476500" cy="332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AAE025-9F8C-4375-8636-A5F5793302CB}"/>
              </a:ext>
            </a:extLst>
          </p:cNvPr>
          <p:cNvSpPr txBox="1"/>
          <p:nvPr/>
        </p:nvSpPr>
        <p:spPr>
          <a:xfrm>
            <a:off x="3139666" y="2413337"/>
            <a:ext cx="8462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GetVolt</a:t>
            </a:r>
            <a:r>
              <a:rPr lang="en-US" altLang="ko-KR" dirty="0"/>
              <a:t> </a:t>
            </a:r>
            <a:r>
              <a:rPr lang="ko-KR" altLang="en-US" dirty="0"/>
              <a:t>함수는 노이즈가 섞인 평균 </a:t>
            </a:r>
            <a:r>
              <a:rPr lang="en-US" altLang="ko-KR" dirty="0"/>
              <a:t>14.4</a:t>
            </a:r>
            <a:r>
              <a:rPr lang="ko-KR" altLang="en-US" dirty="0"/>
              <a:t>의 값을 출력하는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avgFilter</a:t>
            </a:r>
            <a:r>
              <a:rPr lang="en-US" altLang="ko-KR" dirty="0"/>
              <a:t> </a:t>
            </a:r>
            <a:r>
              <a:rPr lang="ko-KR" altLang="en-US" dirty="0"/>
              <a:t>함수는 평균 필터를 적용하는 함수이다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 함수가 호출될 때마다 </a:t>
            </a:r>
            <a:r>
              <a:rPr lang="en-US" altLang="ko-KR" dirty="0"/>
              <a:t>recursive expression</a:t>
            </a:r>
            <a:r>
              <a:rPr lang="ko-KR" altLang="en-US" dirty="0"/>
              <a:t> 방식으로 평균을 구하게 된다</a:t>
            </a:r>
            <a:r>
              <a:rPr lang="en-US" altLang="ko-KR" dirty="0"/>
              <a:t>. </a:t>
            </a:r>
            <a:r>
              <a:rPr lang="ko-KR" altLang="en-US" dirty="0"/>
              <a:t>함수 호출 시마다 하나의 변수를 이용해 현재 함수 호출 회수를 저장하고 구한 평균 값을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이후 새롭게 값이 들어올 때마다 </a:t>
            </a:r>
            <a:r>
              <a:rPr lang="en-US" altLang="ko-KR" dirty="0"/>
              <a:t>recursive expression</a:t>
            </a:r>
            <a:r>
              <a:rPr lang="ko-KR" altLang="en-US" dirty="0"/>
              <a:t>방식으로 다시 평균을 구한 뒤 이 값을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EA88-0D57-4F30-B890-52EB2681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A714EF-E300-4F94-97C5-8D844A14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50" y="1690688"/>
            <a:ext cx="302248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4FD5E-CFDF-4D4E-BEDC-9F21BAE2F01D}"/>
              </a:ext>
            </a:extLst>
          </p:cNvPr>
          <p:cNvSpPr txBox="1"/>
          <p:nvPr/>
        </p:nvSpPr>
        <p:spPr>
          <a:xfrm>
            <a:off x="3842158" y="2764869"/>
            <a:ext cx="7951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0</a:t>
            </a:r>
            <a:r>
              <a:rPr lang="ko-KR" altLang="en-US" dirty="0"/>
              <a:t>초부터 </a:t>
            </a:r>
            <a:r>
              <a:rPr lang="en-US" altLang="ko-KR" dirty="0"/>
              <a:t>0.2</a:t>
            </a:r>
            <a:r>
              <a:rPr lang="ko-KR" altLang="en-US" dirty="0"/>
              <a:t>초 간격으로 </a:t>
            </a:r>
            <a:r>
              <a:rPr lang="en-US" altLang="ko-KR" dirty="0"/>
              <a:t>10</a:t>
            </a:r>
            <a:r>
              <a:rPr lang="ko-KR" altLang="en-US" dirty="0"/>
              <a:t>초까지 전압을 구하고 구한 값을 평균필터 함수를 호출해서 구한 뒤 이 값을 </a:t>
            </a:r>
            <a:r>
              <a:rPr lang="en-US" altLang="ko-KR" dirty="0"/>
              <a:t>plot</a:t>
            </a:r>
            <a:r>
              <a:rPr lang="ko-KR" altLang="en-US" dirty="0"/>
              <a:t>에 띄우는 코드이다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데이터가 </a:t>
            </a:r>
            <a:r>
              <a:rPr lang="en-US" altLang="ko-KR" dirty="0"/>
              <a:t>0.2</a:t>
            </a:r>
            <a:r>
              <a:rPr lang="ko-KR" altLang="en-US" dirty="0"/>
              <a:t>초마다 새롭게 들어올 때마다 그 값을 평균필터를 이용해 필터 적용한 값을 구하고 원래 값과 필터 적용한 값을 저장한다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78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89A9-5DB8-4762-A2AB-D16A5D8C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6434FE-14E5-49BE-9787-760008554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95" y="1690688"/>
            <a:ext cx="4824309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BA416-EF0B-42AC-995A-ED9E3659A302}"/>
              </a:ext>
            </a:extLst>
          </p:cNvPr>
          <p:cNvSpPr txBox="1"/>
          <p:nvPr/>
        </p:nvSpPr>
        <p:spPr>
          <a:xfrm>
            <a:off x="5561901" y="3059885"/>
            <a:ext cx="6182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필터를 거치지 않은 데이터를 보면</a:t>
            </a:r>
            <a:r>
              <a:rPr lang="en-US" altLang="ko-KR" dirty="0"/>
              <a:t>, 14.4V</a:t>
            </a:r>
            <a:r>
              <a:rPr lang="ko-KR" altLang="en-US" dirty="0"/>
              <a:t>를 기준으로 굉장히 크게 값이 튀는 것을 볼 수 있다</a:t>
            </a:r>
            <a:r>
              <a:rPr lang="en-US" altLang="ko-KR" dirty="0"/>
              <a:t>. </a:t>
            </a:r>
            <a:r>
              <a:rPr lang="ko-KR" altLang="en-US" dirty="0"/>
              <a:t>하지만 평균 필터를 적용시켜 보면 기존 튀는 값이 </a:t>
            </a:r>
            <a:r>
              <a:rPr lang="en-US" altLang="ko-KR" dirty="0"/>
              <a:t>14.4V</a:t>
            </a:r>
            <a:r>
              <a:rPr lang="ko-KR" altLang="en-US" dirty="0"/>
              <a:t> 기준으로 크게 벗어나지 않도록 하는 것을 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평균 필터는 노이즈가 많이 있는 데이터를 대상으로 이 노이즈를 경감시키는 효과를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5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F9CD-26C3-4EA8-9D37-D9147AFE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평균필터의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ABB20-5F7A-4572-844E-169F492F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평균필터는 튀는 값들을 잘 잡아주는 효과를 주지만 어떤 변화에 대해서는 둔감하게 반응하기 때문에 어떤 변화를 보고자 할 때 평균필터는 적합하지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8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BB2F4-A6DA-4A47-AB0C-5DEB42B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79FB15-D4B8-4C30-BCF8-87DB54C9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14775" cy="422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54219-A7BB-40C3-ADAD-4DD7DBBA1984}"/>
              </a:ext>
            </a:extLst>
          </p:cNvPr>
          <p:cNvSpPr txBox="1"/>
          <p:nvPr/>
        </p:nvSpPr>
        <p:spPr>
          <a:xfrm>
            <a:off x="5058561" y="3137483"/>
            <a:ext cx="6116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/>
              <a:t>0.02</a:t>
            </a:r>
            <a:r>
              <a:rPr lang="ko-KR" altLang="en-US" dirty="0"/>
              <a:t>초 간격으로 </a:t>
            </a:r>
            <a:r>
              <a:rPr lang="en-US" altLang="ko-KR" dirty="0"/>
              <a:t>500</a:t>
            </a:r>
            <a:r>
              <a:rPr lang="ko-KR" altLang="en-US" dirty="0"/>
              <a:t>개의 샘플에 대해 거리를 측정하고 이 값을 평균 필터를 적용해 차이를 그래프로 본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2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8D957-8353-4074-BB20-1FCD3DC4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5A5AB9-BBB6-401C-8626-B74F1652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4970"/>
            <a:ext cx="3761347" cy="3367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3E544-1BD9-4E0E-BFD4-CB44ADFFDC03}"/>
              </a:ext>
            </a:extLst>
          </p:cNvPr>
          <p:cNvSpPr txBox="1"/>
          <p:nvPr/>
        </p:nvSpPr>
        <p:spPr>
          <a:xfrm>
            <a:off x="5008228" y="2038525"/>
            <a:ext cx="6509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그래프에서 측정값을 보면</a:t>
            </a:r>
            <a:r>
              <a:rPr lang="en-US" altLang="ko-KR" dirty="0"/>
              <a:t>, </a:t>
            </a:r>
            <a:r>
              <a:rPr lang="ko-KR" altLang="en-US" dirty="0"/>
              <a:t>약간의 노이즈가 섞였지만 측정값이 계속해서 변하는 것을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평균 필터를 적용한 그래프를 보면</a:t>
            </a:r>
            <a:r>
              <a:rPr lang="en-US" altLang="ko-KR" dirty="0"/>
              <a:t>, </a:t>
            </a:r>
            <a:r>
              <a:rPr lang="ko-KR" altLang="en-US" dirty="0"/>
              <a:t>이러한 변화에 전혀 대응하고 있지 못하는 모습이다</a:t>
            </a:r>
            <a:r>
              <a:rPr lang="en-US" altLang="ko-KR" dirty="0"/>
              <a:t>. </a:t>
            </a:r>
            <a:r>
              <a:rPr lang="ko-KR" altLang="en-US" dirty="0"/>
              <a:t>단순히 전체적으로 증가하는 경향성만을 보여주고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78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9454-E211-4EC0-9175-14A358F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이동평균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94093-621F-470B-884C-5EF044B1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평균 필터는 변화에 대해 민감하지 않기 때문에 적합하지 않은 것을 확인했다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 경우에는 이동평균 필터를 사용한다</a:t>
            </a:r>
            <a:r>
              <a:rPr lang="en-US" altLang="ko-KR" dirty="0"/>
              <a:t>. </a:t>
            </a:r>
            <a:r>
              <a:rPr lang="ko-KR" altLang="en-US" dirty="0"/>
              <a:t>이동평균 필터는 구간을 정해두고 해당 구간에서의 평균을 구해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86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679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로봇시스템 과제</vt:lpstr>
      <vt:lpstr>평균필터</vt:lpstr>
      <vt:lpstr>코드</vt:lpstr>
      <vt:lpstr>코드</vt:lpstr>
      <vt:lpstr>결과</vt:lpstr>
      <vt:lpstr>평균필터의 한계</vt:lpstr>
      <vt:lpstr>코드</vt:lpstr>
      <vt:lpstr>결과</vt:lpstr>
      <vt:lpstr>이동평균 필터</vt:lpstr>
      <vt:lpstr>코드</vt:lpstr>
      <vt:lpstr>코드</vt:lpstr>
      <vt:lpstr>이동평균 필터</vt:lpstr>
      <vt:lpstr>저주파 통과 필터(LPF)</vt:lpstr>
      <vt:lpstr>코드</vt:lpstr>
      <vt:lpstr>코드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로봇시스템 과제</dc:title>
  <dc:creator>chpark</dc:creator>
  <cp:lastModifiedBy>chpark</cp:lastModifiedBy>
  <cp:revision>31</cp:revision>
  <dcterms:created xsi:type="dcterms:W3CDTF">2020-03-18T08:10:55Z</dcterms:created>
  <dcterms:modified xsi:type="dcterms:W3CDTF">2020-03-21T02:56:32Z</dcterms:modified>
</cp:coreProperties>
</file>