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E8AE9-2953-465E-A27E-43D21C21B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C8781-F5DE-4E25-9A0E-515BF46F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D1261-D7F0-4156-922F-AE0C4A35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6523B-7F33-4630-9897-065FE851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A255E-3F11-49FA-BA89-4F47A934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9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F2552-E2E5-4B5F-80EA-5A12640A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D0A18-84E0-435A-983B-97721257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541D2-1A13-4122-928F-843D5103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5E447-E697-4A9B-9CC4-8F642518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C3C76-E5E2-4A67-91C9-DC681444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B577D-1E8C-4B70-AA33-8AC695FC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EEF60-DCA6-4E46-8467-1B0A58C7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FFA79-3F3A-4956-86AE-15BB604B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31CF-E72C-4150-A2BA-E32B012A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35821-FE2B-465C-A10A-B21DA47D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AB1CA-970F-494D-B3AF-DDD14B5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27DCB-65AA-48A0-8CF9-C298EF91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6A7D8-25CA-431E-83AE-58FD6484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3C418-6A0C-4A12-9D74-D107BB17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1FAA5-C12D-41B3-AEAD-DE17AD54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895D5-3DE5-4AAA-8D95-E675A4A8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D9BB5-399B-4494-A235-27E9E6D7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CEBA0-6D2A-444E-A49A-B81E16C1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0D145-8DDE-4F9E-956F-57E3591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F61D8-E488-4620-B12B-CA9BF08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AC7D6-EA75-417C-81CB-C935ADD4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E590E-59E0-4E8C-972F-A3E0E8F8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598FE-A616-4D40-8CBC-7C089965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D7DE3-31A2-472B-AC27-D08624BC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599F0-73A6-4531-B309-A5A4D393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0E786-83DC-4A84-8410-27AADF3A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3190-D302-4979-8A79-2CB4FE61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7E384-BA0A-4DE4-A671-8DE0EA52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30250-CB47-49BC-97B2-E4319D3D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9E33A-58F6-45C5-B913-7F47AD810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B0B358-577F-4DD7-BED5-1B10D1F6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36A88D-9BD5-4065-851E-B7C0C04F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645CC6-AA85-4AC6-B263-EA9E7C6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B21464-BA3D-48EE-8286-0F8B93A5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EB2AF-AD5B-45D8-84AD-36B54043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BE045A-C557-4DE5-9605-64CD1E11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F5C9D8-4984-4512-AA54-54A9B0AB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FB383-DB6C-41E7-A813-4385B3DE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FA6EDF-7647-4A41-90B1-34E1AE4F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45E5-652A-4E50-9AE8-B5F1CA86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47B77-1AD9-4877-8506-63E73FDE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95F3E-5ACE-40BB-9961-F9CBEB9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38B5D-E43E-43D0-AC1B-04735563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DB8A7-C18E-4259-B66B-D35A0DC3F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01848-6583-4265-B938-44971330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24C9D-07F6-4381-B3D4-BC287C82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A4FBB-ECFF-489E-8476-F2B70D03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4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252-5816-4948-B195-9D147811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5ABA5-437A-4845-8D85-05A4881A0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A6D41-382E-4D60-B8A9-84C80C2C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7E47-3AA2-4227-B1B1-82A1FA98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4E4EE-C0D9-4A8A-8767-F1A5835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88DC4-300A-46BF-8B10-D5470ED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40DB4-67FB-4C44-AC18-B376BBC1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426D5-8C87-4B8D-8C8E-CDFD1715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EA62A-7025-4B8A-95F6-51CF58CAB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4530-5CEB-4727-B272-7B205BF7BC2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81C7D-BE5A-4FE6-BA41-367AB3503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4229B-8298-4AA8-AB34-640EDBFF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AC40-A6A3-42CB-97ED-E3889CA9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43F97-BF1D-48A3-8E0E-3D523BCFD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칼만필터 과제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384DE-A2A4-45DE-8A09-61E5C2266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2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8929-DE49-4349-A2E2-50EE131C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평균필터</a:t>
            </a:r>
            <a:r>
              <a:rPr lang="en-US" altLang="ko-KR" dirty="0"/>
              <a:t>,</a:t>
            </a:r>
            <a:r>
              <a:rPr lang="ko-KR" altLang="en-US" dirty="0"/>
              <a:t>저주파필터</a:t>
            </a:r>
            <a:r>
              <a:rPr lang="en-US" altLang="ko-KR" dirty="0"/>
              <a:t>,</a:t>
            </a:r>
            <a:r>
              <a:rPr lang="ko-KR" altLang="en-US" dirty="0"/>
              <a:t>칼만필터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7B990-6DE5-4893-9551-FEAC3349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GetVolt</a:t>
            </a:r>
            <a:r>
              <a:rPr lang="en-US" altLang="ko-KR" dirty="0"/>
              <a:t>()</a:t>
            </a:r>
            <a:r>
              <a:rPr lang="ko-KR" altLang="en-US" dirty="0"/>
              <a:t>함수를 통해 전압을 구해서 칼만 필터를 적용해보았던 코드를 칼만 필터 뿐만 아니라 평균필터</a:t>
            </a:r>
            <a:r>
              <a:rPr lang="en-US" altLang="ko-KR" dirty="0"/>
              <a:t>, </a:t>
            </a:r>
            <a:r>
              <a:rPr lang="ko-KR" altLang="en-US" dirty="0"/>
              <a:t>저주파 통과 필터를 적용시켜 해당 결과를 비교해본다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저주파 통과 필터의 경우</a:t>
            </a:r>
            <a:r>
              <a:rPr lang="en-US" altLang="ko-KR" dirty="0"/>
              <a:t>, α=0.9</a:t>
            </a:r>
            <a:r>
              <a:rPr lang="ko-KR" altLang="en-US" dirty="0"/>
              <a:t>로 설정하고 진행했다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83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AD9C1-7779-451C-9C8A-3D72B3F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평균필터</a:t>
            </a:r>
            <a:r>
              <a:rPr lang="en-US" altLang="ko-KR" dirty="0"/>
              <a:t>,</a:t>
            </a:r>
            <a:r>
              <a:rPr lang="ko-KR" altLang="en-US" dirty="0"/>
              <a:t>저주파필터</a:t>
            </a:r>
            <a:r>
              <a:rPr lang="en-US" altLang="ko-KR" dirty="0"/>
              <a:t>,</a:t>
            </a:r>
            <a:r>
              <a:rPr lang="ko-KR" altLang="en-US" dirty="0"/>
              <a:t>칼만필터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4551C-EA55-4C00-8E8E-AA0FC0986313}"/>
              </a:ext>
            </a:extLst>
          </p:cNvPr>
          <p:cNvSpPr txBox="1"/>
          <p:nvPr/>
        </p:nvSpPr>
        <p:spPr>
          <a:xfrm>
            <a:off x="4639112" y="3458668"/>
            <a:ext cx="6862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전체 코드는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칼만 필터를 이용해 전압 값을 처리하는 부분에 평균필터와 저주파 필터를 이용해 처리하는 부분을 추가하고 이를 </a:t>
            </a:r>
            <a:r>
              <a:rPr lang="en-US" altLang="ko-KR" dirty="0"/>
              <a:t>figure</a:t>
            </a:r>
            <a:r>
              <a:rPr lang="ko-KR" altLang="en-US" dirty="0"/>
              <a:t>에 나눠서 그래프를 그려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BCFAF60-BD24-4973-9389-8CBA75D76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2011"/>
            <a:ext cx="3054292" cy="51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B692E-155D-4D21-ACB4-8AB84AC9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결과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38569AE-3D51-457A-BF90-F85082219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465"/>
            <a:ext cx="10515600" cy="31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6F3C1-0F89-4247-97DA-5A0EE281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98BE-CFFA-44FC-9F24-EFDBCF84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순서대로 평균필터</a:t>
            </a:r>
            <a:r>
              <a:rPr lang="en-US" altLang="ko-KR" sz="2000" dirty="0"/>
              <a:t>, </a:t>
            </a:r>
            <a:r>
              <a:rPr lang="ko-KR" altLang="en-US" sz="2000" dirty="0"/>
              <a:t>저주파필터</a:t>
            </a:r>
            <a:r>
              <a:rPr lang="en-US" altLang="ko-KR" sz="2000" dirty="0"/>
              <a:t>, </a:t>
            </a:r>
            <a:r>
              <a:rPr lang="ko-KR" altLang="en-US" sz="2000" dirty="0"/>
              <a:t>칼만 필터의 결과를 비교하는 그래프이다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셋 다 모두 비슷한 형태를 보이고 있지만 저주파 통과 필터의 경우 필터를 거친 값이 다른 두개와 비교해 크게 출렁거리는 것을 확인할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또한 평균필터와 칼만필터의 그래프의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초반에 크게 값이 출렁이다가 시간이 지날수록 안정적인 값을 출력한다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이는 평균 필터의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샘플의 개수가 늘어남에 따라 안정적인 값이 나오게 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칼만 필터의 경우에는 시간이 지날수록 오차 공분산의 값이 작아지고 이에 따라 칼만 이득 값이 줄어든다</a:t>
            </a:r>
            <a:r>
              <a:rPr lang="en-US" altLang="ko-KR" sz="2000" dirty="0"/>
              <a:t>. </a:t>
            </a:r>
            <a:r>
              <a:rPr lang="ko-KR" altLang="en-US" sz="2000" dirty="0"/>
              <a:t>칼만 이득이 줄어들면 추정 값의 변화 또한 줄어들기 때문에 시간이 지날수록 안정적인 값이 나오는 것을 확인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08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9996D-5E6E-4C18-A8C7-B70E694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 공분산</a:t>
            </a:r>
            <a:r>
              <a:rPr lang="en-US" altLang="ko-KR" dirty="0"/>
              <a:t>&amp;</a:t>
            </a:r>
            <a:r>
              <a:rPr lang="ko-KR" altLang="en-US" dirty="0"/>
              <a:t>칼만이득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541754-14BD-4C96-965E-3D49B4947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오차 공분산 행렬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err="1"/>
                  <a:t>추정값의</a:t>
                </a:r>
                <a:r>
                  <a:rPr lang="ko-KR" altLang="en-US" dirty="0"/>
                  <a:t> 오차를 나타내는 척도로서 사용된다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en-US" altLang="ko-KR" dirty="0"/>
              </a:p>
              <a:p>
                <a:r>
                  <a:rPr lang="ko-KR" altLang="en-US" dirty="0"/>
                  <a:t>칼만 이득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이 값은 저주파 필터와 다르게 가중치가 고정되어 있지 않고 계산 시마다 값이 바뀌게 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541754-14BD-4C96-965E-3D49B4947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F258-8921-47F9-99D0-1F584D56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6AB2DA-073C-4D0E-938C-C7D764D66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78" y="1456509"/>
            <a:ext cx="3350128" cy="5202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02AF6-245F-47D8-8568-EE7052E5FE04}"/>
              </a:ext>
            </a:extLst>
          </p:cNvPr>
          <p:cNvSpPr txBox="1"/>
          <p:nvPr/>
        </p:nvSpPr>
        <p:spPr>
          <a:xfrm>
            <a:off x="4530055" y="2831591"/>
            <a:ext cx="668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칼만 필터를 실행하면서 그때마다 </a:t>
            </a:r>
            <a:r>
              <a:rPr lang="ko-KR" altLang="en-US" dirty="0" err="1"/>
              <a:t>전압값</a:t>
            </a:r>
            <a:r>
              <a:rPr lang="ko-KR" altLang="en-US" dirty="0"/>
              <a:t> 뿐만 아니라 그때의 공분산</a:t>
            </a:r>
            <a:r>
              <a:rPr lang="en-US" altLang="ko-KR" dirty="0"/>
              <a:t>, </a:t>
            </a:r>
            <a:r>
              <a:rPr lang="ko-KR" altLang="en-US" dirty="0"/>
              <a:t>칼만 </a:t>
            </a:r>
            <a:r>
              <a:rPr lang="ko-KR" altLang="en-US" dirty="0" err="1"/>
              <a:t>이득값을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시간이 지나면서 생기는 </a:t>
            </a:r>
            <a:r>
              <a:rPr lang="ko-KR" altLang="en-US" dirty="0" err="1"/>
              <a:t>출력값과</a:t>
            </a:r>
            <a:r>
              <a:rPr lang="ko-KR" altLang="en-US" dirty="0"/>
              <a:t> 칼만 이득</a:t>
            </a:r>
            <a:r>
              <a:rPr lang="en-US" altLang="ko-KR" dirty="0"/>
              <a:t>, </a:t>
            </a:r>
            <a:r>
              <a:rPr lang="ko-KR" altLang="en-US" dirty="0"/>
              <a:t>공분산 그래프를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36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31C50-E567-4223-96CC-903AFC5C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CBD1CE-82CA-4E9B-9B28-B1025DC9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271"/>
            <a:ext cx="10515600" cy="31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AA41-4673-4C6C-8ED7-F7FDB86A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EBFBEF-A550-4401-9D36-2E3B17C2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134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/>
                  <a:t>순서대로 칼만 필터 그래프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오차 공분산 그래프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칼만 이득 그래프를 그린 것이다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오차 공분산의 그래프를 먼저 보면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시간이 지남에 따라 오차 공분산 값이 줄어드는 것을 확인 가능하다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이는 오차가 충분히 줄어들어 추정 값이 참값에 가까워졌기 때문에 발생한 결과이다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이번에 칼만 이득 그래프를 보면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칼만 이득의 그래프 또한 비슷한 형태가 된 것을 볼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 그래프에 대해 설명하기 위해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추정 값 식을 다시 한 번 써보면 </a:t>
                </a: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r>
                  <a:rPr lang="ko-KR" altLang="en-US" sz="1800" dirty="0"/>
                  <a:t>이 식에서 칼만 이득이 작아지면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𝑯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 값이 </a:t>
                </a:r>
                <a:r>
                  <a:rPr lang="ko-KR" altLang="en-US" sz="1800" dirty="0" err="1"/>
                  <a:t>작아지기</a:t>
                </a:r>
                <a:r>
                  <a:rPr lang="ko-KR" altLang="en-US" sz="1800" dirty="0"/>
                  <a:t> 때문에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예측 값의 영향력이 커지게 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예측 값의 수식을 써보면</a:t>
                </a: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800" b="0" dirty="0"/>
              </a:p>
              <a:p>
                <a:r>
                  <a:rPr lang="ko-KR" altLang="en-US" sz="1800" dirty="0"/>
                  <a:t>이 값은 이전 추정 값에 비례하는 값이다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따라서 칼만 이득이 작아지면 이전 추정 값에 큰 영향을 받는 값이 새로운 추정 값이 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이전 추정 값의 큰 영향을 받고 칼만 이득에 대한 부분은 작은 영향을 받기 때문에 이 값은 이제 큰 변화가 생기지 않는데 이것이 의미하는 바는 추정 값의 오차가 그만큼 작아졌다는 것이다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EBFBEF-A550-4401-9D36-2E3B17C2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1344"/>
              </a:xfrm>
              <a:blipFill>
                <a:blip r:embed="rId2"/>
                <a:stretch>
                  <a:fillRect l="-406" t="-1282" r="-464" b="-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3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434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칼만필터 과제 - 2</vt:lpstr>
      <vt:lpstr>평균필터,저주파필터,칼만필터 비교</vt:lpstr>
      <vt:lpstr>평균필터,저주파필터,칼만필터 비교</vt:lpstr>
      <vt:lpstr>그래프 결과</vt:lpstr>
      <vt:lpstr>결과 분석</vt:lpstr>
      <vt:lpstr>오차 공분산&amp;칼만이득</vt:lpstr>
      <vt:lpstr>코드</vt:lpstr>
      <vt:lpstr>결과</vt:lpstr>
      <vt:lpstr>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칼만필터 과제</dc:title>
  <dc:creator>chpark</dc:creator>
  <cp:lastModifiedBy>chpark</cp:lastModifiedBy>
  <cp:revision>30</cp:revision>
  <dcterms:created xsi:type="dcterms:W3CDTF">2020-03-30T06:27:45Z</dcterms:created>
  <dcterms:modified xsi:type="dcterms:W3CDTF">2020-03-30T12:12:30Z</dcterms:modified>
</cp:coreProperties>
</file>