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8" r:id="rId27"/>
    <p:sldId id="287" r:id="rId28"/>
    <p:sldId id="285" r:id="rId29"/>
    <p:sldId id="286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7A08C-57C1-4FA5-87BC-9B67B87014A2}" v="520" dt="2020-06-12T07:25:1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dw" userId="115b9ea195275575" providerId="LiveId" clId="{A9B7A08C-57C1-4FA5-87BC-9B67B87014A2}"/>
    <pc:docChg chg="undo redo custSel mod addSld delSld modSld sldOrd">
      <pc:chgData name="k dw" userId="115b9ea195275575" providerId="LiveId" clId="{A9B7A08C-57C1-4FA5-87BC-9B67B87014A2}" dt="2020-06-12T07:25:21.785" v="6570" actId="20577"/>
      <pc:docMkLst>
        <pc:docMk/>
      </pc:docMkLst>
      <pc:sldChg chg="modSp new mod">
        <pc:chgData name="k dw" userId="115b9ea195275575" providerId="LiveId" clId="{A9B7A08C-57C1-4FA5-87BC-9B67B87014A2}" dt="2020-05-29T11:20:13.879" v="3212" actId="20577"/>
        <pc:sldMkLst>
          <pc:docMk/>
          <pc:sldMk cId="3487435635" sldId="256"/>
        </pc:sldMkLst>
        <pc:spChg chg="mod">
          <ac:chgData name="k dw" userId="115b9ea195275575" providerId="LiveId" clId="{A9B7A08C-57C1-4FA5-87BC-9B67B87014A2}" dt="2020-05-28T04:06:15.620" v="15"/>
          <ac:spMkLst>
            <pc:docMk/>
            <pc:sldMk cId="3487435635" sldId="256"/>
            <ac:spMk id="2" creationId="{FCAB1AE1-6C18-4F65-8AA4-5412C37100D9}"/>
          </ac:spMkLst>
        </pc:spChg>
        <pc:spChg chg="mod">
          <ac:chgData name="k dw" userId="115b9ea195275575" providerId="LiveId" clId="{A9B7A08C-57C1-4FA5-87BC-9B67B87014A2}" dt="2020-05-29T11:20:13.879" v="3212" actId="20577"/>
          <ac:spMkLst>
            <pc:docMk/>
            <pc:sldMk cId="3487435635" sldId="256"/>
            <ac:spMk id="3" creationId="{36F35172-2EF4-47C8-801C-B16121082F05}"/>
          </ac:spMkLst>
        </pc:spChg>
      </pc:sldChg>
      <pc:sldChg chg="modSp new mod">
        <pc:chgData name="k dw" userId="115b9ea195275575" providerId="LiveId" clId="{A9B7A08C-57C1-4FA5-87BC-9B67B87014A2}" dt="2020-05-29T02:29:07.749" v="2813" actId="20577"/>
        <pc:sldMkLst>
          <pc:docMk/>
          <pc:sldMk cId="1575172873" sldId="257"/>
        </pc:sldMkLst>
        <pc:spChg chg="mod">
          <ac:chgData name="k dw" userId="115b9ea195275575" providerId="LiveId" clId="{A9B7A08C-57C1-4FA5-87BC-9B67B87014A2}" dt="2020-05-28T04:06:24.083" v="22"/>
          <ac:spMkLst>
            <pc:docMk/>
            <pc:sldMk cId="1575172873" sldId="257"/>
            <ac:spMk id="2" creationId="{CE260424-0ED1-4E9B-94B0-A414D4B3A8E0}"/>
          </ac:spMkLst>
        </pc:spChg>
        <pc:spChg chg="mod">
          <ac:chgData name="k dw" userId="115b9ea195275575" providerId="LiveId" clId="{A9B7A08C-57C1-4FA5-87BC-9B67B87014A2}" dt="2020-05-29T02:29:07.749" v="2813" actId="20577"/>
          <ac:spMkLst>
            <pc:docMk/>
            <pc:sldMk cId="1575172873" sldId="257"/>
            <ac:spMk id="3" creationId="{A831B2F8-17B3-47AB-AED8-BEFFFCF312EA}"/>
          </ac:spMkLst>
        </pc:spChg>
      </pc:sldChg>
      <pc:sldChg chg="addSp delSp modSp new mod setBg modNotesTx">
        <pc:chgData name="k dw" userId="115b9ea195275575" providerId="LiveId" clId="{A9B7A08C-57C1-4FA5-87BC-9B67B87014A2}" dt="2020-05-28T04:10:45.771" v="131" actId="20577"/>
        <pc:sldMkLst>
          <pc:docMk/>
          <pc:sldMk cId="3700312219" sldId="258"/>
        </pc:sldMkLst>
        <pc:spChg chg="del">
          <ac:chgData name="k dw" userId="115b9ea195275575" providerId="LiveId" clId="{A9B7A08C-57C1-4FA5-87BC-9B67B87014A2}" dt="2020-05-28T04:07:53.988" v="33" actId="26606"/>
          <ac:spMkLst>
            <pc:docMk/>
            <pc:sldMk cId="3700312219" sldId="258"/>
            <ac:spMk id="2" creationId="{0BF5A384-9B3D-465E-9FE3-BC2CF4511958}"/>
          </ac:spMkLst>
        </pc:spChg>
        <pc:spChg chg="del">
          <ac:chgData name="k dw" userId="115b9ea195275575" providerId="LiveId" clId="{A9B7A08C-57C1-4FA5-87BC-9B67B87014A2}" dt="2020-05-28T04:07:19.875" v="24" actId="931"/>
          <ac:spMkLst>
            <pc:docMk/>
            <pc:sldMk cId="3700312219" sldId="258"/>
            <ac:spMk id="3" creationId="{D8FB9CC3-6CF1-4520-82D1-45D3750BA53F}"/>
          </ac:spMkLst>
        </pc:spChg>
        <pc:picChg chg="add mod">
          <ac:chgData name="k dw" userId="115b9ea195275575" providerId="LiveId" clId="{A9B7A08C-57C1-4FA5-87BC-9B67B87014A2}" dt="2020-05-28T04:07:53.988" v="33" actId="26606"/>
          <ac:picMkLst>
            <pc:docMk/>
            <pc:sldMk cId="3700312219" sldId="258"/>
            <ac:picMk id="5" creationId="{936A1061-88D8-44AE-9A35-31FF141ECB7E}"/>
          </ac:picMkLst>
        </pc:picChg>
      </pc:sldChg>
      <pc:sldChg chg="addSp delSp modSp new mod setBg modNotesTx">
        <pc:chgData name="k dw" userId="115b9ea195275575" providerId="LiveId" clId="{A9B7A08C-57C1-4FA5-87BC-9B67B87014A2}" dt="2020-05-28T04:11:58.835" v="146" actId="20577"/>
        <pc:sldMkLst>
          <pc:docMk/>
          <pc:sldMk cId="2314935809" sldId="259"/>
        </pc:sldMkLst>
        <pc:spChg chg="del">
          <ac:chgData name="k dw" userId="115b9ea195275575" providerId="LiveId" clId="{A9B7A08C-57C1-4FA5-87BC-9B67B87014A2}" dt="2020-05-28T04:11:42.519" v="136" actId="26606"/>
          <ac:spMkLst>
            <pc:docMk/>
            <pc:sldMk cId="2314935809" sldId="259"/>
            <ac:spMk id="2" creationId="{A698CB77-A109-437D-9B82-D3915E6778F1}"/>
          </ac:spMkLst>
        </pc:spChg>
        <pc:spChg chg="del">
          <ac:chgData name="k dw" userId="115b9ea195275575" providerId="LiveId" clId="{A9B7A08C-57C1-4FA5-87BC-9B67B87014A2}" dt="2020-05-28T04:11:39.823" v="133" actId="931"/>
          <ac:spMkLst>
            <pc:docMk/>
            <pc:sldMk cId="2314935809" sldId="259"/>
            <ac:spMk id="3" creationId="{7C043DDF-0FD7-4561-BD35-96262F2282D7}"/>
          </ac:spMkLst>
        </pc:spChg>
        <pc:picChg chg="add mod">
          <ac:chgData name="k dw" userId="115b9ea195275575" providerId="LiveId" clId="{A9B7A08C-57C1-4FA5-87BC-9B67B87014A2}" dt="2020-05-28T04:11:42.519" v="136" actId="26606"/>
          <ac:picMkLst>
            <pc:docMk/>
            <pc:sldMk cId="2314935809" sldId="259"/>
            <ac:picMk id="5" creationId="{B00CF72B-B37B-484E-884C-741395D62279}"/>
          </ac:picMkLst>
        </pc:picChg>
      </pc:sldChg>
      <pc:sldChg chg="addSp delSp modSp new mod setBg">
        <pc:chgData name="k dw" userId="115b9ea195275575" providerId="LiveId" clId="{A9B7A08C-57C1-4FA5-87BC-9B67B87014A2}" dt="2020-05-28T04:19:28.624" v="249" actId="478"/>
        <pc:sldMkLst>
          <pc:docMk/>
          <pc:sldMk cId="757236660" sldId="260"/>
        </pc:sldMkLst>
        <pc:spChg chg="del">
          <ac:chgData name="k dw" userId="115b9ea195275575" providerId="LiveId" clId="{A9B7A08C-57C1-4FA5-87BC-9B67B87014A2}" dt="2020-05-28T04:18:32.911" v="238" actId="26606"/>
          <ac:spMkLst>
            <pc:docMk/>
            <pc:sldMk cId="757236660" sldId="260"/>
            <ac:spMk id="2" creationId="{94F506A8-472F-4AC4-8D28-2AB344010F0A}"/>
          </ac:spMkLst>
        </pc:spChg>
        <pc:spChg chg="del">
          <ac:chgData name="k dw" userId="115b9ea195275575" providerId="LiveId" clId="{A9B7A08C-57C1-4FA5-87BC-9B67B87014A2}" dt="2020-05-28T04:18:30.376" v="235" actId="931"/>
          <ac:spMkLst>
            <pc:docMk/>
            <pc:sldMk cId="757236660" sldId="260"/>
            <ac:spMk id="3" creationId="{98876499-9E8D-4F0E-A96E-370EC8B244A1}"/>
          </ac:spMkLst>
        </pc:spChg>
        <pc:spChg chg="add del mod">
          <ac:chgData name="k dw" userId="115b9ea195275575" providerId="LiveId" clId="{A9B7A08C-57C1-4FA5-87BC-9B67B87014A2}" dt="2020-05-28T04:19:28.624" v="249" actId="478"/>
          <ac:spMkLst>
            <pc:docMk/>
            <pc:sldMk cId="757236660" sldId="260"/>
            <ac:spMk id="9" creationId="{AFB2D041-D41E-4488-8945-D361A2788BFB}"/>
          </ac:spMkLst>
        </pc:spChg>
        <pc:spChg chg="add del">
          <ac:chgData name="k dw" userId="115b9ea195275575" providerId="LiveId" clId="{A9B7A08C-57C1-4FA5-87BC-9B67B87014A2}" dt="2020-05-28T04:18:47.923" v="240" actId="26606"/>
          <ac:spMkLst>
            <pc:docMk/>
            <pc:sldMk cId="757236660" sldId="260"/>
            <ac:spMk id="10" creationId="{74426AB7-D619-4515-962A-BC83909EC015}"/>
          </ac:spMkLst>
        </pc:spChg>
        <pc:spChg chg="add del">
          <ac:chgData name="k dw" userId="115b9ea195275575" providerId="LiveId" clId="{A9B7A08C-57C1-4FA5-87BC-9B67B87014A2}" dt="2020-05-28T04:18:47.923" v="240" actId="26606"/>
          <ac:spMkLst>
            <pc:docMk/>
            <pc:sldMk cId="757236660" sldId="260"/>
            <ac:spMk id="12" creationId="{DE47DF98-723F-4AAC-ABCF-CACBC438F78F}"/>
          </ac:spMkLst>
        </pc:spChg>
        <pc:spChg chg="add del">
          <ac:chgData name="k dw" userId="115b9ea195275575" providerId="LiveId" clId="{A9B7A08C-57C1-4FA5-87BC-9B67B87014A2}" dt="2020-05-28T04:19:09.086" v="244" actId="26606"/>
          <ac:spMkLst>
            <pc:docMk/>
            <pc:sldMk cId="757236660" sldId="260"/>
            <ac:spMk id="16" creationId="{673E9FC8-2143-48A2-9DEE-AABBC7E301A8}"/>
          </ac:spMkLst>
        </pc:spChg>
        <pc:spChg chg="add del">
          <ac:chgData name="k dw" userId="115b9ea195275575" providerId="LiveId" clId="{A9B7A08C-57C1-4FA5-87BC-9B67B87014A2}" dt="2020-05-28T04:19:09.082" v="243" actId="26606"/>
          <ac:spMkLst>
            <pc:docMk/>
            <pc:sldMk cId="757236660" sldId="260"/>
            <ac:spMk id="21" creationId="{74426AB7-D619-4515-962A-BC83909EC015}"/>
          </ac:spMkLst>
        </pc:spChg>
        <pc:spChg chg="add del">
          <ac:chgData name="k dw" userId="115b9ea195275575" providerId="LiveId" clId="{A9B7A08C-57C1-4FA5-87BC-9B67B87014A2}" dt="2020-05-28T04:19:09.082" v="243" actId="26606"/>
          <ac:spMkLst>
            <pc:docMk/>
            <pc:sldMk cId="757236660" sldId="260"/>
            <ac:spMk id="23" creationId="{DE47DF98-723F-4AAC-ABCF-CACBC438F78F}"/>
          </ac:spMkLst>
        </pc:spChg>
        <pc:picChg chg="add del mod">
          <ac:chgData name="k dw" userId="115b9ea195275575" providerId="LiveId" clId="{A9B7A08C-57C1-4FA5-87BC-9B67B87014A2}" dt="2020-05-28T04:19:21.412" v="248" actId="478"/>
          <ac:picMkLst>
            <pc:docMk/>
            <pc:sldMk cId="757236660" sldId="260"/>
            <ac:picMk id="5" creationId="{6D86F4AB-7DC4-4A10-AB7A-4984AFA64B8C}"/>
          </ac:picMkLst>
        </pc:picChg>
        <pc:picChg chg="add mod">
          <ac:chgData name="k dw" userId="115b9ea195275575" providerId="LiveId" clId="{A9B7A08C-57C1-4FA5-87BC-9B67B87014A2}" dt="2020-05-28T04:19:19.420" v="247" actId="962"/>
          <ac:picMkLst>
            <pc:docMk/>
            <pc:sldMk cId="757236660" sldId="260"/>
            <ac:picMk id="7" creationId="{94CDB45A-B73B-44F1-A24D-0CAB19760744}"/>
          </ac:picMkLst>
        </pc:picChg>
        <pc:cxnChg chg="add del">
          <ac:chgData name="k dw" userId="115b9ea195275575" providerId="LiveId" clId="{A9B7A08C-57C1-4FA5-87BC-9B67B87014A2}" dt="2020-05-28T04:18:47.923" v="240" actId="26606"/>
          <ac:cxnSpMkLst>
            <pc:docMk/>
            <pc:sldMk cId="757236660" sldId="260"/>
            <ac:cxnSpMk id="14" creationId="{EA29FC7C-9308-4FDE-8DCA-405668055B0F}"/>
          </ac:cxnSpMkLst>
        </pc:cxnChg>
        <pc:cxnChg chg="add del">
          <ac:chgData name="k dw" userId="115b9ea195275575" providerId="LiveId" clId="{A9B7A08C-57C1-4FA5-87BC-9B67B87014A2}" dt="2020-05-28T04:19:09.082" v="243" actId="26606"/>
          <ac:cxnSpMkLst>
            <pc:docMk/>
            <pc:sldMk cId="757236660" sldId="260"/>
            <ac:cxnSpMk id="25" creationId="{EA29FC7C-9308-4FDE-8DCA-405668055B0F}"/>
          </ac:cxnSpMkLst>
        </pc:cxnChg>
      </pc:sldChg>
      <pc:sldChg chg="addSp delSp modSp new mod setBg">
        <pc:chgData name="k dw" userId="115b9ea195275575" providerId="LiveId" clId="{A9B7A08C-57C1-4FA5-87BC-9B67B87014A2}" dt="2020-05-28T04:26:50.249" v="256" actId="26606"/>
        <pc:sldMkLst>
          <pc:docMk/>
          <pc:sldMk cId="682366438" sldId="261"/>
        </pc:sldMkLst>
        <pc:spChg chg="add del">
          <ac:chgData name="k dw" userId="115b9ea195275575" providerId="LiveId" clId="{A9B7A08C-57C1-4FA5-87BC-9B67B87014A2}" dt="2020-05-28T04:26:50.249" v="256" actId="26606"/>
          <ac:spMkLst>
            <pc:docMk/>
            <pc:sldMk cId="682366438" sldId="261"/>
            <ac:spMk id="2" creationId="{AB1C0EBA-0B89-4DEA-A938-67EAD4962A8E}"/>
          </ac:spMkLst>
        </pc:spChg>
        <pc:spChg chg="del">
          <ac:chgData name="k dw" userId="115b9ea195275575" providerId="LiveId" clId="{A9B7A08C-57C1-4FA5-87BC-9B67B87014A2}" dt="2020-05-28T04:26:39.676" v="251" actId="931"/>
          <ac:spMkLst>
            <pc:docMk/>
            <pc:sldMk cId="682366438" sldId="261"/>
            <ac:spMk id="3" creationId="{AE87082D-6743-4653-883D-F3DC792661D7}"/>
          </ac:spMkLst>
        </pc:spChg>
        <pc:picChg chg="add mod">
          <ac:chgData name="k dw" userId="115b9ea195275575" providerId="LiveId" clId="{A9B7A08C-57C1-4FA5-87BC-9B67B87014A2}" dt="2020-05-28T04:26:50.249" v="256" actId="26606"/>
          <ac:picMkLst>
            <pc:docMk/>
            <pc:sldMk cId="682366438" sldId="261"/>
            <ac:picMk id="5" creationId="{7CCF749A-9EC9-4F26-A1B0-618F6E9E991D}"/>
          </ac:picMkLst>
        </pc:picChg>
      </pc:sldChg>
      <pc:sldChg chg="addSp delSp modSp new mod setBg">
        <pc:chgData name="k dw" userId="115b9ea195275575" providerId="LiveId" clId="{A9B7A08C-57C1-4FA5-87BC-9B67B87014A2}" dt="2020-05-28T04:30:30.408" v="272" actId="1076"/>
        <pc:sldMkLst>
          <pc:docMk/>
          <pc:sldMk cId="1853127802" sldId="262"/>
        </pc:sldMkLst>
        <pc:spChg chg="add del">
          <ac:chgData name="k dw" userId="115b9ea195275575" providerId="LiveId" clId="{A9B7A08C-57C1-4FA5-87BC-9B67B87014A2}" dt="2020-05-28T04:30:19.176" v="264" actId="26606"/>
          <ac:spMkLst>
            <pc:docMk/>
            <pc:sldMk cId="1853127802" sldId="262"/>
            <ac:spMk id="2" creationId="{0CB2A504-FF07-4CEE-8CAE-984F864CCDCD}"/>
          </ac:spMkLst>
        </pc:spChg>
        <pc:spChg chg="add del">
          <ac:chgData name="k dw" userId="115b9ea195275575" providerId="LiveId" clId="{A9B7A08C-57C1-4FA5-87BC-9B67B87014A2}" dt="2020-05-28T04:30:21.197" v="268" actId="931"/>
          <ac:spMkLst>
            <pc:docMk/>
            <pc:sldMk cId="1853127802" sldId="262"/>
            <ac:spMk id="3" creationId="{D51FEAEA-BD18-4797-843C-731033D5D0C2}"/>
          </ac:spMkLst>
        </pc:spChg>
        <pc:spChg chg="add del">
          <ac:chgData name="k dw" userId="115b9ea195275575" providerId="LiveId" clId="{A9B7A08C-57C1-4FA5-87BC-9B67B87014A2}" dt="2020-05-28T04:30:19.176" v="264" actId="26606"/>
          <ac:spMkLst>
            <pc:docMk/>
            <pc:sldMk cId="1853127802" sldId="262"/>
            <ac:spMk id="7" creationId="{0CB2A504-FF07-4CEE-8CAE-984F864CCDCD}"/>
          </ac:spMkLst>
        </pc:spChg>
        <pc:picChg chg="add del mod">
          <ac:chgData name="k dw" userId="115b9ea195275575" providerId="LiveId" clId="{A9B7A08C-57C1-4FA5-87BC-9B67B87014A2}" dt="2020-05-28T04:30:30.408" v="272" actId="1076"/>
          <ac:picMkLst>
            <pc:docMk/>
            <pc:sldMk cId="1853127802" sldId="262"/>
            <ac:picMk id="5" creationId="{0384A378-9504-4332-9F01-FCD93C7090E6}"/>
          </ac:picMkLst>
        </pc:picChg>
      </pc:sldChg>
      <pc:sldChg chg="addSp delSp modSp new mod setBg">
        <pc:chgData name="k dw" userId="115b9ea195275575" providerId="LiveId" clId="{A9B7A08C-57C1-4FA5-87BC-9B67B87014A2}" dt="2020-05-28T04:43:02.188" v="277" actId="26606"/>
        <pc:sldMkLst>
          <pc:docMk/>
          <pc:sldMk cId="4055270288" sldId="263"/>
        </pc:sldMkLst>
        <pc:spChg chg="del">
          <ac:chgData name="k dw" userId="115b9ea195275575" providerId="LiveId" clId="{A9B7A08C-57C1-4FA5-87BC-9B67B87014A2}" dt="2020-05-28T04:43:02.188" v="277" actId="26606"/>
          <ac:spMkLst>
            <pc:docMk/>
            <pc:sldMk cId="4055270288" sldId="263"/>
            <ac:spMk id="2" creationId="{5B16C3CC-5206-4C24-AAB9-CBE7C8143265}"/>
          </ac:spMkLst>
        </pc:spChg>
        <pc:spChg chg="del">
          <ac:chgData name="k dw" userId="115b9ea195275575" providerId="LiveId" clId="{A9B7A08C-57C1-4FA5-87BC-9B67B87014A2}" dt="2020-05-28T04:42:59.704" v="274" actId="931"/>
          <ac:spMkLst>
            <pc:docMk/>
            <pc:sldMk cId="4055270288" sldId="263"/>
            <ac:spMk id="3" creationId="{87921CC7-D47D-416A-B27D-23D3215DCB61}"/>
          </ac:spMkLst>
        </pc:spChg>
        <pc:picChg chg="add mod">
          <ac:chgData name="k dw" userId="115b9ea195275575" providerId="LiveId" clId="{A9B7A08C-57C1-4FA5-87BC-9B67B87014A2}" dt="2020-05-28T04:43:02.188" v="277" actId="26606"/>
          <ac:picMkLst>
            <pc:docMk/>
            <pc:sldMk cId="4055270288" sldId="263"/>
            <ac:picMk id="5" creationId="{93A9D6C7-0952-48D7-938A-CCE485598829}"/>
          </ac:picMkLst>
        </pc:picChg>
      </pc:sldChg>
      <pc:sldChg chg="addSp delSp modSp new mod ord setBg">
        <pc:chgData name="k dw" userId="115b9ea195275575" providerId="LiveId" clId="{A9B7A08C-57C1-4FA5-87BC-9B67B87014A2}" dt="2020-05-28T04:58:54.910" v="374" actId="478"/>
        <pc:sldMkLst>
          <pc:docMk/>
          <pc:sldMk cId="4055589762" sldId="264"/>
        </pc:sldMkLst>
        <pc:spChg chg="add del mod ord">
          <ac:chgData name="k dw" userId="115b9ea195275575" providerId="LiveId" clId="{A9B7A08C-57C1-4FA5-87BC-9B67B87014A2}" dt="2020-05-28T04:58:54.910" v="374" actId="478"/>
          <ac:spMkLst>
            <pc:docMk/>
            <pc:sldMk cId="4055589762" sldId="264"/>
            <ac:spMk id="2" creationId="{6E146059-2A2B-4F58-90DB-648EEDBF32B0}"/>
          </ac:spMkLst>
        </pc:spChg>
        <pc:spChg chg="del">
          <ac:chgData name="k dw" userId="115b9ea195275575" providerId="LiveId" clId="{A9B7A08C-57C1-4FA5-87BC-9B67B87014A2}" dt="2020-05-28T04:56:06.985" v="355" actId="931"/>
          <ac:spMkLst>
            <pc:docMk/>
            <pc:sldMk cId="4055589762" sldId="264"/>
            <ac:spMk id="3" creationId="{23D3BF4F-5B53-4908-9ED8-49F7C4ECF574}"/>
          </ac:spMkLst>
        </pc:spChg>
        <pc:spChg chg="add del mod">
          <ac:chgData name="k dw" userId="115b9ea195275575" providerId="LiveId" clId="{A9B7A08C-57C1-4FA5-87BC-9B67B87014A2}" dt="2020-05-28T04:58:36.082" v="366" actId="931"/>
          <ac:spMkLst>
            <pc:docMk/>
            <pc:sldMk cId="4055589762" sldId="264"/>
            <ac:spMk id="7" creationId="{426D15C9-9CBE-429E-AFAB-D91B97481DB3}"/>
          </ac:spMkLst>
        </pc:spChg>
        <pc:spChg chg="add del">
          <ac:chgData name="k dw" userId="115b9ea195275575" providerId="LiveId" clId="{A9B7A08C-57C1-4FA5-87BC-9B67B87014A2}" dt="2020-05-28T04:56:24.351" v="361" actId="26606"/>
          <ac:spMkLst>
            <pc:docMk/>
            <pc:sldMk cId="4055589762" sldId="264"/>
            <ac:spMk id="10" creationId="{37C89E4B-3C9F-44B9-8B86-D9E3D112D8EC}"/>
          </ac:spMkLst>
        </pc:spChg>
        <pc:picChg chg="add del mod">
          <ac:chgData name="k dw" userId="115b9ea195275575" providerId="LiveId" clId="{A9B7A08C-57C1-4FA5-87BC-9B67B87014A2}" dt="2020-05-28T04:58:12.961" v="365" actId="478"/>
          <ac:picMkLst>
            <pc:docMk/>
            <pc:sldMk cId="4055589762" sldId="264"/>
            <ac:picMk id="5" creationId="{332D4277-0C91-4913-BD3A-7F992E04B227}"/>
          </ac:picMkLst>
        </pc:picChg>
        <pc:picChg chg="add mod">
          <ac:chgData name="k dw" userId="115b9ea195275575" providerId="LiveId" clId="{A9B7A08C-57C1-4FA5-87BC-9B67B87014A2}" dt="2020-05-28T04:58:52.077" v="373" actId="1076"/>
          <ac:picMkLst>
            <pc:docMk/>
            <pc:sldMk cId="4055589762" sldId="264"/>
            <ac:picMk id="9" creationId="{BFC2F091-9D40-4DFB-9B5C-40B177C3542E}"/>
          </ac:picMkLst>
        </pc:picChg>
        <pc:cxnChg chg="add del">
          <ac:chgData name="k dw" userId="115b9ea195275575" providerId="LiveId" clId="{A9B7A08C-57C1-4FA5-87BC-9B67B87014A2}" dt="2020-05-28T04:56:24.351" v="361" actId="26606"/>
          <ac:cxnSpMkLst>
            <pc:docMk/>
            <pc:sldMk cId="4055589762" sldId="264"/>
            <ac:cxnSpMk id="12" creationId="{AA2EAA10-076F-46BD-8F0F-B9A2FB77A85C}"/>
          </ac:cxnSpMkLst>
        </pc:cxnChg>
        <pc:cxnChg chg="add del">
          <ac:chgData name="k dw" userId="115b9ea195275575" providerId="LiveId" clId="{A9B7A08C-57C1-4FA5-87BC-9B67B87014A2}" dt="2020-05-28T04:56:24.351" v="361" actId="26606"/>
          <ac:cxnSpMkLst>
            <pc:docMk/>
            <pc:sldMk cId="4055589762" sldId="264"/>
            <ac:cxnSpMk id="14" creationId="{D891E407-403B-4764-86C9-33A56D3BCAA3}"/>
          </ac:cxnSpMkLst>
        </pc:cxnChg>
      </pc:sldChg>
      <pc:sldChg chg="addSp modSp new mod ord">
        <pc:chgData name="k dw" userId="115b9ea195275575" providerId="LiveId" clId="{A9B7A08C-57C1-4FA5-87BC-9B67B87014A2}" dt="2020-05-30T04:16:06.272" v="4638"/>
        <pc:sldMkLst>
          <pc:docMk/>
          <pc:sldMk cId="966623508" sldId="265"/>
        </pc:sldMkLst>
        <pc:spChg chg="mod">
          <ac:chgData name="k dw" userId="115b9ea195275575" providerId="LiveId" clId="{A9B7A08C-57C1-4FA5-87BC-9B67B87014A2}" dt="2020-05-28T05:37:09.603" v="424"/>
          <ac:spMkLst>
            <pc:docMk/>
            <pc:sldMk cId="966623508" sldId="265"/>
            <ac:spMk id="2" creationId="{762AF5B6-2B5F-4916-A049-4CA8B691CAB6}"/>
          </ac:spMkLst>
        </pc:spChg>
        <pc:spChg chg="mod">
          <ac:chgData name="k dw" userId="115b9ea195275575" providerId="LiveId" clId="{A9B7A08C-57C1-4FA5-87BC-9B67B87014A2}" dt="2020-05-28T05:38:22.814" v="587" actId="20577"/>
          <ac:spMkLst>
            <pc:docMk/>
            <pc:sldMk cId="966623508" sldId="265"/>
            <ac:spMk id="3" creationId="{27CE97D5-1737-4559-A973-2E0BDFBA454C}"/>
          </ac:spMkLst>
        </pc:spChg>
        <pc:picChg chg="add mod">
          <ac:chgData name="k dw" userId="115b9ea195275575" providerId="LiveId" clId="{A9B7A08C-57C1-4FA5-87BC-9B67B87014A2}" dt="2020-05-28T05:38:26.618" v="588" actId="1076"/>
          <ac:picMkLst>
            <pc:docMk/>
            <pc:sldMk cId="966623508" sldId="265"/>
            <ac:picMk id="5" creationId="{13EC5F3A-8C3B-4F25-8942-7FD7BB461C60}"/>
          </ac:picMkLst>
        </pc:picChg>
      </pc:sldChg>
      <pc:sldChg chg="addSp delSp modSp new mod">
        <pc:chgData name="k dw" userId="115b9ea195275575" providerId="LiveId" clId="{A9B7A08C-57C1-4FA5-87BC-9B67B87014A2}" dt="2020-05-30T04:21:41.073" v="4671" actId="20577"/>
        <pc:sldMkLst>
          <pc:docMk/>
          <pc:sldMk cId="3158462439" sldId="266"/>
        </pc:sldMkLst>
        <pc:spChg chg="del">
          <ac:chgData name="k dw" userId="115b9ea195275575" providerId="LiveId" clId="{A9B7A08C-57C1-4FA5-87BC-9B67B87014A2}" dt="2020-05-28T05:45:31.060" v="591" actId="931"/>
          <ac:spMkLst>
            <pc:docMk/>
            <pc:sldMk cId="3158462439" sldId="266"/>
            <ac:spMk id="3" creationId="{E7D54124-9F66-4D05-A5B3-649B9CC3F4BC}"/>
          </ac:spMkLst>
        </pc:spChg>
        <pc:spChg chg="add mod">
          <ac:chgData name="k dw" userId="115b9ea195275575" providerId="LiveId" clId="{A9B7A08C-57C1-4FA5-87BC-9B67B87014A2}" dt="2020-05-30T04:21:41.073" v="4671" actId="20577"/>
          <ac:spMkLst>
            <pc:docMk/>
            <pc:sldMk cId="3158462439" sldId="266"/>
            <ac:spMk id="6" creationId="{E5C5D77C-CC6B-48D2-9B50-6200458784F4}"/>
          </ac:spMkLst>
        </pc:spChg>
        <pc:picChg chg="add mod">
          <ac:chgData name="k dw" userId="115b9ea195275575" providerId="LiveId" clId="{A9B7A08C-57C1-4FA5-87BC-9B67B87014A2}" dt="2020-05-28T05:50:35.040" v="921" actId="14100"/>
          <ac:picMkLst>
            <pc:docMk/>
            <pc:sldMk cId="3158462439" sldId="266"/>
            <ac:picMk id="5" creationId="{B0978F2D-6921-4B4C-AB80-275BDDA1B169}"/>
          </ac:picMkLst>
        </pc:picChg>
      </pc:sldChg>
      <pc:sldChg chg="addSp delSp modSp new del mod ord">
        <pc:chgData name="k dw" userId="115b9ea195275575" providerId="LiveId" clId="{A9B7A08C-57C1-4FA5-87BC-9B67B87014A2}" dt="2020-05-29T02:30:26.051" v="2820" actId="47"/>
        <pc:sldMkLst>
          <pc:docMk/>
          <pc:sldMk cId="1372060200" sldId="267"/>
        </pc:sldMkLst>
        <pc:spChg chg="mod">
          <ac:chgData name="k dw" userId="115b9ea195275575" providerId="LiveId" clId="{A9B7A08C-57C1-4FA5-87BC-9B67B87014A2}" dt="2020-05-29T02:30:22.001" v="2818" actId="6549"/>
          <ac:spMkLst>
            <pc:docMk/>
            <pc:sldMk cId="1372060200" sldId="267"/>
            <ac:spMk id="2" creationId="{0C4DFB2E-8480-48CF-92FA-B02871BEDF29}"/>
          </ac:spMkLst>
        </pc:spChg>
        <pc:spChg chg="del mod">
          <ac:chgData name="k dw" userId="115b9ea195275575" providerId="LiveId" clId="{A9B7A08C-57C1-4FA5-87BC-9B67B87014A2}" dt="2020-05-28T05:58:38.940" v="1001"/>
          <ac:spMkLst>
            <pc:docMk/>
            <pc:sldMk cId="1372060200" sldId="267"/>
            <ac:spMk id="3" creationId="{DB2EDD93-6C0A-4F90-99D9-4A0558F2AA90}"/>
          </ac:spMkLst>
        </pc:spChg>
        <pc:spChg chg="add mod">
          <ac:chgData name="k dw" userId="115b9ea195275575" providerId="LiveId" clId="{A9B7A08C-57C1-4FA5-87BC-9B67B87014A2}" dt="2020-05-29T02:30:24.642" v="2819" actId="21"/>
          <ac:spMkLst>
            <pc:docMk/>
            <pc:sldMk cId="1372060200" sldId="267"/>
            <ac:spMk id="5" creationId="{69DA3229-C575-4475-B139-78D6A34BE473}"/>
          </ac:spMkLst>
        </pc:spChg>
        <pc:graphicFrameChg chg="add del mod">
          <ac:chgData name="k dw" userId="115b9ea195275575" providerId="LiveId" clId="{A9B7A08C-57C1-4FA5-87BC-9B67B87014A2}" dt="2020-05-29T02:30:24.642" v="2819" actId="21"/>
          <ac:graphicFrameMkLst>
            <pc:docMk/>
            <pc:sldMk cId="1372060200" sldId="267"/>
            <ac:graphicFrameMk id="4" creationId="{206C53DA-1F9E-4B53-A0E6-FDC842CD8E44}"/>
          </ac:graphicFrameMkLst>
        </pc:graphicFrameChg>
      </pc:sldChg>
      <pc:sldChg chg="delSp modSp new del mod">
        <pc:chgData name="k dw" userId="115b9ea195275575" providerId="LiveId" clId="{A9B7A08C-57C1-4FA5-87BC-9B67B87014A2}" dt="2020-05-28T05:52:23.684" v="942" actId="47"/>
        <pc:sldMkLst>
          <pc:docMk/>
          <pc:sldMk cId="2888907174" sldId="267"/>
        </pc:sldMkLst>
        <pc:spChg chg="del">
          <ac:chgData name="k dw" userId="115b9ea195275575" providerId="LiveId" clId="{A9B7A08C-57C1-4FA5-87BC-9B67B87014A2}" dt="2020-05-28T05:51:01.858" v="922" actId="478"/>
          <ac:spMkLst>
            <pc:docMk/>
            <pc:sldMk cId="2888907174" sldId="267"/>
            <ac:spMk id="2" creationId="{0E58414F-503E-4325-AEBD-31627B55C81D}"/>
          </ac:spMkLst>
        </pc:spChg>
        <pc:spChg chg="mod">
          <ac:chgData name="k dw" userId="115b9ea195275575" providerId="LiveId" clId="{A9B7A08C-57C1-4FA5-87BC-9B67B87014A2}" dt="2020-05-28T05:52:16.649" v="941" actId="27636"/>
          <ac:spMkLst>
            <pc:docMk/>
            <pc:sldMk cId="2888907174" sldId="267"/>
            <ac:spMk id="3" creationId="{1D5626D8-3A5E-47D3-AA5F-8EAB90480C51}"/>
          </ac:spMkLst>
        </pc:spChg>
      </pc:sldChg>
      <pc:sldChg chg="addSp delSp modSp new mod">
        <pc:chgData name="k dw" userId="115b9ea195275575" providerId="LiveId" clId="{A9B7A08C-57C1-4FA5-87BC-9B67B87014A2}" dt="2020-05-28T06:03:19.464" v="1025" actId="14100"/>
        <pc:sldMkLst>
          <pc:docMk/>
          <pc:sldMk cId="2834431252" sldId="268"/>
        </pc:sldMkLst>
        <pc:spChg chg="del mod">
          <ac:chgData name="k dw" userId="115b9ea195275575" providerId="LiveId" clId="{A9B7A08C-57C1-4FA5-87BC-9B67B87014A2}" dt="2020-05-28T06:03:13.375" v="1022" actId="478"/>
          <ac:spMkLst>
            <pc:docMk/>
            <pc:sldMk cId="2834431252" sldId="268"/>
            <ac:spMk id="2" creationId="{4936709F-F139-494D-94B1-E14445AE7756}"/>
          </ac:spMkLst>
        </pc:spChg>
        <pc:spChg chg="del">
          <ac:chgData name="k dw" userId="115b9ea195275575" providerId="LiveId" clId="{A9B7A08C-57C1-4FA5-87BC-9B67B87014A2}" dt="2020-05-28T06:02:43.423" v="1006" actId="931"/>
          <ac:spMkLst>
            <pc:docMk/>
            <pc:sldMk cId="2834431252" sldId="268"/>
            <ac:spMk id="3" creationId="{9C22A836-B822-49F1-9055-1233DE56514B}"/>
          </ac:spMkLst>
        </pc:spChg>
        <pc:picChg chg="add mod">
          <ac:chgData name="k dw" userId="115b9ea195275575" providerId="LiveId" clId="{A9B7A08C-57C1-4FA5-87BC-9B67B87014A2}" dt="2020-05-28T06:03:19.464" v="1025" actId="14100"/>
          <ac:picMkLst>
            <pc:docMk/>
            <pc:sldMk cId="2834431252" sldId="268"/>
            <ac:picMk id="5" creationId="{3E24C045-6D1C-4729-851A-EBADF7358D96}"/>
          </ac:picMkLst>
        </pc:picChg>
      </pc:sldChg>
      <pc:sldChg chg="delSp modSp new del mod">
        <pc:chgData name="k dw" userId="115b9ea195275575" providerId="LiveId" clId="{A9B7A08C-57C1-4FA5-87BC-9B67B87014A2}" dt="2020-05-28T05:52:24.581" v="943" actId="47"/>
        <pc:sldMkLst>
          <pc:docMk/>
          <pc:sldMk cId="2927367687" sldId="268"/>
        </pc:sldMkLst>
        <pc:spChg chg="del">
          <ac:chgData name="k dw" userId="115b9ea195275575" providerId="LiveId" clId="{A9B7A08C-57C1-4FA5-87BC-9B67B87014A2}" dt="2020-05-28T05:51:41.594" v="932" actId="478"/>
          <ac:spMkLst>
            <pc:docMk/>
            <pc:sldMk cId="2927367687" sldId="268"/>
            <ac:spMk id="2" creationId="{37BED6AC-E637-438E-B263-D55E68F1A395}"/>
          </ac:spMkLst>
        </pc:spChg>
        <pc:spChg chg="mod">
          <ac:chgData name="k dw" userId="115b9ea195275575" providerId="LiveId" clId="{A9B7A08C-57C1-4FA5-87BC-9B67B87014A2}" dt="2020-05-28T05:52:04.396" v="939" actId="20577"/>
          <ac:spMkLst>
            <pc:docMk/>
            <pc:sldMk cId="2927367687" sldId="268"/>
            <ac:spMk id="3" creationId="{C1F70975-EB25-46F8-9761-C41A40DD71AF}"/>
          </ac:spMkLst>
        </pc:spChg>
      </pc:sldChg>
      <pc:sldChg chg="addSp delSp modSp new mod">
        <pc:chgData name="k dw" userId="115b9ea195275575" providerId="LiveId" clId="{A9B7A08C-57C1-4FA5-87BC-9B67B87014A2}" dt="2020-05-29T02:41:54.274" v="3204" actId="20577"/>
        <pc:sldMkLst>
          <pc:docMk/>
          <pc:sldMk cId="2503635609" sldId="269"/>
        </pc:sldMkLst>
        <pc:spChg chg="mod">
          <ac:chgData name="k dw" userId="115b9ea195275575" providerId="LiveId" clId="{A9B7A08C-57C1-4FA5-87BC-9B67B87014A2}" dt="2020-05-29T02:37:10.768" v="2907"/>
          <ac:spMkLst>
            <pc:docMk/>
            <pc:sldMk cId="2503635609" sldId="269"/>
            <ac:spMk id="2" creationId="{50701E33-BAE0-47E4-A9C6-065592683BED}"/>
          </ac:spMkLst>
        </pc:spChg>
        <pc:spChg chg="del">
          <ac:chgData name="k dw" userId="115b9ea195275575" providerId="LiveId" clId="{A9B7A08C-57C1-4FA5-87BC-9B67B87014A2}" dt="2020-05-28T06:05:14.303" v="1040"/>
          <ac:spMkLst>
            <pc:docMk/>
            <pc:sldMk cId="2503635609" sldId="269"/>
            <ac:spMk id="3" creationId="{D4B13B97-DBDC-4BB5-9B28-69EA036B19FC}"/>
          </ac:spMkLst>
        </pc:spChg>
        <pc:spChg chg="add mod">
          <ac:chgData name="k dw" userId="115b9ea195275575" providerId="LiveId" clId="{A9B7A08C-57C1-4FA5-87BC-9B67B87014A2}" dt="2020-05-29T02:41:54.274" v="3204" actId="20577"/>
          <ac:spMkLst>
            <pc:docMk/>
            <pc:sldMk cId="2503635609" sldId="269"/>
            <ac:spMk id="8" creationId="{45C31992-B0F5-4FB9-814D-82E713F7B60E}"/>
          </ac:spMkLst>
        </pc:spChg>
        <pc:graphicFrameChg chg="add del mod">
          <ac:chgData name="k dw" userId="115b9ea195275575" providerId="LiveId" clId="{A9B7A08C-57C1-4FA5-87BC-9B67B87014A2}" dt="2020-05-29T02:33:29.448" v="2875" actId="478"/>
          <ac:graphicFrameMkLst>
            <pc:docMk/>
            <pc:sldMk cId="2503635609" sldId="269"/>
            <ac:graphicFrameMk id="3" creationId="{5127CAD8-9047-499A-BB97-94361FA22776}"/>
          </ac:graphicFrameMkLst>
        </pc:graphicFrameChg>
        <pc:graphicFrameChg chg="add mod">
          <ac:chgData name="k dw" userId="115b9ea195275575" providerId="LiveId" clId="{A9B7A08C-57C1-4FA5-87BC-9B67B87014A2}" dt="2020-05-29T02:40:14.438" v="3010" actId="1076"/>
          <ac:graphicFrameMkLst>
            <pc:docMk/>
            <pc:sldMk cId="2503635609" sldId="269"/>
            <ac:graphicFrameMk id="4" creationId="{53FCCD70-87BB-44C2-B7C4-C3858CC70753}"/>
          </ac:graphicFrameMkLst>
        </pc:graphicFrameChg>
        <pc:graphicFrameChg chg="add mod">
          <ac:chgData name="k dw" userId="115b9ea195275575" providerId="LiveId" clId="{A9B7A08C-57C1-4FA5-87BC-9B67B87014A2}" dt="2020-05-29T02:40:16.799" v="3011" actId="1076"/>
          <ac:graphicFrameMkLst>
            <pc:docMk/>
            <pc:sldMk cId="2503635609" sldId="269"/>
            <ac:graphicFrameMk id="5" creationId="{99EC15D9-D34E-4618-8DE9-A4603756BCF1}"/>
          </ac:graphicFrameMkLst>
        </pc:graphicFrameChg>
        <pc:graphicFrameChg chg="add mod">
          <ac:chgData name="k dw" userId="115b9ea195275575" providerId="LiveId" clId="{A9B7A08C-57C1-4FA5-87BC-9B67B87014A2}" dt="2020-05-29T02:39:57.230" v="3005" actId="1076"/>
          <ac:graphicFrameMkLst>
            <pc:docMk/>
            <pc:sldMk cId="2503635609" sldId="269"/>
            <ac:graphicFrameMk id="6" creationId="{6638E5F4-62C6-408B-AEB7-E930078055DB}"/>
          </ac:graphicFrameMkLst>
        </pc:graphicFrameChg>
        <pc:graphicFrameChg chg="add mod">
          <ac:chgData name="k dw" userId="115b9ea195275575" providerId="LiveId" clId="{A9B7A08C-57C1-4FA5-87BC-9B67B87014A2}" dt="2020-05-29T02:40:10.911" v="3009" actId="1076"/>
          <ac:graphicFrameMkLst>
            <pc:docMk/>
            <pc:sldMk cId="2503635609" sldId="269"/>
            <ac:graphicFrameMk id="7" creationId="{A1F9641B-B92E-4505-9E49-5C24F1732B62}"/>
          </ac:graphicFrameMkLst>
        </pc:graphicFrameChg>
      </pc:sldChg>
      <pc:sldChg chg="modSp new del mod">
        <pc:chgData name="k dw" userId="115b9ea195275575" providerId="LiveId" clId="{A9B7A08C-57C1-4FA5-87BC-9B67B87014A2}" dt="2020-05-29T02:41:40.603" v="3189" actId="47"/>
        <pc:sldMkLst>
          <pc:docMk/>
          <pc:sldMk cId="2921223639" sldId="270"/>
        </pc:sldMkLst>
        <pc:spChg chg="mod">
          <ac:chgData name="k dw" userId="115b9ea195275575" providerId="LiveId" clId="{A9B7A08C-57C1-4FA5-87BC-9B67B87014A2}" dt="2020-05-28T06:06:54.137" v="1061"/>
          <ac:spMkLst>
            <pc:docMk/>
            <pc:sldMk cId="2921223639" sldId="270"/>
            <ac:spMk id="2" creationId="{8FD3D179-F679-461C-BF7F-F62B0F7C18DF}"/>
          </ac:spMkLst>
        </pc:spChg>
        <pc:spChg chg="mod">
          <ac:chgData name="k dw" userId="115b9ea195275575" providerId="LiveId" clId="{A9B7A08C-57C1-4FA5-87BC-9B67B87014A2}" dt="2020-05-28T06:07:31.986" v="1228" actId="20577"/>
          <ac:spMkLst>
            <pc:docMk/>
            <pc:sldMk cId="2921223639" sldId="270"/>
            <ac:spMk id="3" creationId="{F99F9C02-3125-4C21-88FC-9906D62906F4}"/>
          </ac:spMkLst>
        </pc:spChg>
      </pc:sldChg>
      <pc:sldChg chg="addSp delSp modSp new mod">
        <pc:chgData name="k dw" userId="115b9ea195275575" providerId="LiveId" clId="{A9B7A08C-57C1-4FA5-87BC-9B67B87014A2}" dt="2020-05-29T02:42:33.554" v="3207" actId="478"/>
        <pc:sldMkLst>
          <pc:docMk/>
          <pc:sldMk cId="1374709708" sldId="271"/>
        </pc:sldMkLst>
        <pc:spChg chg="mod">
          <ac:chgData name="k dw" userId="115b9ea195275575" providerId="LiveId" clId="{A9B7A08C-57C1-4FA5-87BC-9B67B87014A2}" dt="2020-05-28T06:16:23.088" v="1469"/>
          <ac:spMkLst>
            <pc:docMk/>
            <pc:sldMk cId="1374709708" sldId="271"/>
            <ac:spMk id="2" creationId="{546EDC53-957D-4C5C-8392-D2950D300703}"/>
          </ac:spMkLst>
        </pc:spChg>
        <pc:spChg chg="mod">
          <ac:chgData name="k dw" userId="115b9ea195275575" providerId="LiveId" clId="{A9B7A08C-57C1-4FA5-87BC-9B67B87014A2}" dt="2020-05-28T12:06:09.162" v="1596" actId="5793"/>
          <ac:spMkLst>
            <pc:docMk/>
            <pc:sldMk cId="1374709708" sldId="271"/>
            <ac:spMk id="3" creationId="{64F9398C-B634-4E17-B164-38D14D15562B}"/>
          </ac:spMkLst>
        </pc:spChg>
        <pc:picChg chg="add del mod">
          <ac:chgData name="k dw" userId="115b9ea195275575" providerId="LiveId" clId="{A9B7A08C-57C1-4FA5-87BC-9B67B87014A2}" dt="2020-05-29T02:42:33.554" v="3207" actId="478"/>
          <ac:picMkLst>
            <pc:docMk/>
            <pc:sldMk cId="1374709708" sldId="271"/>
            <ac:picMk id="4" creationId="{7B507DC4-80B9-4467-A86B-7501943DEB9F}"/>
          </ac:picMkLst>
        </pc:picChg>
      </pc:sldChg>
      <pc:sldChg chg="addSp delSp modSp new mod">
        <pc:chgData name="k dw" userId="115b9ea195275575" providerId="LiveId" clId="{A9B7A08C-57C1-4FA5-87BC-9B67B87014A2}" dt="2020-05-28T12:09:11.294" v="1748" actId="1076"/>
        <pc:sldMkLst>
          <pc:docMk/>
          <pc:sldMk cId="2308947227" sldId="272"/>
        </pc:sldMkLst>
        <pc:spChg chg="del">
          <ac:chgData name="k dw" userId="115b9ea195275575" providerId="LiveId" clId="{A9B7A08C-57C1-4FA5-87BC-9B67B87014A2}" dt="2020-05-28T12:08:12.763" v="1603" actId="478"/>
          <ac:spMkLst>
            <pc:docMk/>
            <pc:sldMk cId="2308947227" sldId="272"/>
            <ac:spMk id="2" creationId="{FFAFFCD3-89A4-40DD-AACF-A0969E910494}"/>
          </ac:spMkLst>
        </pc:spChg>
        <pc:spChg chg="del">
          <ac:chgData name="k dw" userId="115b9ea195275575" providerId="LiveId" clId="{A9B7A08C-57C1-4FA5-87BC-9B67B87014A2}" dt="2020-05-28T12:08:07.422" v="1598" actId="931"/>
          <ac:spMkLst>
            <pc:docMk/>
            <pc:sldMk cId="2308947227" sldId="272"/>
            <ac:spMk id="3" creationId="{9365FADB-D129-4EC9-B672-1A57BC7E40CB}"/>
          </ac:spMkLst>
        </pc:spChg>
        <pc:spChg chg="add mod">
          <ac:chgData name="k dw" userId="115b9ea195275575" providerId="LiveId" clId="{A9B7A08C-57C1-4FA5-87BC-9B67B87014A2}" dt="2020-05-28T12:09:07.355" v="1747" actId="20577"/>
          <ac:spMkLst>
            <pc:docMk/>
            <pc:sldMk cId="2308947227" sldId="272"/>
            <ac:spMk id="6" creationId="{E7E605FE-975A-4C85-B56C-03286B5271CF}"/>
          </ac:spMkLst>
        </pc:spChg>
        <pc:picChg chg="add mod">
          <ac:chgData name="k dw" userId="115b9ea195275575" providerId="LiveId" clId="{A9B7A08C-57C1-4FA5-87BC-9B67B87014A2}" dt="2020-05-28T12:09:11.294" v="1748" actId="1076"/>
          <ac:picMkLst>
            <pc:docMk/>
            <pc:sldMk cId="2308947227" sldId="272"/>
            <ac:picMk id="5" creationId="{A2524D3F-4032-415B-B8F8-87CA54F0F708}"/>
          </ac:picMkLst>
        </pc:picChg>
      </pc:sldChg>
      <pc:sldChg chg="addSp delSp modSp new mod modNotesTx">
        <pc:chgData name="k dw" userId="115b9ea195275575" providerId="LiveId" clId="{A9B7A08C-57C1-4FA5-87BC-9B67B87014A2}" dt="2020-05-28T12:11:17.608" v="1775" actId="20577"/>
        <pc:sldMkLst>
          <pc:docMk/>
          <pc:sldMk cId="1690927397" sldId="273"/>
        </pc:sldMkLst>
        <pc:spChg chg="del">
          <ac:chgData name="k dw" userId="115b9ea195275575" providerId="LiveId" clId="{A9B7A08C-57C1-4FA5-87BC-9B67B87014A2}" dt="2020-05-28T12:10:57.407" v="1750" actId="931"/>
          <ac:spMkLst>
            <pc:docMk/>
            <pc:sldMk cId="1690927397" sldId="273"/>
            <ac:spMk id="3" creationId="{690FD296-D6E5-4FA6-BD79-76886696018A}"/>
          </ac:spMkLst>
        </pc:spChg>
        <pc:picChg chg="add mod">
          <ac:chgData name="k dw" userId="115b9ea195275575" providerId="LiveId" clId="{A9B7A08C-57C1-4FA5-87BC-9B67B87014A2}" dt="2020-05-28T12:11:08.285" v="1756" actId="1076"/>
          <ac:picMkLst>
            <pc:docMk/>
            <pc:sldMk cId="1690927397" sldId="273"/>
            <ac:picMk id="5" creationId="{E5E7D0C0-51DA-4F7F-A8CB-8EEC48E45A98}"/>
          </ac:picMkLst>
        </pc:picChg>
      </pc:sldChg>
      <pc:sldChg chg="addSp delSp modSp new mod modNotesTx">
        <pc:chgData name="k dw" userId="115b9ea195275575" providerId="LiveId" clId="{A9B7A08C-57C1-4FA5-87BC-9B67B87014A2}" dt="2020-05-28T12:15:21.371" v="1823" actId="20577"/>
        <pc:sldMkLst>
          <pc:docMk/>
          <pc:sldMk cId="4002083211" sldId="274"/>
        </pc:sldMkLst>
        <pc:spChg chg="del">
          <ac:chgData name="k dw" userId="115b9ea195275575" providerId="LiveId" clId="{A9B7A08C-57C1-4FA5-87BC-9B67B87014A2}" dt="2020-05-28T12:15:03.182" v="1777" actId="931"/>
          <ac:spMkLst>
            <pc:docMk/>
            <pc:sldMk cId="4002083211" sldId="274"/>
            <ac:spMk id="3" creationId="{DD23BB1F-B50B-4BE6-83A6-6F99999EEBDD}"/>
          </ac:spMkLst>
        </pc:spChg>
        <pc:picChg chg="add mod">
          <ac:chgData name="k dw" userId="115b9ea195275575" providerId="LiveId" clId="{A9B7A08C-57C1-4FA5-87BC-9B67B87014A2}" dt="2020-05-28T12:15:14.348" v="1785" actId="1076"/>
          <ac:picMkLst>
            <pc:docMk/>
            <pc:sldMk cId="4002083211" sldId="274"/>
            <ac:picMk id="5" creationId="{67EE3832-FC66-4A92-974E-D5E6F2468B95}"/>
          </ac:picMkLst>
        </pc:picChg>
      </pc:sldChg>
      <pc:sldChg chg="addSp delSp modSp new mod modNotesTx">
        <pc:chgData name="k dw" userId="115b9ea195275575" providerId="LiveId" clId="{A9B7A08C-57C1-4FA5-87BC-9B67B87014A2}" dt="2020-05-28T12:17:28.290" v="1918" actId="20577"/>
        <pc:sldMkLst>
          <pc:docMk/>
          <pc:sldMk cId="1141737899" sldId="275"/>
        </pc:sldMkLst>
        <pc:spChg chg="del">
          <ac:chgData name="k dw" userId="115b9ea195275575" providerId="LiveId" clId="{A9B7A08C-57C1-4FA5-87BC-9B67B87014A2}" dt="2020-05-28T12:16:55.405" v="1825" actId="931"/>
          <ac:spMkLst>
            <pc:docMk/>
            <pc:sldMk cId="1141737899" sldId="275"/>
            <ac:spMk id="3" creationId="{76FF07ED-072A-492D-A104-92721A020248}"/>
          </ac:spMkLst>
        </pc:spChg>
        <pc:picChg chg="add mod">
          <ac:chgData name="k dw" userId="115b9ea195275575" providerId="LiveId" clId="{A9B7A08C-57C1-4FA5-87BC-9B67B87014A2}" dt="2020-05-28T12:17:00.685" v="1830" actId="1076"/>
          <ac:picMkLst>
            <pc:docMk/>
            <pc:sldMk cId="1141737899" sldId="275"/>
            <ac:picMk id="5" creationId="{487B3763-2669-444F-940A-4B212BBABF6E}"/>
          </ac:picMkLst>
        </pc:picChg>
      </pc:sldChg>
      <pc:sldChg chg="addSp delSp modSp new mod modNotesTx">
        <pc:chgData name="k dw" userId="115b9ea195275575" providerId="LiveId" clId="{A9B7A08C-57C1-4FA5-87BC-9B67B87014A2}" dt="2020-05-28T12:19:13.695" v="1990" actId="20577"/>
        <pc:sldMkLst>
          <pc:docMk/>
          <pc:sldMk cId="2100089299" sldId="276"/>
        </pc:sldMkLst>
        <pc:spChg chg="del">
          <ac:chgData name="k dw" userId="115b9ea195275575" providerId="LiveId" clId="{A9B7A08C-57C1-4FA5-87BC-9B67B87014A2}" dt="2020-05-28T12:18:52.959" v="1920" actId="931"/>
          <ac:spMkLst>
            <pc:docMk/>
            <pc:sldMk cId="2100089299" sldId="276"/>
            <ac:spMk id="3" creationId="{E570FC56-FAE9-4D94-B91D-FCDF9E381E84}"/>
          </ac:spMkLst>
        </pc:spChg>
        <pc:picChg chg="add mod">
          <ac:chgData name="k dw" userId="115b9ea195275575" providerId="LiveId" clId="{A9B7A08C-57C1-4FA5-87BC-9B67B87014A2}" dt="2020-05-28T12:18:57.013" v="1924" actId="14100"/>
          <ac:picMkLst>
            <pc:docMk/>
            <pc:sldMk cId="2100089299" sldId="276"/>
            <ac:picMk id="5" creationId="{AB418887-AEC8-4ED6-AD02-685C31525817}"/>
          </ac:picMkLst>
        </pc:picChg>
      </pc:sldChg>
      <pc:sldChg chg="addSp delSp modSp new mod modNotesTx">
        <pc:chgData name="k dw" userId="115b9ea195275575" providerId="LiveId" clId="{A9B7A08C-57C1-4FA5-87BC-9B67B87014A2}" dt="2020-05-29T11:21:06.381" v="3215" actId="1076"/>
        <pc:sldMkLst>
          <pc:docMk/>
          <pc:sldMk cId="3673188899" sldId="277"/>
        </pc:sldMkLst>
        <pc:spChg chg="del">
          <ac:chgData name="k dw" userId="115b9ea195275575" providerId="LiveId" clId="{A9B7A08C-57C1-4FA5-87BC-9B67B87014A2}" dt="2020-05-28T12:20:01.039" v="1992" actId="931"/>
          <ac:spMkLst>
            <pc:docMk/>
            <pc:sldMk cId="3673188899" sldId="277"/>
            <ac:spMk id="3" creationId="{E46A4320-AE4F-4511-A875-A0E3B9D85EA9}"/>
          </ac:spMkLst>
        </pc:spChg>
        <pc:picChg chg="add mod">
          <ac:chgData name="k dw" userId="115b9ea195275575" providerId="LiveId" clId="{A9B7A08C-57C1-4FA5-87BC-9B67B87014A2}" dt="2020-05-29T11:21:06.381" v="3215" actId="1076"/>
          <ac:picMkLst>
            <pc:docMk/>
            <pc:sldMk cId="3673188899" sldId="277"/>
            <ac:picMk id="5" creationId="{2930D762-070C-468E-B4C4-8CDF39C7ADAB}"/>
          </ac:picMkLst>
        </pc:picChg>
      </pc:sldChg>
      <pc:sldChg chg="addSp modSp new mod">
        <pc:chgData name="k dw" userId="115b9ea195275575" providerId="LiveId" clId="{A9B7A08C-57C1-4FA5-87BC-9B67B87014A2}" dt="2020-05-28T12:35:16.849" v="2714" actId="20577"/>
        <pc:sldMkLst>
          <pc:docMk/>
          <pc:sldMk cId="4139563999" sldId="278"/>
        </pc:sldMkLst>
        <pc:spChg chg="mod">
          <ac:chgData name="k dw" userId="115b9ea195275575" providerId="LiveId" clId="{A9B7A08C-57C1-4FA5-87BC-9B67B87014A2}" dt="2020-05-28T12:33:34.636" v="2636"/>
          <ac:spMkLst>
            <pc:docMk/>
            <pc:sldMk cId="4139563999" sldId="278"/>
            <ac:spMk id="2" creationId="{BD00203C-82F4-4BB4-81F1-F56B74F11931}"/>
          </ac:spMkLst>
        </pc:spChg>
        <pc:spChg chg="mod">
          <ac:chgData name="k dw" userId="115b9ea195275575" providerId="LiveId" clId="{A9B7A08C-57C1-4FA5-87BC-9B67B87014A2}" dt="2020-05-28T12:35:16.849" v="2714" actId="20577"/>
          <ac:spMkLst>
            <pc:docMk/>
            <pc:sldMk cId="4139563999" sldId="278"/>
            <ac:spMk id="3" creationId="{DBA5A2FE-41B7-4346-BC82-6B99A52CFD82}"/>
          </ac:spMkLst>
        </pc:spChg>
        <pc:picChg chg="add mod">
          <ac:chgData name="k dw" userId="115b9ea195275575" providerId="LiveId" clId="{A9B7A08C-57C1-4FA5-87BC-9B67B87014A2}" dt="2020-05-28T12:34:24.739" v="2642" actId="1076"/>
          <ac:picMkLst>
            <pc:docMk/>
            <pc:sldMk cId="4139563999" sldId="278"/>
            <ac:picMk id="5" creationId="{3CE365AA-21A3-4A8B-9099-1DA21C0382AE}"/>
          </ac:picMkLst>
        </pc:picChg>
      </pc:sldChg>
      <pc:sldChg chg="modSp new mod">
        <pc:chgData name="k dw" userId="115b9ea195275575" providerId="LiveId" clId="{A9B7A08C-57C1-4FA5-87BC-9B67B87014A2}" dt="2020-05-28T12:53:09.191" v="2746"/>
        <pc:sldMkLst>
          <pc:docMk/>
          <pc:sldMk cId="183617995" sldId="279"/>
        </pc:sldMkLst>
        <pc:spChg chg="mod">
          <ac:chgData name="k dw" userId="115b9ea195275575" providerId="LiveId" clId="{A9B7A08C-57C1-4FA5-87BC-9B67B87014A2}" dt="2020-05-28T12:53:09.191" v="2746"/>
          <ac:spMkLst>
            <pc:docMk/>
            <pc:sldMk cId="183617995" sldId="279"/>
            <ac:spMk id="2" creationId="{2B7FE313-5134-4B50-86B3-84243E360BE1}"/>
          </ac:spMkLst>
        </pc:spChg>
      </pc:sldChg>
      <pc:sldChg chg="addSp delSp modSp new mod">
        <pc:chgData name="k dw" userId="115b9ea195275575" providerId="LiveId" clId="{A9B7A08C-57C1-4FA5-87BC-9B67B87014A2}" dt="2020-05-29T11:20:37.449" v="3213" actId="1076"/>
        <pc:sldMkLst>
          <pc:docMk/>
          <pc:sldMk cId="2666458913" sldId="280"/>
        </pc:sldMkLst>
        <pc:spChg chg="del">
          <ac:chgData name="k dw" userId="115b9ea195275575" providerId="LiveId" clId="{A9B7A08C-57C1-4FA5-87BC-9B67B87014A2}" dt="2020-05-28T12:53:39.485" v="2747" actId="931"/>
          <ac:spMkLst>
            <pc:docMk/>
            <pc:sldMk cId="2666458913" sldId="280"/>
            <ac:spMk id="3" creationId="{E73E4B23-4DE8-4C2F-94B1-03F82C969352}"/>
          </ac:spMkLst>
        </pc:spChg>
        <pc:picChg chg="add mod">
          <ac:chgData name="k dw" userId="115b9ea195275575" providerId="LiveId" clId="{A9B7A08C-57C1-4FA5-87BC-9B67B87014A2}" dt="2020-05-29T11:20:37.449" v="3213" actId="1076"/>
          <ac:picMkLst>
            <pc:docMk/>
            <pc:sldMk cId="2666458913" sldId="280"/>
            <ac:picMk id="5" creationId="{EE7FC5C6-18A9-45C1-A750-D5D93B1EDD97}"/>
          </ac:picMkLst>
        </pc:picChg>
      </pc:sldChg>
      <pc:sldChg chg="addSp delSp modSp new mod">
        <pc:chgData name="k dw" userId="115b9ea195275575" providerId="LiveId" clId="{A9B7A08C-57C1-4FA5-87BC-9B67B87014A2}" dt="2020-05-29T11:31:40.493" v="3216" actId="14100"/>
        <pc:sldMkLst>
          <pc:docMk/>
          <pc:sldMk cId="1039566379" sldId="281"/>
        </pc:sldMkLst>
        <pc:spChg chg="del">
          <ac:chgData name="k dw" userId="115b9ea195275575" providerId="LiveId" clId="{A9B7A08C-57C1-4FA5-87BC-9B67B87014A2}" dt="2020-05-28T12:54:44.914" v="2754" actId="931"/>
          <ac:spMkLst>
            <pc:docMk/>
            <pc:sldMk cId="1039566379" sldId="281"/>
            <ac:spMk id="3" creationId="{B4AEDC6A-C72C-461C-960C-FB56B08F84BE}"/>
          </ac:spMkLst>
        </pc:spChg>
        <pc:picChg chg="add mod">
          <ac:chgData name="k dw" userId="115b9ea195275575" providerId="LiveId" clId="{A9B7A08C-57C1-4FA5-87BC-9B67B87014A2}" dt="2020-05-29T11:31:40.493" v="3216" actId="14100"/>
          <ac:picMkLst>
            <pc:docMk/>
            <pc:sldMk cId="1039566379" sldId="281"/>
            <ac:picMk id="5" creationId="{4D5AD978-85C5-4FD5-A938-EB812758F676}"/>
          </ac:picMkLst>
        </pc:picChg>
      </pc:sldChg>
      <pc:sldChg chg="addSp delSp modSp new del mod">
        <pc:chgData name="k dw" userId="115b9ea195275575" providerId="LiveId" clId="{A9B7A08C-57C1-4FA5-87BC-9B67B87014A2}" dt="2020-05-30T06:27:02.069" v="4873" actId="47"/>
        <pc:sldMkLst>
          <pc:docMk/>
          <pc:sldMk cId="3118539042" sldId="282"/>
        </pc:sldMkLst>
        <pc:spChg chg="del mod">
          <ac:chgData name="k dw" userId="115b9ea195275575" providerId="LiveId" clId="{A9B7A08C-57C1-4FA5-87BC-9B67B87014A2}" dt="2020-05-30T03:13:44.109" v="3274" actId="478"/>
          <ac:spMkLst>
            <pc:docMk/>
            <pc:sldMk cId="3118539042" sldId="282"/>
            <ac:spMk id="2" creationId="{9B7A0BBC-BBA2-4326-84BD-C931D8FE4547}"/>
          </ac:spMkLst>
        </pc:spChg>
        <pc:spChg chg="del mod">
          <ac:chgData name="k dw" userId="115b9ea195275575" providerId="LiveId" clId="{A9B7A08C-57C1-4FA5-87BC-9B67B87014A2}" dt="2020-05-30T03:13:07.901" v="3224" actId="931"/>
          <ac:spMkLst>
            <pc:docMk/>
            <pc:sldMk cId="3118539042" sldId="282"/>
            <ac:spMk id="3" creationId="{D7BDCAA6-4B89-4406-9DE2-84866D108785}"/>
          </ac:spMkLst>
        </pc:spChg>
        <pc:spChg chg="add mod">
          <ac:chgData name="k dw" userId="115b9ea195275575" providerId="LiveId" clId="{A9B7A08C-57C1-4FA5-87BC-9B67B87014A2}" dt="2020-05-30T03:18:55.920" v="3514" actId="962"/>
          <ac:spMkLst>
            <pc:docMk/>
            <pc:sldMk cId="3118539042" sldId="282"/>
            <ac:spMk id="6" creationId="{BF7F42C3-E8D8-4967-8D02-55979C08BD7A}"/>
          </ac:spMkLst>
        </pc:spChg>
        <pc:spChg chg="add del mod">
          <ac:chgData name="k dw" userId="115b9ea195275575" providerId="LiveId" clId="{A9B7A08C-57C1-4FA5-87BC-9B67B87014A2}" dt="2020-05-30T03:17:06.780" v="3505" actId="931"/>
          <ac:spMkLst>
            <pc:docMk/>
            <pc:sldMk cId="3118539042" sldId="282"/>
            <ac:spMk id="8" creationId="{BE309E3F-1EB4-4FA5-944C-73EFE76752D4}"/>
          </ac:spMkLst>
        </pc:spChg>
        <pc:spChg chg="add del mod">
          <ac:chgData name="k dw" userId="115b9ea195275575" providerId="LiveId" clId="{A9B7A08C-57C1-4FA5-87BC-9B67B87014A2}" dt="2020-05-30T03:18:50.852" v="3511" actId="931"/>
          <ac:spMkLst>
            <pc:docMk/>
            <pc:sldMk cId="3118539042" sldId="282"/>
            <ac:spMk id="12" creationId="{2CA39933-5049-4CF3-9AD4-E0F092D8BA95}"/>
          </ac:spMkLst>
        </pc:spChg>
        <pc:picChg chg="add del mod">
          <ac:chgData name="k dw" userId="115b9ea195275575" providerId="LiveId" clId="{A9B7A08C-57C1-4FA5-87BC-9B67B87014A2}" dt="2020-05-30T03:17:02.302" v="3504" actId="478"/>
          <ac:picMkLst>
            <pc:docMk/>
            <pc:sldMk cId="3118539042" sldId="282"/>
            <ac:picMk id="5" creationId="{18F5DA99-E526-486D-B6E3-DFE5ECFBDA14}"/>
          </ac:picMkLst>
        </pc:picChg>
        <pc:picChg chg="add del mod">
          <ac:chgData name="k dw" userId="115b9ea195275575" providerId="LiveId" clId="{A9B7A08C-57C1-4FA5-87BC-9B67B87014A2}" dt="2020-05-30T03:17:40.125" v="3510" actId="478"/>
          <ac:picMkLst>
            <pc:docMk/>
            <pc:sldMk cId="3118539042" sldId="282"/>
            <ac:picMk id="10" creationId="{3B88691D-664B-4484-8D94-A1ED61D33AB4}"/>
          </ac:picMkLst>
        </pc:picChg>
        <pc:picChg chg="add mod">
          <ac:chgData name="k dw" userId="115b9ea195275575" providerId="LiveId" clId="{A9B7A08C-57C1-4FA5-87BC-9B67B87014A2}" dt="2020-05-30T03:18:55.919" v="3513" actId="27614"/>
          <ac:picMkLst>
            <pc:docMk/>
            <pc:sldMk cId="3118539042" sldId="282"/>
            <ac:picMk id="14" creationId="{351778A8-DAC6-4417-AE7F-7EA70EF6A59C}"/>
          </ac:picMkLst>
        </pc:picChg>
      </pc:sldChg>
      <pc:sldChg chg="delSp modSp new mod">
        <pc:chgData name="k dw" userId="115b9ea195275575" providerId="LiveId" clId="{A9B7A08C-57C1-4FA5-87BC-9B67B87014A2}" dt="2020-05-30T03:13:37.081" v="3271" actId="478"/>
        <pc:sldMkLst>
          <pc:docMk/>
          <pc:sldMk cId="1892475849" sldId="283"/>
        </pc:sldMkLst>
        <pc:spChg chg="mod">
          <ac:chgData name="k dw" userId="115b9ea195275575" providerId="LiveId" clId="{A9B7A08C-57C1-4FA5-87BC-9B67B87014A2}" dt="2020-05-30T03:13:34.263" v="3270" actId="20577"/>
          <ac:spMkLst>
            <pc:docMk/>
            <pc:sldMk cId="1892475849" sldId="283"/>
            <ac:spMk id="2" creationId="{A8F45717-50F4-4DC6-A6B1-B564A10B75B3}"/>
          </ac:spMkLst>
        </pc:spChg>
        <pc:spChg chg="del">
          <ac:chgData name="k dw" userId="115b9ea195275575" providerId="LiveId" clId="{A9B7A08C-57C1-4FA5-87BC-9B67B87014A2}" dt="2020-05-30T03:13:37.081" v="3271" actId="478"/>
          <ac:spMkLst>
            <pc:docMk/>
            <pc:sldMk cId="1892475849" sldId="283"/>
            <ac:spMk id="3" creationId="{652DC515-44D1-414B-8448-C337B071A0C6}"/>
          </ac:spMkLst>
        </pc:spChg>
      </pc:sldChg>
      <pc:sldChg chg="modSp new del mod">
        <pc:chgData name="k dw" userId="115b9ea195275575" providerId="LiveId" clId="{A9B7A08C-57C1-4FA5-87BC-9B67B87014A2}" dt="2020-05-30T03:13:25.032" v="3248" actId="47"/>
        <pc:sldMkLst>
          <pc:docMk/>
          <pc:sldMk cId="3353372386" sldId="283"/>
        </pc:sldMkLst>
        <pc:spChg chg="mod">
          <ac:chgData name="k dw" userId="115b9ea195275575" providerId="LiveId" clId="{A9B7A08C-57C1-4FA5-87BC-9B67B87014A2}" dt="2020-05-30T03:13:22.879" v="3247" actId="20577"/>
          <ac:spMkLst>
            <pc:docMk/>
            <pc:sldMk cId="3353372386" sldId="283"/>
            <ac:spMk id="2" creationId="{3543148B-F310-4791-AE3B-246BD585B3FF}"/>
          </ac:spMkLst>
        </pc:spChg>
      </pc:sldChg>
      <pc:sldChg chg="addSp delSp modSp new del mod">
        <pc:chgData name="k dw" userId="115b9ea195275575" providerId="LiveId" clId="{A9B7A08C-57C1-4FA5-87BC-9B67B87014A2}" dt="2020-05-30T06:26:54.724" v="4872" actId="47"/>
        <pc:sldMkLst>
          <pc:docMk/>
          <pc:sldMk cId="1818577053" sldId="284"/>
        </pc:sldMkLst>
        <pc:spChg chg="del">
          <ac:chgData name="k dw" userId="115b9ea195275575" providerId="LiveId" clId="{A9B7A08C-57C1-4FA5-87BC-9B67B87014A2}" dt="2020-05-30T03:20:47.437" v="3519" actId="478"/>
          <ac:spMkLst>
            <pc:docMk/>
            <pc:sldMk cId="1818577053" sldId="284"/>
            <ac:spMk id="2" creationId="{D18B15A7-B862-4544-BEFC-B339390D4C62}"/>
          </ac:spMkLst>
        </pc:spChg>
        <pc:spChg chg="del">
          <ac:chgData name="k dw" userId="115b9ea195275575" providerId="LiveId" clId="{A9B7A08C-57C1-4FA5-87BC-9B67B87014A2}" dt="2020-05-30T03:20:40.875" v="3515" actId="931"/>
          <ac:spMkLst>
            <pc:docMk/>
            <pc:sldMk cId="1818577053" sldId="284"/>
            <ac:spMk id="3" creationId="{DCB39FB0-A1E9-414B-9EF6-ABAE7452A294}"/>
          </ac:spMkLst>
        </pc:spChg>
        <pc:spChg chg="add mod">
          <ac:chgData name="k dw" userId="115b9ea195275575" providerId="LiveId" clId="{A9B7A08C-57C1-4FA5-87BC-9B67B87014A2}" dt="2020-05-30T03:43:29.733" v="4084" actId="14100"/>
          <ac:spMkLst>
            <pc:docMk/>
            <pc:sldMk cId="1818577053" sldId="284"/>
            <ac:spMk id="6" creationId="{67C59FA5-BF4D-4CA3-BB5B-11D592EEBCAA}"/>
          </ac:spMkLst>
        </pc:spChg>
        <pc:picChg chg="add mod">
          <ac:chgData name="k dw" userId="115b9ea195275575" providerId="LiveId" clId="{A9B7A08C-57C1-4FA5-87BC-9B67B87014A2}" dt="2020-05-30T03:20:54.453" v="3521" actId="1076"/>
          <ac:picMkLst>
            <pc:docMk/>
            <pc:sldMk cId="1818577053" sldId="284"/>
            <ac:picMk id="5" creationId="{83FE4A63-47F0-4811-A91C-569E1D28F786}"/>
          </ac:picMkLst>
        </pc:picChg>
      </pc:sldChg>
      <pc:sldChg chg="addSp delSp modSp new mod">
        <pc:chgData name="k dw" userId="115b9ea195275575" providerId="LiveId" clId="{A9B7A08C-57C1-4FA5-87BC-9B67B87014A2}" dt="2020-06-12T07:25:21.785" v="6570" actId="20577"/>
        <pc:sldMkLst>
          <pc:docMk/>
          <pc:sldMk cId="4250784484" sldId="284"/>
        </pc:sldMkLst>
        <pc:spChg chg="mod">
          <ac:chgData name="k dw" userId="115b9ea195275575" providerId="LiveId" clId="{A9B7A08C-57C1-4FA5-87BC-9B67B87014A2}" dt="2020-05-30T06:27:35.148" v="4901"/>
          <ac:spMkLst>
            <pc:docMk/>
            <pc:sldMk cId="4250784484" sldId="284"/>
            <ac:spMk id="2" creationId="{0D9F4426-D4CB-4245-A7C8-2AC92D4B25F3}"/>
          </ac:spMkLst>
        </pc:spChg>
        <pc:spChg chg="del">
          <ac:chgData name="k dw" userId="115b9ea195275575" providerId="LiveId" clId="{A9B7A08C-57C1-4FA5-87BC-9B67B87014A2}" dt="2020-05-30T06:27:15.348" v="4878" actId="931"/>
          <ac:spMkLst>
            <pc:docMk/>
            <pc:sldMk cId="4250784484" sldId="284"/>
            <ac:spMk id="3" creationId="{F882BB04-74E2-4A39-8ABB-3070E0A626E3}"/>
          </ac:spMkLst>
        </pc:spChg>
        <pc:spChg chg="add mod">
          <ac:chgData name="k dw" userId="115b9ea195275575" providerId="LiveId" clId="{A9B7A08C-57C1-4FA5-87BC-9B67B87014A2}" dt="2020-06-12T07:25:21.785" v="6570" actId="20577"/>
          <ac:spMkLst>
            <pc:docMk/>
            <pc:sldMk cId="4250784484" sldId="284"/>
            <ac:spMk id="6" creationId="{88BB21C1-F856-4AFE-8847-8A89CE5948D9}"/>
          </ac:spMkLst>
        </pc:spChg>
        <pc:spChg chg="add del mod">
          <ac:chgData name="k dw" userId="115b9ea195275575" providerId="LiveId" clId="{A9B7A08C-57C1-4FA5-87BC-9B67B87014A2}" dt="2020-05-30T06:45:53.615" v="6023" actId="931"/>
          <ac:spMkLst>
            <pc:docMk/>
            <pc:sldMk cId="4250784484" sldId="284"/>
            <ac:spMk id="8" creationId="{95A472D3-BFEB-4E39-9BD6-3143C8AAB6B7}"/>
          </ac:spMkLst>
        </pc:spChg>
        <pc:picChg chg="add del mod">
          <ac:chgData name="k dw" userId="115b9ea195275575" providerId="LiveId" clId="{A9B7A08C-57C1-4FA5-87BC-9B67B87014A2}" dt="2020-05-30T06:45:13.254" v="6022" actId="478"/>
          <ac:picMkLst>
            <pc:docMk/>
            <pc:sldMk cId="4250784484" sldId="284"/>
            <ac:picMk id="5" creationId="{2EE8A996-8B87-4773-8B01-D606A3DE470B}"/>
          </ac:picMkLst>
        </pc:picChg>
        <pc:picChg chg="add mod">
          <ac:chgData name="k dw" userId="115b9ea195275575" providerId="LiveId" clId="{A9B7A08C-57C1-4FA5-87BC-9B67B87014A2}" dt="2020-05-30T06:45:57.602" v="6025" actId="27614"/>
          <ac:picMkLst>
            <pc:docMk/>
            <pc:sldMk cId="4250784484" sldId="284"/>
            <ac:picMk id="10" creationId="{8AC037ED-4632-4F11-9AC2-6E2E08A5B5CF}"/>
          </ac:picMkLst>
        </pc:picChg>
      </pc:sldChg>
      <pc:sldChg chg="addSp delSp modSp new del mod">
        <pc:chgData name="k dw" userId="115b9ea195275575" providerId="LiveId" clId="{A9B7A08C-57C1-4FA5-87BC-9B67B87014A2}" dt="2020-05-30T06:26:53.727" v="4871" actId="47"/>
        <pc:sldMkLst>
          <pc:docMk/>
          <pc:sldMk cId="1629540834" sldId="285"/>
        </pc:sldMkLst>
        <pc:spChg chg="mod">
          <ac:chgData name="k dw" userId="115b9ea195275575" providerId="LiveId" clId="{A9B7A08C-57C1-4FA5-87BC-9B67B87014A2}" dt="2020-05-30T03:43:10.654" v="4083" actId="20577"/>
          <ac:spMkLst>
            <pc:docMk/>
            <pc:sldMk cId="1629540834" sldId="285"/>
            <ac:spMk id="2" creationId="{6C1F46A8-80E0-46D3-A587-D6857622921F}"/>
          </ac:spMkLst>
        </pc:spChg>
        <pc:spChg chg="del">
          <ac:chgData name="k dw" userId="115b9ea195275575" providerId="LiveId" clId="{A9B7A08C-57C1-4FA5-87BC-9B67B87014A2}" dt="2020-05-30T03:26:29.874" v="3614" actId="931"/>
          <ac:spMkLst>
            <pc:docMk/>
            <pc:sldMk cId="1629540834" sldId="285"/>
            <ac:spMk id="3" creationId="{0B7B5950-DE2B-44DD-B28F-B94D76D4F9AC}"/>
          </ac:spMkLst>
        </pc:spChg>
        <pc:spChg chg="add mod">
          <ac:chgData name="k dw" userId="115b9ea195275575" providerId="LiveId" clId="{A9B7A08C-57C1-4FA5-87BC-9B67B87014A2}" dt="2020-05-30T03:41:14.483" v="4066"/>
          <ac:spMkLst>
            <pc:docMk/>
            <pc:sldMk cId="1629540834" sldId="285"/>
            <ac:spMk id="6" creationId="{D5B3FF0B-7ACE-4F5F-8C52-0147AFB92020}"/>
          </ac:spMkLst>
        </pc:spChg>
        <pc:spChg chg="add del mod">
          <ac:chgData name="k dw" userId="115b9ea195275575" providerId="LiveId" clId="{A9B7A08C-57C1-4FA5-87BC-9B67B87014A2}" dt="2020-05-30T03:40:44.729" v="4030" actId="931"/>
          <ac:spMkLst>
            <pc:docMk/>
            <pc:sldMk cId="1629540834" sldId="285"/>
            <ac:spMk id="10" creationId="{4129CC68-2BB9-45D4-9559-FA8BA87DD263}"/>
          </ac:spMkLst>
        </pc:spChg>
        <pc:picChg chg="add del mod">
          <ac:chgData name="k dw" userId="115b9ea195275575" providerId="LiveId" clId="{A9B7A08C-57C1-4FA5-87BC-9B67B87014A2}" dt="2020-05-30T03:40:37.469" v="4028" actId="478"/>
          <ac:picMkLst>
            <pc:docMk/>
            <pc:sldMk cId="1629540834" sldId="285"/>
            <ac:picMk id="5" creationId="{E3F5877F-FADF-442D-9A8A-FE4F7C2AF86C}"/>
          </ac:picMkLst>
        </pc:picChg>
        <pc:picChg chg="add del mod">
          <ac:chgData name="k dw" userId="115b9ea195275575" providerId="LiveId" clId="{A9B7A08C-57C1-4FA5-87BC-9B67B87014A2}" dt="2020-05-30T03:40:40.088" v="4029" actId="478"/>
          <ac:picMkLst>
            <pc:docMk/>
            <pc:sldMk cId="1629540834" sldId="285"/>
            <ac:picMk id="8" creationId="{02EEC17F-C12C-4D45-BBAE-4A0B7ABFE6AF}"/>
          </ac:picMkLst>
        </pc:picChg>
        <pc:picChg chg="add mod">
          <ac:chgData name="k dw" userId="115b9ea195275575" providerId="LiveId" clId="{A9B7A08C-57C1-4FA5-87BC-9B67B87014A2}" dt="2020-05-30T03:40:49.123" v="4033" actId="1076"/>
          <ac:picMkLst>
            <pc:docMk/>
            <pc:sldMk cId="1629540834" sldId="285"/>
            <ac:picMk id="12" creationId="{662F07A5-B62B-4B4B-8D8E-9B6E466684E5}"/>
          </ac:picMkLst>
        </pc:picChg>
      </pc:sldChg>
      <pc:sldChg chg="addSp delSp modSp new mod">
        <pc:chgData name="k dw" userId="115b9ea195275575" providerId="LiveId" clId="{A9B7A08C-57C1-4FA5-87BC-9B67B87014A2}" dt="2020-05-30T06:39:23.724" v="5459" actId="20577"/>
        <pc:sldMkLst>
          <pc:docMk/>
          <pc:sldMk cId="2186857857" sldId="285"/>
        </pc:sldMkLst>
        <pc:spChg chg="del mod">
          <ac:chgData name="k dw" userId="115b9ea195275575" providerId="LiveId" clId="{A9B7A08C-57C1-4FA5-87BC-9B67B87014A2}" dt="2020-05-30T06:33:28.128" v="5080" actId="478"/>
          <ac:spMkLst>
            <pc:docMk/>
            <pc:sldMk cId="2186857857" sldId="285"/>
            <ac:spMk id="2" creationId="{DF64ABD9-D3A8-4B38-AA27-2061DB969335}"/>
          </ac:spMkLst>
        </pc:spChg>
        <pc:spChg chg="mod">
          <ac:chgData name="k dw" userId="115b9ea195275575" providerId="LiveId" clId="{A9B7A08C-57C1-4FA5-87BC-9B67B87014A2}" dt="2020-05-30T06:38:35.680" v="5403" actId="255"/>
          <ac:spMkLst>
            <pc:docMk/>
            <pc:sldMk cId="2186857857" sldId="285"/>
            <ac:spMk id="3" creationId="{568AC47E-1DFE-4506-A614-A258B6CBC406}"/>
          </ac:spMkLst>
        </pc:spChg>
        <pc:spChg chg="add mod">
          <ac:chgData name="k dw" userId="115b9ea195275575" providerId="LiveId" clId="{A9B7A08C-57C1-4FA5-87BC-9B67B87014A2}" dt="2020-05-30T06:39:23.724" v="5459" actId="20577"/>
          <ac:spMkLst>
            <pc:docMk/>
            <pc:sldMk cId="2186857857" sldId="285"/>
            <ac:spMk id="4" creationId="{CC6CB692-F73B-4A56-B512-535DA695ED8F}"/>
          </ac:spMkLst>
        </pc:spChg>
      </pc:sldChg>
      <pc:sldChg chg="addSp delSp modSp new mod">
        <pc:chgData name="k dw" userId="115b9ea195275575" providerId="LiveId" clId="{A9B7A08C-57C1-4FA5-87BC-9B67B87014A2}" dt="2020-05-30T06:39:43.058" v="5492" actId="1076"/>
        <pc:sldMkLst>
          <pc:docMk/>
          <pc:sldMk cId="587805587" sldId="286"/>
        </pc:sldMkLst>
        <pc:spChg chg="del">
          <ac:chgData name="k dw" userId="115b9ea195275575" providerId="LiveId" clId="{A9B7A08C-57C1-4FA5-87BC-9B67B87014A2}" dt="2020-05-30T06:36:10.327" v="5186" actId="478"/>
          <ac:spMkLst>
            <pc:docMk/>
            <pc:sldMk cId="587805587" sldId="286"/>
            <ac:spMk id="2" creationId="{46D54BC4-1382-47D7-9785-C60A9348DE8F}"/>
          </ac:spMkLst>
        </pc:spChg>
        <pc:spChg chg="mod">
          <ac:chgData name="k dw" userId="115b9ea195275575" providerId="LiveId" clId="{A9B7A08C-57C1-4FA5-87BC-9B67B87014A2}" dt="2020-05-30T06:38:24.056" v="5402" actId="255"/>
          <ac:spMkLst>
            <pc:docMk/>
            <pc:sldMk cId="587805587" sldId="286"/>
            <ac:spMk id="3" creationId="{4C325528-8CC3-4CD1-B4F3-F6CDC252D176}"/>
          </ac:spMkLst>
        </pc:spChg>
        <pc:spChg chg="add del mod">
          <ac:chgData name="k dw" userId="115b9ea195275575" providerId="LiveId" clId="{A9B7A08C-57C1-4FA5-87BC-9B67B87014A2}" dt="2020-05-30T06:39:20.591" v="5457"/>
          <ac:spMkLst>
            <pc:docMk/>
            <pc:sldMk cId="587805587" sldId="286"/>
            <ac:spMk id="4" creationId="{BD4E9A04-E494-4D0B-B2F4-7428EB71D156}"/>
          </ac:spMkLst>
        </pc:spChg>
        <pc:spChg chg="add mod">
          <ac:chgData name="k dw" userId="115b9ea195275575" providerId="LiveId" clId="{A9B7A08C-57C1-4FA5-87BC-9B67B87014A2}" dt="2020-05-30T06:39:43.058" v="5492" actId="1076"/>
          <ac:spMkLst>
            <pc:docMk/>
            <pc:sldMk cId="587805587" sldId="286"/>
            <ac:spMk id="5" creationId="{B3AFFE6C-D0E2-4FC5-AA2E-585D5D6C8432}"/>
          </ac:spMkLst>
        </pc:spChg>
      </pc:sldChg>
      <pc:sldChg chg="modSp new del mod">
        <pc:chgData name="k dw" userId="115b9ea195275575" providerId="LiveId" clId="{A9B7A08C-57C1-4FA5-87BC-9B67B87014A2}" dt="2020-05-30T06:27:03.220" v="4874" actId="47"/>
        <pc:sldMkLst>
          <pc:docMk/>
          <pc:sldMk cId="2883763452" sldId="286"/>
        </pc:sldMkLst>
        <pc:spChg chg="mod">
          <ac:chgData name="k dw" userId="115b9ea195275575" providerId="LiveId" clId="{A9B7A08C-57C1-4FA5-87BC-9B67B87014A2}" dt="2020-05-30T03:52:33.394" v="4173" actId="20577"/>
          <ac:spMkLst>
            <pc:docMk/>
            <pc:sldMk cId="2883763452" sldId="286"/>
            <ac:spMk id="2" creationId="{EE027F95-5DF9-4F27-953E-11CEC09FD9E9}"/>
          </ac:spMkLst>
        </pc:spChg>
        <pc:spChg chg="mod">
          <ac:chgData name="k dw" userId="115b9ea195275575" providerId="LiveId" clId="{A9B7A08C-57C1-4FA5-87BC-9B67B87014A2}" dt="2020-05-30T03:55:33.781" v="4407"/>
          <ac:spMkLst>
            <pc:docMk/>
            <pc:sldMk cId="2883763452" sldId="286"/>
            <ac:spMk id="3" creationId="{CF3A55A3-CFD8-4824-B8D5-1C2CEE34492E}"/>
          </ac:spMkLst>
        </pc:spChg>
      </pc:sldChg>
      <pc:sldChg chg="addSp delSp modSp new del mod">
        <pc:chgData name="k dw" userId="115b9ea195275575" providerId="LiveId" clId="{A9B7A08C-57C1-4FA5-87BC-9B67B87014A2}" dt="2020-05-30T06:26:52.373" v="4870" actId="47"/>
        <pc:sldMkLst>
          <pc:docMk/>
          <pc:sldMk cId="844136126" sldId="287"/>
        </pc:sldMkLst>
        <pc:spChg chg="mod">
          <ac:chgData name="k dw" userId="115b9ea195275575" providerId="LiveId" clId="{A9B7A08C-57C1-4FA5-87BC-9B67B87014A2}" dt="2020-05-30T04:03:20.664" v="4451" actId="20577"/>
          <ac:spMkLst>
            <pc:docMk/>
            <pc:sldMk cId="844136126" sldId="287"/>
            <ac:spMk id="2" creationId="{9B81ACF7-F8D7-49B4-A10C-2351F2CFE8E3}"/>
          </ac:spMkLst>
        </pc:spChg>
        <pc:spChg chg="del">
          <ac:chgData name="k dw" userId="115b9ea195275575" providerId="LiveId" clId="{A9B7A08C-57C1-4FA5-87BC-9B67B87014A2}" dt="2020-05-30T04:03:05.538" v="4408" actId="931"/>
          <ac:spMkLst>
            <pc:docMk/>
            <pc:sldMk cId="844136126" sldId="287"/>
            <ac:spMk id="3" creationId="{1334E0E6-D4DB-4D88-AE4A-13D320D3DBD2}"/>
          </ac:spMkLst>
        </pc:spChg>
        <pc:spChg chg="add mod">
          <ac:chgData name="k dw" userId="115b9ea195275575" providerId="LiveId" clId="{A9B7A08C-57C1-4FA5-87BC-9B67B87014A2}" dt="2020-05-30T04:19:49.258" v="4668" actId="20577"/>
          <ac:spMkLst>
            <pc:docMk/>
            <pc:sldMk cId="844136126" sldId="287"/>
            <ac:spMk id="8" creationId="{0050FA29-5964-4064-B8E5-5A4451598CC3}"/>
          </ac:spMkLst>
        </pc:spChg>
        <pc:picChg chg="add mod">
          <ac:chgData name="k dw" userId="115b9ea195275575" providerId="LiveId" clId="{A9B7A08C-57C1-4FA5-87BC-9B67B87014A2}" dt="2020-05-30T04:03:46.601" v="4452" actId="1076"/>
          <ac:picMkLst>
            <pc:docMk/>
            <pc:sldMk cId="844136126" sldId="287"/>
            <ac:picMk id="5" creationId="{B49FBD79-67CD-4F4D-B4AE-CB5A38C5160F}"/>
          </ac:picMkLst>
        </pc:picChg>
        <pc:picChg chg="add del mod">
          <ac:chgData name="k dw" userId="115b9ea195275575" providerId="LiveId" clId="{A9B7A08C-57C1-4FA5-87BC-9B67B87014A2}" dt="2020-05-30T04:11:14.590" v="4632" actId="478"/>
          <ac:picMkLst>
            <pc:docMk/>
            <pc:sldMk cId="844136126" sldId="287"/>
            <ac:picMk id="7" creationId="{AF752DD2-9309-4D79-8D42-7F2CB90145A3}"/>
          </ac:picMkLst>
        </pc:picChg>
        <pc:picChg chg="add mod">
          <ac:chgData name="k dw" userId="115b9ea195275575" providerId="LiveId" clId="{A9B7A08C-57C1-4FA5-87BC-9B67B87014A2}" dt="2020-05-30T04:15:22.366" v="4635" actId="27614"/>
          <ac:picMkLst>
            <pc:docMk/>
            <pc:sldMk cId="844136126" sldId="287"/>
            <ac:picMk id="10" creationId="{FDBC1B1C-5AFE-4570-93AF-A9A9C9D63170}"/>
          </ac:picMkLst>
        </pc:picChg>
      </pc:sldChg>
      <pc:sldChg chg="modSp new mod">
        <pc:chgData name="k dw" userId="115b9ea195275575" providerId="LiveId" clId="{A9B7A08C-57C1-4FA5-87BC-9B67B87014A2}" dt="2020-05-30T06:52:18.187" v="6498" actId="27636"/>
        <pc:sldMkLst>
          <pc:docMk/>
          <pc:sldMk cId="3320881697" sldId="287"/>
        </pc:sldMkLst>
        <pc:spChg chg="mod">
          <ac:chgData name="k dw" userId="115b9ea195275575" providerId="LiveId" clId="{A9B7A08C-57C1-4FA5-87BC-9B67B87014A2}" dt="2020-05-30T06:40:16.059" v="5520"/>
          <ac:spMkLst>
            <pc:docMk/>
            <pc:sldMk cId="3320881697" sldId="287"/>
            <ac:spMk id="2" creationId="{680F8573-575F-488D-9801-3A29B85CB747}"/>
          </ac:spMkLst>
        </pc:spChg>
        <pc:spChg chg="mod">
          <ac:chgData name="k dw" userId="115b9ea195275575" providerId="LiveId" clId="{A9B7A08C-57C1-4FA5-87BC-9B67B87014A2}" dt="2020-05-30T06:52:18.187" v="6498" actId="27636"/>
          <ac:spMkLst>
            <pc:docMk/>
            <pc:sldMk cId="3320881697" sldId="287"/>
            <ac:spMk id="3" creationId="{D9ED6010-821B-40CA-9162-5E302FEC0B40}"/>
          </ac:spMkLst>
        </pc:spChg>
      </pc:sldChg>
      <pc:sldChg chg="modSp new mod">
        <pc:chgData name="k dw" userId="115b9ea195275575" providerId="LiveId" clId="{A9B7A08C-57C1-4FA5-87BC-9B67B87014A2}" dt="2020-05-30T06:51:17.903" v="6409" actId="20577"/>
        <pc:sldMkLst>
          <pc:docMk/>
          <pc:sldMk cId="318996309" sldId="288"/>
        </pc:sldMkLst>
        <pc:spChg chg="mod">
          <ac:chgData name="k dw" userId="115b9ea195275575" providerId="LiveId" clId="{A9B7A08C-57C1-4FA5-87BC-9B67B87014A2}" dt="2020-05-30T06:40:37.708" v="5547"/>
          <ac:spMkLst>
            <pc:docMk/>
            <pc:sldMk cId="318996309" sldId="288"/>
            <ac:spMk id="2" creationId="{D9D2E072-D72B-49EB-BD14-02762FBDF4CE}"/>
          </ac:spMkLst>
        </pc:spChg>
        <pc:spChg chg="mod">
          <ac:chgData name="k dw" userId="115b9ea195275575" providerId="LiveId" clId="{A9B7A08C-57C1-4FA5-87BC-9B67B87014A2}" dt="2020-05-30T06:51:17.903" v="6409" actId="20577"/>
          <ac:spMkLst>
            <pc:docMk/>
            <pc:sldMk cId="318996309" sldId="288"/>
            <ac:spMk id="3" creationId="{FEE10EDC-15EF-4CF9-B810-A7775FE9EEC8}"/>
          </ac:spMkLst>
        </pc:spChg>
      </pc:sldChg>
      <pc:sldChg chg="modSp new del mod">
        <pc:chgData name="k dw" userId="115b9ea195275575" providerId="LiveId" clId="{A9B7A08C-57C1-4FA5-87BC-9B67B87014A2}" dt="2020-05-30T06:27:04.449" v="4875" actId="47"/>
        <pc:sldMkLst>
          <pc:docMk/>
          <pc:sldMk cId="943962977" sldId="288"/>
        </pc:sldMkLst>
        <pc:spChg chg="mod">
          <ac:chgData name="k dw" userId="115b9ea195275575" providerId="LiveId" clId="{A9B7A08C-57C1-4FA5-87BC-9B67B87014A2}" dt="2020-05-30T04:08:45.768" v="4628"/>
          <ac:spMkLst>
            <pc:docMk/>
            <pc:sldMk cId="943962977" sldId="288"/>
            <ac:spMk id="2" creationId="{DD8F7365-AAFF-4AD8-ACFE-A46CE080D515}"/>
          </ac:spMkLst>
        </pc:spChg>
        <pc:spChg chg="mod">
          <ac:chgData name="k dw" userId="115b9ea195275575" providerId="LiveId" clId="{A9B7A08C-57C1-4FA5-87BC-9B67B87014A2}" dt="2020-05-30T04:08:47.679" v="4631" actId="20577"/>
          <ac:spMkLst>
            <pc:docMk/>
            <pc:sldMk cId="943962977" sldId="288"/>
            <ac:spMk id="3" creationId="{A64A2C02-0E98-4F8E-849D-D4EBFE486CB8}"/>
          </ac:spMkLst>
        </pc:spChg>
      </pc:sldChg>
      <pc:sldChg chg="addSp delSp modSp new del mod">
        <pc:chgData name="k dw" userId="115b9ea195275575" providerId="LiveId" clId="{A9B7A08C-57C1-4FA5-87BC-9B67B87014A2}" dt="2020-05-30T06:26:51.305" v="4869" actId="47"/>
        <pc:sldMkLst>
          <pc:docMk/>
          <pc:sldMk cId="3880244626" sldId="289"/>
        </pc:sldMkLst>
        <pc:spChg chg="mod">
          <ac:chgData name="k dw" userId="115b9ea195275575" providerId="LiveId" clId="{A9B7A08C-57C1-4FA5-87BC-9B67B87014A2}" dt="2020-05-30T04:42:53.597" v="4835"/>
          <ac:spMkLst>
            <pc:docMk/>
            <pc:sldMk cId="3880244626" sldId="289"/>
            <ac:spMk id="2" creationId="{11F5E485-0FAB-434B-8D64-5E1CF985E79C}"/>
          </ac:spMkLst>
        </pc:spChg>
        <pc:spChg chg="del">
          <ac:chgData name="k dw" userId="115b9ea195275575" providerId="LiveId" clId="{A9B7A08C-57C1-4FA5-87BC-9B67B87014A2}" dt="2020-05-30T04:23:45.417" v="4672" actId="931"/>
          <ac:spMkLst>
            <pc:docMk/>
            <pc:sldMk cId="3880244626" sldId="289"/>
            <ac:spMk id="3" creationId="{7EC688FD-79E1-4A35-B427-83827F2EC9DB}"/>
          </ac:spMkLst>
        </pc:spChg>
        <pc:spChg chg="add mod">
          <ac:chgData name="k dw" userId="115b9ea195275575" providerId="LiveId" clId="{A9B7A08C-57C1-4FA5-87BC-9B67B87014A2}" dt="2020-05-30T04:25:01.818" v="4800" actId="20577"/>
          <ac:spMkLst>
            <pc:docMk/>
            <pc:sldMk cId="3880244626" sldId="289"/>
            <ac:spMk id="6" creationId="{A4079A96-D9DC-4D14-BB96-1FC537E4BD22}"/>
          </ac:spMkLst>
        </pc:spChg>
        <pc:picChg chg="add mod">
          <ac:chgData name="k dw" userId="115b9ea195275575" providerId="LiveId" clId="{A9B7A08C-57C1-4FA5-87BC-9B67B87014A2}" dt="2020-05-30T04:42:38.957" v="4801" actId="1076"/>
          <ac:picMkLst>
            <pc:docMk/>
            <pc:sldMk cId="3880244626" sldId="289"/>
            <ac:picMk id="5" creationId="{174AFA33-0DA8-4E3D-8EAB-D4CA3F484974}"/>
          </ac:picMkLst>
        </pc:picChg>
      </pc:sldChg>
      <pc:sldChg chg="addSp delSp modSp new del mod">
        <pc:chgData name="k dw" userId="115b9ea195275575" providerId="LiveId" clId="{A9B7A08C-57C1-4FA5-87BC-9B67B87014A2}" dt="2020-05-30T06:26:48.793" v="4868" actId="47"/>
        <pc:sldMkLst>
          <pc:docMk/>
          <pc:sldMk cId="523238367" sldId="290"/>
        </pc:sldMkLst>
        <pc:spChg chg="mod">
          <ac:chgData name="k dw" userId="115b9ea195275575" providerId="LiveId" clId="{A9B7A08C-57C1-4FA5-87BC-9B67B87014A2}" dt="2020-05-30T04:42:59.058" v="4859" actId="20577"/>
          <ac:spMkLst>
            <pc:docMk/>
            <pc:sldMk cId="523238367" sldId="290"/>
            <ac:spMk id="2" creationId="{FC6F64C6-8988-4A64-9D29-3665EC8C1C44}"/>
          </ac:spMkLst>
        </pc:spChg>
        <pc:spChg chg="del">
          <ac:chgData name="k dw" userId="115b9ea195275575" providerId="LiveId" clId="{A9B7A08C-57C1-4FA5-87BC-9B67B87014A2}" dt="2020-05-30T04:43:03.851" v="4860" actId="931"/>
          <ac:spMkLst>
            <pc:docMk/>
            <pc:sldMk cId="523238367" sldId="290"/>
            <ac:spMk id="3" creationId="{97109521-6388-4352-8B17-C5969A86B3BE}"/>
          </ac:spMkLst>
        </pc:spChg>
        <pc:picChg chg="add mod">
          <ac:chgData name="k dw" userId="115b9ea195275575" providerId="LiveId" clId="{A9B7A08C-57C1-4FA5-87BC-9B67B87014A2}" dt="2020-05-30T04:46:05.141" v="4863" actId="1076"/>
          <ac:picMkLst>
            <pc:docMk/>
            <pc:sldMk cId="523238367" sldId="290"/>
            <ac:picMk id="5" creationId="{560BB470-BC54-429E-B8D0-FB9922538702}"/>
          </ac:picMkLst>
        </pc:picChg>
        <pc:picChg chg="add mod">
          <ac:chgData name="k dw" userId="115b9ea195275575" providerId="LiveId" clId="{A9B7A08C-57C1-4FA5-87BC-9B67B87014A2}" dt="2020-05-30T04:46:36.951" v="4866" actId="27614"/>
          <ac:picMkLst>
            <pc:docMk/>
            <pc:sldMk cId="523238367" sldId="290"/>
            <ac:picMk id="7" creationId="{7B9B82DF-C8EA-4FED-BA91-1242CAE258CD}"/>
          </ac:picMkLst>
        </pc:picChg>
      </pc:sldChg>
      <pc:sldChg chg="new del">
        <pc:chgData name="k dw" userId="115b9ea195275575" providerId="LiveId" clId="{A9B7A08C-57C1-4FA5-87BC-9B67B87014A2}" dt="2020-05-30T06:27:05.700" v="4876" actId="47"/>
        <pc:sldMkLst>
          <pc:docMk/>
          <pc:sldMk cId="2289634330" sldId="29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F05C-960E-40BA-BF78-955DE119FAA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A036-BC0E-4EC4-B4CA-9FF3E1D0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2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공식 패키지의 경우</a:t>
            </a:r>
            <a:r>
              <a:rPr lang="en-US" altLang="ko-KR"/>
              <a:t>, </a:t>
            </a:r>
            <a:r>
              <a:rPr lang="ko-KR" altLang="en-US"/>
              <a:t>필수적으로 준수해야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8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8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서비스 패키지 만들어보기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Topic</a:t>
            </a:r>
            <a:r>
              <a:rPr lang="ko-KR" altLang="en-US"/>
              <a:t>에서는 </a:t>
            </a:r>
            <a:r>
              <a:rPr lang="en-US" altLang="ko-KR"/>
              <a:t>msg</a:t>
            </a:r>
            <a:r>
              <a:rPr lang="ko-KR" altLang="en-US"/>
              <a:t>를 주고 받았지만 여기선 </a:t>
            </a:r>
            <a:r>
              <a:rPr lang="en-US" altLang="ko-KR"/>
              <a:t>service</a:t>
            </a:r>
            <a:r>
              <a:rPr lang="ko-KR" altLang="en-US"/>
              <a:t>를 선언한다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4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이번엔 </a:t>
            </a:r>
            <a:r>
              <a:rPr lang="en-US" altLang="ko-KR"/>
              <a:t>sever</a:t>
            </a:r>
            <a:r>
              <a:rPr lang="ko-KR" altLang="en-US"/>
              <a:t>파일과 </a:t>
            </a:r>
            <a:r>
              <a:rPr lang="en-US" altLang="ko-KR"/>
              <a:t>client</a:t>
            </a:r>
            <a:r>
              <a:rPr lang="ko-KR" altLang="en-US"/>
              <a:t>파일을 만든다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7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헤더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A036-BC0E-4EC4-B4CA-9FF3E1D0F2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EA28A-4FCB-4BC6-AA16-58A20414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1630E-C20F-44BC-B2C0-5A4DC749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A5F67-3F45-47AC-BD77-C9AEFEC8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A7174-FDB7-4F9F-B48B-4C29EB82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A201A-9027-4E22-B4B5-F7469DB1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4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74F4-6DCA-49B3-B839-21D21D2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E5C35-6634-4EBE-943E-EE21CB84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1EBD5-504A-4B99-9504-0B4EE7B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F512A-9A73-4FB0-B49B-BA19E2E7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3417E-849F-4B52-8B0F-B8A94356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D9E32D-EF2D-4E4D-BFD5-3EE1F936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9D85D-93C9-406B-8196-5AC567BF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A1125-A9F6-4AA8-B093-AF29E582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FC04-C3A6-4E25-8065-FA22FF70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BE054-4A5B-4029-8765-3F3CB590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5F19-DCD4-4B63-B8C7-F254A77C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7D684-9A30-40E8-88BC-CA0595E4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3E195-68D4-4AAB-BA6D-76806AC9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D3588-B15D-45BB-B448-89212937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6FDB7-B524-4B11-B618-8AFF981B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07A04-B11C-4227-AA09-D07FEC23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68B5D-83E7-4718-9901-E6F98DAC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98A24-B5E0-48E8-9E5F-D101AEA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A0737-F4B8-451A-8FC6-236779F8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15390-873D-4700-BE48-DB74F8B5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4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ACCE3-945F-4B66-8415-1400A72B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24F8C-38BF-42F3-9DCA-09C03361C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A67D2-540B-40D2-9866-E8E690EC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BD42D-7F04-4B2A-9415-81BEDBE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E3136-492E-489B-87C3-DC3A4109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85419-3802-48C3-A3CD-05D64C84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B979A-07EA-4B30-B181-A563773F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BBADD-5921-4E8C-A11F-2A6D2645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1CF91-4197-416D-8AF9-83A0C926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6DFC7-A4D4-4786-9A3B-FC54ED1E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4A0F9E-1B0B-4B3D-A3FB-F7C65545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0320A2-F0C8-4D81-9E6B-0DF29FA4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3142A-4C3E-4B82-9A47-D6300B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5779E9-4F3B-4648-B41A-405786F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5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3DF9F-CBE1-4E19-B2F3-F63112A3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CC1C5-91D0-4D20-AE39-25E19BED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4E7B9-4EB3-4AFB-8B26-057D499F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607BD-066C-452A-A9FE-2D95FC9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3A1CB-B920-48D7-9A65-0A35853B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8FB0C7-377D-4598-9978-ED2AC0C0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15F6A-64DA-42F5-8128-C8F3C3C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D10F4-1DC3-41F6-98CE-8A9E9552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FF25-992D-418A-852D-3353BCC4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42F63-CBB6-4DDB-BAC6-7CD08323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DE77E-DBB3-499C-A7B9-B1A43252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1AEBB-C087-4415-AE75-A9CF2B4A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B780B-7374-4384-A23C-A0C303E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7150-E450-4452-B24A-CBF9CF70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B6C118-53F2-4C3A-9CF9-C160A007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63837-99AB-4C17-8E1F-6FF4B3A0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5E6E2-C2F5-400B-92C4-095A77DB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6218C-23E7-49DA-BFA5-75C86E41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41B30-64CF-4717-94D1-FD7A7772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CCD68-D72D-496D-AC81-24601CE1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0EBC4-679F-4E23-90B7-67636B3D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1F390-9BFA-4FA3-8CC5-CF2F77A5B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FEDE-FF1F-460E-AF83-6FD1CA60D31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732BA-5752-4972-96DB-ED94D181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BAE6A-CD7F-4F24-AA17-8243F27B1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EB91-6E17-4FFD-8A1C-005280448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1AE1-6C18-4F65-8AA4-5412C371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ROS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F35172-2EF4-47C8-801C-B16121082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ros</a:t>
            </a:r>
            <a:r>
              <a:rPr lang="ko-KR" altLang="en-US"/>
              <a:t>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348743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98FF-D136-4806-BFBD-0B64FA24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B0978F2D-6921-4B4C-AB80-275BDDA1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" y="201667"/>
            <a:ext cx="10970088" cy="39454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5D77C-CC6B-48D2-9B50-6200458784F4}"/>
              </a:ext>
            </a:extLst>
          </p:cNvPr>
          <p:cNvSpPr txBox="1"/>
          <p:nvPr/>
        </p:nvSpPr>
        <p:spPr>
          <a:xfrm>
            <a:off x="665922" y="4625009"/>
            <a:ext cx="8650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Publiser </a:t>
            </a:r>
            <a:r>
              <a:rPr lang="ko-KR" altLang="en-US"/>
              <a:t>소스코드 작성시 포함해야 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ROS </a:t>
            </a:r>
            <a:r>
              <a:rPr lang="ko-KR" altLang="en-US"/>
              <a:t>플랫폼</a:t>
            </a:r>
            <a:r>
              <a:rPr lang="en-US" altLang="ko-KR"/>
              <a:t> </a:t>
            </a:r>
            <a:r>
              <a:rPr lang="ko-KR" altLang="en-US"/>
              <a:t>헤더</a:t>
            </a:r>
            <a:r>
              <a:rPr lang="en-US" altLang="ko-KR"/>
              <a:t>, </a:t>
            </a:r>
            <a:r>
              <a:rPr lang="ko-KR" altLang="en-US"/>
              <a:t>메시지 파일의 헤더</a:t>
            </a:r>
            <a:r>
              <a:rPr lang="en-US" altLang="ko-KR"/>
              <a:t>(</a:t>
            </a:r>
            <a:r>
              <a:rPr lang="ko-KR" altLang="en-US"/>
              <a:t>메시지 정보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노드명 초기화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토픽명 초기화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메시지 선언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46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모니터, 검은색, 스크린샷, 화면이(가) 표시된 사진&#10;&#10;자동 생성된 설명">
            <a:extLst>
              <a:ext uri="{FF2B5EF4-FFF2-40B4-BE49-F238E27FC236}">
                <a16:creationId xmlns:a16="http://schemas.microsoft.com/office/drawing/2014/main" id="{3E24C045-6D1C-4729-851A-EBADF7358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9"/>
            <a:ext cx="12192000" cy="3613629"/>
          </a:xfrm>
        </p:spPr>
      </p:pic>
    </p:spTree>
    <p:extLst>
      <p:ext uri="{BB962C8B-B14F-4D97-AF65-F5344CB8AC3E}">
        <p14:creationId xmlns:p14="http://schemas.microsoft.com/office/powerpoint/2010/main" val="283443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AF5B6-2B5F-4916-A049-4CA8B691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E97D5-1737-4559-A973-2E0BDFBA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퍼블리셔</a:t>
            </a:r>
            <a:r>
              <a:rPr lang="en-US" altLang="ko-KR"/>
              <a:t>, </a:t>
            </a:r>
            <a:r>
              <a:rPr lang="ko-KR" altLang="en-US"/>
              <a:t>서브스크라이버 노드 작성 후 빌드하면 실행 파일이 </a:t>
            </a:r>
            <a:r>
              <a:rPr lang="en-US" altLang="ko-KR"/>
              <a:t>devel/lib/”</a:t>
            </a:r>
            <a:r>
              <a:rPr lang="ko-KR" altLang="en-US"/>
              <a:t>패키지명</a:t>
            </a:r>
            <a:r>
              <a:rPr lang="en-US" altLang="ko-KR"/>
              <a:t>” </a:t>
            </a:r>
            <a:r>
              <a:rPr lang="ko-KR" altLang="en-US"/>
              <a:t>에 생성 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13EC5F3A-8C3B-4F25-8942-7FD7BB46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83" y="2324679"/>
            <a:ext cx="5287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01E33-BAE0-47E4-A9C6-0655926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FCCD70-87BB-44C2-B7C4-C3858CC7075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914201"/>
              </p:ext>
            </p:extLst>
          </p:nvPr>
        </p:nvGraphicFramePr>
        <p:xfrm>
          <a:off x="6243719" y="5424257"/>
          <a:ext cx="1665379" cy="91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1121400" imgH="540000" progId="Package">
                  <p:embed/>
                </p:oleObj>
              </mc:Choice>
              <mc:Fallback>
                <p:oleObj name="포장기 셸 개체" showAsIcon="1" r:id="rId3" imgW="1121400" imgH="540000" progId="Package">
                  <p:embed/>
                  <p:pic>
                    <p:nvPicPr>
                      <p:cNvPr id="4" name="내용 개체 틀 3">
                        <a:extLst>
                          <a:ext uri="{FF2B5EF4-FFF2-40B4-BE49-F238E27FC236}">
                            <a16:creationId xmlns:a16="http://schemas.microsoft.com/office/drawing/2014/main" id="{53FCCD70-87BB-44C2-B7C4-C3858CC70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3719" y="5424257"/>
                        <a:ext cx="1665379" cy="91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내용 개체 틀 3">
            <a:hlinkClick r:id="" action="ppaction://ole?verb=0"/>
            <a:extLst>
              <a:ext uri="{FF2B5EF4-FFF2-40B4-BE49-F238E27FC236}">
                <a16:creationId xmlns:a16="http://schemas.microsoft.com/office/drawing/2014/main" id="{99EC15D9-D34E-4618-8DE9-A4603756B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61466"/>
              </p:ext>
            </p:extLst>
          </p:nvPr>
        </p:nvGraphicFramePr>
        <p:xfrm>
          <a:off x="6243719" y="4439441"/>
          <a:ext cx="1665379" cy="85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5" imgW="1053000" imgH="540000" progId="Package">
                  <p:embed/>
                </p:oleObj>
              </mc:Choice>
              <mc:Fallback>
                <p:oleObj name="포장기 셸 개체" showAsIcon="1" r:id="rId5" imgW="1053000" imgH="540000" progId="Package">
                  <p:embed/>
                  <p:pic>
                    <p:nvPicPr>
                      <p:cNvPr id="5" name="내용 개체 틀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9EC15D9-D34E-4618-8DE9-A4603756B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3719" y="4439441"/>
                        <a:ext cx="1665379" cy="85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6638E5F4-62C6-408B-AEB7-E93007805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03310"/>
              </p:ext>
            </p:extLst>
          </p:nvPr>
        </p:nvGraphicFramePr>
        <p:xfrm>
          <a:off x="6243719" y="2179206"/>
          <a:ext cx="1490359" cy="76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포장기 셸 개체" showAsIcon="1" r:id="rId7" imgW="945720" imgH="540000" progId="Package">
                  <p:embed/>
                </p:oleObj>
              </mc:Choice>
              <mc:Fallback>
                <p:oleObj name="포장기 셸 개체" showAsIcon="1" r:id="rId7" imgW="945720" imgH="540000" progId="Packag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6638E5F4-62C6-408B-AEB7-E93007805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3719" y="2179206"/>
                        <a:ext cx="1490359" cy="76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1F9641B-B92E-4505-9E49-5C24F1732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41294"/>
              </p:ext>
            </p:extLst>
          </p:nvPr>
        </p:nvGraphicFramePr>
        <p:xfrm>
          <a:off x="6368820" y="2891017"/>
          <a:ext cx="124015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포장기 셸 개체" showAsIcon="1" r:id="rId9" imgW="799560" imgH="540000" progId="Package">
                  <p:embed/>
                </p:oleObj>
              </mc:Choice>
              <mc:Fallback>
                <p:oleObj name="포장기 셸 개체" showAsIcon="1" r:id="rId9" imgW="799560" imgH="540000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A1F9641B-B92E-4505-9E49-5C24F1732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8820" y="2891017"/>
                        <a:ext cx="1240155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C31992-B0F5-4FB9-814D-82E713F7B60E}"/>
              </a:ext>
            </a:extLst>
          </p:cNvPr>
          <p:cNvSpPr txBox="1"/>
          <p:nvPr/>
        </p:nvSpPr>
        <p:spPr>
          <a:xfrm>
            <a:off x="1267165" y="2500449"/>
            <a:ext cx="11443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/>
              <a:t>catkin_create_pkg …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/>
              <a:t>패키지 설정</a:t>
            </a:r>
            <a:endParaRPr lang="en-US" altLang="ko-KR" sz="240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/>
              <a:t>빌드 설정</a:t>
            </a:r>
            <a:endParaRPr lang="en-US" altLang="ko-KR" sz="240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/>
              <a:t>구성하려는 노드 작성</a:t>
            </a:r>
            <a:endParaRPr lang="en-US" altLang="ko-KR" sz="2400"/>
          </a:p>
          <a:p>
            <a:r>
              <a:rPr lang="en-US" altLang="ko-KR" sz="2400"/>
              <a:t>(</a:t>
            </a:r>
            <a:r>
              <a:rPr lang="ko-KR" altLang="en-US" sz="2400"/>
              <a:t>한 소스가 여러가지 노드 역할을 할 수 있음</a:t>
            </a:r>
            <a:r>
              <a:rPr lang="en-US" altLang="ko-KR" sz="240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0363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DC53-957D-4C5C-8392-D2950D30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9398C-B634-4E17-B164-38D14D15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Publisher </a:t>
            </a:r>
            <a:r>
              <a:rPr lang="ko-KR" altLang="en-US"/>
              <a:t>실행 </a:t>
            </a:r>
            <a:endParaRPr lang="en-US" altLang="ko-KR"/>
          </a:p>
          <a:p>
            <a:r>
              <a:rPr lang="en-US" altLang="ko-KR"/>
              <a:t>Rostopic list</a:t>
            </a:r>
            <a:r>
              <a:rPr lang="ko-KR" altLang="en-US"/>
              <a:t>로 같은 네트워크상 현재 실행 중인 토픽들을 확인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2524D3F-4032-415B-B8F8-87CA54F0F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" y="1503130"/>
            <a:ext cx="57631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605FE-975A-4C85-B56C-03286B5271CF}"/>
              </a:ext>
            </a:extLst>
          </p:cNvPr>
          <p:cNvSpPr txBox="1"/>
          <p:nvPr/>
        </p:nvSpPr>
        <p:spPr>
          <a:xfrm>
            <a:off x="6551720" y="2281559"/>
            <a:ext cx="513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Publisher, subscriber </a:t>
            </a:r>
            <a:r>
              <a:rPr lang="ko-KR" altLang="en-US"/>
              <a:t>실행 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rqt graph </a:t>
            </a:r>
            <a:r>
              <a:rPr lang="ko-KR" altLang="en-US"/>
              <a:t>모습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msg</a:t>
            </a:r>
            <a:r>
              <a:rPr lang="ko-KR" altLang="en-US"/>
              <a:t>를 주고 받는 것을 알 수 있다</a:t>
            </a:r>
          </a:p>
        </p:txBody>
      </p:sp>
    </p:spTree>
    <p:extLst>
      <p:ext uri="{BB962C8B-B14F-4D97-AF65-F5344CB8AC3E}">
        <p14:creationId xmlns:p14="http://schemas.microsoft.com/office/powerpoint/2010/main" val="230894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4F9E9-DE3B-4DE2-804B-199F41C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5E7D0C0-51DA-4F7F-A8CB-8EEC48E45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5" y="242596"/>
            <a:ext cx="11287049" cy="6372808"/>
          </a:xfrm>
        </p:spPr>
      </p:pic>
    </p:spTree>
    <p:extLst>
      <p:ext uri="{BB962C8B-B14F-4D97-AF65-F5344CB8AC3E}">
        <p14:creationId xmlns:p14="http://schemas.microsoft.com/office/powerpoint/2010/main" val="169092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6B476-1161-401D-B03F-F324763B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검은색, 모니터, 화면이(가) 표시된 사진&#10;&#10;자동 생성된 설명">
            <a:extLst>
              <a:ext uri="{FF2B5EF4-FFF2-40B4-BE49-F238E27FC236}">
                <a16:creationId xmlns:a16="http://schemas.microsoft.com/office/drawing/2014/main" id="{67EE3832-FC66-4A92-974E-D5E6F246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1" y="571475"/>
            <a:ext cx="11862971" cy="6062590"/>
          </a:xfrm>
        </p:spPr>
      </p:pic>
    </p:spTree>
    <p:extLst>
      <p:ext uri="{BB962C8B-B14F-4D97-AF65-F5344CB8AC3E}">
        <p14:creationId xmlns:p14="http://schemas.microsoft.com/office/powerpoint/2010/main" val="400208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1B02-2BAE-4061-BEBE-D6B33ABD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87B3763-2669-444F-940A-4B212BBAB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1" y="302155"/>
            <a:ext cx="11432846" cy="6555845"/>
          </a:xfrm>
        </p:spPr>
      </p:pic>
    </p:spTree>
    <p:extLst>
      <p:ext uri="{BB962C8B-B14F-4D97-AF65-F5344CB8AC3E}">
        <p14:creationId xmlns:p14="http://schemas.microsoft.com/office/powerpoint/2010/main" val="114173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16F85-7A9B-4AFB-8E70-3B72005C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검은색, 모니터, 화면이(가) 표시된 사진&#10;&#10;자동 생성된 설명">
            <a:extLst>
              <a:ext uri="{FF2B5EF4-FFF2-40B4-BE49-F238E27FC236}">
                <a16:creationId xmlns:a16="http://schemas.microsoft.com/office/drawing/2014/main" id="{AB418887-AEC8-4ED6-AD02-685C31525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" y="276742"/>
            <a:ext cx="12095408" cy="6498787"/>
          </a:xfrm>
        </p:spPr>
      </p:pic>
    </p:spTree>
    <p:extLst>
      <p:ext uri="{BB962C8B-B14F-4D97-AF65-F5344CB8AC3E}">
        <p14:creationId xmlns:p14="http://schemas.microsoft.com/office/powerpoint/2010/main" val="210008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424-0ED1-4E9B-94B0-A414D4B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1B2F8-17B3-47AB-AED8-BEFFFCF3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ROS </a:t>
            </a:r>
            <a:r>
              <a:rPr lang="ko-KR" altLang="en-US"/>
              <a:t>단위 규정</a:t>
            </a:r>
            <a:r>
              <a:rPr lang="en-US" altLang="ko-KR"/>
              <a:t>, </a:t>
            </a:r>
            <a:r>
              <a:rPr lang="ko-KR" altLang="en-US"/>
              <a:t>통신 방법</a:t>
            </a:r>
            <a:endParaRPr lang="en-US" altLang="ko-KR"/>
          </a:p>
          <a:p>
            <a:r>
              <a:rPr lang="en-US" altLang="ko-KR">
                <a:highlight>
                  <a:srgbClr val="FFFF00"/>
                </a:highlight>
              </a:rPr>
              <a:t>Package </a:t>
            </a:r>
            <a:r>
              <a:rPr lang="ko-KR" altLang="en-US">
                <a:highlight>
                  <a:srgbClr val="FFFF00"/>
                </a:highlight>
              </a:rPr>
              <a:t>만들기</a:t>
            </a:r>
            <a:endParaRPr lang="en-US" altLang="ko-KR">
              <a:highlight>
                <a:srgbClr val="FFFF00"/>
              </a:highlight>
            </a:endParaRPr>
          </a:p>
          <a:p>
            <a:pPr lvl="1"/>
            <a:r>
              <a:rPr lang="en-US" altLang="ko-KR"/>
              <a:t>Package </a:t>
            </a:r>
            <a:r>
              <a:rPr lang="ko-KR" altLang="en-US"/>
              <a:t>정보</a:t>
            </a:r>
            <a:r>
              <a:rPr lang="en-US" altLang="ko-KR"/>
              <a:t>, Build </a:t>
            </a:r>
            <a:r>
              <a:rPr lang="ko-KR" altLang="en-US"/>
              <a:t>정보 설정</a:t>
            </a:r>
            <a:endParaRPr lang="en-US" altLang="ko-KR"/>
          </a:p>
          <a:p>
            <a:r>
              <a:rPr lang="en-US" altLang="ko-KR"/>
              <a:t>Topic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Service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Action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parameter</a:t>
            </a:r>
          </a:p>
          <a:p>
            <a:r>
              <a:rPr lang="en-US" altLang="ko-KR"/>
              <a:t>roslaunch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7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59C0C-80AE-4EE8-B1D8-A16AF23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검은색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2930D762-070C-468E-B4C4-8CDF39C7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7" y="111102"/>
            <a:ext cx="11836825" cy="6635796"/>
          </a:xfrm>
        </p:spPr>
      </p:pic>
    </p:spTree>
    <p:extLst>
      <p:ext uri="{BB962C8B-B14F-4D97-AF65-F5344CB8AC3E}">
        <p14:creationId xmlns:p14="http://schemas.microsoft.com/office/powerpoint/2010/main" val="367318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0203C-82F4-4BB4-81F1-F56B74F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만들기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5A2FE-41B7-4346-BC82-6B99A52C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7"/>
            <a:ext cx="10515600" cy="571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기본 패키지 포맷 만드는 명령 입력</a:t>
            </a:r>
            <a:endParaRPr lang="en-US" altLang="ko-KR" sz="1800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.xml </a:t>
            </a:r>
            <a:r>
              <a:rPr lang="ko-KR" altLang="en-US"/>
              <a:t>파일 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패키지 규정에 관한 설명 </a:t>
            </a:r>
            <a:r>
              <a:rPr lang="en-US" altLang="ko-KR"/>
              <a:t>(versio</a:t>
            </a:r>
            <a:r>
              <a:rPr lang="ko-KR" altLang="en-US"/>
              <a:t>과 옵션 기술</a:t>
            </a:r>
            <a:r>
              <a:rPr lang="en-US" altLang="ko-KR"/>
              <a:t>)</a:t>
            </a:r>
          </a:p>
          <a:p>
            <a:r>
              <a:rPr lang="ko-KR" altLang="en-US"/>
              <a:t>빌드 설정 파일</a:t>
            </a:r>
            <a:r>
              <a:rPr lang="en-US" altLang="ko-KR"/>
              <a:t>(CMakeList)</a:t>
            </a:r>
          </a:p>
          <a:p>
            <a:pPr lvl="1"/>
            <a:r>
              <a:rPr lang="ko-KR" altLang="en-US"/>
              <a:t>빌드 방법</a:t>
            </a:r>
            <a:r>
              <a:rPr lang="en-US" altLang="ko-KR"/>
              <a:t>, </a:t>
            </a:r>
            <a:r>
              <a:rPr lang="ko-KR" altLang="en-US"/>
              <a:t>빌드에 필요한 패키지</a:t>
            </a:r>
            <a:endParaRPr lang="en-US" altLang="ko-KR"/>
          </a:p>
          <a:p>
            <a:pPr lvl="2"/>
            <a:r>
              <a:rPr lang="ko-KR" altLang="en-US"/>
              <a:t>어떤 노드를 연결할 것인지</a:t>
            </a:r>
            <a:endParaRPr lang="en-US" altLang="ko-KR"/>
          </a:p>
          <a:p>
            <a:pPr lvl="2"/>
            <a:r>
              <a:rPr lang="ko-KR" altLang="en-US"/>
              <a:t>어떤 패키지를 사용하는지 </a:t>
            </a:r>
            <a:endParaRPr lang="en-US" altLang="ko-KR"/>
          </a:p>
          <a:p>
            <a:r>
              <a:rPr lang="ko-KR" altLang="en-US"/>
              <a:t>프로그램 파일 작성</a:t>
            </a:r>
            <a:r>
              <a:rPr lang="en-US" altLang="ko-KR"/>
              <a:t>(subscriber, publisher, client…)</a:t>
            </a:r>
          </a:p>
          <a:p>
            <a:pPr lvl="1"/>
            <a:r>
              <a:rPr lang="ko-KR" altLang="en-US"/>
              <a:t>통신할 두 노드를 작성 </a:t>
            </a:r>
            <a:endParaRPr lang="en-US" altLang="ko-KR"/>
          </a:p>
          <a:p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365AA-21A3-4A8B-9099-1DA21C03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7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E313-5134-4B50-86B3-84243E36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Parameter</a:t>
            </a:r>
            <a:r>
              <a:rPr lang="ko-KR" altLang="en-US"/>
              <a:t>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D2D6A-DBB3-4400-ABAA-AF6D99C7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97F9-7A84-4721-BF53-C1E2959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7FC5C6-18A9-45C1-A750-D5D93B1E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1" y="136996"/>
            <a:ext cx="11919838" cy="6349221"/>
          </a:xfrm>
        </p:spPr>
      </p:pic>
    </p:spTree>
    <p:extLst>
      <p:ext uri="{BB962C8B-B14F-4D97-AF65-F5344CB8AC3E}">
        <p14:creationId xmlns:p14="http://schemas.microsoft.com/office/powerpoint/2010/main" val="266645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812C-19FF-455E-AC72-AC3B382C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D5AD978-85C5-4FD5-A938-EB812758F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3131"/>
            <a:ext cx="12192001" cy="6373274"/>
          </a:xfrm>
        </p:spPr>
      </p:pic>
    </p:spTree>
    <p:extLst>
      <p:ext uri="{BB962C8B-B14F-4D97-AF65-F5344CB8AC3E}">
        <p14:creationId xmlns:p14="http://schemas.microsoft.com/office/powerpoint/2010/main" val="103956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5717-50F4-4DC6-A6B1-B564A10B7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 해보기</a:t>
            </a:r>
          </a:p>
        </p:txBody>
      </p:sp>
    </p:spTree>
    <p:extLst>
      <p:ext uri="{BB962C8B-B14F-4D97-AF65-F5344CB8AC3E}">
        <p14:creationId xmlns:p14="http://schemas.microsoft.com/office/powerpoint/2010/main" val="189247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2E072-D72B-49EB-BD14-02762FBD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10EDC-15EF-4CF9-B810-A7775FE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퍼블리셔는 메시지 한번에 </a:t>
            </a:r>
            <a:r>
              <a:rPr lang="en-US" altLang="ko-KR"/>
              <a:t>‘a’~’z’</a:t>
            </a:r>
            <a:r>
              <a:rPr lang="ko-KR" altLang="en-US"/>
              <a:t> 문자를 보낸다</a:t>
            </a:r>
            <a:endParaRPr lang="en-US" altLang="ko-KR"/>
          </a:p>
          <a:p>
            <a:r>
              <a:rPr lang="ko-KR" altLang="en-US"/>
              <a:t>서브스크라이버는 받은 메시지 중 </a:t>
            </a:r>
            <a:r>
              <a:rPr lang="en-US" altLang="ko-KR"/>
              <a:t>‘z’ </a:t>
            </a:r>
            <a:r>
              <a:rPr lang="ko-KR" altLang="en-US"/>
              <a:t>문자만 출력한다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6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8573-575F-488D-9801-3A29B85C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정보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D6010-821B-40CA-9162-5E302FEC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int32 data</a:t>
            </a:r>
          </a:p>
          <a:p>
            <a:pPr marL="0" indent="0">
              <a:buNone/>
            </a:pPr>
            <a:r>
              <a:rPr lang="en-US" altLang="ko-KR"/>
              <a:t>int32 cnt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메시지로 두 정수를 가짐</a:t>
            </a:r>
            <a:endParaRPr lang="en-US" altLang="ko-KR"/>
          </a:p>
          <a:p>
            <a:r>
              <a:rPr lang="ko-KR" altLang="en-US"/>
              <a:t>변수</a:t>
            </a:r>
            <a:r>
              <a:rPr lang="en-US" altLang="ko-KR"/>
              <a:t>cnt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부터 계속 증가하게 해서 서로 다르므로 메시지를 구분할 수 있게 한다</a:t>
            </a:r>
            <a:endParaRPr lang="en-US" altLang="ko-KR"/>
          </a:p>
          <a:p>
            <a:r>
              <a:rPr lang="ko-KR" altLang="en-US"/>
              <a:t>변수</a:t>
            </a:r>
            <a:r>
              <a:rPr lang="en-US" altLang="ko-KR"/>
              <a:t>data</a:t>
            </a:r>
            <a:r>
              <a:rPr lang="ko-KR" altLang="en-US"/>
              <a:t>는 </a:t>
            </a:r>
            <a:r>
              <a:rPr lang="en-US" altLang="ko-KR"/>
              <a:t>‘a’~’z’</a:t>
            </a:r>
            <a:r>
              <a:rPr lang="ko-KR" altLang="en-US"/>
              <a:t>까지 출력하기 위한 정수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AC47E-1DFE-4506-A614-A258B6C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0"/>
            <a:ext cx="11163300" cy="7101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/>
              <a:t>int main(int argc, char **argv) // </a:t>
            </a:r>
            <a:r>
              <a:rPr lang="ko-KR" altLang="en-US" sz="1050"/>
              <a:t>노드메인함수</a:t>
            </a:r>
          </a:p>
          <a:p>
            <a:pPr marL="0" indent="0">
              <a:buNone/>
            </a:pPr>
            <a:r>
              <a:rPr lang="en-US" altLang="ko-KR" sz="1050"/>
              <a:t>{</a:t>
            </a:r>
          </a:p>
          <a:p>
            <a:pPr marL="0" indent="0">
              <a:buNone/>
            </a:pPr>
            <a:r>
              <a:rPr lang="en-US" altLang="ko-KR" sz="1050"/>
              <a:t>	ros::init(argc, argv, "topic_publisher");</a:t>
            </a:r>
          </a:p>
          <a:p>
            <a:pPr marL="0" indent="0">
              <a:buNone/>
            </a:pPr>
            <a:r>
              <a:rPr lang="en-US" altLang="ko-KR" sz="1050"/>
              <a:t>	ros::NodeHandle nh;</a:t>
            </a:r>
          </a:p>
          <a:p>
            <a:pPr marL="0" indent="0">
              <a:buNone/>
            </a:pPr>
            <a:r>
              <a:rPr lang="en-US" altLang="ko-KR" sz="1050"/>
              <a:t>	ros::Publisher ros_tutorial_pub= </a:t>
            </a:r>
          </a:p>
          <a:p>
            <a:pPr marL="0" indent="0">
              <a:buNone/>
            </a:pPr>
            <a:r>
              <a:rPr lang="en-US" altLang="ko-KR" sz="1050"/>
              <a:t>	nh.</a:t>
            </a:r>
            <a:r>
              <a:rPr lang="en-US" altLang="ko-KR" sz="1100"/>
              <a:t>advertise</a:t>
            </a:r>
            <a:r>
              <a:rPr lang="en-US" altLang="ko-KR" sz="1050"/>
              <a:t>&lt;ros_tutorials_topic::MsgTutorial&gt;("ros_tutorial_msg", 100);</a:t>
            </a:r>
          </a:p>
          <a:p>
            <a:pPr marL="0" indent="0">
              <a:buNone/>
            </a:pPr>
            <a:r>
              <a:rPr lang="en-US" altLang="ko-KR" sz="1050"/>
              <a:t>	ros::Rate loop_rate(10);</a:t>
            </a:r>
          </a:p>
          <a:p>
            <a:pPr marL="0" indent="0">
              <a:buNone/>
            </a:pPr>
            <a:r>
              <a:rPr lang="en-US" altLang="ko-KR" sz="1050"/>
              <a:t>	</a:t>
            </a:r>
          </a:p>
          <a:p>
            <a:pPr marL="0" indent="0">
              <a:buNone/>
            </a:pPr>
            <a:r>
              <a:rPr lang="en-US" altLang="ko-KR" sz="1050"/>
              <a:t>	ros_tutorials_topic::MsgTutorial msg;</a:t>
            </a:r>
          </a:p>
          <a:p>
            <a:pPr marL="0" indent="0">
              <a:buNone/>
            </a:pPr>
            <a:r>
              <a:rPr lang="en-US" altLang="ko-KR" sz="1050"/>
              <a:t>	int count = 0;</a:t>
            </a:r>
          </a:p>
          <a:p>
            <a:pPr marL="0" indent="0">
              <a:buNone/>
            </a:pPr>
            <a:r>
              <a:rPr lang="en-US" altLang="ko-KR" sz="1050"/>
              <a:t>	int cnt = 0;</a:t>
            </a:r>
          </a:p>
          <a:p>
            <a:pPr marL="0" indent="0">
              <a:buNone/>
            </a:pPr>
            <a:r>
              <a:rPr lang="en-US" altLang="ko-KR" sz="1050"/>
              <a:t>	while (ros::ok())</a:t>
            </a:r>
          </a:p>
          <a:p>
            <a:pPr marL="0" indent="0">
              <a:buNone/>
            </a:pPr>
            <a:r>
              <a:rPr lang="en-US" altLang="ko-KR" sz="1050"/>
              <a:t>	{</a:t>
            </a:r>
          </a:p>
          <a:p>
            <a:pPr marL="0" indent="0">
              <a:buNone/>
            </a:pPr>
            <a:r>
              <a:rPr lang="en-US" altLang="ko-KR" sz="1050"/>
              <a:t>		if (count + 'a' &gt; 'z’)		// count </a:t>
            </a:r>
            <a:r>
              <a:rPr lang="ko-KR" altLang="en-US" sz="1050"/>
              <a:t>는 </a:t>
            </a:r>
            <a:r>
              <a:rPr lang="en-US" altLang="ko-KR" sz="1050"/>
              <a:t>0</a:t>
            </a:r>
            <a:r>
              <a:rPr lang="ko-KR" altLang="en-US" sz="1050"/>
              <a:t>에서 </a:t>
            </a:r>
            <a:r>
              <a:rPr lang="en-US" altLang="ko-KR" sz="1050"/>
              <a:t>‘z’-’a’</a:t>
            </a:r>
            <a:r>
              <a:rPr lang="ko-KR" altLang="en-US" sz="1050"/>
              <a:t>를 반복</a:t>
            </a: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			count = 0;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		msg.data = count;</a:t>
            </a:r>
          </a:p>
          <a:p>
            <a:pPr marL="0" indent="0">
              <a:buNone/>
            </a:pPr>
            <a:r>
              <a:rPr lang="en-US" altLang="ko-KR" sz="1050"/>
              <a:t>		msg.cnt = cnt;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		ROS_INFO("msg send : %d , %2d , %c", msg.cnt, msg.data, msg.data + 'a'); </a:t>
            </a:r>
          </a:p>
          <a:p>
            <a:pPr marL="0" indent="0">
              <a:buNone/>
            </a:pPr>
            <a:r>
              <a:rPr lang="en-US" altLang="ko-KR" sz="1050"/>
              <a:t>		ros_tutorial_pub.publish(msg);</a:t>
            </a:r>
          </a:p>
          <a:p>
            <a:pPr marL="0" indent="0">
              <a:buNone/>
            </a:pPr>
            <a:r>
              <a:rPr lang="en-US" altLang="ko-KR" sz="1050"/>
              <a:t>		loop_rate.sleep();</a:t>
            </a:r>
          </a:p>
          <a:p>
            <a:pPr marL="0" indent="0">
              <a:buNone/>
            </a:pPr>
            <a:r>
              <a:rPr lang="en-US" altLang="ko-KR" sz="1050"/>
              <a:t>		++count;</a:t>
            </a:r>
          </a:p>
          <a:p>
            <a:pPr marL="0" indent="0">
              <a:buNone/>
            </a:pPr>
            <a:r>
              <a:rPr lang="en-US" altLang="ko-KR" sz="1050"/>
              <a:t>		cnt++;</a:t>
            </a:r>
          </a:p>
          <a:p>
            <a:pPr marL="0" indent="0">
              <a:buNone/>
            </a:pPr>
            <a:r>
              <a:rPr lang="en-US" altLang="ko-KR" sz="1050"/>
              <a:t>		}</a:t>
            </a:r>
          </a:p>
          <a:p>
            <a:pPr marL="0" indent="0">
              <a:buNone/>
            </a:pPr>
            <a:r>
              <a:rPr lang="en-US" altLang="ko-KR" sz="1050"/>
              <a:t>	return 0;</a:t>
            </a:r>
          </a:p>
          <a:p>
            <a:pPr marL="0" indent="0">
              <a:buNone/>
            </a:pPr>
            <a:r>
              <a:rPr lang="en-US" altLang="ko-KR" sz="1050"/>
              <a:t>}</a:t>
            </a:r>
            <a:endParaRPr lang="ko-KR" altLang="en-US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CB692-F73B-4A56-B512-535DA695ED8F}"/>
              </a:ext>
            </a:extLst>
          </p:cNvPr>
          <p:cNvSpPr txBox="1"/>
          <p:nvPr/>
        </p:nvSpPr>
        <p:spPr>
          <a:xfrm>
            <a:off x="7377344" y="390617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퍼블리셔소스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85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25528-8CC3-4CD1-B4F3-F6CDC252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42043"/>
            <a:ext cx="11229513" cy="6498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/>
              <a:t>#include "ros/ros.h" // ROS </a:t>
            </a:r>
            <a:r>
              <a:rPr lang="ko-KR" altLang="en-US" sz="1050"/>
              <a:t>기본헤더파일</a:t>
            </a:r>
          </a:p>
          <a:p>
            <a:pPr marL="0" indent="0">
              <a:buNone/>
            </a:pPr>
            <a:r>
              <a:rPr lang="en-US" altLang="ko-KR" sz="1050"/>
              <a:t>#include "ros_tutorials_topic/MsgTutorial.h" 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void msgCallback(const ros_tutorials_topic::MsgTutorial::ConstPtr&amp;msg)</a:t>
            </a:r>
          </a:p>
          <a:p>
            <a:pPr marL="0" indent="0">
              <a:buNone/>
            </a:pPr>
            <a:r>
              <a:rPr lang="en-US" altLang="ko-KR" sz="1050"/>
              <a:t>{</a:t>
            </a:r>
          </a:p>
          <a:p>
            <a:pPr marL="0" indent="0">
              <a:buNone/>
            </a:pPr>
            <a:r>
              <a:rPr lang="en-US" altLang="ko-KR" sz="1050"/>
              <a:t>	if (msg-&gt;data + 'a' == 'z’)			// data</a:t>
            </a:r>
            <a:r>
              <a:rPr lang="ko-KR" altLang="en-US" sz="1050"/>
              <a:t>가 </a:t>
            </a:r>
            <a:r>
              <a:rPr lang="en-US" altLang="ko-KR" sz="1050"/>
              <a:t>‘z’-’a’</a:t>
            </a:r>
            <a:r>
              <a:rPr lang="ko-KR" altLang="en-US" sz="1050"/>
              <a:t>인 것</a:t>
            </a: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	{</a:t>
            </a:r>
          </a:p>
          <a:p>
            <a:pPr marL="0" indent="0">
              <a:buNone/>
            </a:pPr>
            <a:r>
              <a:rPr lang="en-US" altLang="ko-KR" sz="1050"/>
              <a:t>		ROS_INFO("recieve msg : %d , %c", msg-&gt;cnt, msg-&gt;data + 'a’);	// ‘z’</a:t>
            </a:r>
            <a:r>
              <a:rPr lang="ko-KR" altLang="en-US" sz="1050"/>
              <a:t>인 것중 몇 번째 메시지인지를 출력</a:t>
            </a: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		ROS_INFO("hello, world!");</a:t>
            </a:r>
          </a:p>
          <a:p>
            <a:pPr marL="0" indent="0">
              <a:buNone/>
            </a:pPr>
            <a:r>
              <a:rPr lang="en-US" altLang="ko-KR" sz="1050"/>
              <a:t>	}</a:t>
            </a:r>
          </a:p>
          <a:p>
            <a:pPr marL="0" indent="0">
              <a:buNone/>
            </a:pPr>
            <a:r>
              <a:rPr lang="en-US" altLang="ko-KR" sz="1050"/>
              <a:t>}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int main(int argc, char **argv)// </a:t>
            </a:r>
            <a:r>
              <a:rPr lang="ko-KR" altLang="en-US" sz="1050"/>
              <a:t>노드메인함수</a:t>
            </a:r>
          </a:p>
          <a:p>
            <a:pPr marL="0" indent="0">
              <a:buNone/>
            </a:pPr>
            <a:r>
              <a:rPr lang="en-US" altLang="ko-KR" sz="1050"/>
              <a:t>{</a:t>
            </a:r>
          </a:p>
          <a:p>
            <a:pPr marL="0" indent="0">
              <a:buNone/>
            </a:pPr>
            <a:r>
              <a:rPr lang="en-US" altLang="ko-KR" sz="1050"/>
              <a:t>ros::init(argc, argv, "topic_subscriber");// </a:t>
            </a:r>
            <a:r>
              <a:rPr lang="ko-KR" altLang="en-US" sz="1050"/>
              <a:t>노드명초기화</a:t>
            </a:r>
          </a:p>
          <a:p>
            <a:pPr marL="0" indent="0">
              <a:buNone/>
            </a:pPr>
            <a:r>
              <a:rPr lang="en-US" altLang="ko-KR" sz="1050"/>
              <a:t>ros::NodeHandle nh; </a:t>
            </a:r>
          </a:p>
          <a:p>
            <a:pPr marL="0" indent="0">
              <a:buNone/>
            </a:pPr>
            <a:r>
              <a:rPr lang="en-US" altLang="ko-KR" sz="1050"/>
              <a:t>ros::Subscriber ros_tutorial_sub= nh.subscribe("ros_tutorial_msg", 100, msgCallback);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ros::spin();</a:t>
            </a:r>
          </a:p>
          <a:p>
            <a:pPr marL="0" indent="0">
              <a:buNone/>
            </a:pPr>
            <a:r>
              <a:rPr lang="en-US" altLang="ko-KR" sz="1050"/>
              <a:t>return 0;</a:t>
            </a:r>
          </a:p>
          <a:p>
            <a:pPr marL="0" indent="0">
              <a:buNone/>
            </a:pPr>
            <a:r>
              <a:rPr lang="en-US" altLang="ko-KR" sz="1050"/>
              <a:t>}</a:t>
            </a:r>
            <a:endParaRPr lang="ko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FFE6C-D0E2-4FC5-AA2E-585D5D6C8432}"/>
              </a:ext>
            </a:extLst>
          </p:cNvPr>
          <p:cNvSpPr txBox="1"/>
          <p:nvPr/>
        </p:nvSpPr>
        <p:spPr>
          <a:xfrm>
            <a:off x="6096000" y="217503"/>
            <a:ext cx="442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서브스크라이버 소스</a:t>
            </a:r>
          </a:p>
        </p:txBody>
      </p:sp>
    </p:spTree>
    <p:extLst>
      <p:ext uri="{BB962C8B-B14F-4D97-AF65-F5344CB8AC3E}">
        <p14:creationId xmlns:p14="http://schemas.microsoft.com/office/powerpoint/2010/main" val="5878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36A1061-88D8-44AE-9A35-31FF141E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12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4426-D4CB-4245-A7C8-2AC92D4B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21C1-F856-4AFE-8847-8A89CE5948D9}"/>
              </a:ext>
            </a:extLst>
          </p:cNvPr>
          <p:cNvSpPr txBox="1"/>
          <p:nvPr/>
        </p:nvSpPr>
        <p:spPr>
          <a:xfrm>
            <a:off x="6960637" y="2295330"/>
            <a:ext cx="4627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subscriber</a:t>
            </a:r>
            <a:r>
              <a:rPr lang="ko-KR" altLang="en-US"/>
              <a:t>는 </a:t>
            </a:r>
            <a:r>
              <a:rPr lang="en-US" altLang="ko-KR"/>
              <a:t>msg</a:t>
            </a:r>
            <a:r>
              <a:rPr lang="ko-KR" altLang="en-US"/>
              <a:t>의 </a:t>
            </a:r>
            <a:r>
              <a:rPr lang="en-US" altLang="ko-KR"/>
              <a:t>data + ‘a’ </a:t>
            </a:r>
            <a:r>
              <a:rPr lang="ko-KR" altLang="en-US"/>
              <a:t>가 </a:t>
            </a:r>
            <a:r>
              <a:rPr lang="en-US" altLang="ko-KR"/>
              <a:t>‘z’ </a:t>
            </a:r>
            <a:r>
              <a:rPr lang="ko-KR" altLang="en-US"/>
              <a:t>일때</a:t>
            </a:r>
            <a:r>
              <a:rPr lang="en-US" altLang="ko-KR"/>
              <a:t>S</a:t>
            </a:r>
            <a:r>
              <a:rPr lang="ko-KR" altLang="en-US"/>
              <a:t>출력한다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msg </a:t>
            </a:r>
            <a:r>
              <a:rPr lang="ko-KR" altLang="en-US"/>
              <a:t>정보를 주고 받는 것을 알 수 있다</a:t>
            </a:r>
            <a:endParaRPr lang="en-US" altLang="ko-KR"/>
          </a:p>
        </p:txBody>
      </p:sp>
      <p:pic>
        <p:nvPicPr>
          <p:cNvPr id="10" name="내용 개체 틀 9" descr="테이블, 컴퓨터이(가) 표시된 사진&#10;&#10;자동 생성된 설명">
            <a:extLst>
              <a:ext uri="{FF2B5EF4-FFF2-40B4-BE49-F238E27FC236}">
                <a16:creationId xmlns:a16="http://schemas.microsoft.com/office/drawing/2014/main" id="{8AC037ED-4632-4F11-9AC2-6E2E08A5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" y="1649452"/>
            <a:ext cx="5984110" cy="4351338"/>
          </a:xfrm>
        </p:spPr>
      </p:pic>
    </p:spTree>
    <p:extLst>
      <p:ext uri="{BB962C8B-B14F-4D97-AF65-F5344CB8AC3E}">
        <p14:creationId xmlns:p14="http://schemas.microsoft.com/office/powerpoint/2010/main" val="42507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00CF72B-B37B-484E-884C-741395D6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94CDB45A-B73B-44F1-A24D-0CAB1976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17"/>
            <a:ext cx="12192000" cy="60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7CCF749A-9EC9-4F26-A1B0-618F6E9E9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6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A504-FF07-4CEE-8CAE-984F864C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384A378-9504-4332-9F01-FCD93C70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" y="365125"/>
            <a:ext cx="12085374" cy="5579707"/>
          </a:xfrm>
        </p:spPr>
      </p:pic>
    </p:spTree>
    <p:extLst>
      <p:ext uri="{BB962C8B-B14F-4D97-AF65-F5344CB8AC3E}">
        <p14:creationId xmlns:p14="http://schemas.microsoft.com/office/powerpoint/2010/main" val="18531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3A9D6C7-0952-48D7-938A-CCE48559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BFC2F091-9D40-4DFB-9B5C-40B177C35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" y="569842"/>
            <a:ext cx="12189537" cy="6016487"/>
          </a:xfrm>
        </p:spPr>
      </p:pic>
    </p:spTree>
    <p:extLst>
      <p:ext uri="{BB962C8B-B14F-4D97-AF65-F5344CB8AC3E}">
        <p14:creationId xmlns:p14="http://schemas.microsoft.com/office/powerpoint/2010/main" val="405558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713</Words>
  <Application>Microsoft Office PowerPoint</Application>
  <PresentationFormat>와이드스크린</PresentationFormat>
  <Paragraphs>131</Paragraphs>
  <Slides>30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Office 테마</vt:lpstr>
      <vt:lpstr>포장기 셸 개체</vt:lpstr>
      <vt:lpstr>ROS 3주차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노드 작성</vt:lpstr>
      <vt:lpstr>구성</vt:lpstr>
      <vt:lpstr>파일 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패키지 만들기 요약</vt:lpstr>
      <vt:lpstr>Parameter로 만들기</vt:lpstr>
      <vt:lpstr>PowerPoint 프레젠테이션</vt:lpstr>
      <vt:lpstr>PowerPoint 프레젠테이션</vt:lpstr>
      <vt:lpstr>실습 해보기</vt:lpstr>
      <vt:lpstr>설명</vt:lpstr>
      <vt:lpstr>메시지 정보 수정</vt:lpstr>
      <vt:lpstr>PowerPoint 프레젠테이션</vt:lpstr>
      <vt:lpstr>PowerPoint 프레젠테이션</vt:lpstr>
      <vt:lpstr>결과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3주차</dc:title>
  <dc:creator>k dw</dc:creator>
  <cp:lastModifiedBy>k dw</cp:lastModifiedBy>
  <cp:revision>1</cp:revision>
  <dcterms:created xsi:type="dcterms:W3CDTF">2020-05-28T04:43:02Z</dcterms:created>
  <dcterms:modified xsi:type="dcterms:W3CDTF">2020-06-12T07:25:22Z</dcterms:modified>
</cp:coreProperties>
</file>