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4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2F008-64D3-4C0B-B99B-29FB69C7C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749442-2B7F-4048-B51A-52D0F8392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20C2F-D412-484F-AE4D-A64ADD63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4CC4-956D-43CC-B1FB-BF77A90F095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A1B65-AF99-4666-91F5-47EFECAE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DDDA6-C41D-4140-A9AF-645C4DF2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CF91-B8D5-414A-B0CB-585AED70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44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3FFAE-3ED7-4912-BBFC-34088097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C9D94-5AB1-48B0-B64B-CDDB9C075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768FC-5198-481C-BE33-A554106F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4CC4-956D-43CC-B1FB-BF77A90F095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3E94F-EE3E-44AD-A7AE-784779AB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30EF3-0B28-4AA5-9CD3-7A9A1B79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CF91-B8D5-414A-B0CB-585AED70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37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F20C9A-9FD6-4AD9-A7AD-702B809FE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72F71-C0E9-4393-9960-A641F976E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953A5-0619-4406-B9FD-B86732D4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4CC4-956D-43CC-B1FB-BF77A90F095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577B0-C8AE-480B-9A33-166ADAC6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4EA47-DF16-4002-9145-9C28A629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CF91-B8D5-414A-B0CB-585AED70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0CE93-9B5F-4D2F-9F29-A7F87A2E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D38CF-5F24-4C24-8308-206649555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27536-F821-4366-8604-65A5593A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4CC4-956D-43CC-B1FB-BF77A90F095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6FD15-EC96-457E-8716-36A7FE48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78F51-B9E6-40DD-87B9-0FD5D3C6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CF91-B8D5-414A-B0CB-585AED70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1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CB2D5-4202-4D7D-AC37-A3050ECD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99AEDD-6450-4EEC-8DEC-119D65BE1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7E4A2-9B11-4908-8E87-4548D666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4CC4-956D-43CC-B1FB-BF77A90F095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3037A-A988-4B68-BFE5-B24CFB71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FC36F-506B-427F-B106-F90B0C99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CF91-B8D5-414A-B0CB-585AED70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0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612F7-B5C3-45D1-8603-3740A861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CCED5-99E2-4259-83EE-C20C80995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8CFE98-FF1F-4075-91A3-1924EEA48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46F1F-E880-4737-8DFE-2ABFE8B5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4CC4-956D-43CC-B1FB-BF77A90F095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65AACB-C124-4E5C-A4C5-D661A32F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C3800-A037-4DBC-B479-C29DCC79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CF91-B8D5-414A-B0CB-585AED70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7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7040E-222C-4C83-9ED8-A8B67305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4681F7-D0B7-491F-A913-C4580D4FE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BA80C0-A059-468F-B52C-40D63C01A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4AC9EB-D0D6-4078-B160-2E92B6B01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A2A638-54B3-4972-ACD2-76DB2D48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828C61-3128-4339-A70C-827A4FE0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4CC4-956D-43CC-B1FB-BF77A90F095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24E592-97A3-4582-839E-A5852A99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A376CE-FE69-4DBB-A544-334702FC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CF91-B8D5-414A-B0CB-585AED70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0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4A9A8-30BE-421B-B7A3-A6B8F13C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4B1D73-C913-4847-80E9-EB64DBD7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4CC4-956D-43CC-B1FB-BF77A90F095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AD5B3A-21C5-47FC-A1D3-FBE2CA4B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0FC6F-3B1F-45B2-8AF7-B16DA32E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CF91-B8D5-414A-B0CB-585AED70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A4104D-EF58-4E02-A4E7-14A7AD0A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4CC4-956D-43CC-B1FB-BF77A90F095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389D8C-7EC9-46E4-86CA-02CF092F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FC1BC5-6F7D-4CA4-9714-A7A376F6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CF91-B8D5-414A-B0CB-585AED70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7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19C94-2884-41D1-86B3-5905A496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81FDD-4F73-4038-AA99-CDA52044F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C759C7-A78F-4D9D-88B5-B2262E6E2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E502F6-8860-4835-A4EF-92EF410A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4CC4-956D-43CC-B1FB-BF77A90F095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BE22BA-7CA1-47E8-BAAF-3E4F2962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62A76-F9B8-41A9-8030-871F864D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CF91-B8D5-414A-B0CB-585AED70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8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5B0A0-529D-464F-B484-1FD3BB56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81A5F8-A45A-479A-BA00-84802A10D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361D7F-D525-4F24-8173-6DC8C5FF1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7D7691-9C59-431C-AECD-01463617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4CC4-956D-43CC-B1FB-BF77A90F095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402F6-1A6C-418F-9B97-0447DD7D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B4C9C-22A0-40F9-BE15-9897B38D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CF91-B8D5-414A-B0CB-585AED70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7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91E4E4-1457-4A45-BB28-9E3FDE34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3C22A0-EAFB-4A03-9ACF-F72C63FFA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D60DB-916E-45DB-AC8B-F69EEF2B5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4CC4-956D-43CC-B1FB-BF77A90F095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B6CFE-97BD-4BE4-A47B-6955DA37D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61245-95CF-4237-AB08-96F1361EA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8CF91-B8D5-414A-B0CB-585AED70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7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7EEDF-2C95-45C6-A78B-0D8821639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Training Neuron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15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1E348-2D80-47AF-9026-8757B416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Bias </a:t>
            </a:r>
            <a:r>
              <a:rPr lang="ko-KR" altLang="en-US" dirty="0"/>
              <a:t>학습시키기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4DEF13F-2316-4280-9A38-2D00260A6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061" y="1690688"/>
            <a:ext cx="623313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293B7A-5D80-498D-9762-B7CF5B5C922D}"/>
              </a:ext>
            </a:extLst>
          </p:cNvPr>
          <p:cNvSpPr txBox="1"/>
          <p:nvPr/>
        </p:nvSpPr>
        <p:spPr>
          <a:xfrm>
            <a:off x="7420708" y="3429000"/>
            <a:ext cx="3933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</a:t>
            </a:r>
            <a:r>
              <a:rPr lang="ko-KR" altLang="en-US" dirty="0"/>
              <a:t>의 경우도 앞에서 했던 가중치와 마찬가지로 앞에서 했던 방식 그대로 정리해서 수식에 대입하면 원하는 방법으로 학습이 가능하다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757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7430C-F494-4EB3-93D3-EFB8439B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8A150E8-3AA6-463D-8856-939012181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312" y="1819763"/>
            <a:ext cx="576894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1795E2-6186-46F8-8C84-11B64FE0A668}"/>
              </a:ext>
            </a:extLst>
          </p:cNvPr>
          <p:cNvSpPr txBox="1"/>
          <p:nvPr/>
        </p:nvSpPr>
        <p:spPr>
          <a:xfrm>
            <a:off x="6875584" y="3256768"/>
            <a:ext cx="4144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입력을 통해 </a:t>
            </a:r>
            <a:r>
              <a:rPr lang="en-US" altLang="ko-KR" dirty="0"/>
              <a:t>feedforward</a:t>
            </a:r>
            <a:r>
              <a:rPr lang="ko-KR" altLang="en-US" dirty="0"/>
              <a:t>를 통해 출력을 얻고 이 출력을 이용해 </a:t>
            </a:r>
            <a:r>
              <a:rPr lang="en-US" altLang="ko-KR" dirty="0" err="1"/>
              <a:t>backpropogation</a:t>
            </a:r>
            <a:r>
              <a:rPr lang="ko-KR" altLang="en-US" dirty="0"/>
              <a:t>으로 학습시킨 결과 원하는 결과로 학습이 된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22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F7BEB-29EE-45D2-BB59-D9C6D2E2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Backpropogation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D206ACC-C434-4E05-B8B8-BC3C62873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73579"/>
            <a:ext cx="3259015" cy="5092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275426-09C1-4FFB-8722-8C8AB9C6F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214" y="2344615"/>
            <a:ext cx="1914596" cy="3440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E79DC-98F4-433E-B333-C4A081FEFE7E}"/>
              </a:ext>
            </a:extLst>
          </p:cNvPr>
          <p:cNvSpPr txBox="1"/>
          <p:nvPr/>
        </p:nvSpPr>
        <p:spPr>
          <a:xfrm>
            <a:off x="5726723" y="2344615"/>
            <a:ext cx="55743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할 때마다 </a:t>
            </a:r>
            <a:r>
              <a:rPr lang="ko-KR" altLang="en-US" dirty="0" err="1"/>
              <a:t>출력값이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에 가깝게 증가하다가 어느 순간 </a:t>
            </a:r>
            <a:r>
              <a:rPr lang="en-US" altLang="ko-KR" dirty="0"/>
              <a:t>4</a:t>
            </a:r>
            <a:r>
              <a:rPr lang="ko-KR" altLang="en-US" dirty="0"/>
              <a:t>로 수렴한다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값이 일정한 속도로 올라가는 것이 아니라 값의 변화가 학습 횟수가 올라갈수록 점점 천천히 올라가는 것이 보인다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</a:t>
            </a:r>
            <a:r>
              <a:rPr lang="ko-KR" altLang="en-US" dirty="0" err="1"/>
              <a:t>경사하강법에서</a:t>
            </a:r>
            <a:r>
              <a:rPr lang="ko-KR" altLang="en-US" dirty="0"/>
              <a:t> 오차가 적은 쪽으로 이동할수록 기울기가 감소하기 때문에 생긴 일이다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원하는 값으로 도달한 순간부터 오차는 존재하지 않으므로 </a:t>
            </a:r>
            <a:r>
              <a:rPr lang="en-US" altLang="ko-KR" dirty="0" err="1"/>
              <a:t>backpropogation</a:t>
            </a:r>
            <a:r>
              <a:rPr lang="ko-KR" altLang="en-US" dirty="0"/>
              <a:t>을 진행해도 값의 변화가 생기지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530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D1ED5-DE4C-40E7-BF02-0FC39404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Backpropogation</a:t>
            </a:r>
            <a:r>
              <a:rPr lang="en-US" altLang="ko-KR" dirty="0"/>
              <a:t> learning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의 변화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9FBC90B-9AFD-48AE-8692-1A88A0F5C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561" y="2117725"/>
            <a:ext cx="1984190" cy="32612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B46C57-5BB3-4656-B35D-C47AAAE4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4" y="1938215"/>
            <a:ext cx="1914596" cy="34407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22980A-9652-4E68-ADC1-29E5FDD78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751" y="2117725"/>
            <a:ext cx="1808740" cy="3261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59A46A-2E25-4A07-84AB-1F22DF671D20}"/>
              </a:ext>
            </a:extLst>
          </p:cNvPr>
          <p:cNvSpPr txBox="1"/>
          <p:nvPr/>
        </p:nvSpPr>
        <p:spPr>
          <a:xfrm>
            <a:off x="6356350" y="1822450"/>
            <a:ext cx="5327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 </a:t>
            </a:r>
            <a:r>
              <a:rPr lang="en-US" altLang="ko-KR" dirty="0"/>
              <a:t>learning rate=0.1,0.5,1</a:t>
            </a:r>
            <a:r>
              <a:rPr lang="ko-KR" altLang="en-US" dirty="0"/>
              <a:t>로 바꾼 뒤 실행시켜본 결과이다</a:t>
            </a:r>
            <a:r>
              <a:rPr lang="en-US" altLang="ko-KR" dirty="0"/>
              <a:t>. Learning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가 높을수록 원하는 값에 도달하는 속도는 빨라지지만 값이 너무 커질 경우에는 수렴하지 못하고 발산하는 경우가 생긴다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 </a:t>
            </a:r>
            <a:r>
              <a:rPr lang="en-US" altLang="ko-KR" dirty="0"/>
              <a:t>0.1</a:t>
            </a:r>
            <a:r>
              <a:rPr lang="ko-KR" altLang="en-US" dirty="0"/>
              <a:t>에서 </a:t>
            </a:r>
            <a:r>
              <a:rPr lang="en-US" altLang="ko-KR" dirty="0"/>
              <a:t>0.5</a:t>
            </a:r>
            <a:r>
              <a:rPr lang="ko-KR" altLang="en-US" dirty="0"/>
              <a:t>로 올라간 경우에 학습 </a:t>
            </a:r>
            <a:r>
              <a:rPr lang="en-US" altLang="ko-KR" dirty="0"/>
              <a:t>66</a:t>
            </a:r>
            <a:r>
              <a:rPr lang="ko-KR" altLang="en-US" dirty="0"/>
              <a:t>회에 걸쳐 완성되었던 결과가 한번만에 완성된 것을 볼 수 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1</a:t>
            </a:r>
            <a:r>
              <a:rPr lang="ko-KR" altLang="en-US" dirty="0"/>
              <a:t>로 올라간 결과는 아무리 학습을 많이 진행해도 절대 </a:t>
            </a:r>
            <a:r>
              <a:rPr lang="en-US" altLang="ko-KR" dirty="0"/>
              <a:t>4</a:t>
            </a:r>
            <a:r>
              <a:rPr lang="ko-KR" altLang="en-US" dirty="0"/>
              <a:t>에 수렴하지 못하는 결과를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learning rate</a:t>
            </a:r>
            <a:r>
              <a:rPr lang="ko-KR" altLang="en-US" dirty="0"/>
              <a:t>가 너무 낮으면 학습이 너무 느려 질 뿐만 아니라 특정 경계에서 벗어나지 못하는 문제가 생기고 너무 높을 경우에는 원하는 값에 접근하지 못하고 진동하는 문제가 생기므로 적당한 </a:t>
            </a:r>
            <a:r>
              <a:rPr lang="en-US" altLang="ko-KR" dirty="0"/>
              <a:t>learning rate</a:t>
            </a:r>
            <a:r>
              <a:rPr lang="ko-KR" altLang="en-US" dirty="0"/>
              <a:t>를 설정하는 것이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39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EBF1A-1AE9-4588-8FB7-52ED07DB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Backpropogation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- C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92E52B7-000C-46B0-881A-53BF5D551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960" y="1538408"/>
            <a:ext cx="3265640" cy="513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5E677-FD5C-4E2B-B037-E8F48C72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layer</a:t>
            </a:r>
            <a:r>
              <a:rPr lang="ko-KR" altLang="en-US" dirty="0"/>
              <a:t>의 </a:t>
            </a:r>
            <a:r>
              <a:rPr lang="en-US" altLang="ko-KR" dirty="0"/>
              <a:t>back-</a:t>
            </a:r>
            <a:r>
              <a:rPr lang="en-US" altLang="ko-KR" dirty="0" err="1"/>
              <a:t>propogation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AD576CCE-3ADC-48D6-8F9B-39848CADD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07" y="1766420"/>
            <a:ext cx="3522780" cy="43513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BED5E1-EDFB-420C-8798-C092A28B3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134" y="3710331"/>
            <a:ext cx="5022381" cy="25352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3A7F38-A6B7-4821-983B-C0CB7953D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600" y="3537539"/>
            <a:ext cx="3522779" cy="259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6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7E95A-CDCF-4775-90FC-6C1BE930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layer</a:t>
            </a:r>
            <a:r>
              <a:rPr lang="ko-KR" altLang="en-US" dirty="0"/>
              <a:t>의 </a:t>
            </a:r>
            <a:r>
              <a:rPr lang="en-US" altLang="ko-KR" dirty="0"/>
              <a:t>back-</a:t>
            </a:r>
            <a:r>
              <a:rPr lang="en-US" altLang="ko-KR" dirty="0" err="1"/>
              <a:t>propogation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6DC44-372A-4EDC-9FC1-F96FF816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기존에 했던 </a:t>
            </a:r>
            <a:r>
              <a:rPr lang="en-US" altLang="ko-KR" dirty="0"/>
              <a:t>back-</a:t>
            </a:r>
            <a:r>
              <a:rPr lang="en-US" altLang="ko-KR" dirty="0" err="1"/>
              <a:t>propogation</a:t>
            </a:r>
            <a:r>
              <a:rPr lang="ko-KR" altLang="en-US" dirty="0"/>
              <a:t>과 </a:t>
            </a:r>
            <a:r>
              <a:rPr lang="ko-KR" altLang="en-US" dirty="0" err="1"/>
              <a:t>경사하강법을</a:t>
            </a:r>
            <a:r>
              <a:rPr lang="en-US" altLang="ko-KR" dirty="0"/>
              <a:t> </a:t>
            </a:r>
            <a:r>
              <a:rPr lang="ko-KR" altLang="en-US" dirty="0"/>
              <a:t>적용해서 학습하고 원하는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x=1</a:t>
            </a:r>
            <a:r>
              <a:rPr lang="ko-KR" altLang="en-US" dirty="0"/>
              <a:t>일 때</a:t>
            </a:r>
            <a:r>
              <a:rPr lang="en-US" altLang="ko-KR" dirty="0"/>
              <a:t>, 4</a:t>
            </a:r>
            <a:r>
              <a:rPr lang="ko-KR" altLang="en-US" dirty="0"/>
              <a:t>로 설정하고 학습을 진행했다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레이어는 </a:t>
            </a:r>
            <a:r>
              <a:rPr lang="en-US" altLang="ko-KR" dirty="0"/>
              <a:t>3</a:t>
            </a:r>
            <a:r>
              <a:rPr lang="ko-KR" altLang="en-US" dirty="0"/>
              <a:t>개로 설정하고 진행했는데</a:t>
            </a:r>
            <a:r>
              <a:rPr lang="en-US" altLang="ko-KR" dirty="0"/>
              <a:t>, </a:t>
            </a:r>
            <a:r>
              <a:rPr lang="ko-KR" altLang="en-US" dirty="0"/>
              <a:t>기존에 </a:t>
            </a:r>
            <a:r>
              <a:rPr lang="en-US" altLang="ko-KR" dirty="0"/>
              <a:t>1</a:t>
            </a:r>
            <a:r>
              <a:rPr lang="ko-KR" altLang="en-US" dirty="0"/>
              <a:t>개의 층에서는 한 번만 하나의 뉴런에 대해 학습시키면 끝이었지만</a:t>
            </a:r>
            <a:r>
              <a:rPr lang="en-US" altLang="ko-KR" dirty="0"/>
              <a:t>, </a:t>
            </a:r>
            <a:r>
              <a:rPr lang="ko-KR" altLang="en-US" dirty="0"/>
              <a:t>이 경우에는 레이어가 여러 개이므로 학습해야 할 뉴런의 개수도 </a:t>
            </a:r>
            <a:r>
              <a:rPr lang="en-US" altLang="ko-KR" dirty="0"/>
              <a:t>1</a:t>
            </a:r>
            <a:r>
              <a:rPr lang="ko-KR" altLang="en-US" dirty="0"/>
              <a:t>개가 아니다</a:t>
            </a:r>
            <a:r>
              <a:rPr lang="en-US" altLang="ko-KR" dirty="0"/>
              <a:t>. </a:t>
            </a:r>
            <a:r>
              <a:rPr lang="ko-KR" altLang="en-US" dirty="0"/>
              <a:t>따라서 학습이 </a:t>
            </a:r>
            <a:r>
              <a:rPr lang="en-US" altLang="ko-KR" dirty="0"/>
              <a:t>1</a:t>
            </a:r>
            <a:r>
              <a:rPr lang="ko-KR" altLang="en-US" dirty="0"/>
              <a:t>회 이상으로 이뤄져야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 과정을 추적해 보면 모든 뉴런의 가중치와 편향 값이 모두 동시 다발적으로 변하는 것을 확인 가능하다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88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77926-C5C1-494A-B710-7D2ECEA4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 학습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01576EF-665D-403F-A920-2E2F47782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296" y="1880489"/>
            <a:ext cx="633571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612B43-EEC7-49F3-B9BD-9BD99A71E911}"/>
              </a:ext>
            </a:extLst>
          </p:cNvPr>
          <p:cNvSpPr txBox="1"/>
          <p:nvPr/>
        </p:nvSpPr>
        <p:spPr>
          <a:xfrm>
            <a:off x="7605463" y="2708735"/>
            <a:ext cx="3858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입력에 대해 원하는 결과가 있는데 원하는 결과대로 나오지 않을 경우 뉴런의 성질을 바꿔 원하는 결과를 이끌어낸다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뉴런의 성질을 바꾼다는 것은 해당 뉴런이 가지고 있는 가중치와 편향의 값을 변경한다는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56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578BD-8E14-479B-A20C-67BFF53E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갱신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9733536-B48D-449B-A40C-1AF5BB673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70" y="2294549"/>
            <a:ext cx="5099730" cy="3490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95A34A-86E5-4231-AF3D-C5C39DEF2A04}"/>
              </a:ext>
            </a:extLst>
          </p:cNvPr>
          <p:cNvSpPr txBox="1"/>
          <p:nvPr/>
        </p:nvSpPr>
        <p:spPr>
          <a:xfrm>
            <a:off x="6835613" y="2947900"/>
            <a:ext cx="4103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가중치를 갱신하는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시그마함수를 </a:t>
            </a:r>
            <a:r>
              <a:rPr lang="en-US" altLang="ko-KR" dirty="0"/>
              <a:t>w</a:t>
            </a:r>
            <a:r>
              <a:rPr lang="ko-KR" altLang="en-US" dirty="0"/>
              <a:t>에 대해 미분할 경우 </a:t>
            </a:r>
            <a:r>
              <a:rPr lang="en-US" altLang="ko-KR" dirty="0"/>
              <a:t>x</a:t>
            </a:r>
            <a:r>
              <a:rPr lang="ko-KR" altLang="en-US" dirty="0"/>
              <a:t>가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w</a:t>
            </a:r>
            <a:r>
              <a:rPr lang="ko-KR" altLang="en-US" dirty="0"/>
              <a:t>에 대한 시그마함수의 변화량은 입력 값에 비례해서 변화한다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93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678A-1C92-4ABB-AC0F-93B001B2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Bias </a:t>
            </a:r>
            <a:r>
              <a:rPr lang="ko-KR" altLang="en-US" dirty="0"/>
              <a:t>갱신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1A8ADD9-95BC-4A74-9115-1159E3D47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410" y="1755581"/>
            <a:ext cx="635611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F7F369-0921-4D40-B8DB-CACECDC60879}"/>
              </a:ext>
            </a:extLst>
          </p:cNvPr>
          <p:cNvSpPr txBox="1"/>
          <p:nvPr/>
        </p:nvSpPr>
        <p:spPr>
          <a:xfrm>
            <a:off x="7233139" y="2930769"/>
            <a:ext cx="3997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시그마를 </a:t>
            </a:r>
            <a:r>
              <a:rPr lang="en-US" altLang="ko-KR" dirty="0"/>
              <a:t>b</a:t>
            </a:r>
            <a:r>
              <a:rPr lang="ko-KR" altLang="en-US" dirty="0"/>
              <a:t>에 대해 미분할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편향의 경우도 마찬가지로 미분 값이 </a:t>
            </a:r>
            <a:r>
              <a:rPr lang="en-US" altLang="ko-KR" dirty="0"/>
              <a:t>1</a:t>
            </a:r>
            <a:r>
              <a:rPr lang="ko-KR" altLang="en-US" dirty="0"/>
              <a:t>이므로 편향이 증가할 경우 시그마 함수의 값도 그와 똑같이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79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0E34B-9C86-400A-A56A-10B1E6A3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출력값</a:t>
            </a:r>
            <a:r>
              <a:rPr lang="ko-KR" altLang="en-US" dirty="0"/>
              <a:t> 조정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6B1AF6D-B731-4B52-A45A-AE175FDD7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323" y="1890102"/>
            <a:ext cx="623605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768D18-E2F6-4A91-B7E6-711188C6A550}"/>
              </a:ext>
            </a:extLst>
          </p:cNvPr>
          <p:cNvSpPr txBox="1"/>
          <p:nvPr/>
        </p:nvSpPr>
        <p:spPr>
          <a:xfrm>
            <a:off x="7725508" y="3429000"/>
            <a:ext cx="354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/>
              <a:t>Σ</a:t>
            </a:r>
            <a:r>
              <a:rPr lang="ko-KR" altLang="en-US" dirty="0"/>
              <a:t>에 대한 </a:t>
            </a:r>
            <a:r>
              <a:rPr lang="en-US" altLang="ko-KR" dirty="0"/>
              <a:t>f(σ)</a:t>
            </a:r>
            <a:r>
              <a:rPr lang="ko-KR" altLang="en-US" dirty="0"/>
              <a:t>의 미분 값이 </a:t>
            </a:r>
            <a:r>
              <a:rPr lang="en-US" altLang="ko-KR" dirty="0"/>
              <a:t>1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이 신경망의 경우에는 시그마 값이 증가할수록 </a:t>
            </a:r>
            <a:r>
              <a:rPr lang="en-US" altLang="ko-KR" dirty="0"/>
              <a:t>f(σ)</a:t>
            </a:r>
            <a:r>
              <a:rPr lang="ko-KR" altLang="en-US" dirty="0"/>
              <a:t> 값이 증가하는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63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532D2-924B-4ED0-9323-1BFBAF1F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입력에 대한 </a:t>
            </a:r>
            <a:r>
              <a:rPr lang="ko-KR" altLang="en-US" dirty="0" err="1"/>
              <a:t>출력값</a:t>
            </a:r>
            <a:r>
              <a:rPr lang="ko-KR" altLang="en-US" dirty="0"/>
              <a:t> 조정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FC3A928-C572-4D97-9188-DACFE49A4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8379"/>
            <a:ext cx="567455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8798DC-9793-4013-9C5B-D944D407185A}"/>
              </a:ext>
            </a:extLst>
          </p:cNvPr>
          <p:cNvSpPr txBox="1"/>
          <p:nvPr/>
        </p:nvSpPr>
        <p:spPr>
          <a:xfrm>
            <a:off x="7338647" y="1502688"/>
            <a:ext cx="37865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입력에 대해</a:t>
            </a:r>
            <a:r>
              <a:rPr lang="en-US" altLang="ko-KR" dirty="0"/>
              <a:t> y</a:t>
            </a:r>
            <a:r>
              <a:rPr lang="ko-KR" altLang="en-US" dirty="0"/>
              <a:t>값을 변경하고 싶은 경우에 수식을 보면 </a:t>
            </a:r>
            <a:r>
              <a:rPr lang="en-US" altLang="ko-KR" dirty="0"/>
              <a:t>w(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가 증가하는 경우 시그마가 증가하고 이 증가한 시그마가 </a:t>
            </a:r>
            <a:r>
              <a:rPr lang="en-US" altLang="ko-KR" dirty="0"/>
              <a:t>f(σ)</a:t>
            </a:r>
            <a:r>
              <a:rPr lang="ko-KR" altLang="en-US" dirty="0"/>
              <a:t>값을 증가시켜 최종적으로 출력을 증가시킨다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다른 방법으로는 편향을 증가시키는 방법인데</a:t>
            </a:r>
            <a:r>
              <a:rPr lang="en-US" altLang="ko-KR" dirty="0"/>
              <a:t>, b(</a:t>
            </a:r>
            <a:r>
              <a:rPr lang="ko-KR" altLang="en-US" dirty="0"/>
              <a:t>편향</a:t>
            </a:r>
            <a:r>
              <a:rPr lang="en-US" altLang="ko-KR" dirty="0"/>
              <a:t>)</a:t>
            </a:r>
            <a:r>
              <a:rPr lang="ko-KR" altLang="en-US" dirty="0"/>
              <a:t>이 증가하는 경우 시그마 값이 증가하고 이 증가한 시그마 값이 다시 출력 값을 증가시킨다</a:t>
            </a:r>
            <a:r>
              <a:rPr lang="en-US" altLang="ko-KR" dirty="0"/>
              <a:t>. </a:t>
            </a:r>
            <a:r>
              <a:rPr lang="ko-KR" altLang="en-US" dirty="0"/>
              <a:t>이렇게 해서 기존의 값을 변경시켜 원하는 결과를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인공 신경망의 경우에는 굉장히 복잡한 구조로 되어 있는데 원하는 결과를 찾기 위해 랜덤으로 값을 찾는 것은 비효율적이므로 이 값을 변경하는 방법에는 효율적으로 변경하는 방법이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7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32AB2-AB4D-49BB-99C0-3C9169B0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Back-propagation(</a:t>
            </a:r>
            <a:r>
              <a:rPr lang="ko-KR" altLang="en-US" dirty="0" err="1"/>
              <a:t>역전파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6FD45B0-C609-4B27-9C5A-A1DF1FCD1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2887"/>
            <a:ext cx="599940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771FD6-CA8F-44D6-8B9C-6B3666E71CBB}"/>
              </a:ext>
            </a:extLst>
          </p:cNvPr>
          <p:cNvSpPr txBox="1"/>
          <p:nvPr/>
        </p:nvSpPr>
        <p:spPr>
          <a:xfrm>
            <a:off x="7017788" y="3429000"/>
            <a:ext cx="4155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나온 문제점을 해결하기 위해 나온 방식이다</a:t>
            </a:r>
            <a:r>
              <a:rPr lang="en-US" altLang="ko-KR" dirty="0"/>
              <a:t>. </a:t>
            </a:r>
            <a:r>
              <a:rPr lang="ko-KR" altLang="en-US" dirty="0"/>
              <a:t>출력 값과 기대 값 사이의 오류를 이용해 원하는 </a:t>
            </a:r>
            <a:r>
              <a:rPr lang="en-US" altLang="ko-KR" dirty="0"/>
              <a:t>w, b</a:t>
            </a:r>
            <a:r>
              <a:rPr lang="ko-KR" altLang="en-US" dirty="0"/>
              <a:t>값을 찾아낸다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 현재는 오류함수로 평균 제곱 오차함수가 사용이 되었지만 교차 엔트로피 오차함수도 사용된다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293426-EDFF-4385-B261-475FD714F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788" y="5658987"/>
            <a:ext cx="44862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1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FFEB1-D6D3-409B-8BBA-DC463FED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Descendent(</a:t>
            </a:r>
            <a:r>
              <a:rPr lang="ko-KR" altLang="en-US" dirty="0" err="1"/>
              <a:t>경사하강법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8C0E4E0-FBC3-40C1-9792-D15BE21A3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394" y="1972200"/>
            <a:ext cx="539565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2CC38-1A66-41E2-8967-9F7E9A2EBF9D}"/>
              </a:ext>
            </a:extLst>
          </p:cNvPr>
          <p:cNvSpPr txBox="1"/>
          <p:nvPr/>
        </p:nvSpPr>
        <p:spPr>
          <a:xfrm>
            <a:off x="6564923" y="2179845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E(</a:t>
            </a:r>
            <a:r>
              <a:rPr lang="ko-KR" altLang="en-US" dirty="0"/>
              <a:t>에러</a:t>
            </a:r>
            <a:r>
              <a:rPr lang="en-US" altLang="ko-KR" dirty="0"/>
              <a:t>)</a:t>
            </a:r>
            <a:r>
              <a:rPr lang="ko-KR" altLang="en-US" dirty="0"/>
              <a:t>값을 </a:t>
            </a:r>
            <a:r>
              <a:rPr lang="en-US" altLang="ko-KR" dirty="0"/>
              <a:t>w</a:t>
            </a:r>
            <a:r>
              <a:rPr lang="ko-KR" altLang="en-US" dirty="0"/>
              <a:t>에 대해 미분을 해 볼 경우 현재 </a:t>
            </a:r>
            <a:r>
              <a:rPr lang="en-US" altLang="ko-KR" dirty="0"/>
              <a:t>w</a:t>
            </a:r>
            <a:r>
              <a:rPr lang="ko-KR" altLang="en-US" dirty="0"/>
              <a:t>값이 증가하거나 감소할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/>
              <a:t>값이 얼마나 빠르게 증가하거나 감소할지 판단이 가능하다</a:t>
            </a:r>
            <a:r>
              <a:rPr lang="en-US" altLang="ko-KR" dirty="0"/>
              <a:t>. </a:t>
            </a:r>
            <a:r>
              <a:rPr lang="ko-KR" altLang="en-US" dirty="0"/>
              <a:t>이러한 방식으로 </a:t>
            </a:r>
            <a:r>
              <a:rPr lang="en-US" altLang="ko-KR" dirty="0"/>
              <a:t>E</a:t>
            </a:r>
            <a:r>
              <a:rPr lang="ko-KR" altLang="en-US" dirty="0"/>
              <a:t>값을 최소화하는 방향으로 학습하는 방법이다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AE2472-4155-4149-B3DC-19C9DF3170AA}"/>
              </a:ext>
            </a:extLst>
          </p:cNvPr>
          <p:cNvSpPr/>
          <p:nvPr/>
        </p:nvSpPr>
        <p:spPr>
          <a:xfrm>
            <a:off x="2110154" y="5187462"/>
            <a:ext cx="3182815" cy="7913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E0135C2-5197-48C1-A97F-39C8462FF21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292969" y="5583115"/>
            <a:ext cx="12306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C8454F-5645-4D07-AE05-B0A970A619EE}"/>
              </a:ext>
            </a:extLst>
          </p:cNvPr>
          <p:cNvSpPr txBox="1"/>
          <p:nvPr/>
        </p:nvSpPr>
        <p:spPr>
          <a:xfrm>
            <a:off x="6523628" y="4982950"/>
            <a:ext cx="4249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식은 </a:t>
            </a:r>
            <a:r>
              <a:rPr lang="en-US" altLang="ko-KR" dirty="0"/>
              <a:t>w</a:t>
            </a:r>
            <a:r>
              <a:rPr lang="ko-KR" altLang="en-US" dirty="0"/>
              <a:t>를 학습하는 식이다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α=learning rate</a:t>
            </a:r>
            <a:r>
              <a:rPr lang="ko-KR" altLang="en-US" dirty="0"/>
              <a:t>를 의미하는데 얼마나 학습율로 빨리 학습을 할 지 결정하는 변수이다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0CCD5-AF2F-47AB-B22B-36B4A851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학습시키기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488B9EF-FE32-4227-9F4B-0D789D9A9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567" y="1690688"/>
            <a:ext cx="617117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1C737-3968-4FB7-8D0A-F242C28F1482}"/>
              </a:ext>
            </a:extLst>
          </p:cNvPr>
          <p:cNvSpPr txBox="1"/>
          <p:nvPr/>
        </p:nvSpPr>
        <p:spPr>
          <a:xfrm>
            <a:off x="7561385" y="2162907"/>
            <a:ext cx="41089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정리한 수식을 바탕으로 </a:t>
            </a:r>
            <a:r>
              <a:rPr lang="en-US" altLang="ko-KR" dirty="0"/>
              <a:t>w</a:t>
            </a:r>
            <a:r>
              <a:rPr lang="ko-KR" altLang="en-US" dirty="0"/>
              <a:t>값을 수정하는 과정을 설명한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원하는 값은 </a:t>
            </a:r>
            <a:r>
              <a:rPr lang="en-US" altLang="ko-KR" dirty="0"/>
              <a:t>4</a:t>
            </a:r>
            <a:r>
              <a:rPr lang="ko-KR" altLang="en-US" dirty="0"/>
              <a:t>인데 </a:t>
            </a:r>
            <a:r>
              <a:rPr lang="en-US" altLang="ko-KR" dirty="0"/>
              <a:t>3</a:t>
            </a:r>
            <a:r>
              <a:rPr lang="ko-KR" altLang="en-US" dirty="0"/>
              <a:t>이 나왔다고 하면 이를 어떻게</a:t>
            </a:r>
            <a:r>
              <a:rPr lang="en-US" altLang="ko-KR" dirty="0"/>
              <a:t> </a:t>
            </a:r>
            <a:r>
              <a:rPr lang="ko-KR" altLang="en-US" dirty="0"/>
              <a:t>수정할지 보여준다</a:t>
            </a:r>
            <a:r>
              <a:rPr lang="en-US" altLang="ko-KR" dirty="0"/>
              <a:t>. </a:t>
            </a:r>
            <a:r>
              <a:rPr lang="ko-KR" altLang="en-US" dirty="0" err="1"/>
              <a:t>경사하강법을</a:t>
            </a:r>
            <a:r>
              <a:rPr lang="ko-KR" altLang="en-US" dirty="0"/>
              <a:t> 이용해 </a:t>
            </a:r>
            <a:r>
              <a:rPr lang="en-US" altLang="ko-KR" dirty="0"/>
              <a:t>w</a:t>
            </a:r>
            <a:r>
              <a:rPr lang="ko-KR" altLang="en-US" dirty="0"/>
              <a:t>값을 업데이트한다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 err="1"/>
              <a:t>에러값을</a:t>
            </a:r>
            <a:r>
              <a:rPr lang="ko-KR" altLang="en-US" dirty="0"/>
              <a:t> 미분한 값은 앞에서 나온 식을 이용해 변형이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정리한 식을 가지고 계산해보면 원하는 방향으로 </a:t>
            </a:r>
            <a:r>
              <a:rPr lang="en-US" altLang="ko-KR" dirty="0"/>
              <a:t>w</a:t>
            </a:r>
            <a:r>
              <a:rPr lang="ko-KR" altLang="en-US" dirty="0"/>
              <a:t>값을 학습시킬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7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686</Words>
  <Application>Microsoft Office PowerPoint</Application>
  <PresentationFormat>와이드스크린</PresentationFormat>
  <Paragraphs>61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Training Neuron</vt:lpstr>
      <vt:lpstr>뉴런 학습</vt:lpstr>
      <vt:lpstr>가중치 갱신</vt:lpstr>
      <vt:lpstr>Bias 갱신</vt:lpstr>
      <vt:lpstr>출력값 조정</vt:lpstr>
      <vt:lpstr>입력에 대한 출력값 조정</vt:lpstr>
      <vt:lpstr>Back-propagation(역전파)</vt:lpstr>
      <vt:lpstr>Gradient Descendent(경사하강법)</vt:lpstr>
      <vt:lpstr>가중치 학습시키기</vt:lpstr>
      <vt:lpstr>Bias 학습시키기</vt:lpstr>
      <vt:lpstr>결과</vt:lpstr>
      <vt:lpstr>Backpropogation 구현</vt:lpstr>
      <vt:lpstr>Backpropogation learning rate의 변화</vt:lpstr>
      <vt:lpstr>Backpropogation 구현 - C</vt:lpstr>
      <vt:lpstr>Multiple layer의 back-propogation</vt:lpstr>
      <vt:lpstr>Multiple layer의 back-propogation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뉴런 학습</dc:title>
  <dc:creator>chpark</dc:creator>
  <cp:lastModifiedBy>ChulHee Park</cp:lastModifiedBy>
  <cp:revision>31</cp:revision>
  <dcterms:created xsi:type="dcterms:W3CDTF">2019-10-05T13:58:06Z</dcterms:created>
  <dcterms:modified xsi:type="dcterms:W3CDTF">2019-10-09T01:09:16Z</dcterms:modified>
</cp:coreProperties>
</file>