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87D7E-4F04-4996-9736-B81C2AF66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B1483C-77D6-4F56-9A7B-E3DC39754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70CB4-04A5-41E1-8F65-7F7AE34D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C672-8487-41FF-AFE4-3858022C2DED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570A2-BDD8-49CA-9368-A0D410C9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552AC-56CE-4B0F-B1BE-BB986E8B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5D3C-DE91-4005-B940-5169B31A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0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93D4B-3EF2-48F0-A71C-7F4E6ADC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9D008-252D-4F86-8750-DD0168F25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18BAA-7DA6-4029-B96D-CC3D163B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C672-8487-41FF-AFE4-3858022C2DED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6D346-EF20-4C31-A799-1356E8ED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4CE26-F6F4-415D-801A-C32294C6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5D3C-DE91-4005-B940-5169B31A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8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526FFF-5FDF-4653-9769-97F4F1547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EA1842-386D-4AF5-B826-B2E6BFF7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1F5B5-CB7F-4A20-8DD1-A26EEF1B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C672-8487-41FF-AFE4-3858022C2DED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6DA8E-77D6-4859-A7ED-DCC8BCD7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5B3EF-AB40-4FB8-A5CA-A886F942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5D3C-DE91-4005-B940-5169B31A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6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596E2-5B97-43E3-B189-C49CE0CD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03B1B-C04C-4129-930E-A1097B1D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15E0E-6791-4390-BCFB-B306CC83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C672-8487-41FF-AFE4-3858022C2DED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073BC-2C9E-45A7-9ED9-AA78726F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F13D3-B225-457B-9A16-45FB70C3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5D3C-DE91-4005-B940-5169B31A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B2B50-E714-4AC8-8D6B-49BC6C21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3CE6C-D2C6-4EF6-8D6E-637769AE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D722D-E94F-4765-ADDE-3DD8BB80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C672-8487-41FF-AFE4-3858022C2DED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2E159-F387-4827-8FCE-1E614041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82BC4-564F-4EE4-A280-D4DA1E66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5D3C-DE91-4005-B940-5169B31A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5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B7678-3084-4ADE-89E6-37D65268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D8F0A-B83D-4F73-8B34-6797305F4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6319A-28B1-491D-BA81-2C399A1E1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505CA-148E-45A8-879A-F33C83DA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C672-8487-41FF-AFE4-3858022C2DED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B7B89-9FF0-477F-B894-BCFDBAD9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B9A00-8267-49A3-99D4-8FE24B4C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5D3C-DE91-4005-B940-5169B31A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2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D85D2-3B4B-4D7D-BDD1-D44A95A5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1F5C2-324F-4F20-A432-D2D2D8809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020BA8-46B5-4C17-A39E-BE6D1873A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E43A9-B67C-4B05-B3F8-429568408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6C827-FCA5-469F-8E8D-0A4C024AF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551FC8-CA3E-4DFF-95CA-4564AEE7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C672-8487-41FF-AFE4-3858022C2DED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7625F8-8DC0-45AB-AA1A-3CAF70FE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CAEE71-56AD-4DDB-8497-177D1033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5D3C-DE91-4005-B940-5169B31A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1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B1449-FB13-4EF5-B2F2-0D28AA9E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648AE7-189E-427F-ABC3-0119ABD3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C672-8487-41FF-AFE4-3858022C2DED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6F6EAA-77DE-4A51-B0FD-C5E42629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DADDB-E396-4426-8E83-98077474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5D3C-DE91-4005-B940-5169B31A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38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D4AED-F52A-4C97-A2B9-20D877CB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C672-8487-41FF-AFE4-3858022C2DED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A3394B-BE4A-4AC4-9995-A80D3EC2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EB401F-155F-40D2-810B-32E991C4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5D3C-DE91-4005-B940-5169B31A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28C88-8551-4601-939F-BF560ABF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CFB88-640C-4E9C-B16B-8378AFF6F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48D7AA-9401-40F3-AB0E-89FA385E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FE2D7-42FD-4D73-881F-D4389B79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C672-8487-41FF-AFE4-3858022C2DED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28246-D9E8-431C-AECF-EE527A1A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11B4C-0F6F-4D05-92A2-447BA88D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5D3C-DE91-4005-B940-5169B31A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6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00DA1-B936-4DCA-B3CF-ED97E002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03470-A3EB-4385-AC92-FBF17B119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9881C-4F05-4A33-8E3E-A40BAB9D8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18D3D-D743-4CA0-ADFC-16C18D89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C672-8487-41FF-AFE4-3858022C2DED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FF601-0456-4F99-AD0A-2D8AE491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4A151-E1EF-4CCA-A1FE-9B9D5938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5D3C-DE91-4005-B940-5169B31A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9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D3FA58-DB76-466C-8A2F-8E549D43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82E80-4C3E-4703-BD15-39529DB49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1985B-3960-481F-9E1D-7B21BF16A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C672-8487-41FF-AFE4-3858022C2DED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31B4A-4AF4-46EA-8AA5-EC347F76C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B9F96-9023-4529-9FC0-8867F2756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95D3C-DE91-4005-B940-5169B31AA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0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5D08D-B597-4FDB-8B46-D45C9C878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Fully connected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00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23165-616B-4878-8B77-72A771D7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출력이 여러 개인 경우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CC23A73-D407-49AE-9D9B-E210EA15D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0346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DB7CF4-A245-4E02-BE65-B1D9F3C87572}"/>
              </a:ext>
            </a:extLst>
          </p:cNvPr>
          <p:cNvSpPr txBox="1"/>
          <p:nvPr/>
        </p:nvSpPr>
        <p:spPr>
          <a:xfrm>
            <a:off x="7120218" y="1600200"/>
            <a:ext cx="450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뉴런의 출력이 여러 개인 경우</a:t>
            </a:r>
            <a:r>
              <a:rPr lang="en-US" altLang="ko-KR" dirty="0"/>
              <a:t>, </a:t>
            </a:r>
            <a:r>
              <a:rPr lang="ko-KR" altLang="en-US" dirty="0"/>
              <a:t>전체 에러는 제곱 에러로 구하는데 두개의 제곱 합을 구한다</a:t>
            </a:r>
            <a:r>
              <a:rPr lang="en-US" altLang="ko-KR" dirty="0"/>
              <a:t>. </a:t>
            </a:r>
            <a:r>
              <a:rPr lang="ko-KR" altLang="en-US" dirty="0"/>
              <a:t>왜냐하면 에러는 </a:t>
            </a:r>
            <a:r>
              <a:rPr lang="en-US" altLang="ko-KR" dirty="0"/>
              <a:t>1</a:t>
            </a:r>
            <a:r>
              <a:rPr lang="ko-KR" altLang="en-US" dirty="0"/>
              <a:t>에서 발생한 에러도 있지만 </a:t>
            </a:r>
            <a:r>
              <a:rPr lang="en-US" altLang="ko-KR" dirty="0"/>
              <a:t>2</a:t>
            </a:r>
            <a:r>
              <a:rPr lang="ko-KR" altLang="en-US" dirty="0"/>
              <a:t>에서 발생한 에러도 고려해야 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이 에러가 전파될 때는 </a:t>
            </a:r>
            <a:r>
              <a:rPr lang="en-US" altLang="ko-KR" dirty="0"/>
              <a:t>1</a:t>
            </a:r>
            <a:r>
              <a:rPr lang="ko-KR" altLang="en-US" dirty="0"/>
              <a:t>에서의 에러와 </a:t>
            </a:r>
            <a:r>
              <a:rPr lang="en-US" altLang="ko-KR" dirty="0"/>
              <a:t>2</a:t>
            </a:r>
            <a:r>
              <a:rPr lang="ko-KR" altLang="en-US" dirty="0"/>
              <a:t>에서의 에러가 더해져서 전파되는 형태가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86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AEE4C-A829-4B3C-BFAD-39CE0D19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출력이 여러 개인 경우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4391711-8C0E-41EA-A246-4BF86A2A5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51" y="1751666"/>
            <a:ext cx="64745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5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7541-37C5-44D3-BE26-BF698561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9E3EE0C-2E2B-4BD0-835F-1E56780AF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6478"/>
            <a:ext cx="569676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410C6A-2175-444E-AF56-0A3DD4A87D86}"/>
              </a:ext>
            </a:extLst>
          </p:cNvPr>
          <p:cNvSpPr txBox="1"/>
          <p:nvPr/>
        </p:nvSpPr>
        <p:spPr>
          <a:xfrm>
            <a:off x="6972300" y="2010335"/>
            <a:ext cx="4262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g</a:t>
            </a:r>
            <a:r>
              <a:rPr lang="ko-KR" altLang="en-US" dirty="0"/>
              <a:t>는 앞에서 구한 </a:t>
            </a:r>
            <a:r>
              <a:rPr lang="en-US" altLang="ko-KR" dirty="0"/>
              <a:t>gradient(</a:t>
            </a:r>
            <a:r>
              <a:rPr lang="ko-KR" altLang="en-US" dirty="0"/>
              <a:t>기울기</a:t>
            </a:r>
            <a:r>
              <a:rPr lang="en-US" altLang="ko-KR" dirty="0"/>
              <a:t>)</a:t>
            </a:r>
            <a:r>
              <a:rPr lang="ko-KR" altLang="en-US" dirty="0"/>
              <a:t>를 의미한다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en-US" altLang="ko-KR" dirty="0"/>
              <a:t>layer</a:t>
            </a:r>
            <a:r>
              <a:rPr lang="ko-KR" altLang="en-US" dirty="0"/>
              <a:t>에서 구한 </a:t>
            </a:r>
            <a:r>
              <a:rPr lang="ko-KR" altLang="en-US" dirty="0" err="1"/>
              <a:t>미분값이다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앞의 </a:t>
            </a:r>
            <a:r>
              <a:rPr lang="en-US" altLang="ko-KR" dirty="0"/>
              <a:t>back-</a:t>
            </a:r>
            <a:r>
              <a:rPr lang="en-US" altLang="ko-KR" dirty="0" err="1"/>
              <a:t>propogation</a:t>
            </a:r>
            <a:r>
              <a:rPr lang="ko-KR" altLang="en-US" dirty="0"/>
              <a:t>을 다시 정리해보면</a:t>
            </a:r>
            <a:r>
              <a:rPr lang="en-US" altLang="ko-KR" dirty="0"/>
              <a:t>, </a:t>
            </a:r>
            <a:r>
              <a:rPr lang="ko-KR" altLang="en-US" dirty="0"/>
              <a:t>이 식도 </a:t>
            </a:r>
            <a:r>
              <a:rPr lang="ko-KR" altLang="en-US" dirty="0" err="1"/>
              <a:t>행렬곱으로</a:t>
            </a:r>
            <a:r>
              <a:rPr lang="ko-KR" altLang="en-US" dirty="0"/>
              <a:t> 정리가 가능하다는 것을 보여준다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이 때</a:t>
            </a:r>
            <a:r>
              <a:rPr lang="en-US" altLang="ko-KR" dirty="0"/>
              <a:t>, </a:t>
            </a:r>
            <a:r>
              <a:rPr lang="ko-KR" altLang="en-US" dirty="0"/>
              <a:t>가중치 매트릭스는 이전에 </a:t>
            </a:r>
            <a:r>
              <a:rPr lang="en-US" altLang="ko-KR" dirty="0"/>
              <a:t>feedforward </a:t>
            </a:r>
            <a:r>
              <a:rPr lang="ko-KR" altLang="en-US" dirty="0"/>
              <a:t>때 사용되었던 </a:t>
            </a:r>
            <a:r>
              <a:rPr lang="en-US" altLang="ko-KR" dirty="0"/>
              <a:t>matrix</a:t>
            </a:r>
            <a:r>
              <a:rPr lang="ko-KR" altLang="en-US" dirty="0"/>
              <a:t>의 전치 행렬이다</a:t>
            </a:r>
            <a:r>
              <a:rPr lang="en-US" altLang="ko-KR" dirty="0"/>
              <a:t>. </a:t>
            </a:r>
            <a:r>
              <a:rPr lang="ko-KR" altLang="en-US" dirty="0"/>
              <a:t>왜냐면</a:t>
            </a:r>
            <a:r>
              <a:rPr lang="en-US" altLang="ko-KR" dirty="0"/>
              <a:t>, </a:t>
            </a:r>
            <a:r>
              <a:rPr lang="ko-KR" altLang="en-US" dirty="0"/>
              <a:t>이전에 순방향으로 전파된 값들이 이번에는 역방향으로 전파되어야 하기 때문이다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D27-3AEC-41B2-B65A-D5F35E497208}"/>
              </a:ext>
            </a:extLst>
          </p:cNvPr>
          <p:cNvSpPr/>
          <p:nvPr/>
        </p:nvSpPr>
        <p:spPr>
          <a:xfrm>
            <a:off x="4708566" y="5735782"/>
            <a:ext cx="190005" cy="2315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3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6E8DB-58CC-4EE7-9687-FE016819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입력이 여러 개인 경우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8B3D3C7-197D-426F-8456-A4942124D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9064"/>
            <a:ext cx="607497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297837-6655-4264-ABFD-25536C2BC604}"/>
              </a:ext>
            </a:extLst>
          </p:cNvPr>
          <p:cNvSpPr txBox="1"/>
          <p:nvPr/>
        </p:nvSpPr>
        <p:spPr>
          <a:xfrm>
            <a:off x="7133665" y="1976718"/>
            <a:ext cx="47333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하나의 뉴런에 여러 개의 입력이 들어오는 경우</a:t>
            </a:r>
            <a:r>
              <a:rPr lang="en-US" altLang="ko-KR" dirty="0"/>
              <a:t>,</a:t>
            </a:r>
            <a:r>
              <a:rPr lang="ko-KR" altLang="en-US" dirty="0"/>
              <a:t> 각각의 입력에 가중치를 곱해 모두 더한 뒤</a:t>
            </a:r>
            <a:r>
              <a:rPr lang="en-US" altLang="ko-KR" dirty="0"/>
              <a:t>, bias</a:t>
            </a:r>
            <a:r>
              <a:rPr lang="ko-KR" altLang="en-US" dirty="0"/>
              <a:t>를 더해준다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기존에는 </a:t>
            </a:r>
            <a:r>
              <a:rPr lang="en-US" altLang="ko-KR" dirty="0"/>
              <a:t>bias</a:t>
            </a:r>
            <a:r>
              <a:rPr lang="ko-KR" altLang="en-US" dirty="0"/>
              <a:t>를 학습할 때마다 값을 바꿔가며 그냥 더해줬지만 여기서는 편의를 위해 </a:t>
            </a:r>
            <a:r>
              <a:rPr lang="en-US" altLang="ko-KR" dirty="0"/>
              <a:t>bias</a:t>
            </a:r>
            <a:r>
              <a:rPr lang="ko-KR" altLang="en-US" dirty="0"/>
              <a:t>는 고정시키고 </a:t>
            </a:r>
            <a:r>
              <a:rPr lang="en-US" altLang="ko-KR" dirty="0"/>
              <a:t>bias</a:t>
            </a:r>
            <a:r>
              <a:rPr lang="ko-KR" altLang="en-US" dirty="0"/>
              <a:t>의 가중치를 곱해서 더하는데 학습 시에는 이 가중치만 변경시키도록 한다</a:t>
            </a:r>
            <a:r>
              <a:rPr lang="en-US" altLang="ko-KR" dirty="0"/>
              <a:t>. </a:t>
            </a:r>
            <a:r>
              <a:rPr lang="ko-KR" altLang="en-US" dirty="0"/>
              <a:t>보통 이럴 경우 </a:t>
            </a:r>
            <a:r>
              <a:rPr lang="en-US" altLang="ko-KR" dirty="0"/>
              <a:t>bias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해서 하나의 뉴런은 벡터의 곱으로 구현이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9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126BC-8207-45D7-8227-3D41AF84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</a:t>
            </a:r>
            <a:r>
              <a:rPr lang="ko-KR" altLang="en-US" dirty="0"/>
              <a:t> </a:t>
            </a:r>
            <a:r>
              <a:rPr lang="en-US" altLang="ko-KR" dirty="0"/>
              <a:t>neuron</a:t>
            </a:r>
            <a:r>
              <a:rPr lang="ko-KR" altLang="en-US" dirty="0"/>
              <a:t>을 가질 경우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35482AC-D454-480E-86A9-C834D60D5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040" y="1690688"/>
            <a:ext cx="661728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EFE4D4-FA3F-4074-B3C6-2D33CA9726A2}"/>
              </a:ext>
            </a:extLst>
          </p:cNvPr>
          <p:cNvSpPr txBox="1"/>
          <p:nvPr/>
        </p:nvSpPr>
        <p:spPr>
          <a:xfrm>
            <a:off x="7819465" y="1754841"/>
            <a:ext cx="36307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과정과 동일하다</a:t>
            </a:r>
            <a:r>
              <a:rPr lang="en-US" altLang="ko-KR" dirty="0"/>
              <a:t>. </a:t>
            </a:r>
            <a:r>
              <a:rPr lang="ko-KR" altLang="en-US" dirty="0"/>
              <a:t>다만 뉴런이 여러 개로 늘어난 만큼 출력도 뉴런의 개수만큼 증가한다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fully-connected-network</a:t>
            </a:r>
            <a:r>
              <a:rPr lang="ko-KR" altLang="en-US" dirty="0"/>
              <a:t>이기 때문에 모든 입력이 모든 뉴런과 연결되어 가중치를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앞에서 나온 것과 같이 출력</a:t>
            </a:r>
            <a:r>
              <a:rPr lang="en-US" altLang="ko-KR" dirty="0"/>
              <a:t>=</a:t>
            </a:r>
            <a:r>
              <a:rPr lang="ko-KR" altLang="en-US" dirty="0"/>
              <a:t>가중치</a:t>
            </a:r>
            <a:r>
              <a:rPr lang="en-US" altLang="ko-KR" dirty="0"/>
              <a:t>*</a:t>
            </a:r>
            <a:r>
              <a:rPr lang="ko-KR" altLang="en-US" dirty="0"/>
              <a:t>입력 값으로 정의 가능한데 입력 값에 </a:t>
            </a:r>
            <a:r>
              <a:rPr lang="en-US" altLang="ko-KR" dirty="0"/>
              <a:t>x</a:t>
            </a:r>
            <a:r>
              <a:rPr lang="ko-KR" altLang="en-US" dirty="0"/>
              <a:t>값 외에도 </a:t>
            </a:r>
            <a:r>
              <a:rPr lang="ko-KR" altLang="en-US" dirty="0" err="1"/>
              <a:t>편향값이</a:t>
            </a:r>
            <a:r>
              <a:rPr lang="ko-KR" altLang="en-US" dirty="0"/>
              <a:t> 들어간다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관계를 </a:t>
            </a:r>
            <a:r>
              <a:rPr lang="en-US" altLang="ko-KR" dirty="0"/>
              <a:t>σ=W*x </a:t>
            </a:r>
            <a:r>
              <a:rPr lang="ko-KR" altLang="en-US" dirty="0"/>
              <a:t>라고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6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342B0-2E5A-4EC0-AA1E-A62B4329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Feedforward</a:t>
            </a:r>
            <a:r>
              <a:rPr lang="ko-KR" altLang="en-US" dirty="0"/>
              <a:t> </a:t>
            </a:r>
            <a:r>
              <a:rPr lang="en-US" altLang="ko-KR" dirty="0" err="1"/>
              <a:t>propogation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48C810D-A7F7-4277-ADF7-93E84A0C1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641" y="1831563"/>
            <a:ext cx="632760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F87A51-C4FA-481D-B5AC-C7E7411623B8}"/>
              </a:ext>
            </a:extLst>
          </p:cNvPr>
          <p:cNvSpPr txBox="1"/>
          <p:nvPr/>
        </p:nvSpPr>
        <p:spPr>
          <a:xfrm>
            <a:off x="7429500" y="1831563"/>
            <a:ext cx="4511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뉴런이 여러 층으로 쌓인 경우에는 처음 입력이 첫번째 뉴런의 가중치와 곱해진 뒤 </a:t>
            </a:r>
            <a:r>
              <a:rPr lang="en-US" altLang="ko-KR" dirty="0"/>
              <a:t>bias</a:t>
            </a:r>
            <a:r>
              <a:rPr lang="ko-KR" altLang="en-US" dirty="0"/>
              <a:t>와 더해 </a:t>
            </a:r>
            <a:r>
              <a:rPr lang="en-US" altLang="ko-KR" dirty="0"/>
              <a:t>σ</a:t>
            </a:r>
            <a:r>
              <a:rPr lang="ko-KR" altLang="en-US" dirty="0"/>
              <a:t>값이 된다</a:t>
            </a:r>
            <a:r>
              <a:rPr lang="en-US" altLang="ko-KR" dirty="0"/>
              <a:t>. </a:t>
            </a:r>
            <a:r>
              <a:rPr lang="ko-KR" altLang="en-US" dirty="0"/>
              <a:t>이 값을 활성화 함수</a:t>
            </a:r>
            <a:r>
              <a:rPr lang="en-US" altLang="ko-KR" dirty="0"/>
              <a:t>(f(σ))</a:t>
            </a:r>
            <a:r>
              <a:rPr lang="ko-KR" altLang="en-US" dirty="0"/>
              <a:t>를 거쳐 출력으로 나간다</a:t>
            </a:r>
            <a:r>
              <a:rPr lang="en-US" altLang="ko-KR" dirty="0"/>
              <a:t>. </a:t>
            </a:r>
            <a:r>
              <a:rPr lang="ko-KR" altLang="en-US" dirty="0"/>
              <a:t>그리고 이 출력으로 나간 값을 다시 두 번째 층에 있는 뉴런의 가중치와 곱한 뒤 </a:t>
            </a:r>
            <a:r>
              <a:rPr lang="en-US" altLang="ko-KR" dirty="0"/>
              <a:t>bias</a:t>
            </a:r>
            <a:r>
              <a:rPr lang="ko-KR" altLang="en-US" dirty="0"/>
              <a:t>를 더하고 활성화 함수를 거쳐 최종 출력이 나오게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92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0C27-C514-4571-AC77-2004F881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layer, multiple neuron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EDB5573-737E-453C-8808-2CC60B766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325" y="1906743"/>
            <a:ext cx="626790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A3EFC5-26E7-443C-9993-DDB5D3826A2B}"/>
              </a:ext>
            </a:extLst>
          </p:cNvPr>
          <p:cNvSpPr txBox="1"/>
          <p:nvPr/>
        </p:nvSpPr>
        <p:spPr>
          <a:xfrm>
            <a:off x="6864724" y="1956547"/>
            <a:ext cx="4489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input</a:t>
            </a:r>
            <a:r>
              <a:rPr lang="ko-KR" altLang="en-US" dirty="0"/>
              <a:t> </a:t>
            </a:r>
            <a:r>
              <a:rPr lang="en-US" altLang="ko-KR" dirty="0"/>
              <a:t>layer, hidden layer, output layer</a:t>
            </a:r>
            <a:r>
              <a:rPr lang="ko-KR" altLang="en-US" dirty="0"/>
              <a:t>로 나뉘게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Input layer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들어오는 데이터가 있는 층</a:t>
            </a:r>
            <a:endParaRPr lang="en-US" altLang="ko-KR" dirty="0"/>
          </a:p>
          <a:p>
            <a:r>
              <a:rPr lang="en-US" altLang="ko-KR" dirty="0"/>
              <a:t>Output layer : </a:t>
            </a:r>
            <a:r>
              <a:rPr lang="ko-KR" altLang="en-US" dirty="0"/>
              <a:t>최종적으로 데이터가 나가는 층</a:t>
            </a:r>
            <a:endParaRPr lang="en-US" altLang="ko-KR" dirty="0"/>
          </a:p>
          <a:p>
            <a:r>
              <a:rPr lang="en-US" altLang="ko-KR" dirty="0"/>
              <a:t>Hidden layer : input layer</a:t>
            </a:r>
            <a:r>
              <a:rPr lang="ko-KR" altLang="en-US" dirty="0"/>
              <a:t>와 </a:t>
            </a:r>
            <a:r>
              <a:rPr lang="en-US" altLang="ko-KR" dirty="0"/>
              <a:t>output layer </a:t>
            </a:r>
            <a:r>
              <a:rPr lang="ko-KR" altLang="en-US" dirty="0"/>
              <a:t>사이에 있는 모든 </a:t>
            </a:r>
            <a:r>
              <a:rPr lang="en-US" altLang="ko-KR" dirty="0"/>
              <a:t>layer</a:t>
            </a:r>
            <a:r>
              <a:rPr lang="ko-KR" altLang="en-US" dirty="0"/>
              <a:t>를 </a:t>
            </a:r>
            <a:r>
              <a:rPr lang="en-US" altLang="ko-KR" dirty="0"/>
              <a:t>hidden layer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84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5EC52-9FAA-4616-A814-35C693C0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layer, multiple neuron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6D6EA8-6FE3-429E-B39F-951181753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765" y="2027505"/>
            <a:ext cx="5687206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178A6F-BD27-4C2F-99C7-D238BE80CEAD}"/>
              </a:ext>
            </a:extLst>
          </p:cNvPr>
          <p:cNvSpPr/>
          <p:nvPr/>
        </p:nvSpPr>
        <p:spPr>
          <a:xfrm>
            <a:off x="1822862" y="3224151"/>
            <a:ext cx="3491346" cy="11044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21E6C-26FD-43ED-B654-5D5909279F1F}"/>
              </a:ext>
            </a:extLst>
          </p:cNvPr>
          <p:cNvSpPr txBox="1"/>
          <p:nvPr/>
        </p:nvSpPr>
        <p:spPr>
          <a:xfrm>
            <a:off x="5700156" y="3591687"/>
            <a:ext cx="575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데이터가 가중치와 편향을 이용해 </a:t>
            </a:r>
            <a:r>
              <a:rPr lang="en-US" altLang="ko-KR" dirty="0"/>
              <a:t>σ</a:t>
            </a:r>
            <a:r>
              <a:rPr lang="ko-KR" altLang="en-US" dirty="0"/>
              <a:t> 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D04B59-FBDD-4FAB-9E32-16583754090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314208" y="3776353"/>
            <a:ext cx="385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AAF56-BD68-46EA-A6C6-2BBE180B1B29}"/>
              </a:ext>
            </a:extLst>
          </p:cNvPr>
          <p:cNvSpPr/>
          <p:nvPr/>
        </p:nvSpPr>
        <p:spPr>
          <a:xfrm>
            <a:off x="2766951" y="4328557"/>
            <a:ext cx="1793174" cy="10094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22114-C05A-4551-B433-82BD60124FF5}"/>
              </a:ext>
            </a:extLst>
          </p:cNvPr>
          <p:cNvSpPr txBox="1"/>
          <p:nvPr/>
        </p:nvSpPr>
        <p:spPr>
          <a:xfrm>
            <a:off x="4961906" y="4515591"/>
            <a:ext cx="662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나온 </a:t>
            </a:r>
            <a:r>
              <a:rPr lang="en-US" altLang="ko-KR" dirty="0"/>
              <a:t>σ</a:t>
            </a:r>
            <a:r>
              <a:rPr lang="ko-KR" altLang="en-US" dirty="0"/>
              <a:t>값을 활성화 함수를 적용하고 다음 뉴런으로 보내는 과정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C690AB-8EB9-41B2-AD0D-932168456DF2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4560125" y="4833258"/>
            <a:ext cx="401781" cy="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8C1DAF-E1C9-42FD-8FD5-348158E44279}"/>
              </a:ext>
            </a:extLst>
          </p:cNvPr>
          <p:cNvSpPr/>
          <p:nvPr/>
        </p:nvSpPr>
        <p:spPr>
          <a:xfrm>
            <a:off x="1963388" y="5337959"/>
            <a:ext cx="3350820" cy="10251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4EDBF-FF1A-4CED-8564-6964EB47EC6A}"/>
              </a:ext>
            </a:extLst>
          </p:cNvPr>
          <p:cNvSpPr txBox="1"/>
          <p:nvPr/>
        </p:nvSpPr>
        <p:spPr>
          <a:xfrm>
            <a:off x="6448841" y="5716493"/>
            <a:ext cx="43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과정을 반복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C0F30B6-DA0C-4238-8696-8DC4D689A346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 flipV="1">
            <a:off x="5314208" y="5850531"/>
            <a:ext cx="1134633" cy="5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75678CE-78AD-4CB4-AAF6-1907D49C2060}"/>
              </a:ext>
            </a:extLst>
          </p:cNvPr>
          <p:cNvSpPr/>
          <p:nvPr/>
        </p:nvSpPr>
        <p:spPr>
          <a:xfrm>
            <a:off x="2600696" y="3353068"/>
            <a:ext cx="2155372" cy="927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C1D8DC5-DAE3-43B1-B835-4A0656606788}"/>
              </a:ext>
            </a:extLst>
          </p:cNvPr>
          <p:cNvSpPr/>
          <p:nvPr/>
        </p:nvSpPr>
        <p:spPr>
          <a:xfrm>
            <a:off x="2638032" y="5411851"/>
            <a:ext cx="2155372" cy="927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13CF9E-3819-4B37-ABE9-491727676978}"/>
              </a:ext>
            </a:extLst>
          </p:cNvPr>
          <p:cNvSpPr txBox="1"/>
          <p:nvPr/>
        </p:nvSpPr>
        <p:spPr>
          <a:xfrm>
            <a:off x="6774873" y="1752037"/>
            <a:ext cx="404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두개는 가중치 값으로 학습하면서 값이 바뀐다</a:t>
            </a:r>
            <a:r>
              <a:rPr lang="en-US" altLang="ko-KR" dirty="0"/>
              <a:t>. </a:t>
            </a:r>
            <a:r>
              <a:rPr lang="ko-KR" altLang="en-US" dirty="0"/>
              <a:t>또한 두개의 가중치 값은 서로 모두 다르다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layer</a:t>
            </a:r>
            <a:r>
              <a:rPr lang="ko-KR" altLang="en-US" dirty="0"/>
              <a:t>가 늘어날 때마다 훈련해야 하는 가중치 개수가 증가한다</a:t>
            </a:r>
            <a:r>
              <a:rPr lang="en-US" altLang="ko-KR"/>
              <a:t>.</a:t>
            </a:r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EADF883-27C5-40A7-A1ED-D80DF4B346FF}"/>
              </a:ext>
            </a:extLst>
          </p:cNvPr>
          <p:cNvCxnSpPr>
            <a:stCxn id="28" idx="1"/>
            <a:endCxn id="26" idx="1"/>
          </p:cNvCxnSpPr>
          <p:nvPr/>
        </p:nvCxnSpPr>
        <p:spPr>
          <a:xfrm rot="10800000" flipV="1">
            <a:off x="2600697" y="2490700"/>
            <a:ext cx="4174177" cy="1326361"/>
          </a:xfrm>
          <a:prstGeom prst="bentConnector3">
            <a:avLst>
              <a:gd name="adj1" fmla="val 1054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A013587-2B71-4DF1-A1E6-E37193164353}"/>
              </a:ext>
            </a:extLst>
          </p:cNvPr>
          <p:cNvCxnSpPr>
            <a:cxnSpLocks/>
            <a:stCxn id="28" idx="1"/>
            <a:endCxn id="18" idx="1"/>
          </p:cNvCxnSpPr>
          <p:nvPr/>
        </p:nvCxnSpPr>
        <p:spPr>
          <a:xfrm rot="10800000" flipV="1">
            <a:off x="1963389" y="2490701"/>
            <a:ext cx="4811485" cy="3359830"/>
          </a:xfrm>
          <a:prstGeom prst="bentConnector3">
            <a:avLst>
              <a:gd name="adj1" fmla="val 1047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65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B4843-42BE-42E4-9F14-0F377872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 학습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2499B1-9A93-426D-8659-93E53005E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235" y="1900108"/>
            <a:ext cx="594268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286BBF-964D-4383-B792-5093FEE7BD98}"/>
              </a:ext>
            </a:extLst>
          </p:cNvPr>
          <p:cNvSpPr txBox="1"/>
          <p:nvPr/>
        </p:nvSpPr>
        <p:spPr>
          <a:xfrm>
            <a:off x="6945406" y="1900108"/>
            <a:ext cx="47983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한 번의 학습마다 </a:t>
            </a:r>
            <a:r>
              <a:rPr lang="en-US" altLang="ko-KR" dirty="0"/>
              <a:t>w0, w1, wb0, wb1</a:t>
            </a:r>
            <a:r>
              <a:rPr lang="ko-KR" altLang="en-US" dirty="0"/>
              <a:t>의 가중치가 모두 업데이트된다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오차함수는 제곱함수가 사용되고 경사 하강법을 이용해 이 오차가 최소가 되는 방향으로 가중치가 업데이트된다</a:t>
            </a:r>
            <a:r>
              <a:rPr lang="en-US" altLang="ko-KR" dirty="0"/>
              <a:t>. </a:t>
            </a:r>
            <a:r>
              <a:rPr lang="ko-KR" altLang="en-US" dirty="0"/>
              <a:t>기울기는 </a:t>
            </a:r>
            <a:r>
              <a:rPr lang="ko-KR" altLang="en-US" dirty="0" err="1"/>
              <a:t>편미분을</a:t>
            </a:r>
            <a:r>
              <a:rPr lang="ko-KR" altLang="en-US" dirty="0"/>
              <a:t> 이용해 구할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14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CDC93-A2ED-4A75-929E-EFB3D3D5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 학습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336D06E-7561-408E-AC90-8C0ADF677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318" y="1861251"/>
            <a:ext cx="6253981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554B16-226C-42D2-B5D1-D0D419F0F830}"/>
                  </a:ext>
                </a:extLst>
              </p:cNvPr>
              <p:cNvSpPr txBox="1"/>
              <p:nvPr/>
            </p:nvSpPr>
            <p:spPr>
              <a:xfrm>
                <a:off x="7221071" y="1861251"/>
                <a:ext cx="4412611" cy="3676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뉴런이 여러 층에 걸쳐 있는 경우를 보면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두 번째 뉴런의 출력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첫번째 뉴런의 출력</a:t>
                </a:r>
                <a:r>
                  <a:rPr lang="en-US" altLang="ko-KR" dirty="0"/>
                  <a:t>*</a:t>
                </a:r>
                <a:r>
                  <a:rPr lang="ko-KR" altLang="en-US" dirty="0"/>
                  <a:t>두번째 뉴런의 가중치를 활성화 함수를 거쳐 나온 값이 출력이 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</a:t>
                </a:r>
                <a:r>
                  <a:rPr lang="ko-KR" altLang="en-US" dirty="0" err="1"/>
                  <a:t>출력값을</a:t>
                </a:r>
                <a:r>
                  <a:rPr lang="ko-KR" altLang="en-US" dirty="0"/>
                  <a:t> 가중치</a:t>
                </a:r>
                <a:r>
                  <a:rPr lang="en-US" altLang="ko-KR" dirty="0"/>
                  <a:t>(w)</a:t>
                </a:r>
                <a:r>
                  <a:rPr lang="ko-KR" altLang="en-US" dirty="0"/>
                  <a:t>나 편향</a:t>
                </a:r>
                <a:r>
                  <a:rPr lang="en-US" altLang="ko-KR" dirty="0"/>
                  <a:t>(b)</a:t>
                </a:r>
                <a:r>
                  <a:rPr lang="ko-KR" altLang="en-US" dirty="0"/>
                  <a:t>값에 대해 미분해보면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표시한 것과 같이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𝜕𝜎</m:t>
                        </m:r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여기서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는 이전 뉴런에서 통과한 값이고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𝜕𝜎</m:t>
                        </m:r>
                      </m:den>
                    </m:f>
                  </m:oMath>
                </a14:m>
                <a:r>
                  <a:rPr lang="ko-KR" altLang="en-US" dirty="0"/>
                  <a:t>는 활성화 함수의 </a:t>
                </a:r>
                <a:r>
                  <a:rPr lang="ko-KR" altLang="en-US" dirty="0" err="1"/>
                  <a:t>미분값으로</a:t>
                </a:r>
                <a:r>
                  <a:rPr lang="ko-KR" altLang="en-US" dirty="0"/>
                  <a:t> 앞에서 구한 적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따라서 여러 계층에서 마지막 계층에 있는 뉴런의 에러는 활성화 함수 미분 </a:t>
                </a:r>
                <a:r>
                  <a:rPr lang="en-US" altLang="ko-KR" dirty="0"/>
                  <a:t>* </a:t>
                </a:r>
                <a:r>
                  <a:rPr lang="ko-KR" altLang="en-US" dirty="0"/>
                  <a:t>이전 뉴런의 </a:t>
                </a:r>
                <a:r>
                  <a:rPr lang="ko-KR" altLang="en-US" dirty="0" err="1"/>
                  <a:t>출력값으로</a:t>
                </a:r>
                <a:r>
                  <a:rPr lang="ko-KR" altLang="en-US" dirty="0"/>
                  <a:t> 정리가 가능하다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554B16-226C-42D2-B5D1-D0D419F0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071" y="1861251"/>
                <a:ext cx="4412611" cy="3676776"/>
              </a:xfrm>
              <a:prstGeom prst="rect">
                <a:avLst/>
              </a:prstGeom>
              <a:blipFill>
                <a:blip r:embed="rId3"/>
                <a:stretch>
                  <a:fillRect l="-1245" t="-829" r="-2213" b="-1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F4167693-F896-474B-9D9F-FA7B68E69B70}"/>
              </a:ext>
            </a:extLst>
          </p:cNvPr>
          <p:cNvSpPr/>
          <p:nvPr/>
        </p:nvSpPr>
        <p:spPr>
          <a:xfrm>
            <a:off x="3645725" y="4102925"/>
            <a:ext cx="2280062" cy="5284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17ED52-4E04-403D-B610-2CAF4028C584}"/>
              </a:ext>
            </a:extLst>
          </p:cNvPr>
          <p:cNvSpPr/>
          <p:nvPr/>
        </p:nvSpPr>
        <p:spPr>
          <a:xfrm>
            <a:off x="1963388" y="5620987"/>
            <a:ext cx="2280062" cy="5284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96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C989D-32A3-4387-B984-83B508CA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 학습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6E75773-421B-4381-B876-55E45BA6E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03" y="2063132"/>
            <a:ext cx="607339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129F8A-44B5-4799-B4AD-7917A94436A5}"/>
              </a:ext>
            </a:extLst>
          </p:cNvPr>
          <p:cNvSpPr txBox="1"/>
          <p:nvPr/>
        </p:nvSpPr>
        <p:spPr>
          <a:xfrm>
            <a:off x="7026088" y="1822076"/>
            <a:ext cx="46459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W0</a:t>
            </a:r>
            <a:r>
              <a:rPr lang="ko-KR" altLang="en-US" dirty="0"/>
              <a:t>를 업데이트를 진행할 경우</a:t>
            </a:r>
            <a:r>
              <a:rPr lang="en-US" altLang="ko-KR" dirty="0"/>
              <a:t>, </a:t>
            </a:r>
            <a:r>
              <a:rPr lang="ko-KR" altLang="en-US" dirty="0"/>
              <a:t>최종 출력 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en-US" altLang="ko-KR" dirty="0"/>
              <a:t>w0 </a:t>
            </a:r>
            <a:r>
              <a:rPr lang="ko-KR" altLang="en-US" dirty="0"/>
              <a:t>간의 관계를 알아야 하는데 이를 알기 위해 미분을 해 보면 이 값은 </a:t>
            </a:r>
            <a:r>
              <a:rPr lang="ko-KR" altLang="en-US" dirty="0" err="1"/>
              <a:t>편미분을</a:t>
            </a:r>
            <a:r>
              <a:rPr lang="ko-KR" altLang="en-US" dirty="0"/>
              <a:t> 이용해 쪼갤 수 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미분값을</a:t>
            </a:r>
            <a:r>
              <a:rPr lang="ko-KR" altLang="en-US" dirty="0"/>
              <a:t> </a:t>
            </a:r>
            <a:r>
              <a:rPr lang="ko-KR" altLang="en-US" dirty="0" err="1"/>
              <a:t>쪼개보면</a:t>
            </a:r>
            <a:r>
              <a:rPr lang="en-US" altLang="ko-KR" dirty="0"/>
              <a:t>, </a:t>
            </a:r>
            <a:r>
              <a:rPr lang="ko-KR" altLang="en-US" dirty="0"/>
              <a:t>마지막 뉴런의 활성화 함수 </a:t>
            </a:r>
            <a:r>
              <a:rPr lang="ko-KR" altLang="en-US" dirty="0" err="1"/>
              <a:t>미분값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이전 뉴런의 </a:t>
            </a:r>
            <a:r>
              <a:rPr lang="ko-KR" altLang="en-US" dirty="0" err="1"/>
              <a:t>출력값과</a:t>
            </a:r>
            <a:r>
              <a:rPr lang="ko-KR" altLang="en-US" dirty="0"/>
              <a:t> 마지막 뉴런의 </a:t>
            </a:r>
            <a:r>
              <a:rPr lang="en-US" altLang="ko-KR" dirty="0"/>
              <a:t>σ</a:t>
            </a:r>
            <a:r>
              <a:rPr lang="ko-KR" altLang="en-US" dirty="0"/>
              <a:t>값 사이의 </a:t>
            </a:r>
            <a:r>
              <a:rPr lang="ko-KR" altLang="en-US" dirty="0" err="1"/>
              <a:t>미분값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해당 뉴런의 활성화 함수 </a:t>
            </a:r>
            <a:r>
              <a:rPr lang="ko-KR" altLang="en-US" dirty="0" err="1"/>
              <a:t>미분값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해당 뉴런의 가중치와 </a:t>
            </a:r>
            <a:r>
              <a:rPr lang="en-US" altLang="ko-KR" dirty="0"/>
              <a:t>σ </a:t>
            </a:r>
            <a:r>
              <a:rPr lang="ko-KR" altLang="en-US" dirty="0"/>
              <a:t>사이의 </a:t>
            </a:r>
            <a:r>
              <a:rPr lang="ko-KR" altLang="en-US" dirty="0" err="1"/>
              <a:t>미분값으로</a:t>
            </a:r>
            <a:r>
              <a:rPr lang="ko-KR" altLang="en-US" dirty="0"/>
              <a:t> 쪼갤 수 있다</a:t>
            </a:r>
            <a:r>
              <a:rPr lang="en-US" altLang="ko-KR" dirty="0"/>
              <a:t>. </a:t>
            </a:r>
            <a:r>
              <a:rPr lang="ko-KR" altLang="en-US" dirty="0"/>
              <a:t>그리고 이 식을 정리하면 다음과 같이 나타낼 수 있다</a:t>
            </a:r>
            <a:r>
              <a:rPr lang="en-US" altLang="ko-KR" dirty="0"/>
              <a:t>. </a:t>
            </a:r>
            <a:r>
              <a:rPr lang="ko-KR" altLang="en-US" dirty="0"/>
              <a:t>이렇게 해서 누적해서 곱해진 형태로 해서 기울기를 결정한다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w0</a:t>
            </a:r>
            <a:r>
              <a:rPr lang="ko-KR" altLang="en-US" dirty="0"/>
              <a:t>를 변화하고자 할 때는 </a:t>
            </a:r>
            <a:r>
              <a:rPr lang="en-US" altLang="ko-KR" dirty="0"/>
              <a:t>w0</a:t>
            </a:r>
            <a:r>
              <a:rPr lang="ko-KR" altLang="en-US" dirty="0"/>
              <a:t>를 제외한 나머지 값들은 고정되어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AD0F64-1400-4DC8-A86D-3579018BE6FF}"/>
              </a:ext>
            </a:extLst>
          </p:cNvPr>
          <p:cNvSpPr/>
          <p:nvPr/>
        </p:nvSpPr>
        <p:spPr>
          <a:xfrm>
            <a:off x="1098468" y="5142016"/>
            <a:ext cx="2280062" cy="12724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7D49D1-6ABA-41D5-9C14-65F31B865F3A}"/>
              </a:ext>
            </a:extLst>
          </p:cNvPr>
          <p:cNvSpPr/>
          <p:nvPr/>
        </p:nvSpPr>
        <p:spPr>
          <a:xfrm>
            <a:off x="3663538" y="5142016"/>
            <a:ext cx="2280062" cy="12724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10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655</Words>
  <Application>Microsoft Office PowerPoint</Application>
  <PresentationFormat>와이드스크린</PresentationFormat>
  <Paragraphs>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Fully connected network</vt:lpstr>
      <vt:lpstr>입력이 여러 개인 경우</vt:lpstr>
      <vt:lpstr>Multiple neuron을 가질 경우</vt:lpstr>
      <vt:lpstr>Feedforward propogation</vt:lpstr>
      <vt:lpstr>Multiple layer, multiple neuron</vt:lpstr>
      <vt:lpstr>Multiple layer, multiple neuron</vt:lpstr>
      <vt:lpstr>뉴런 학습</vt:lpstr>
      <vt:lpstr>뉴런 학습</vt:lpstr>
      <vt:lpstr>뉴런 학습</vt:lpstr>
      <vt:lpstr>뉴런의 출력이 여러 개인 경우</vt:lpstr>
      <vt:lpstr>뉴런의 출력이 여러 개인 경우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connected network</dc:title>
  <dc:creator>ChulHee Park</dc:creator>
  <cp:lastModifiedBy>ChulHee Park</cp:lastModifiedBy>
  <cp:revision>19</cp:revision>
  <dcterms:created xsi:type="dcterms:W3CDTF">2019-11-09T08:37:32Z</dcterms:created>
  <dcterms:modified xsi:type="dcterms:W3CDTF">2019-11-10T10:04:47Z</dcterms:modified>
</cp:coreProperties>
</file>