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AC92-AB2A-488C-8B46-939B99BEB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DDC23D-25BC-4A74-B7CF-752A82F45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82AA9-6F1C-45B9-AE49-FCED6EC2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F10D-7B7A-462D-A1B1-FA4F861769D9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B49FD-AF5E-4074-8D32-C976C144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7DB76-F24E-4D39-A190-6BC47C87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89C6-2091-41B2-941A-AC331A2F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98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8882A-FC5B-4CD3-B19A-FB9CAD9A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002825-21FA-4250-9A4D-5D8A81F84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A6AAB-CAC0-4FF8-B28F-26C96552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F10D-7B7A-462D-A1B1-FA4F861769D9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3D5F1-5B93-426C-AD67-4D568FD7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D7C3B-7656-40A5-831B-22AF8ED0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89C6-2091-41B2-941A-AC331A2F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0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B611CD-B073-4ECE-BF31-0B9B813B7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93CCB0-CDA4-44D3-B228-D4E0EAEE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14B3F-F1D6-46E4-B448-6B356D65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F10D-7B7A-462D-A1B1-FA4F861769D9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90E47-20CC-4F0C-9959-B8A2878D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52FD2-837B-4691-8A41-2ABBED85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89C6-2091-41B2-941A-AC331A2F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31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9CADD-C020-4FE9-A376-58DC6029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AD310-8923-461C-AB22-8A93CED22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5D1F2-B5EF-459E-9F3F-515181E7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F10D-7B7A-462D-A1B1-FA4F861769D9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DF44D-763C-44B9-B61B-EE215748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81D42-307E-4BD2-97C4-7EFE39E0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89C6-2091-41B2-941A-AC331A2F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2F8AA-2A72-4586-98D3-6FAA5A5D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B10A67-17EC-4602-B75E-A1076DC1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C4E4F-4B73-4B89-9728-A50125C3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F10D-7B7A-462D-A1B1-FA4F861769D9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73B98-F7EF-42BB-A3BA-E0B9F6AA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89EF2-A6A2-4F78-8457-CF660DC6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89C6-2091-41B2-941A-AC331A2F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8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99036-971A-478B-9C76-1C12F946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9AE7E-6DC0-43C9-90FE-192057585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8FC106-1DA7-4AC8-B6CD-518EC849D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32A0CF-5D2B-46FE-8E46-799E70C7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F10D-7B7A-462D-A1B1-FA4F861769D9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DF004-F50C-4351-9A5C-5D5A9325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F41F7-ECBF-4CB4-8E3A-2F2696BC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89C6-2091-41B2-941A-AC331A2F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0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6C87D-C475-4770-8E53-D9D53273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AC6E5-4C93-4A05-A55F-FE86A90BA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2E0915-B174-4A03-AEDE-92F9B15E3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8843B5-BB08-42F1-B5A5-046E2C8C2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94D82D-95C9-429B-AC39-04B7F1B87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7416F1-F94D-45BD-B3EE-3853514B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F10D-7B7A-462D-A1B1-FA4F861769D9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279672-9E9D-4251-A597-7B24D1A0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0E6414-3C4E-473E-ADC3-3845163B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89C6-2091-41B2-941A-AC331A2F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7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49EDB-5E16-449D-84A9-05CE8EB3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3F5E97-0045-4030-A364-1C1A4896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F10D-7B7A-462D-A1B1-FA4F861769D9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90EB0F-4C22-42A3-9E93-10ECDEA5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F8D420-DB9F-41CD-A923-E9D95FD7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89C6-2091-41B2-941A-AC331A2F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0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C7E9D3-BD69-4867-AA2C-0377CF1F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F10D-7B7A-462D-A1B1-FA4F861769D9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3AAB31-4B6F-45DE-A613-33BAC30F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E0D68-4126-4056-90BB-B0186A40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89C6-2091-41B2-941A-AC331A2F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1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287B5-4EA1-4F98-B11D-FBE3975F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A2B50-5E38-4EB3-9FEC-04429D490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3C5F8F-A8BF-473C-9D68-7D3DD433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30FD9-4163-40F3-A855-58DD3960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F10D-7B7A-462D-A1B1-FA4F861769D9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E1A1F4-23E9-4E98-9DCB-DEE84FC2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5A26A-192A-4A9C-AA3F-CC6C7FCE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89C6-2091-41B2-941A-AC331A2F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53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18B0B-C939-4A8B-BC78-800712AD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4B67A4-EA65-47A8-81F6-1E8A573D2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91059A-19B6-4248-8B4B-31689FD0B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0F336-34F0-4452-B7E3-BA96898F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F10D-7B7A-462D-A1B1-FA4F861769D9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2EA58C-B85D-460B-998C-3A169AD2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50BBFD-2A13-4454-BDA6-FBF46929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89C6-2091-41B2-941A-AC331A2F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6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3E1136-9AA8-4DEC-84A5-6E91D9C3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B5C3A6-C2EC-45BD-9EB5-E572AA839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082D1-60B5-48ED-B530-55D149A96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F10D-7B7A-462D-A1B1-FA4F861769D9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ECBEC-AC5E-48C7-8E17-1CECCC1A5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C85F9-81FC-47B2-A6A3-EDE7C4B96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89C6-2091-41B2-941A-AC331A2F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90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4EFB7-AB72-4EBF-BE4F-AE4E3EBB0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MNIST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40584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409BF-4F8B-4F59-B884-AA8DAADA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일부 수정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A3861-5C15-4CDB-BC84-7C9BAC45F896}"/>
              </a:ext>
            </a:extLst>
          </p:cNvPr>
          <p:cNvSpPr txBox="1"/>
          <p:nvPr/>
        </p:nvSpPr>
        <p:spPr>
          <a:xfrm>
            <a:off x="4023377" y="2355707"/>
            <a:ext cx="7147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활성화 함수로 </a:t>
            </a:r>
            <a:r>
              <a:rPr lang="en-US" altLang="ko-KR" dirty="0" err="1"/>
              <a:t>Relu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이용하고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통과 전 나온 결과를 출력한 것이다</a:t>
            </a:r>
            <a:r>
              <a:rPr lang="en-US" altLang="ko-KR" dirty="0"/>
              <a:t>. </a:t>
            </a:r>
            <a:r>
              <a:rPr lang="ko-KR" altLang="en-US" dirty="0"/>
              <a:t>보면 너무 큰 값이 출력되어 </a:t>
            </a:r>
            <a:r>
              <a:rPr lang="en-US" altLang="ko-KR" dirty="0" err="1"/>
              <a:t>softmax</a:t>
            </a:r>
            <a:r>
              <a:rPr lang="ko-KR" altLang="en-US" dirty="0"/>
              <a:t> 함수를 적용하면 특정 노드에만 </a:t>
            </a:r>
            <a:r>
              <a:rPr lang="en-US" altLang="ko-KR" dirty="0"/>
              <a:t>1</a:t>
            </a:r>
            <a:r>
              <a:rPr lang="ko-KR" altLang="en-US" dirty="0"/>
              <a:t>값을 가지고 나머지 노드는 </a:t>
            </a:r>
            <a:r>
              <a:rPr lang="en-US" altLang="ko-KR" dirty="0"/>
              <a:t>0</a:t>
            </a:r>
            <a:r>
              <a:rPr lang="ko-KR" altLang="en-US" dirty="0"/>
              <a:t>값을 가지는 극단적인 경우를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문제 해결을 위해 가중치 초기 설정 시 분산을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0.1</a:t>
            </a:r>
            <a:r>
              <a:rPr lang="ko-KR" altLang="en-US" dirty="0"/>
              <a:t>로 낮춰서 설정했다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feedforward </a:t>
            </a:r>
            <a:r>
              <a:rPr lang="ko-KR" altLang="en-US" dirty="0"/>
              <a:t>시 각 노드마다 </a:t>
            </a:r>
            <a:r>
              <a:rPr lang="en-US" altLang="ko-KR" dirty="0"/>
              <a:t>bias</a:t>
            </a:r>
            <a:r>
              <a:rPr lang="ko-KR" altLang="en-US" dirty="0"/>
              <a:t>가 한 번씩 더해져야 하는데 여러 번 더해지는 문제가 있어 이 부분도 수정했다</a:t>
            </a:r>
            <a:r>
              <a:rPr lang="en-US" altLang="ko-KR" dirty="0"/>
              <a:t>.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2A038D0-A648-43FE-9CA3-E4915127C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461" y="2118929"/>
            <a:ext cx="2288241" cy="24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6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5E9D4-6400-4D0A-9F80-EC998DC5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코드의 오류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DA59FBC-C99E-40BA-B688-B855E781D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760" y="1512191"/>
            <a:ext cx="3751195" cy="446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DC6BEC-683E-468A-B3F0-79D7328DA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0" y="1958614"/>
            <a:ext cx="3372975" cy="19717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636740-2D90-4707-88B7-BC66F8B85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890" y="1512191"/>
            <a:ext cx="4935453" cy="4464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EDE982-8753-4AA1-952F-B55D2D008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890" y="1958614"/>
            <a:ext cx="3372975" cy="193441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29031DB-8F76-4CDF-9FBC-29A377AC971D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067735" y="2925819"/>
            <a:ext cx="1135155" cy="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365988-F5E5-46E8-9DC7-185C30FF83F8}"/>
              </a:ext>
            </a:extLst>
          </p:cNvPr>
          <p:cNvSpPr txBox="1"/>
          <p:nvPr/>
        </p:nvSpPr>
        <p:spPr>
          <a:xfrm>
            <a:off x="4366764" y="2706949"/>
            <a:ext cx="688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E502D2-E783-4F7A-9054-D885FA1965E0}"/>
                  </a:ext>
                </a:extLst>
              </p:cNvPr>
              <p:cNvSpPr txBox="1"/>
              <p:nvPr/>
            </p:nvSpPr>
            <p:spPr>
              <a:xfrm>
                <a:off x="884712" y="4352306"/>
                <a:ext cx="8330540" cy="1876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</a:t>
                </a:r>
                <a:r>
                  <a:rPr lang="ko-KR" altLang="en-US" dirty="0"/>
                  <a:t>기존 신경망에서 </a:t>
                </a:r>
                <a:r>
                  <a:rPr lang="en-US" altLang="ko-KR" dirty="0"/>
                  <a:t>backpropagation </a:t>
                </a:r>
                <a:r>
                  <a:rPr lang="ko-KR" altLang="en-US" dirty="0"/>
                  <a:t>과정을 진행하는 중에 </a:t>
                </a:r>
                <a:r>
                  <a:rPr lang="en-US" altLang="ko-KR" dirty="0"/>
                  <a:t>input</a:t>
                </a:r>
                <a:r>
                  <a:rPr lang="ko-KR" altLang="en-US" dirty="0"/>
                  <a:t>값과 </a:t>
                </a:r>
                <a:r>
                  <a:rPr lang="en-US" altLang="ko-KR" dirty="0"/>
                  <a:t>error</a:t>
                </a:r>
                <a:r>
                  <a:rPr lang="ko-KR" altLang="en-US" dirty="0"/>
                  <a:t>값을 업데이트하는 부분이 수정되었다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이는 각각의 뉴런을 학습하는데 그 때의 맞는 뉴런의 입력 값을 주어야 하는데 기존의 코드에서는 최초의 입력 값이 주어져 이를 뉴런의 </a:t>
                </a:r>
                <a:r>
                  <a:rPr lang="en-US" altLang="ko-KR" dirty="0"/>
                  <a:t>input</a:t>
                </a:r>
                <a:r>
                  <a:rPr lang="ko-KR" altLang="en-US" dirty="0"/>
                  <a:t>으로 들어가는 값으로 맞게 들어가도록 수정을 해주었고</a:t>
                </a:r>
                <a:r>
                  <a:rPr lang="en-US" altLang="ko-KR" dirty="0"/>
                  <a:t>, error</a:t>
                </a:r>
                <a:r>
                  <a:rPr lang="ko-KR" altLang="en-US" dirty="0"/>
                  <a:t>의 경우에는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므로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의 값이 들어가서 곱해져야 하는데 기존 코드에서는 단순히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을 곱해줘서 이를 맞게 수정했다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E502D2-E783-4F7A-9054-D885FA196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12" y="4352306"/>
                <a:ext cx="8330540" cy="1876283"/>
              </a:xfrm>
              <a:prstGeom prst="rect">
                <a:avLst/>
              </a:prstGeom>
              <a:blipFill>
                <a:blip r:embed="rId6"/>
                <a:stretch>
                  <a:fillRect l="-585" t="-1948" r="-73" b="-4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79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BD4BA-C690-4D79-A9E7-EA093810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구현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A3CF9-FEB7-4093-97BB-C35099DF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신경망을 구성하는 뉴런과 레이어를 비교해 보면</a:t>
            </a:r>
            <a:r>
              <a:rPr lang="en-US" altLang="ko-KR" dirty="0"/>
              <a:t>, </a:t>
            </a:r>
            <a:r>
              <a:rPr lang="ko-KR" altLang="en-US" dirty="0"/>
              <a:t>기존에 </a:t>
            </a:r>
            <a:r>
              <a:rPr lang="en-US" altLang="ko-KR" dirty="0"/>
              <a:t>1</a:t>
            </a:r>
            <a:r>
              <a:rPr lang="ko-KR" altLang="en-US" dirty="0"/>
              <a:t>개의 뉴런이 존재하는 </a:t>
            </a:r>
            <a:r>
              <a:rPr lang="en-US" altLang="ko-KR" dirty="0"/>
              <a:t>3</a:t>
            </a:r>
            <a:r>
              <a:rPr lang="ko-KR" altLang="en-US" dirty="0"/>
              <a:t>개의 레이어를 구성했는데</a:t>
            </a:r>
            <a:r>
              <a:rPr lang="en-US" altLang="ko-KR" dirty="0"/>
              <a:t>, </a:t>
            </a:r>
            <a:r>
              <a:rPr lang="ko-KR" altLang="en-US" dirty="0"/>
              <a:t>여기서는 다수의 뉴런으로 구성된 </a:t>
            </a:r>
            <a:r>
              <a:rPr lang="en-US" altLang="ko-KR" dirty="0"/>
              <a:t>3</a:t>
            </a:r>
            <a:r>
              <a:rPr lang="ko-KR" altLang="en-US" dirty="0"/>
              <a:t>층 레이어를 구성한다</a:t>
            </a:r>
            <a:r>
              <a:rPr lang="en-US" altLang="ko-KR" dirty="0"/>
              <a:t>. </a:t>
            </a:r>
            <a:r>
              <a:rPr lang="ko-KR" altLang="en-US" dirty="0"/>
              <a:t>각각의 레이어는 뉴런의 배열로 구성하고</a:t>
            </a:r>
            <a:r>
              <a:rPr lang="en-US" altLang="ko-KR" dirty="0"/>
              <a:t>, </a:t>
            </a:r>
            <a:r>
              <a:rPr lang="ko-KR" altLang="en-US" dirty="0"/>
              <a:t>뉴런 안에는 해당 뉴런과 연결되어 있는 뉴런들의 가중치 배열을 저장한다</a:t>
            </a:r>
            <a:r>
              <a:rPr lang="en-US" altLang="ko-KR" dirty="0"/>
              <a:t>. </a:t>
            </a:r>
            <a:r>
              <a:rPr lang="ko-KR" altLang="en-US" dirty="0"/>
              <a:t>또한 전체 뉴런 배열에는 편향 정보와 노드 개수를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784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/>
              <a:t>출력층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개의 노드로 구성해 구현한다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68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D63-B705-447D-A329-EC82E80D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구현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8F161-A894-442B-BF4B-D4197E088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맨 먼저 입력 데이터를 받아오는 과정을 추가</a:t>
            </a:r>
            <a:r>
              <a:rPr lang="en-US" altLang="ko-KR" dirty="0"/>
              <a:t>. </a:t>
            </a:r>
            <a:r>
              <a:rPr lang="ko-KR" altLang="en-US" dirty="0"/>
              <a:t>기존 코드를 참조해 만들었는데 처음에 </a:t>
            </a:r>
            <a:r>
              <a:rPr lang="en-US" altLang="ko-KR" dirty="0"/>
              <a:t>csv </a:t>
            </a:r>
            <a:r>
              <a:rPr lang="ko-KR" altLang="en-US" dirty="0"/>
              <a:t>파일로부터 데이터를 읽고 그 안에 있는 클래스와 데이터를 분리한다</a:t>
            </a:r>
            <a:r>
              <a:rPr lang="en-US" altLang="ko-KR" dirty="0"/>
              <a:t>. </a:t>
            </a:r>
            <a:r>
              <a:rPr lang="ko-KR" altLang="en-US" dirty="0"/>
              <a:t>그리고 해당 데이터는 </a:t>
            </a:r>
            <a:r>
              <a:rPr lang="en-US" altLang="ko-KR" dirty="0"/>
              <a:t>string </a:t>
            </a:r>
            <a:r>
              <a:rPr lang="ko-KR" altLang="en-US" dirty="0"/>
              <a:t>형태의 문자열인데 이를 하나씩 분리해서 배열로 바꿔서 저장한다</a:t>
            </a:r>
            <a:r>
              <a:rPr lang="en-US" altLang="ko-KR" dirty="0"/>
              <a:t>. </a:t>
            </a:r>
            <a:r>
              <a:rPr lang="ko-KR" altLang="en-US" dirty="0"/>
              <a:t>그리고 앞에서 구한 클래스에 맞게 타겟 배열을 선언한다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Neuron </a:t>
            </a:r>
            <a:r>
              <a:rPr lang="ko-KR" altLang="en-US" dirty="0"/>
              <a:t>구조를 변경한다</a:t>
            </a:r>
            <a:r>
              <a:rPr lang="en-US" altLang="ko-KR" dirty="0"/>
              <a:t>. </a:t>
            </a:r>
            <a:r>
              <a:rPr lang="ko-KR" altLang="en-US" dirty="0"/>
              <a:t>기존에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layer</a:t>
            </a:r>
            <a:r>
              <a:rPr lang="ko-KR" altLang="en-US" dirty="0"/>
              <a:t>에 각각 </a:t>
            </a:r>
            <a:r>
              <a:rPr lang="en-US" altLang="ko-KR" dirty="0"/>
              <a:t>1</a:t>
            </a:r>
            <a:r>
              <a:rPr lang="ko-KR" altLang="en-US" dirty="0"/>
              <a:t>개의 뉴런만 존재했는데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layer</a:t>
            </a:r>
            <a:r>
              <a:rPr lang="ko-KR" altLang="en-US" dirty="0"/>
              <a:t>에 각각 </a:t>
            </a:r>
            <a:r>
              <a:rPr lang="en-US" altLang="ko-KR" dirty="0"/>
              <a:t>100</a:t>
            </a:r>
            <a:r>
              <a:rPr lang="ko-KR" altLang="en-US" dirty="0"/>
              <a:t>개</a:t>
            </a:r>
            <a:r>
              <a:rPr lang="en-US" altLang="ko-KR" dirty="0"/>
              <a:t>, 100</a:t>
            </a:r>
            <a:r>
              <a:rPr lang="ko-KR" altLang="en-US" dirty="0"/>
              <a:t>개</a:t>
            </a:r>
            <a:r>
              <a:rPr lang="en-US" altLang="ko-KR" dirty="0"/>
              <a:t>, 10</a:t>
            </a:r>
            <a:r>
              <a:rPr lang="ko-KR" altLang="en-US" dirty="0"/>
              <a:t>개의 뉴런을 가지는 </a:t>
            </a:r>
            <a:r>
              <a:rPr lang="en-US" altLang="ko-KR" dirty="0"/>
              <a:t>layer</a:t>
            </a:r>
            <a:r>
              <a:rPr lang="ko-KR" altLang="en-US" dirty="0"/>
              <a:t>로 생성한다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Neuron</a:t>
            </a:r>
            <a:r>
              <a:rPr lang="ko-KR" altLang="en-US" dirty="0"/>
              <a:t>의 가중치와 편향 값은 </a:t>
            </a:r>
            <a:r>
              <a:rPr lang="ko-KR" altLang="en-US" dirty="0" err="1"/>
              <a:t>가우시안</a:t>
            </a:r>
            <a:r>
              <a:rPr lang="ko-KR" altLang="en-US" dirty="0"/>
              <a:t> </a:t>
            </a:r>
            <a:r>
              <a:rPr lang="ko-KR" altLang="en-US" dirty="0" err="1"/>
              <a:t>랜덤값으로</a:t>
            </a:r>
            <a:r>
              <a:rPr lang="ko-KR" altLang="en-US" dirty="0"/>
              <a:t> 초기화를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70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444EE-DCF6-43A4-9208-90939B10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해당 과정까지의 코드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7972D82-2CBF-4B40-9C15-BCE9EE04E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033" y="1361044"/>
            <a:ext cx="2579549" cy="51318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F695BE-DDB1-4697-966F-DE99E188F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84" y="1361044"/>
            <a:ext cx="2579549" cy="5300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12C804-557B-4FCC-9E37-6C2FBD1FC1E6}"/>
              </a:ext>
            </a:extLst>
          </p:cNvPr>
          <p:cNvSpPr txBox="1"/>
          <p:nvPr/>
        </p:nvSpPr>
        <p:spPr>
          <a:xfrm>
            <a:off x="6333565" y="3429000"/>
            <a:ext cx="5020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파일을 읽고 해당 파일에서 입력 데이터와 출력 데이터를 설정하고 신경망 구조만 설정한 코드이다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9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B5DA5-DC22-4304-9D53-E7B7336E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연결 후 </a:t>
            </a:r>
            <a:r>
              <a:rPr lang="en-US" altLang="ko-KR" dirty="0"/>
              <a:t>Feedforward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1525D-043B-4453-A074-C8D73AB68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구성만 해 두었던 신경망을 연결하고 입력을 주었을 때</a:t>
            </a:r>
            <a:r>
              <a:rPr lang="en-US" altLang="ko-KR" dirty="0"/>
              <a:t>, feedforward</a:t>
            </a:r>
            <a:r>
              <a:rPr lang="ko-KR" altLang="en-US" dirty="0"/>
              <a:t>를 구현할 코드를 작성한다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입력은 </a:t>
            </a:r>
            <a:r>
              <a:rPr lang="en-US" altLang="ko-KR" dirty="0"/>
              <a:t>1</a:t>
            </a:r>
            <a:r>
              <a:rPr lang="ko-KR" altLang="en-US" dirty="0"/>
              <a:t>개로 구성했지만 지금은 다수의 입력이 들어오는 구조이므로 배열을 이용해서 구현한다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신경망의 </a:t>
            </a:r>
            <a:r>
              <a:rPr lang="en-US" altLang="ko-KR" dirty="0"/>
              <a:t>feedforward </a:t>
            </a:r>
            <a:r>
              <a:rPr lang="ko-KR" altLang="en-US" dirty="0"/>
              <a:t>진행은 기존에는 </a:t>
            </a:r>
            <a:r>
              <a:rPr lang="en-US" altLang="ko-KR" dirty="0"/>
              <a:t>w*</a:t>
            </a:r>
            <a:r>
              <a:rPr lang="en-US" altLang="ko-KR" dirty="0" err="1"/>
              <a:t>x+b</a:t>
            </a:r>
            <a:r>
              <a:rPr lang="ko-KR" altLang="en-US" dirty="0"/>
              <a:t>의 계산 한 번으로 구현이 가능했지만 여기서는 </a:t>
            </a:r>
            <a:r>
              <a:rPr lang="en-US" altLang="ko-KR" dirty="0"/>
              <a:t>w, x, b</a:t>
            </a:r>
            <a:r>
              <a:rPr lang="ko-KR" altLang="en-US" dirty="0"/>
              <a:t>가 배열로 구성되어 있으므로 배열을 계산하는 과정이 필요하다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75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7F9A4-D1A1-49E1-82A1-9C389038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01EF5-C3E0-4DDD-97E1-15695058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기존 코드에서는 신경망을 각 레이어의 노드 수에 맞춰 선언하고 그에 맞춰서 학습을 진행하려 했으나 입력 데이터와 선언한 뉴런의 가중치 간 개수가 일치하지 않아 계산이 불가능해 구조를 변경하였다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하나의 레이어에서 노드의 개수만큼 뉴런을 선언하고 뉴런 내부에 해당 뉴런과 연결된 가중치 정보를 배열로 선언해 이 부분을 해결했다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들면 입력 레이어에서는 </a:t>
            </a:r>
            <a:r>
              <a:rPr lang="en-US" altLang="ko-KR" dirty="0"/>
              <a:t>784</a:t>
            </a:r>
            <a:r>
              <a:rPr lang="ko-KR" altLang="en-US" dirty="0"/>
              <a:t>개의 뉴런 배열을 선언하고 </a:t>
            </a:r>
            <a:r>
              <a:rPr lang="en-US" altLang="ko-KR" dirty="0"/>
              <a:t>1</a:t>
            </a:r>
            <a:r>
              <a:rPr lang="ko-KR" altLang="en-US" dirty="0"/>
              <a:t>개의 뉴런 안에는 </a:t>
            </a:r>
            <a:r>
              <a:rPr lang="en-US" altLang="ko-KR" dirty="0"/>
              <a:t>100</a:t>
            </a:r>
            <a:r>
              <a:rPr lang="ko-KR" altLang="en-US" dirty="0"/>
              <a:t>개의 가중치 배열을 선언했다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 데이터와 출력 데이터를 모두 </a:t>
            </a:r>
            <a:r>
              <a:rPr lang="en-US" altLang="ko-KR" dirty="0"/>
              <a:t>SLL</a:t>
            </a:r>
            <a:r>
              <a:rPr lang="ko-KR" altLang="en-US" dirty="0"/>
              <a:t>로 저장한 뒤 </a:t>
            </a:r>
            <a:r>
              <a:rPr lang="en-US" altLang="ko-KR" dirty="0"/>
              <a:t>feedforward </a:t>
            </a:r>
            <a:r>
              <a:rPr lang="ko-KR" altLang="en-US" dirty="0"/>
              <a:t>과정을 진행했다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9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AE74C-B0C4-44F1-8E2A-A1ACD609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92BD8F0-4892-4839-ACC1-732716DD6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507" y="2322409"/>
            <a:ext cx="4540293" cy="18077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832167-3B13-46E2-9B06-9F272E612C96}"/>
              </a:ext>
            </a:extLst>
          </p:cNvPr>
          <p:cNvSpPr txBox="1"/>
          <p:nvPr/>
        </p:nvSpPr>
        <p:spPr>
          <a:xfrm>
            <a:off x="6096000" y="2551837"/>
            <a:ext cx="5546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layer</a:t>
            </a:r>
            <a:r>
              <a:rPr lang="ko-KR" altLang="en-US" dirty="0"/>
              <a:t>를 </a:t>
            </a:r>
            <a:r>
              <a:rPr lang="en-US" altLang="ko-KR" dirty="0"/>
              <a:t>feedforward</a:t>
            </a:r>
            <a:r>
              <a:rPr lang="ko-KR" altLang="en-US" dirty="0"/>
              <a:t>한 결과를 이용해 오차를 계산해야 하는데 이를 위해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함수가 사용된다</a:t>
            </a:r>
            <a:r>
              <a:rPr lang="en-US" altLang="ko-KR" dirty="0"/>
              <a:t>. </a:t>
            </a:r>
            <a:r>
              <a:rPr lang="en-US" altLang="ko-KR" dirty="0" err="1"/>
              <a:t>Softmax</a:t>
            </a:r>
            <a:r>
              <a:rPr lang="ko-KR" altLang="en-US" dirty="0"/>
              <a:t>는 모든 출력 값을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값으로 만들고 출력 값의 합을 </a:t>
            </a:r>
            <a:r>
              <a:rPr lang="en-US" altLang="ko-KR" dirty="0"/>
              <a:t>1</a:t>
            </a:r>
            <a:r>
              <a:rPr lang="ko-KR" altLang="en-US" dirty="0"/>
              <a:t>로 만들어준다</a:t>
            </a:r>
            <a:r>
              <a:rPr lang="en-US" altLang="ko-KR" dirty="0"/>
              <a:t>.</a:t>
            </a:r>
            <a:r>
              <a:rPr lang="ko-KR" altLang="en-US" dirty="0"/>
              <a:t> 합이 </a:t>
            </a:r>
            <a:r>
              <a:rPr lang="en-US" altLang="ko-KR" dirty="0"/>
              <a:t>1</a:t>
            </a:r>
            <a:r>
              <a:rPr lang="ko-KR" altLang="en-US" dirty="0"/>
              <a:t>이므로 각각의 값들은 각 클래스일 확률이라고 표현이 가능해진다</a:t>
            </a:r>
            <a:r>
              <a:rPr lang="en-US" altLang="ko-KR" dirty="0"/>
              <a:t>. </a:t>
            </a:r>
            <a:r>
              <a:rPr lang="ko-KR" altLang="en-US" dirty="0"/>
              <a:t>이렇게 해서 표현된 값들과 데이터 간 차이로 오차를 계산한다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23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B3EB1-94D9-4D9A-A152-D5B1A1C5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현재까지의 코드</a:t>
            </a:r>
            <a:r>
              <a:rPr lang="en-US" altLang="ko-KR" dirty="0"/>
              <a:t>(feedforward </a:t>
            </a:r>
            <a:r>
              <a:rPr lang="ko-KR" altLang="en-US" dirty="0"/>
              <a:t>후 </a:t>
            </a:r>
            <a:r>
              <a:rPr lang="en-US" altLang="ko-KR" dirty="0" err="1"/>
              <a:t>softmax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FD8F8EF-AA4A-4625-8248-17647BE5D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3681"/>
            <a:ext cx="3076583" cy="5214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EF69B7-D628-48F3-9D6C-891C7746D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83" y="1503680"/>
            <a:ext cx="2412058" cy="52109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ACBADD-9F49-4743-B620-D426DC87D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907" y="1500269"/>
            <a:ext cx="1808629" cy="15723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DF1282-4164-4BD2-8F6F-80A42FAC4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628" y="1500269"/>
            <a:ext cx="1834540" cy="52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1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541</Words>
  <Application>Microsoft Office PowerPoint</Application>
  <PresentationFormat>와이드스크린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MNIST 구현</vt:lpstr>
      <vt:lpstr>기존 코드의 오류</vt:lpstr>
      <vt:lpstr>Mnist 구현 과정</vt:lpstr>
      <vt:lpstr>Mnist 구현 과정</vt:lpstr>
      <vt:lpstr>해당 과정까지의 코드</vt:lpstr>
      <vt:lpstr>신경망 연결 후 Feedforward 구현</vt:lpstr>
      <vt:lpstr>코드 수정</vt:lpstr>
      <vt:lpstr>Softmax function</vt:lpstr>
      <vt:lpstr>현재까지의 코드(feedforward 후 softmax)</vt:lpstr>
      <vt:lpstr>코드 일부 수정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구현</dc:title>
  <dc:creator>ChulHee Park</dc:creator>
  <cp:lastModifiedBy>ChulHee Park</cp:lastModifiedBy>
  <cp:revision>27</cp:revision>
  <dcterms:created xsi:type="dcterms:W3CDTF">2019-10-11T23:09:28Z</dcterms:created>
  <dcterms:modified xsi:type="dcterms:W3CDTF">2019-10-14T09:47:48Z</dcterms:modified>
</cp:coreProperties>
</file>