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50FA6-B338-42A7-9B75-F680F35EE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FF38C-6B7E-406C-BF08-9D20BAB2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CD812-7739-4123-B06D-3E2B3CB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A0A3D-39AF-4BB6-AB7D-074BFB91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4AE0A-133A-4658-9D0A-2B141D5C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4FA77-84EB-455E-9778-1D77A366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163AA-EEB3-4490-994E-116103B2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22A15-8DC6-449C-99DB-9288BD52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D6312-873D-4F84-8FFC-332DFDAA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E773C-FC12-483E-8DBA-C71EFBC7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58E54-7CEB-45A6-85CB-13932217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AD59C-7C40-48B0-80C0-B210ADA0C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D6B79-D24B-4C3A-87A5-12E1393F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9D908-91D2-4168-9887-63907969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659E-D114-40DF-AEDC-C577DD1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B1FC-3237-45B3-B3D3-092E4D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15DA-64D1-445C-80D0-CF12127E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06DC3-4E2F-44D6-8EBF-10C3D90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02B0-E1DA-48A0-A2DB-928956E2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7935C-C77C-4325-9842-B1171CBD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08D76-E20D-403C-BBC2-835BF392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52FC2-1BB4-49BF-B014-627AA2A4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54F6C-A821-4AB9-B410-7926B221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DCF61-E4C4-46D9-90FB-BE85A68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55A8D-9DDD-4488-BF68-157DBE53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89851-5676-473E-B83A-ABB301D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0B39-0CBF-4D24-AFEE-7334B924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01C9F-273D-4AC3-9713-65E4E8ED8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7359E-AE3F-4B08-B414-DE1C672C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3354E-09EF-47AC-90A7-6E4ADEE5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94E78-9C08-4703-A154-E0719F96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4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89944-1D42-40AC-974A-BFFEE790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52FE7-BABF-4106-92C7-7BC94F00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6E878-AA8B-4148-BBBA-A157A267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04C62-9D2C-4648-BBC6-9C5BA1CDF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6C501-E479-4997-9E1C-B6562805D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ABD22-934D-4FDC-A049-23F3D4E7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37C18-0F92-4CB7-8C5B-6A2FBF0E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5ABAE-CC4D-437C-88DC-79ABBA4C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7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53C94-09AA-4D52-BC6F-BC6E3D50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7CEC8-A7CE-4C2F-9D30-F643095C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49548-62CF-45DC-8AEE-1904149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06738-458F-4AEE-8BC0-2B116B6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0C8EA-8D51-497D-A736-4AE660C1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6BB9E-359D-42F0-9DE3-351CDEDB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674D0-7E07-4A75-97F8-3064857D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47761-DF80-4586-8C1A-5D9BDCFC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1003-D3C1-4A39-8594-BA1D3B8A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5F4D3-ADFC-405E-B137-4F249486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54F40-3374-46AC-898F-42733856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52AE9-B4F4-4319-AA7B-080EADA7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6379C-AFB4-4C61-AD6A-A36173FB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1CD9B-C457-4D8B-984A-AD2DDFA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2C547-C1F7-46FD-9578-2703F2E3F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97E9A-3FC6-4A38-B052-B9E33AF3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A647D-80A3-489E-A9E3-294DC29D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A42F0-8110-4042-B4BD-53E9405F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B1C4F-062A-4662-91E8-34DC3646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C0A0BE-4F17-47B9-873B-0A0A5B77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B0020-DB36-4999-AA25-0EFB088B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CC43-8F67-462A-89BB-D4547CE0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B75-37D7-4227-91E8-7726EAC4B6F4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A234D-E221-49E6-9F3F-235A4828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6CD5-0A89-46A0-A51E-5C7158B8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BAA6-A3A6-4CE4-9248-3520AA018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7C4A0-C977-4EFE-9C0E-A7B808F0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Wifi</a:t>
            </a:r>
            <a:r>
              <a:rPr lang="ko-KR" altLang="en-US" dirty="0"/>
              <a:t> </a:t>
            </a:r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11B471-7951-4A82-B3F6-5DDE9C471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7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CACC-085D-4A80-9D03-F2495D2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코드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7F2DCD-B572-4D20-B7DE-5F77AB73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91" y="1859181"/>
            <a:ext cx="2676418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07E26-603D-4F7F-B472-DB8BB145521C}"/>
              </a:ext>
            </a:extLst>
          </p:cNvPr>
          <p:cNvSpPr txBox="1"/>
          <p:nvPr/>
        </p:nvSpPr>
        <p:spPr>
          <a:xfrm>
            <a:off x="5327010" y="2910980"/>
            <a:ext cx="534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이전 결과보다 훨씬 더 나아진 모습을 보여주지만 여전히 </a:t>
            </a:r>
            <a:r>
              <a:rPr lang="en-US" altLang="ko-KR" dirty="0"/>
              <a:t>0.64</a:t>
            </a:r>
            <a:r>
              <a:rPr lang="ko-KR" altLang="en-US" dirty="0"/>
              <a:t>이상 넘어가지 못하는 모습을 보여줄 뿐만 아니라 테스트 과정에서는 큰 변화를 보여주지 못하였다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87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86DA6-F9E6-491F-A42B-A2DC4E43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32A638-5392-4AB0-B56E-54D43F06F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7" y="1690688"/>
            <a:ext cx="5793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AAFAA-FCE5-4892-8790-9C4F5E564D60}"/>
              </a:ext>
            </a:extLst>
          </p:cNvPr>
          <p:cNvSpPr txBox="1"/>
          <p:nvPr/>
        </p:nvSpPr>
        <p:spPr>
          <a:xfrm>
            <a:off x="7550092" y="1690688"/>
            <a:ext cx="4033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복도 </a:t>
            </a:r>
            <a:r>
              <a:rPr lang="en-US" altLang="ko-KR" dirty="0"/>
              <a:t>3</a:t>
            </a:r>
            <a:r>
              <a:rPr lang="ko-KR" altLang="en-US" dirty="0"/>
              <a:t>층 실험준비실부터 </a:t>
            </a:r>
            <a:r>
              <a:rPr lang="en-US" altLang="ko-KR" dirty="0"/>
              <a:t>2</a:t>
            </a:r>
            <a:r>
              <a:rPr lang="ko-KR" altLang="en-US" dirty="0"/>
              <a:t>학년 강의실까지 안에서 약 </a:t>
            </a:r>
            <a:r>
              <a:rPr lang="en-US" altLang="ko-KR" dirty="0"/>
              <a:t>18M </a:t>
            </a:r>
            <a:r>
              <a:rPr lang="ko-KR" altLang="en-US" dirty="0"/>
              <a:t>간격을 측정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Fingerprint map </a:t>
            </a:r>
            <a:r>
              <a:rPr lang="ko-KR" altLang="en-US" dirty="0"/>
              <a:t>구성 시 하나의 구역은 타일 </a:t>
            </a:r>
            <a:r>
              <a:rPr lang="en-US" altLang="ko-KR" dirty="0"/>
              <a:t>6</a:t>
            </a:r>
            <a:r>
              <a:rPr lang="ko-KR" altLang="en-US" dirty="0"/>
              <a:t>칸</a:t>
            </a:r>
            <a:r>
              <a:rPr lang="en-US" altLang="ko-KR" dirty="0"/>
              <a:t>(3M)</a:t>
            </a:r>
            <a:r>
              <a:rPr lang="ko-KR" altLang="en-US" dirty="0"/>
              <a:t>로 구성하여  총 </a:t>
            </a:r>
            <a:r>
              <a:rPr lang="en-US" altLang="ko-KR" dirty="0"/>
              <a:t>6</a:t>
            </a:r>
            <a:r>
              <a:rPr lang="ko-KR" altLang="en-US" dirty="0"/>
              <a:t>개의 구역</a:t>
            </a:r>
            <a:r>
              <a:rPr lang="en-US" altLang="ko-KR" dirty="0"/>
              <a:t>(class)</a:t>
            </a:r>
            <a:r>
              <a:rPr lang="ko-KR" altLang="en-US" dirty="0"/>
              <a:t>로 나누어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0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BE97E-0612-447D-962D-F56FD0F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12388-E358-4D99-8137-2587BDDD9F25}"/>
              </a:ext>
            </a:extLst>
          </p:cNvPr>
          <p:cNvSpPr txBox="1"/>
          <p:nvPr/>
        </p:nvSpPr>
        <p:spPr>
          <a:xfrm>
            <a:off x="5511567" y="1690688"/>
            <a:ext cx="5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55A4E-4926-4D7E-8B9D-E33ABF7B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</a:t>
            </a:r>
            <a:r>
              <a:rPr lang="ko-KR" altLang="en-US" dirty="0"/>
              <a:t>는 총 </a:t>
            </a:r>
            <a:r>
              <a:rPr lang="en-US" altLang="ko-KR" dirty="0"/>
              <a:t>2</a:t>
            </a:r>
            <a:r>
              <a:rPr lang="ko-KR" altLang="en-US" dirty="0"/>
              <a:t>개를 이용해 계산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해당</a:t>
            </a:r>
            <a:r>
              <a:rPr lang="en-US" altLang="ko-KR" dirty="0"/>
              <a:t> AP</a:t>
            </a:r>
            <a:r>
              <a:rPr lang="ko-KR" altLang="en-US" dirty="0"/>
              <a:t>의 </a:t>
            </a:r>
            <a:r>
              <a:rPr lang="en-US" altLang="ko-KR" dirty="0"/>
              <a:t>RSSI</a:t>
            </a:r>
            <a:r>
              <a:rPr lang="ko-KR" altLang="en-US" dirty="0"/>
              <a:t>는 </a:t>
            </a:r>
            <a:r>
              <a:rPr lang="en-US" altLang="ko-KR" dirty="0"/>
              <a:t>S7 </a:t>
            </a:r>
            <a:r>
              <a:rPr lang="ko-KR" altLang="en-US" dirty="0"/>
              <a:t>휴대폰으로 측정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1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C0F7-E062-4F82-8DD4-14F1300A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77FA-3649-4A73-B88D-F3963F9E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 중심점</a:t>
            </a:r>
            <a:r>
              <a:rPr lang="en-US" altLang="ko-KR" dirty="0"/>
              <a:t>(</a:t>
            </a:r>
            <a:r>
              <a:rPr lang="ko-KR" altLang="en-US" dirty="0"/>
              <a:t>고정된 위치</a:t>
            </a:r>
            <a:r>
              <a:rPr lang="en-US" altLang="ko-KR" dirty="0"/>
              <a:t>)</a:t>
            </a:r>
            <a:r>
              <a:rPr lang="ko-KR" altLang="en-US" dirty="0"/>
              <a:t>에서 움직이지 않고 와이파이 스캔을 통해 데이터 취득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 있는 방향</a:t>
            </a:r>
            <a:r>
              <a:rPr lang="en-US" altLang="ko-KR" dirty="0"/>
              <a:t>, </a:t>
            </a:r>
            <a:r>
              <a:rPr lang="ko-KR" altLang="en-US" dirty="0"/>
              <a:t>위치 모두 고정시킨 뒤 해당 데이터 취득을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 </a:t>
            </a:r>
            <a:r>
              <a:rPr lang="ko-KR" altLang="en-US" dirty="0"/>
              <a:t>정보가 모두 나온 경우에만 이 데이터를 활용해 기록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7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00776-73BE-4574-B932-7688F99D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모델 구성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282937-1452-47F6-9307-8F9B2278BF95}"/>
              </a:ext>
            </a:extLst>
          </p:cNvPr>
          <p:cNvSpPr/>
          <p:nvPr/>
        </p:nvSpPr>
        <p:spPr>
          <a:xfrm>
            <a:off x="927335" y="1839440"/>
            <a:ext cx="1241570" cy="1191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798B79-8B4E-4769-ACBC-743F15A27119}"/>
              </a:ext>
            </a:extLst>
          </p:cNvPr>
          <p:cNvSpPr/>
          <p:nvPr/>
        </p:nvSpPr>
        <p:spPr>
          <a:xfrm>
            <a:off x="927335" y="4370664"/>
            <a:ext cx="1241570" cy="1191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9F54DF-85B9-49A9-B846-2B2AB8E040EA}"/>
              </a:ext>
            </a:extLst>
          </p:cNvPr>
          <p:cNvSpPr/>
          <p:nvPr/>
        </p:nvSpPr>
        <p:spPr>
          <a:xfrm>
            <a:off x="3297573" y="1560352"/>
            <a:ext cx="1429624" cy="4446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Hidden1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E2FAD-F8F6-4562-A05E-35E18B2A82C4}"/>
              </a:ext>
            </a:extLst>
          </p:cNvPr>
          <p:cNvSpPr/>
          <p:nvPr/>
        </p:nvSpPr>
        <p:spPr>
          <a:xfrm>
            <a:off x="5488497" y="1560351"/>
            <a:ext cx="1256252" cy="4446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hidden2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BBD119-859C-4EFD-BF30-FB2FAC65C3E0}"/>
              </a:ext>
            </a:extLst>
          </p:cNvPr>
          <p:cNvSpPr/>
          <p:nvPr/>
        </p:nvSpPr>
        <p:spPr>
          <a:xfrm>
            <a:off x="7629788" y="2004966"/>
            <a:ext cx="761300" cy="3556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30F499-DF83-4941-B6C7-C7A481DF6A3A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168905" y="2435058"/>
            <a:ext cx="1128668" cy="134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7A3C84-2F8D-43E0-B50B-4FF2EEF290AE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168905" y="3783435"/>
            <a:ext cx="1128668" cy="118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242DBB-73FD-452B-BC0E-53C99AAC24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27197" y="3783434"/>
            <a:ext cx="761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AAD3A2-362E-4532-8ACC-D6BAAAC51A0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44749" y="3783433"/>
            <a:ext cx="8850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B6B158-2598-4ADB-9882-2ACA12DBC940}"/>
              </a:ext>
            </a:extLst>
          </p:cNvPr>
          <p:cNvSpPr txBox="1"/>
          <p:nvPr/>
        </p:nvSpPr>
        <p:spPr>
          <a:xfrm>
            <a:off x="8783273" y="3109246"/>
            <a:ext cx="3130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이후 다른 특징점을 가지고 데이터 학습 시 층을 추가하는 방식으로 활용</a:t>
            </a:r>
          </a:p>
        </p:txBody>
      </p:sp>
    </p:spTree>
    <p:extLst>
      <p:ext uri="{BB962C8B-B14F-4D97-AF65-F5344CB8AC3E}">
        <p14:creationId xmlns:p14="http://schemas.microsoft.com/office/powerpoint/2010/main" val="10674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BCAFB-DECD-400B-B884-12559341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취득 데이터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B2ADE99-CC58-49C2-9672-96E383BC8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92" y="1414095"/>
            <a:ext cx="48147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5FA08-8A57-4577-AC3E-40B2143730D0}"/>
              </a:ext>
            </a:extLst>
          </p:cNvPr>
          <p:cNvSpPr txBox="1"/>
          <p:nvPr/>
        </p:nvSpPr>
        <p:spPr>
          <a:xfrm>
            <a:off x="9378192" y="5830481"/>
            <a:ext cx="395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빨간색 </a:t>
            </a:r>
            <a:r>
              <a:rPr lang="en-US" altLang="ko-KR" dirty="0"/>
              <a:t>= 1</a:t>
            </a:r>
            <a:r>
              <a:rPr lang="ko-KR" altLang="en-US" dirty="0"/>
              <a:t>번 </a:t>
            </a:r>
            <a:r>
              <a:rPr lang="en-US" altLang="ko-KR" dirty="0"/>
              <a:t>AP </a:t>
            </a:r>
            <a:r>
              <a:rPr lang="ko-KR" altLang="en-US" dirty="0"/>
              <a:t>세기</a:t>
            </a:r>
            <a:endParaRPr lang="en-US" altLang="ko-KR" dirty="0"/>
          </a:p>
          <a:p>
            <a:r>
              <a:rPr lang="ko-KR" altLang="en-US" dirty="0"/>
              <a:t> 파란색 </a:t>
            </a:r>
            <a:r>
              <a:rPr lang="en-US" altLang="ko-KR" dirty="0"/>
              <a:t>= 2</a:t>
            </a:r>
            <a:r>
              <a:rPr lang="ko-KR" altLang="en-US" dirty="0"/>
              <a:t>번 </a:t>
            </a:r>
            <a:r>
              <a:rPr lang="en-US" altLang="ko-KR" dirty="0"/>
              <a:t>AP </a:t>
            </a:r>
            <a:r>
              <a:rPr lang="ko-KR" altLang="en-US" dirty="0"/>
              <a:t>세기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노란색 </a:t>
            </a:r>
            <a:r>
              <a:rPr lang="en-US" altLang="ko-KR" dirty="0"/>
              <a:t>= class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49F5D4-2D67-4B8A-9D31-3C6E5F1D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86" y="1414096"/>
            <a:ext cx="4816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2B9BE-234C-43B9-8CFC-C6990B64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A7682-111F-4457-934C-DBB97289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텐서플로를</a:t>
            </a:r>
            <a:r>
              <a:rPr lang="ko-KR" altLang="en-US" dirty="0"/>
              <a:t> 이용해 </a:t>
            </a:r>
            <a:r>
              <a:rPr lang="en-US" altLang="ko-KR" dirty="0"/>
              <a:t>DNN </a:t>
            </a:r>
            <a:r>
              <a:rPr lang="ko-KR" altLang="en-US" dirty="0"/>
              <a:t>구성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2, </a:t>
            </a:r>
            <a:r>
              <a:rPr lang="ko-KR" altLang="en-US" dirty="0"/>
              <a:t>출력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hidden1=150, hidden2=100</a:t>
            </a:r>
            <a:r>
              <a:rPr lang="ko-KR" altLang="en-US" dirty="0"/>
              <a:t>개의 노드로 구성</a:t>
            </a:r>
            <a:endParaRPr lang="en-US" altLang="ko-KR" dirty="0"/>
          </a:p>
          <a:p>
            <a:r>
              <a:rPr lang="en-US" altLang="ko-KR" dirty="0"/>
              <a:t>Optimizer=Adam,</a:t>
            </a:r>
            <a:r>
              <a:rPr lang="ko-KR" altLang="en-US" dirty="0"/>
              <a:t> </a:t>
            </a:r>
            <a:r>
              <a:rPr lang="en-US" altLang="ko-KR" dirty="0" err="1"/>
              <a:t>learningrate</a:t>
            </a:r>
            <a:r>
              <a:rPr lang="en-US" altLang="ko-KR" dirty="0"/>
              <a:t>=0.0005</a:t>
            </a:r>
          </a:p>
          <a:p>
            <a:r>
              <a:rPr lang="en-US" altLang="ko-KR" dirty="0"/>
              <a:t>Epoch=10000</a:t>
            </a:r>
            <a:r>
              <a:rPr lang="ko-KR" altLang="en-US" dirty="0"/>
              <a:t>회 반복해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4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7F13A-0206-4EC9-9F00-CA4F1620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DD6BD-9525-4450-9D0D-6EB8890B538C}"/>
              </a:ext>
            </a:extLst>
          </p:cNvPr>
          <p:cNvSpPr txBox="1"/>
          <p:nvPr/>
        </p:nvSpPr>
        <p:spPr>
          <a:xfrm>
            <a:off x="5752052" y="2759978"/>
            <a:ext cx="439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의 결과는 </a:t>
            </a:r>
            <a:r>
              <a:rPr lang="en-US" altLang="ko-KR" dirty="0"/>
              <a:t>epoch</a:t>
            </a:r>
            <a:r>
              <a:rPr lang="ko-KR" altLang="en-US" dirty="0"/>
              <a:t>를 아무리 많이 늘려도 이 이상을</a:t>
            </a:r>
            <a:r>
              <a:rPr lang="en-US" altLang="ko-KR" dirty="0"/>
              <a:t> </a:t>
            </a:r>
            <a:r>
              <a:rPr lang="ko-KR" altLang="en-US" dirty="0"/>
              <a:t>넘어가지 못했고</a:t>
            </a:r>
            <a:r>
              <a:rPr lang="en-US" altLang="ko-KR" dirty="0"/>
              <a:t>, test</a:t>
            </a:r>
            <a:r>
              <a:rPr lang="ko-KR" altLang="en-US" dirty="0"/>
              <a:t>의 경우에는 </a:t>
            </a:r>
            <a:r>
              <a:rPr lang="en-US" altLang="ko-KR" dirty="0"/>
              <a:t>0.3 </a:t>
            </a:r>
            <a:r>
              <a:rPr lang="ko-KR" altLang="en-US" dirty="0"/>
              <a:t>이상을 넘어가지 못했다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특정 </a:t>
            </a:r>
            <a:r>
              <a:rPr lang="en-US" altLang="ko-KR" dirty="0"/>
              <a:t>epoch</a:t>
            </a:r>
            <a:r>
              <a:rPr lang="ko-KR" altLang="en-US" dirty="0"/>
              <a:t>를 넘어가는 순간 과적합이 되는 모습을 보여주었다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8AF661-01CD-4F41-9A41-D5D04CC2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35" y="1842403"/>
            <a:ext cx="2883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5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B352A-F1A0-42A6-9536-664E582F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3D240-35E9-4AC9-9FDB-7F894656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-&gt;14</a:t>
            </a:r>
            <a:r>
              <a:rPr lang="ko-KR" altLang="en-US" dirty="0"/>
              <a:t>개로 수정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= </a:t>
            </a:r>
            <a:r>
              <a:rPr lang="ko-KR" altLang="en-US" dirty="0"/>
              <a:t>기존 </a:t>
            </a:r>
            <a:r>
              <a:rPr lang="en-US" altLang="ko-KR" dirty="0" err="1"/>
              <a:t>rssi</a:t>
            </a:r>
            <a:r>
              <a:rPr lang="ko-KR" altLang="en-US" dirty="0"/>
              <a:t>값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입력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=(</a:t>
            </a:r>
            <a:r>
              <a:rPr lang="ko-KR" altLang="en-US" dirty="0"/>
              <a:t>해당 </a:t>
            </a:r>
            <a:r>
              <a:rPr lang="en-US" altLang="ko-KR" dirty="0" err="1"/>
              <a:t>rssi</a:t>
            </a:r>
            <a:r>
              <a:rPr lang="ko-KR" altLang="en-US" dirty="0"/>
              <a:t>값</a:t>
            </a:r>
            <a:r>
              <a:rPr lang="en-US" altLang="ko-KR" dirty="0"/>
              <a:t>-</a:t>
            </a:r>
            <a:r>
              <a:rPr lang="ko-KR" altLang="en-US" dirty="0"/>
              <a:t>각</a:t>
            </a:r>
            <a:r>
              <a:rPr lang="en-US" altLang="ko-KR" dirty="0"/>
              <a:t> class</a:t>
            </a:r>
            <a:r>
              <a:rPr lang="ko-KR" altLang="en-US" dirty="0"/>
              <a:t>의 평균을 뺀 값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절댓값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모든 조건을 동일하게 한 뒤 테스트</a:t>
            </a:r>
          </a:p>
        </p:txBody>
      </p:sp>
    </p:spTree>
    <p:extLst>
      <p:ext uri="{BB962C8B-B14F-4D97-AF65-F5344CB8AC3E}">
        <p14:creationId xmlns:p14="http://schemas.microsoft.com/office/powerpoint/2010/main" val="311850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290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Wifi localization</vt:lpstr>
      <vt:lpstr>테스트 환경</vt:lpstr>
      <vt:lpstr>테스트 환경</vt:lpstr>
      <vt:lpstr>학습 데이터</vt:lpstr>
      <vt:lpstr>초기 모델 구성</vt:lpstr>
      <vt:lpstr>취득 데이터</vt:lpstr>
      <vt:lpstr>실행 결과</vt:lpstr>
      <vt:lpstr>실행 결과</vt:lpstr>
      <vt:lpstr>코드 수정</vt:lpstr>
      <vt:lpstr>수정 코드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localization</dc:title>
  <dc:creator>Park ChulHee</dc:creator>
  <cp:lastModifiedBy>Park ChulHee</cp:lastModifiedBy>
  <cp:revision>19</cp:revision>
  <dcterms:created xsi:type="dcterms:W3CDTF">2019-08-12T08:20:15Z</dcterms:created>
  <dcterms:modified xsi:type="dcterms:W3CDTF">2019-08-13T02:18:39Z</dcterms:modified>
</cp:coreProperties>
</file>