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5ABD-043D-443A-885E-C1AA180F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9A9BF-5790-4FB0-9A2D-C76DCF8C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C6789-2F58-4083-8EF4-73BA661F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F95D-3FF2-4E46-B42B-EF6212D2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C052B-A2B5-4D33-8EBB-40BDB0CD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D312A-338A-43BE-A01B-4DFAA733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4C96D-5508-4CEE-A827-6FC19235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CB02-8B4C-4FFA-807F-375C9F62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6B6AF-FF42-4725-A6AC-23CD3078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20279-A5EA-471B-9E7D-B5CAE861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D60640-2510-459E-A332-B62FF31EE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3DE87-8BEE-470B-AB7F-8C88F1C9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D3BD0-7B02-4680-B5AE-AC8F927D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1C366-6D88-4E15-B203-A27B5769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03CEA-F953-4F65-BB55-03025B1A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16C6-03F3-41F4-A9D5-B28DE95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F869-0529-499C-AF40-93924714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9E5E3-36E9-4979-824E-B826FF97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6595-0DF8-4EA5-A969-756504D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44C55-F346-4C10-859B-F95591B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4C64-0326-440F-8924-F75E35E4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35D22-981F-4EDF-9C81-DC650EDD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96953-521C-416C-87F4-C409F77E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B385A-1B4F-4B55-A1E5-5BB69385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E9EFA-FF3D-4DC1-AE13-C6C5D63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1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19E2-9F77-486E-909D-CDC42095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1ADA8-0EDC-4B5B-9C1F-D93685F5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06B37-8CA0-43C9-885A-DC29D3DF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8ED87-F2CA-40AE-A2B6-39E0AFA3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53882-2038-4BFA-ABA2-E9690ED7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BDAA9-2713-48BE-8A7C-DF623C8E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7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B298-7172-42C1-8DA0-63134166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29FE3-E0B7-44EE-9736-6D625207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08014-F9F9-47AF-B720-E2E30BAEF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71222B-5F42-4C0C-BBB7-DA052CF5E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C50893-D426-4600-9128-87B3E7A8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CDB5AE-F06D-4F1F-8D5D-E6AD91F1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8F8DA9-0FE2-4523-9FD7-63B034D8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3DE02B-E1C5-480F-9019-6656B99B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4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33678-0ED3-4F68-BA55-D6E3FF31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C291E-1D84-485B-8D59-3C2C01E8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6E7ED-F654-41E8-BCF5-E0734D4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F27B6-553E-4952-91E6-D58693A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8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9247BB-6E54-46F3-BE42-5E9B534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F8CFEE-3530-4C7E-80DB-AF84A1D2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73DD0-96ED-43D0-B70E-4070BE24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8EC6D-2A5E-42F8-AD56-7A66B102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24B2B-1B1C-48DA-A1F3-2AAA9D73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FE705-1CF3-48BD-A666-4A4D63C04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00155-A28D-483B-8E90-0393F9F7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4E7A9-DD72-4E0D-B722-63EB886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01E14-AB2C-4BB7-9C56-C858B836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D1EE-034D-419E-B2D5-C2355F21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E0F034-6018-4075-897F-C3D91F4E6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6CB40-FA2E-4E9B-AA95-563649583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1A756-AECC-4674-A19E-9F95E51C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A1CDC-E016-40D8-9A77-05E7D256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D1121-4B01-45EA-B96C-0BD96EC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123D5-0F2C-45A8-AC75-A14AC839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4AEC9-5B65-4C06-8F9F-F4257DA1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4D66-2DAA-4897-88DC-C425E60F9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089D-43BF-43F3-8230-4A792E58478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38DF7-8294-42E5-9572-A0BE5C0F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CC7FD-2267-4A65-8B55-BF5C4157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4A04-4A7A-44F6-917E-647069BB4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1C585-F4D0-46CC-9DBE-3C9B84AD0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7E235-4AD6-482B-A7A4-59BF896FE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037F-26F4-4147-BCB5-8A00349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B8EF7-14B4-4F4D-A0A1-BA0A5EAB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를 이용해 </a:t>
            </a:r>
            <a:r>
              <a:rPr lang="en-US" altLang="ko-KR" dirty="0"/>
              <a:t>fingerprinting map</a:t>
            </a:r>
            <a:r>
              <a:rPr lang="ko-KR" altLang="en-US" dirty="0"/>
              <a:t>을 작성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fingerprint map</a:t>
            </a:r>
            <a:r>
              <a:rPr lang="ko-KR" altLang="en-US" dirty="0"/>
              <a:t>은 </a:t>
            </a:r>
            <a:r>
              <a:rPr lang="en-US" altLang="ko-KR" dirty="0"/>
              <a:t>DNN</a:t>
            </a:r>
            <a:r>
              <a:rPr lang="ko-KR" altLang="en-US" dirty="0"/>
              <a:t>으로 구성된 </a:t>
            </a:r>
            <a:r>
              <a:rPr lang="en-US" altLang="ko-KR" dirty="0"/>
              <a:t>network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각각의 층은 학습데이터가 부족한 관계로 </a:t>
            </a:r>
            <a:r>
              <a:rPr lang="en-US" altLang="ko-KR" dirty="0"/>
              <a:t>transfer learning</a:t>
            </a:r>
            <a:r>
              <a:rPr lang="ko-KR" altLang="en-US" dirty="0"/>
              <a:t>을 이용해 학습한 뒤 </a:t>
            </a:r>
            <a:r>
              <a:rPr lang="ko-KR" altLang="en-US" dirty="0" err="1"/>
              <a:t>적층하는</a:t>
            </a:r>
            <a:r>
              <a:rPr lang="ko-KR" altLang="en-US" dirty="0"/>
              <a:t> 방식으로 모델을 구성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각각의 층은 다음과 같은 특징을 구분하여 학습한다</a:t>
            </a:r>
            <a:endParaRPr lang="en-US" altLang="ko-KR" dirty="0"/>
          </a:p>
          <a:p>
            <a:pPr lvl="2"/>
            <a:r>
              <a:rPr lang="ko-KR" altLang="en-US" dirty="0"/>
              <a:t>시간 흐름에 따라 달라지는 데이터 분포</a:t>
            </a:r>
            <a:endParaRPr lang="en-US" altLang="ko-KR" dirty="0"/>
          </a:p>
          <a:p>
            <a:pPr lvl="2"/>
            <a:r>
              <a:rPr lang="ko-KR" altLang="en-US" dirty="0"/>
              <a:t>서 있는 방향에 따라 달라지는 데이터 분포</a:t>
            </a:r>
            <a:endParaRPr lang="en-US" altLang="ko-KR" dirty="0"/>
          </a:p>
          <a:p>
            <a:pPr lvl="2"/>
            <a:r>
              <a:rPr lang="ko-KR" altLang="en-US" dirty="0"/>
              <a:t>기기에 따라 달라지는 데이터 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68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C5E20-0B26-4F0E-B49D-C861AEB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DE584-1ED7-481D-8516-885449B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를 이용하므로 한 번의 </a:t>
            </a:r>
            <a:r>
              <a:rPr lang="en-US" altLang="ko-KR" dirty="0"/>
              <a:t>scan</a:t>
            </a:r>
            <a:r>
              <a:rPr lang="ko-KR" altLang="en-US" dirty="0"/>
              <a:t>으로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 err="1"/>
              <a:t>rssi</a:t>
            </a:r>
            <a:r>
              <a:rPr lang="ko-KR" altLang="en-US" dirty="0"/>
              <a:t>값을 얻을 수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개의 값을 입력으로 사용해 각 구간마다 해당하는 값을 학습시킨다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/>
              <a:t>2</a:t>
            </a:r>
            <a:r>
              <a:rPr lang="ko-KR" altLang="en-US" dirty="0"/>
              <a:t>개의 층을 이용해 학습한 뒤 이후 특정 조건에만 변화를 주며 측정한 데이터에 대해 학습하는데 이때는 하나의 </a:t>
            </a:r>
            <a:r>
              <a:rPr lang="en-US" altLang="ko-KR" dirty="0"/>
              <a:t>layer</a:t>
            </a:r>
            <a:r>
              <a:rPr lang="ko-KR" altLang="en-US" dirty="0"/>
              <a:t>를 맨 마지막에 추가하고 이전 층은 동결해 해당 </a:t>
            </a:r>
            <a:r>
              <a:rPr lang="en-US" altLang="ko-KR" dirty="0"/>
              <a:t>layer</a:t>
            </a:r>
            <a:r>
              <a:rPr lang="ko-KR" altLang="en-US" dirty="0"/>
              <a:t>만 학습해 모델을 완성한다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E351-59D9-48EA-BC25-DD2246B5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A7C93-9C71-4FA7-B55B-1F81A6F3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연구실 내부에 대해 </a:t>
            </a:r>
            <a:r>
              <a:rPr lang="en-US" altLang="ko-KR" dirty="0"/>
              <a:t>fingerprinting map</a:t>
            </a:r>
            <a:r>
              <a:rPr lang="ko-KR" altLang="en-US" dirty="0"/>
              <a:t>을 작성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은 총 </a:t>
            </a:r>
            <a:r>
              <a:rPr lang="en-US" altLang="ko-KR" dirty="0"/>
              <a:t>9-16</a:t>
            </a:r>
            <a:r>
              <a:rPr lang="ko-KR" altLang="en-US" dirty="0"/>
              <a:t>개로 세분화해서 분류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Wifi</a:t>
            </a:r>
            <a:r>
              <a:rPr lang="ko-KR" altLang="en-US" dirty="0"/>
              <a:t> </a:t>
            </a:r>
            <a:r>
              <a:rPr lang="en-US" altLang="ko-KR" dirty="0" err="1"/>
              <a:t>rssi</a:t>
            </a:r>
            <a:r>
              <a:rPr lang="ko-KR" altLang="en-US" dirty="0"/>
              <a:t>값은 각 포지션마다 고르게 추출한다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137B0-4B7D-47F1-BAEF-2ED6F9A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25BD5-ABA6-460D-9A73-4E3F87DB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작성하고자 하는 </a:t>
            </a:r>
            <a:r>
              <a:rPr lang="ko-KR" altLang="en-US" dirty="0" err="1"/>
              <a:t>맵의</a:t>
            </a:r>
            <a:r>
              <a:rPr lang="ko-KR" altLang="en-US" dirty="0"/>
              <a:t> 크기가 </a:t>
            </a:r>
            <a:r>
              <a:rPr lang="en-US" altLang="ko-KR" dirty="0"/>
              <a:t>400*550(CM)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43EA29-E95F-4C3E-8D41-73798EC5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2332652"/>
            <a:ext cx="4117910" cy="308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82C30A-E79A-40FC-8025-830B034FE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34" y="2332652"/>
            <a:ext cx="4117910" cy="30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7A66C-6B1F-4E77-8365-CE8902C1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구상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A54CC19-5AB5-48E7-9760-87246DBB2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777579"/>
              </p:ext>
            </p:extLst>
          </p:nvPr>
        </p:nvGraphicFramePr>
        <p:xfrm>
          <a:off x="838200" y="18256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458">
                  <a:extLst>
                    <a:ext uri="{9D8B030D-6E8A-4147-A177-3AD203B41FA5}">
                      <a16:colId xmlns:a16="http://schemas.microsoft.com/office/drawing/2014/main" val="2091208797"/>
                    </a:ext>
                  </a:extLst>
                </a:gridCol>
                <a:gridCol w="4506687">
                  <a:extLst>
                    <a:ext uri="{9D8B030D-6E8A-4147-A177-3AD203B41FA5}">
                      <a16:colId xmlns:a16="http://schemas.microsoft.com/office/drawing/2014/main" val="2411415003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19838802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0175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7732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9442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7267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1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9E7B-5406-4584-A269-D8C46EEC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0B7E5-C919-4D7B-A461-53428F6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 및 훈련 데이터가 너무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구간이 일정하지 않다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0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185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localization</vt:lpstr>
      <vt:lpstr>측정 방법</vt:lpstr>
      <vt:lpstr>측정 방법</vt:lpstr>
      <vt:lpstr>맵 구상</vt:lpstr>
      <vt:lpstr>맵 구상</vt:lpstr>
      <vt:lpstr>맵 구상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</dc:title>
  <dc:creator>Park ChulHee</dc:creator>
  <cp:lastModifiedBy>Park ChulHee</cp:lastModifiedBy>
  <cp:revision>13</cp:revision>
  <dcterms:created xsi:type="dcterms:W3CDTF">2019-07-22T02:22:08Z</dcterms:created>
  <dcterms:modified xsi:type="dcterms:W3CDTF">2019-07-22T09:49:24Z</dcterms:modified>
</cp:coreProperties>
</file>