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</p:sldMasterIdLst>
  <p:sldIdLst>
    <p:sldId id="256" r:id="rId3"/>
    <p:sldId id="257" r:id="rId4"/>
  </p:sldIdLst>
  <p:sldSz cx="12192000" cy="6858000"/>
  <p:notesSz cx="12192000" cy="6858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655"/>
        <p:guide pos="215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3;p4"/>
          <p:cNvSpPr txBox="1"/>
          <p:nvPr>
            <p:ph type="subTitle" idx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4;p4"/>
          <p:cNvSpPr txBox="1"/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4"/>
          <p:cNvSpPr txBox="1"/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6;p4"/>
          <p:cNvSpPr txBox="1"/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Vertical Text" preserve="0" showMasterPhAnim="0" type="vertTx" userDrawn="1">
  <p:cSld name="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0" name="Google Shape;70;p13"/>
          <p:cNvSpPr txBox="1"/>
          <p:nvPr>
            <p:ph type="body" idx="1"/>
          </p:nvPr>
        </p:nvSpPr>
        <p:spPr bwMode="auto"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1" name="Google Shape;71;p13"/>
          <p:cNvSpPr txBox="1"/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2" name="Google Shape;72;p13"/>
          <p:cNvSpPr txBox="1"/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3" name="Google Shape;73;p13"/>
          <p:cNvSpPr txBox="1"/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Vertical Title and Text" preserve="0" showMasterPhAnim="0" type="vertTitleAndTx" userDrawn="1">
  <p:cSld name="VERTICAL_TITLE_AND_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 bwMode="auto"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6" name="Google Shape;76;p14"/>
          <p:cNvSpPr txBox="1"/>
          <p:nvPr>
            <p:ph type="body" idx="1"/>
          </p:nvPr>
        </p:nvSpPr>
        <p:spPr bwMode="auto"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7" name="Google Shape;77;p14"/>
          <p:cNvSpPr txBox="1"/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8" name="Google Shape;78;p14"/>
          <p:cNvSpPr txBox="1"/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9" name="Google Shape;79;p14"/>
          <p:cNvSpPr txBox="1"/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19;p5"/>
          <p:cNvSpPr txBox="1"/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5"/>
          <p:cNvSpPr txBox="1"/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Content" preserve="0" showMasterPhAnim="0" type="obj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3" name="Google Shape;23;p6"/>
          <p:cNvSpPr txBox="1"/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6"/>
          <p:cNvSpPr txBox="1"/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5" name="Google Shape;25;p6"/>
          <p:cNvSpPr txBox="1"/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6" name="Google Shape;26;p6"/>
          <p:cNvSpPr txBox="1"/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9" name="Google Shape;29;p7"/>
          <p:cNvSpPr txBox="1"/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0" name="Google Shape;30;p7"/>
          <p:cNvSpPr txBox="1"/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" name="Google Shape;31;p7"/>
          <p:cNvSpPr txBox="1"/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" name="Google Shape;32;p7"/>
          <p:cNvSpPr txBox="1"/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wo Content" preserve="0" showMasterPhAnim="0" type="twoObj" userDrawn="1">
  <p:cSld name="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p8"/>
          <p:cNvSpPr txBox="1"/>
          <p:nvPr>
            <p:ph type="body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6" name="Google Shape;36;p8"/>
          <p:cNvSpPr txBox="1"/>
          <p:nvPr>
            <p:ph type="body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7" name="Google Shape;37;p8"/>
          <p:cNvSpPr txBox="1"/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8" name="Google Shape;38;p8"/>
          <p:cNvSpPr txBox="1"/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8"/>
          <p:cNvSpPr txBox="1"/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omparison" preserve="0" showMasterPhAnim="0" type="twoTxTwoObj" userDrawn="1">
  <p:cSld name="TWO_OBJECTS_WITH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2" name="Google Shape;42;p9"/>
          <p:cNvSpPr txBox="1"/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43" name="Google Shape;43;p9"/>
          <p:cNvSpPr txBox="1"/>
          <p:nvPr>
            <p:ph type="body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9"/>
          <p:cNvSpPr txBox="1"/>
          <p:nvPr>
            <p:ph type="body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45" name="Google Shape;45;p9"/>
          <p:cNvSpPr txBox="1"/>
          <p:nvPr>
            <p:ph type="body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6" name="Google Shape;46;p9"/>
          <p:cNvSpPr txBox="1"/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7" name="Google Shape;47;p9"/>
          <p:cNvSpPr txBox="1"/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8" name="Google Shape;48;p9"/>
          <p:cNvSpPr txBox="1"/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1" name="Google Shape;51;p10"/>
          <p:cNvSpPr txBox="1"/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2" name="Google Shape;52;p10"/>
          <p:cNvSpPr txBox="1"/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3" name="Google Shape;53;p10"/>
          <p:cNvSpPr txBox="1"/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ontent with Caption" preserve="0" showMasterPhAnim="0" type="objTx" userDrawn="1">
  <p:cSld name="OBJECT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6" name="Google Shape;56;p11"/>
          <p:cNvSpPr txBox="1"/>
          <p:nvPr>
            <p:ph type="body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79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57" name="Google Shape;57;p11"/>
          <p:cNvSpPr txBox="1"/>
          <p:nvPr>
            <p:ph type="body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58" name="Google Shape;58;p11"/>
          <p:cNvSpPr txBox="1"/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9" name="Google Shape;59;p11"/>
          <p:cNvSpPr txBox="1"/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0" name="Google Shape;60;p11"/>
          <p:cNvSpPr txBox="1"/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Picture with Caption" preserve="0" showMasterPhAnim="0" type="picTx" userDrawn="1">
  <p:cSld name="PICTURE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3" name="Google Shape;63;p12"/>
          <p:cNvSpPr/>
          <p:nvPr>
            <p:ph type="pic" idx="2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type="body" idx="1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65" name="Google Shape;65;p12"/>
          <p:cNvSpPr txBox="1"/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6" name="Google Shape;66;p12"/>
          <p:cNvSpPr txBox="1"/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7" name="Google Shape;67;p12"/>
          <p:cNvSpPr txBox="1"/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3"/>
          <p:cNvSpPr txBox="1"/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3"/>
          <p:cNvSpPr txBox="1"/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9;p3"/>
          <p:cNvSpPr txBox="1"/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3"/>
          <p:cNvSpPr txBox="1"/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/>
            </a:pPr>
            <a:endParaRPr/>
          </a:p>
        </p:txBody>
      </p:sp>
      <p:sp>
        <p:nvSpPr>
          <p:cNvPr id="85" name="Google Shape;85;p1"/>
          <p:cNvSpPr txBox="1"/>
          <p:nvPr>
            <p:ph type="subTitle" idx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 bwMode="auto">
          <a:xfrm>
            <a:off x="6487191" y="485785"/>
            <a:ext cx="2490764" cy="867897"/>
          </a:xfrm>
          <a:prstGeom prst="rect">
            <a:avLst/>
          </a:prstGeom>
          <a:solidFill>
            <a:srgbClr val="FAF0E6"/>
          </a:solidFill>
          <a:ln w="12675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Vehicle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06777" marR="0" lvl="0" indent="-2067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VIN^^xsd :string [1..1]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1" name="Google Shape;91;p2"/>
          <p:cNvSpPr/>
          <p:nvPr/>
        </p:nvSpPr>
        <p:spPr bwMode="auto">
          <a:xfrm>
            <a:off x="1362826" y="5225902"/>
            <a:ext cx="1743300" cy="794100"/>
          </a:xfrm>
          <a:prstGeom prst="rect">
            <a:avLst/>
          </a:prstGeom>
          <a:solidFill>
            <a:srgbClr val="FAF0E6"/>
          </a:solidFill>
          <a:ln w="12675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Symptom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83878" marR="0" lvl="0" indent="-21402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06777" marR="0" lvl="0" indent="-20677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rdfs:label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2" name="Google Shape;92;p2"/>
          <p:cNvSpPr/>
          <p:nvPr/>
        </p:nvSpPr>
        <p:spPr bwMode="auto">
          <a:xfrm>
            <a:off x="2215344" y="476445"/>
            <a:ext cx="1997475" cy="840393"/>
          </a:xfrm>
          <a:prstGeom prst="rect">
            <a:avLst/>
          </a:prstGeom>
          <a:solidFill>
            <a:srgbClr val="FAF0E6"/>
          </a:solidFill>
          <a:ln w="12675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Manufacturer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06777" marR="0" lvl="0" indent="-20677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name^^xsd:string [1..1]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3" name="Google Shape;93;p2"/>
          <p:cNvSpPr/>
          <p:nvPr/>
        </p:nvSpPr>
        <p:spPr bwMode="auto">
          <a:xfrm>
            <a:off x="6487041" y="3674250"/>
            <a:ext cx="2490900" cy="676800"/>
          </a:xfrm>
          <a:prstGeom prst="rect">
            <a:avLst/>
          </a:prstGeom>
          <a:solidFill>
            <a:srgbClr val="FAF0E6"/>
          </a:solidFill>
          <a:ln w="12675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Error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06776" marR="0" lvl="0" indent="-20677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alreadyRaised^^xsd:boolean [0..1]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83879" marR="0" lvl="0" indent="-16957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4" name="Google Shape;94;p2"/>
          <p:cNvSpPr/>
          <p:nvPr/>
        </p:nvSpPr>
        <p:spPr bwMode="auto">
          <a:xfrm>
            <a:off x="3341325" y="5232325"/>
            <a:ext cx="1997400" cy="1037400"/>
          </a:xfrm>
          <a:prstGeom prst="rect">
            <a:avLst/>
          </a:prstGeom>
          <a:solidFill>
            <a:srgbClr val="FAF0E6"/>
          </a:solidFill>
          <a:ln w="12675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Component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83879" marR="0" lvl="0" indent="-214028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06777" marR="0" lvl="0" indent="-20677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componentCode</a:t>
            </a:r>
            <a:endParaRPr sz="1100">
              <a:solidFill>
                <a:schemeClr val="dk1"/>
              </a:solidFill>
            </a:endParaRPr>
          </a:p>
          <a:p>
            <a:pPr marL="206777" marR="0" lvl="0" indent="-20677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rdfs:label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83879" marR="0" lvl="0" indent="-214028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95" name="Google Shape;95;p2"/>
          <p:cNvCxnSpPr>
            <a:cxnSpLocks/>
            <a:stCxn id="96" idx="2"/>
            <a:endCxn id="91" idx="0"/>
          </p:cNvCxnSpPr>
          <p:nvPr/>
        </p:nvCxnSpPr>
        <p:spPr bwMode="auto">
          <a:xfrm rot="5400000">
            <a:off x="2262468" y="4275977"/>
            <a:ext cx="921900" cy="977700"/>
          </a:xfrm>
          <a:prstGeom prst="bentConnector3">
            <a:avLst>
              <a:gd name="adj1" fmla="val 22467"/>
            </a:avLst>
          </a:prstGeom>
          <a:noFill/>
          <a:ln w="12675" cap="flat" cmpd="sng">
            <a:solidFill>
              <a:srgbClr val="767171"/>
            </a:solidFill>
            <a:prstDash val="solid"/>
            <a:miter lim="800000"/>
            <a:headEnd type="none" w="sm" len="sm"/>
            <a:tailEnd type="stealth" w="lg" len="lg"/>
          </a:ln>
        </p:spPr>
      </p:cxnSp>
      <p:cxnSp>
        <p:nvCxnSpPr>
          <p:cNvPr id="97" name="Google Shape;97;p2"/>
          <p:cNvCxnSpPr>
            <a:cxnSpLocks/>
            <a:endCxn id="90" idx="2"/>
          </p:cNvCxnSpPr>
          <p:nvPr/>
        </p:nvCxnSpPr>
        <p:spPr bwMode="auto">
          <a:xfrm rot="5400000" flipH="1">
            <a:off x="7347223" y="1739032"/>
            <a:ext cx="800100" cy="29400"/>
          </a:xfrm>
          <a:prstGeom prst="bentConnector3">
            <a:avLst>
              <a:gd name="adj1" fmla="val 50005"/>
            </a:avLst>
          </a:prstGeom>
          <a:noFill/>
          <a:ln w="12675" cap="flat" cmpd="sng">
            <a:solidFill>
              <a:srgbClr val="767171"/>
            </a:solidFill>
            <a:prstDash val="solid"/>
            <a:miter lim="800000"/>
            <a:headEnd type="none" w="sm" len="sm"/>
            <a:tailEnd type="stealth" w="lg" len="lg"/>
          </a:ln>
        </p:spPr>
      </p:cxnSp>
      <p:sp>
        <p:nvSpPr>
          <p:cNvPr id="98" name="Google Shape;98;p2"/>
          <p:cNvSpPr txBox="1"/>
          <p:nvPr/>
        </p:nvSpPr>
        <p:spPr bwMode="auto">
          <a:xfrm>
            <a:off x="6808056" y="1620092"/>
            <a:ext cx="1915500" cy="28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analysedVehicle 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[1..1]</a:t>
            </a:r>
            <a:endParaRPr sz="120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</a:endParaRPr>
          </a:p>
        </p:txBody>
      </p:sp>
      <p:cxnSp>
        <p:nvCxnSpPr>
          <p:cNvPr id="99" name="Google Shape;99;p2"/>
          <p:cNvCxnSpPr>
            <a:cxnSpLocks/>
            <a:stCxn id="90" idx="1"/>
            <a:endCxn id="92" idx="3"/>
          </p:cNvCxnSpPr>
          <p:nvPr/>
        </p:nvCxnSpPr>
        <p:spPr bwMode="auto">
          <a:xfrm rot="10800000">
            <a:off x="4212891" y="896633"/>
            <a:ext cx="2274300" cy="23100"/>
          </a:xfrm>
          <a:prstGeom prst="bentConnector3">
            <a:avLst>
              <a:gd name="adj1" fmla="val 50002"/>
            </a:avLst>
          </a:prstGeom>
          <a:noFill/>
          <a:ln w="12675" cap="flat" cmpd="sng">
            <a:solidFill>
              <a:srgbClr val="767171"/>
            </a:solidFill>
            <a:prstDash val="solid"/>
            <a:miter lim="800000"/>
            <a:headEnd type="none" w="sm" len="sm"/>
            <a:tailEnd type="stealth" w="lg" len="lg"/>
          </a:ln>
        </p:spPr>
      </p:cxnSp>
      <p:sp>
        <p:nvSpPr>
          <p:cNvPr id="100" name="Google Shape;100;p2"/>
          <p:cNvSpPr txBox="1"/>
          <p:nvPr/>
        </p:nvSpPr>
        <p:spPr bwMode="auto">
          <a:xfrm>
            <a:off x="4645656" y="749445"/>
            <a:ext cx="1515343" cy="45755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hasManufacturer [1..1]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101" name="Google Shape;101;p2"/>
          <p:cNvCxnSpPr>
            <a:cxnSpLocks/>
            <a:stCxn id="96" idx="2"/>
            <a:endCxn id="94" idx="0"/>
          </p:cNvCxnSpPr>
          <p:nvPr/>
        </p:nvCxnSpPr>
        <p:spPr bwMode="auto">
          <a:xfrm rot="-5400000" flipH="1">
            <a:off x="3311868" y="4204277"/>
            <a:ext cx="928500" cy="1127700"/>
          </a:xfrm>
          <a:prstGeom prst="bentConnector3">
            <a:avLst>
              <a:gd name="adj1" fmla="val 49997"/>
            </a:avLst>
          </a:prstGeom>
          <a:noFill/>
          <a:ln w="12675" cap="flat" cmpd="sng">
            <a:solidFill>
              <a:srgbClr val="767171"/>
            </a:solidFill>
            <a:prstDash val="solid"/>
            <a:miter lim="800000"/>
            <a:headEnd type="none" w="sm" len="sm"/>
            <a:tailEnd type="stealth" w="lg" len="lg"/>
          </a:ln>
        </p:spPr>
      </p:cxnSp>
      <p:sp>
        <p:nvSpPr>
          <p:cNvPr id="102" name="Google Shape;102;p2"/>
          <p:cNvSpPr txBox="1"/>
          <p:nvPr/>
        </p:nvSpPr>
        <p:spPr bwMode="auto">
          <a:xfrm>
            <a:off x="1381287" y="4716508"/>
            <a:ext cx="16656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hasSymptom [0..*]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96" name="Google Shape;96;p2"/>
          <p:cNvSpPr/>
          <p:nvPr/>
        </p:nvSpPr>
        <p:spPr bwMode="auto">
          <a:xfrm>
            <a:off x="2213568" y="3735077"/>
            <a:ext cx="1997400" cy="568800"/>
          </a:xfrm>
          <a:prstGeom prst="rect">
            <a:avLst/>
          </a:prstGeom>
          <a:solidFill>
            <a:srgbClr val="FAF0E6"/>
          </a:solidFill>
          <a:ln w="12675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ErrorCode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103" name="Google Shape;103;p2"/>
          <p:cNvCxnSpPr>
            <a:cxnSpLocks/>
            <a:stCxn id="93" idx="1"/>
            <a:endCxn id="96" idx="3"/>
          </p:cNvCxnSpPr>
          <p:nvPr/>
        </p:nvCxnSpPr>
        <p:spPr bwMode="auto">
          <a:xfrm flipH="1">
            <a:off x="4210941" y="4012650"/>
            <a:ext cx="2276100" cy="6900"/>
          </a:xfrm>
          <a:prstGeom prst="bentConnector3">
            <a:avLst>
              <a:gd name="adj1" fmla="val 50002"/>
            </a:avLst>
          </a:prstGeom>
          <a:noFill/>
          <a:ln w="12675" cap="flat" cmpd="sng">
            <a:solidFill>
              <a:srgbClr val="767171"/>
            </a:solidFill>
            <a:prstDash val="solid"/>
            <a:miter lim="800000"/>
            <a:headEnd type="none" w="sm" len="sm"/>
            <a:tailEnd type="stealth" w="lg" len="lg"/>
          </a:ln>
        </p:spPr>
      </p:cxnSp>
      <p:sp>
        <p:nvSpPr>
          <p:cNvPr id="104" name="Google Shape;104;p2"/>
          <p:cNvSpPr/>
          <p:nvPr/>
        </p:nvSpPr>
        <p:spPr bwMode="auto">
          <a:xfrm>
            <a:off x="6487200" y="2001200"/>
            <a:ext cx="2951400" cy="928500"/>
          </a:xfrm>
          <a:prstGeom prst="rect">
            <a:avLst/>
          </a:prstGeom>
          <a:solidFill>
            <a:srgbClr val="FAF0E6"/>
          </a:solidFill>
          <a:ln w="12675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Diagnostic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06776" marR="0" lvl="0" indent="-1369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06776" marR="0" lvl="0" indent="-20677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diagnosticDate^^xsd:dateTime </a:t>
            </a: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[1..1]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06776" marR="0" lvl="0" indent="-20677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pPr>
            <a:r>
              <a:rPr lang="en-US" sz="1100">
                <a:solidFill>
                  <a:schemeClr val="dk1"/>
                </a:solidFill>
              </a:rPr>
              <a:t>diagnosticPlace^^geo:wktLiteral</a:t>
            </a:r>
            <a:r>
              <a:rPr lang="en-US" sz="1100">
                <a:solidFill>
                  <a:schemeClr val="dk1"/>
                </a:solidFill>
              </a:rPr>
              <a:t> [1..1]</a:t>
            </a:r>
            <a:endParaRPr sz="1100">
              <a:solidFill>
                <a:schemeClr val="dk1"/>
              </a:solidFill>
            </a:endParaRPr>
          </a:p>
          <a:p>
            <a:pPr marL="283878" marR="0" lvl="0" indent="-16957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5" name="Google Shape;105;p2"/>
          <p:cNvSpPr txBox="1"/>
          <p:nvPr/>
        </p:nvSpPr>
        <p:spPr bwMode="auto">
          <a:xfrm>
            <a:off x="3252351" y="4716508"/>
            <a:ext cx="19698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hasComponent [0..*]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106" name="Google Shape;106;p2"/>
          <p:cNvCxnSpPr>
            <a:cxnSpLocks/>
            <a:stCxn id="104" idx="2"/>
            <a:endCxn id="93" idx="0"/>
          </p:cNvCxnSpPr>
          <p:nvPr/>
        </p:nvCxnSpPr>
        <p:spPr bwMode="auto">
          <a:xfrm rot="5400000">
            <a:off x="7475400" y="3186800"/>
            <a:ext cx="744600" cy="230400"/>
          </a:xfrm>
          <a:prstGeom prst="bentConnector3">
            <a:avLst>
              <a:gd name="adj1" fmla="val 50003"/>
            </a:avLst>
          </a:prstGeom>
          <a:noFill/>
          <a:ln w="12675" cap="flat" cmpd="sng">
            <a:solidFill>
              <a:srgbClr val="767171"/>
            </a:solidFill>
            <a:prstDash val="solid"/>
            <a:miter lim="800000"/>
            <a:headEnd type="none" w="sm" len="sm"/>
            <a:tailEnd type="stealth" w="lg" len="lg"/>
          </a:ln>
        </p:spPr>
      </p:cxnSp>
      <p:sp>
        <p:nvSpPr>
          <p:cNvPr id="107" name="Google Shape;107;p2"/>
          <p:cNvSpPr txBox="1"/>
          <p:nvPr/>
        </p:nvSpPr>
        <p:spPr bwMode="auto">
          <a:xfrm>
            <a:off x="6926848" y="3183920"/>
            <a:ext cx="16755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hasResults [0..*]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08" name="Google Shape;108;p2"/>
          <p:cNvSpPr txBox="1"/>
          <p:nvPr/>
        </p:nvSpPr>
        <p:spPr bwMode="auto">
          <a:xfrm>
            <a:off x="4707517" y="3783916"/>
            <a:ext cx="1398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hasErrorCode [1..1]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1764143182" name="Google Shape;103;p2"/>
          <p:cNvCxnSpPr>
            <a:cxnSpLocks/>
            <a:stCxn id="94" idx="3"/>
            <a:endCxn id="94" idx="2"/>
          </p:cNvCxnSpPr>
          <p:nvPr/>
        </p:nvCxnSpPr>
        <p:spPr bwMode="auto">
          <a:xfrm rot="0" flipH="1" flipV="0">
            <a:off x="4340025" y="5751024"/>
            <a:ext cx="998699" cy="518699"/>
          </a:xfrm>
          <a:prstGeom prst="bentConnector4">
            <a:avLst>
              <a:gd name="adj1" fmla="val -22890"/>
              <a:gd name="adj2" fmla="val 144072"/>
            </a:avLst>
          </a:prstGeom>
          <a:noFill/>
          <a:ln w="12675" cap="flat" cmpd="sng">
            <a:solidFill>
              <a:srgbClr val="767171"/>
            </a:solidFill>
            <a:prstDash val="solid"/>
            <a:miter lim="800000"/>
            <a:headEnd type="none" w="sm" len="sm"/>
            <a:tailEnd type="stealth" w="lg" len="lg"/>
          </a:ln>
        </p:spPr>
      </p:cxnSp>
      <p:sp>
        <p:nvSpPr>
          <p:cNvPr id="136193371" name="Google Shape;108;p2"/>
          <p:cNvSpPr txBox="1"/>
          <p:nvPr/>
        </p:nvSpPr>
        <p:spPr bwMode="auto">
          <a:xfrm flipH="0" flipV="0">
            <a:off x="5384522" y="5886146"/>
            <a:ext cx="1743738" cy="4575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4" tIns="45699" rIns="91424" bIns="45699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parentComponent [0..1]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ONLYOFFICE/7.4.1.36</Application>
  <PresentationFormat>On-screen Show (4:3)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</cp:revision>
  <dcterms:created xsi:type="dcterms:W3CDTF">2012-12-03T06:56:55Z</dcterms:created>
  <dcterms:modified xsi:type="dcterms:W3CDTF">2023-09-18T09:36:54Z</dcterms:modified>
  <cp:category/>
  <cp:contentStatus/>
  <cp:version/>
</cp:coreProperties>
</file>