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33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677C5-E763-453A-ACE6-962F76A3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13446B-6F18-4B4D-BB72-06801166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855E2C-AAC5-4C13-8EBA-79CD9FA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E9900F-2E18-42FB-9DFB-22578362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5234D-6F89-40E6-8B26-011A562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81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B4F3E-B5D7-4E25-81E2-40F066C3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0FAF96-035A-4082-A348-45344D2CA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C2FB6-59CB-4C07-B933-511FB9ED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79D07-52B1-469A-B8F4-652FF943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80F7B-8164-4CB5-B0E9-62164AE2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5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E10FEA-E1EE-4657-966F-5C56B7A2B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8144D3-D638-4EA9-8279-2EDCF021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BEDF9-18F6-4C59-9095-3E208F93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65B37-13EB-4A76-ADBD-E4C64D4E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DCD277-009B-42A9-AF35-724A3705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B4E43-DA82-4821-B7BC-7E321E47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CC095-F09F-406E-A526-A3B13F76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3BE5C-7032-49FE-A71A-A5EB220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1B093-9A49-47AC-89FF-F6FFDB0B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0700E-42B0-4F5F-A739-C5C30993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3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9F0F-03C5-4E39-BA34-16DB72FC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8E374D-6CEB-4B31-A399-9C2E14ED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2914B-D168-483F-A78A-12434202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4F021-3E61-426D-88EF-CC0E82A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502F0F-EF2C-4B34-A39F-EE73268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18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293F4-6C40-4991-91A8-E8680982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A899F-C72D-48F7-B46E-B0A70F4A6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FDDCF-0A65-43DE-8AAE-55FA39C7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E7B412-6ECE-4C49-B0F6-6388DBE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28604E-092B-4596-9B57-4AD03EB0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A32FD2-F2C2-4E71-923A-04B1DED2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3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D7202-782F-4E52-9F50-F24FEF8F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740040-1F1E-431A-82D7-A0A2D08C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277A76-6466-4241-9C80-0CCAF6FF2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979AAA-A905-47D7-80A7-89A05BD7A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AE6FA0-4252-4387-8C18-B94EE20F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48C04E-792B-4080-ABC5-2A405AEB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2F454F-0599-4391-AE2E-F6D342C0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05EA2B-1FD5-4F79-B93D-322CAE61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2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A6CA3-3C89-4DF1-8588-174F772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962F23-D443-4AEF-911E-165463E5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3D9912-508F-45F3-98BD-E9BBBBBD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FA27E4-CADA-40B3-9151-F96C896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43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9513FF-C351-44BE-8E74-92513333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9A4B37-D51A-4F1B-9224-EAAD744C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E968A-396F-4C6E-8FE5-6D7EB7F8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19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3CDBB-BAC1-4EC5-BD14-073787E1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146771-F6D3-45B4-B97F-5E868257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FAE87-65BE-4695-9AE1-349A343B8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920569-91B8-4994-8157-D5067C0A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4E961A-0D2F-41BC-8D5F-92EB4E00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FC62F4-DA16-45D9-9576-5C87202F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A13B8-D67B-4AE6-9651-EB204320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1B5E3E-22FB-4EB9-A3AF-B92B5177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99662-6197-4366-9788-CD53D66D2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589CA5-45EF-4E01-9428-4D4A1173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0C2ECB-807F-4DD4-9546-72D55F3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532269-69FB-420F-BBEE-35354307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3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5C45C3-539D-4214-BBB8-8D50C71A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2F0368-C595-48F7-8A11-AA1FBFA4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01E89-15C1-4676-8A75-1B2F10402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7C08-98B8-4A15-B666-43BF7F207AC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BA1D0-F4B0-4139-832E-E51EA1EC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D3B4CB-174B-46CF-AB67-5C264884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DC0E-3C98-42BF-B12F-30E95959B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itch">
            <a:hlinkClick r:id="" action="ppaction://media"/>
            <a:extLst>
              <a:ext uri="{FF2B5EF4-FFF2-40B4-BE49-F238E27FC236}">
                <a16:creationId xmlns:a16="http://schemas.microsoft.com/office/drawing/2014/main" id="{0FEF9402-E66C-4E3D-B584-7338357F5B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16769"/>
            <a:ext cx="12192000" cy="52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atter_6SP">
            <a:hlinkClick r:id="" action="ppaction://media"/>
            <a:extLst>
              <a:ext uri="{FF2B5EF4-FFF2-40B4-BE49-F238E27FC236}">
                <a16:creationId xmlns:a16="http://schemas.microsoft.com/office/drawing/2014/main" id="{6287FA51-07CB-40B0-B043-D47DAF8FD4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2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Chi-Huan Tung</dc:creator>
  <cp:lastModifiedBy>Chi-Huan Tung</cp:lastModifiedBy>
  <cp:revision>1</cp:revision>
  <dcterms:created xsi:type="dcterms:W3CDTF">2021-09-22T14:22:11Z</dcterms:created>
  <dcterms:modified xsi:type="dcterms:W3CDTF">2021-09-22T14:23:14Z</dcterms:modified>
</cp:coreProperties>
</file>