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6" r:id="rId5"/>
    <p:sldId id="267" r:id="rId6"/>
    <p:sldId id="268" r:id="rId7"/>
    <p:sldId id="270" r:id="rId8"/>
    <p:sldId id="271" r:id="rId9"/>
    <p:sldId id="269" r:id="rId10"/>
    <p:sldId id="262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30C03-7315-4495-B9B1-D946141135A1}" v="44" dt="2022-02-04T22:26:30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2A10-0F37-41D3-B395-EBC98E97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806D-4391-4CBB-8B9B-9E54326A6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4220-E755-4104-B82B-6FEC8C9E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B97B-5611-4586-9642-FE04ED8C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1791-3939-4489-984F-C5626767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ADEE-BA12-45C2-9A90-2EDC71C0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5A428-9563-4BBE-B1D8-489757DB5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28B2-6685-48EE-BA42-7FF29454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B53A-625D-4B7B-9DF7-717624E6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F76E-C312-4F1C-8D8C-551B983D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9EC74-6F02-4E6F-8F2F-9560ADED9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B9E63-246A-47DF-A00A-DC448F26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F10-73D6-422E-91A7-A103F9A2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F517-ED63-4F94-A584-12B93C2B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CE16-0473-4591-9AE4-4D0DACC4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937E-7FCF-49DC-A5AF-D127F602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B98-939A-447B-A890-A0D254A9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F46F-8DC5-46BA-8769-B33C0D9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5F02-D7B6-461C-9B9D-0F02AB80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DA15-41CE-40A5-8F75-076DB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14B3-3A79-4B59-A5F9-78FE37C1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E76C-70A0-437A-BB8A-3E67DC38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E6E2-5E39-4A1D-92B8-4FDF79FE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ADEB-738D-422E-9E45-3CD9949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21B7-3DEB-4259-8BCC-5289CD84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5F2F-2098-414E-B812-A806C105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C589-5087-4A01-991F-60DC44B18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5DA68-B48C-4F5E-BC95-698CB70F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81A3-131C-48F3-AEB8-1E4C9FB9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4D15-F20A-47F7-8CBE-A8E23FDD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0C1C-04E2-401F-BBD4-A38615C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467B-5090-4FB7-9142-020A8289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F94C-CE72-4869-8DA2-B1FA5439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CF92-756B-4472-B88A-F08AEB67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40302-AABB-437D-83E6-25CC95C63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5D294-5749-40A2-81E6-762C707D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436B8-8261-4490-8B1A-4E5B5439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705B0-6C5F-4833-B243-B15184AF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AD9F0-E104-4D28-8000-A9E9A3AE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49DE-FA31-4BE3-B3AF-B075279E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7FE9C-E7FB-4903-8D3B-A1A450BC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3BBE-9144-4C58-B726-E58E6673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D9DB4-3458-4097-AFDE-3BF85667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CD71D-B5D0-4F65-B176-8D6C34C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70810-82EC-4E56-81F2-349B963A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48D0D-348B-4D97-9186-343836D4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1143-491D-4BDA-AE23-BB4E1492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6BC7-C7B2-486A-9D9F-255C66A6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9FBBB-AC30-4E09-8254-3697ADFED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CB50-48B5-41D7-B022-8286DED2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7AEF-603D-42F8-BDDB-F2A4A855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07525-6C56-472D-80F1-098A3BC2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93BC-CBFC-49FE-AAF4-AFF465B1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B4432-A048-42C7-B62D-DA2FDD25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2C75-8CE0-4603-9417-6C522296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90C88-1DA8-42F8-A08D-3EECB3CF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AE5E-4172-4FA1-8555-6DA9D9C0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AA28-69A5-46FF-834D-183C089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BCD01-33A9-4A28-A15D-CE0CE717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F024-4345-4968-AF3E-F9E9B9A1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5100-07C2-43A9-8554-584C9BF1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B59D-DB25-4940-88D0-2A8B925B44E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5EB8-0352-4992-8722-4997CDDB9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6765-C2E1-408C-A97B-9A2776F70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4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4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D7FA-2149-4FE0-A117-F0BB7E05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753" y="1122363"/>
            <a:ext cx="9364494" cy="2387600"/>
          </a:xfrm>
        </p:spPr>
        <p:txBody>
          <a:bodyPr>
            <a:normAutofit/>
          </a:bodyPr>
          <a:lstStyle/>
          <a:p>
            <a:r>
              <a:rPr lang="en-US" sz="5600" dirty="0"/>
              <a:t>Updated dilute CV-SANS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6264-C3A5-45C1-89C6-31149651D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Bailee Barrett</a:t>
            </a:r>
          </a:p>
          <a:p>
            <a:r>
              <a:rPr lang="en-US" dirty="0"/>
              <a:t>February 02, 2022</a:t>
            </a:r>
          </a:p>
          <a:p>
            <a:r>
              <a:rPr lang="en-US" dirty="0"/>
              <a:t>Zhang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38053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F6F2-8594-465A-98D2-7675BA1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SANS-dilute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2D889-9FBD-4639-ACF2-7EAF8C65731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199" y="1475836"/>
            <a:ext cx="4289385" cy="8492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IPTS#25413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Experiments completed: January 2022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7FC533-C0D8-40A6-88E0-933B4C05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64304"/>
              </p:ext>
            </p:extLst>
          </p:nvPr>
        </p:nvGraphicFramePr>
        <p:xfrm>
          <a:off x="838199" y="3355742"/>
          <a:ext cx="3861390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Solvent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 (vol%)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 (vol%)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(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(wt%)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278FA-CE5A-48E2-A001-36332DFE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88191"/>
              </p:ext>
            </p:extLst>
          </p:nvPr>
        </p:nvGraphicFramePr>
        <p:xfrm>
          <a:off x="5752904" y="2694494"/>
          <a:ext cx="5600896" cy="102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Sequence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100% 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D0DCD8-B62F-4A68-9912-6CEF7BB8D585}"/>
              </a:ext>
            </a:extLst>
          </p:cNvPr>
          <p:cNvSpPr txBox="1"/>
          <p:nvPr/>
        </p:nvSpPr>
        <p:spPr>
          <a:xfrm>
            <a:off x="838200" y="3063589"/>
            <a:ext cx="1873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Solvent (v/v)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22C0-D1AD-4E3F-95EA-6D7920A7429D}"/>
              </a:ext>
            </a:extLst>
          </p:cNvPr>
          <p:cNvSpPr txBox="1"/>
          <p:nvPr/>
        </p:nvSpPr>
        <p:spPr>
          <a:xfrm>
            <a:off x="5752904" y="2402341"/>
            <a:ext cx="29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Polymer conc. (mg/mL)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3278FA-CE5A-48E2-A001-36332DFE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33020"/>
              </p:ext>
            </p:extLst>
          </p:nvPr>
        </p:nvGraphicFramePr>
        <p:xfrm>
          <a:off x="5752904" y="5017011"/>
          <a:ext cx="5600896" cy="102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Sequence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100% 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56B22C0-D1AD-4E3F-95EA-6D7920A7429D}"/>
              </a:ext>
            </a:extLst>
          </p:cNvPr>
          <p:cNvSpPr txBox="1"/>
          <p:nvPr/>
        </p:nvSpPr>
        <p:spPr>
          <a:xfrm>
            <a:off x="5752904" y="4741006"/>
            <a:ext cx="29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Polymer conc. (mg/g)</a:t>
            </a:r>
          </a:p>
        </p:txBody>
      </p:sp>
    </p:spTree>
    <p:extLst>
      <p:ext uri="{BB962C8B-B14F-4D97-AF65-F5344CB8AC3E}">
        <p14:creationId xmlns:p14="http://schemas.microsoft.com/office/powerpoint/2010/main" val="34394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67207-A269-4EF6-A5A9-65922BFC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Radial distributions of water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74EB06-84B2-4986-8CDE-C9516C6E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532631"/>
            <a:ext cx="3960000" cy="297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06E92D-C9DA-48D4-89FA-1B2076A8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532631"/>
            <a:ext cx="3960000" cy="297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29E0AE-3753-4381-8C34-C99C2BCC2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00" y="2532631"/>
            <a:ext cx="3960000" cy="297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235B4C1-37D3-4E82-8F0E-50308789710A}"/>
              </a:ext>
            </a:extLst>
          </p:cNvPr>
          <p:cNvSpPr txBox="1"/>
          <p:nvPr/>
        </p:nvSpPr>
        <p:spPr>
          <a:xfrm>
            <a:off x="2160000" y="21632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804EC7-F689-4635-8705-44F34A83ECA0}"/>
              </a:ext>
            </a:extLst>
          </p:cNvPr>
          <p:cNvSpPr txBox="1"/>
          <p:nvPr/>
        </p:nvSpPr>
        <p:spPr>
          <a:xfrm>
            <a:off x="6096000" y="21632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BBC839-38D6-4C2F-B473-79940EF73EE7}"/>
              </a:ext>
            </a:extLst>
          </p:cNvPr>
          <p:cNvSpPr txBox="1"/>
          <p:nvPr/>
        </p:nvSpPr>
        <p:spPr>
          <a:xfrm>
            <a:off x="10056000" y="21632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16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67207-A269-4EF6-A5A9-65922BFC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Radial distributions of polymer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74EB06-84B2-4986-8CDE-C9516C6E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2532631"/>
            <a:ext cx="3960000" cy="297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06E92D-C9DA-48D4-89FA-1B2076A8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2532631"/>
            <a:ext cx="3960000" cy="297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29E0AE-3753-4381-8C34-C99C2BCC2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000" y="2532631"/>
            <a:ext cx="3960000" cy="297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235B4C1-37D3-4E82-8F0E-50308789710A}"/>
              </a:ext>
            </a:extLst>
          </p:cNvPr>
          <p:cNvSpPr txBox="1"/>
          <p:nvPr/>
        </p:nvSpPr>
        <p:spPr>
          <a:xfrm>
            <a:off x="2160000" y="21632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804EC7-F689-4635-8705-44F34A83ECA0}"/>
              </a:ext>
            </a:extLst>
          </p:cNvPr>
          <p:cNvSpPr txBox="1"/>
          <p:nvPr/>
        </p:nvSpPr>
        <p:spPr>
          <a:xfrm>
            <a:off x="6096000" y="21632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BBC839-38D6-4C2F-B473-79940EF73EE7}"/>
              </a:ext>
            </a:extLst>
          </p:cNvPr>
          <p:cNvSpPr txBox="1"/>
          <p:nvPr/>
        </p:nvSpPr>
        <p:spPr>
          <a:xfrm>
            <a:off x="10056000" y="21632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43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182C3-DF3B-40C2-95D3-D66B7CF4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Conformational Parameters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B09729-819F-48EF-A83E-E0F976EDA8D4}"/>
              </a:ext>
            </a:extLst>
          </p:cNvPr>
          <p:cNvSpPr txBox="1"/>
          <p:nvPr/>
        </p:nvSpPr>
        <p:spPr>
          <a:xfrm>
            <a:off x="896923" y="1690688"/>
            <a:ext cx="88678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dirty="0">
                <a:latin typeface="Consolas" panose="020B0609020204030204" pitchFamily="49" charset="0"/>
              </a:rPr>
              <a:t>S1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n_m   = 2.6072e-08 ± 1.4379e-11, N_agg = 4.4247e+01 ± 1.8495e+00, 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Rg    = 5.1005e+01 ± 6.8569e-01, Rb    = 9.3800e+01 ± 1.2610e+00,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n_u   = -6.1808e-07 ± 2.4111e-08, f_m   = 2.1542e+00 ± 4.5025e-02, 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phi_m = 9.0130e-02 ± 1.0496e-03</a:t>
            </a:r>
          </a:p>
          <a:p>
            <a:endParaRPr lang="pt-BR" altLang="zh-TW" dirty="0">
              <a:latin typeface="Consolas" panose="020B0609020204030204" pitchFamily="49" charset="0"/>
            </a:endParaRPr>
          </a:p>
          <a:p>
            <a:r>
              <a:rPr lang="pt-BR" altLang="zh-TW" dirty="0">
                <a:latin typeface="Consolas" panose="020B0609020204030204" pitchFamily="49" charset="0"/>
              </a:rPr>
              <a:t>S3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n_m   = 4.8792e-08 ± 2.3296e-11, N_agg = 2.1577e+01 ± 5.5985e-01, 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Rg    = 3.9347e+01 ± 3.2258e-01, Rb    = 6.5200e+01 ± 5.3453e-01,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n_u   = -5.1729e-07 ± 1.3660e-08, f_m   = 1.9660e+00 ± 2.5509e-02, 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phi_m = 5.6648e-02 ± 4.0242e-04</a:t>
            </a:r>
          </a:p>
          <a:p>
            <a:endParaRPr lang="pt-BR" altLang="zh-TW" dirty="0">
              <a:latin typeface="Consolas" panose="020B0609020204030204" pitchFamily="49" charset="0"/>
            </a:endParaRPr>
          </a:p>
          <a:p>
            <a:r>
              <a:rPr lang="pt-BR" altLang="zh-TW" dirty="0">
                <a:latin typeface="Consolas" panose="020B0609020204030204" pitchFamily="49" charset="0"/>
              </a:rPr>
              <a:t>S5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n_m   = 4.5783e-08 ± 4.3690e-11, N_agg = 1.5617e+01 ± 7.9585e-01, 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Rg    = 3.4827e+01 ± 5.4734e-01, Rb    = 6.0600e+01 ± 9.5239e-01,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n_u   = -1.7950e-07 ± 1.8221e-08, f_m   = 1.3352e+00 ± 3.4026e-02, 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phi_m = 4.2679e-02 ± 5.8123e-04</a:t>
            </a:r>
          </a:p>
        </p:txBody>
      </p:sp>
    </p:spTree>
    <p:extLst>
      <p:ext uri="{BB962C8B-B14F-4D97-AF65-F5344CB8AC3E}">
        <p14:creationId xmlns:p14="http://schemas.microsoft.com/office/powerpoint/2010/main" val="309572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A5FF3D-6A91-4597-BAD2-753A3A0E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 overview of singly charged peptoid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D3157E-12BB-4D6C-A545-D765349D3D2E}"/>
              </a:ext>
            </a:extLst>
          </p:cNvPr>
          <p:cNvGrpSpPr/>
          <p:nvPr/>
        </p:nvGrpSpPr>
        <p:grpSpPr>
          <a:xfrm>
            <a:off x="196331" y="1690688"/>
            <a:ext cx="4308295" cy="4074471"/>
            <a:chOff x="419782" y="1450799"/>
            <a:chExt cx="4308295" cy="4074471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00EE6333-B79F-47CF-A3C3-5CCBF7B5C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200" y="1450799"/>
            <a:ext cx="3408814" cy="370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CS ChemDraw Drawing" r:id="rId3" imgW="2119256" imgH="2305539" progId="ChemDraw.Document.6.0">
                    <p:embed/>
                  </p:oleObj>
                </mc:Choice>
                <mc:Fallback>
                  <p:oleObj name="CS ChemDraw Drawing" r:id="rId3" imgW="2119256" imgH="2305539" progId="ChemDraw.Document.6.0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00EE6333-B79F-47CF-A3C3-5CCBF7B5C7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8200" y="1450799"/>
                          <a:ext cx="3408814" cy="3707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679D6-FFEE-401F-8975-E8B305AEBA73}"/>
                </a:ext>
              </a:extLst>
            </p:cNvPr>
            <p:cNvSpPr txBox="1"/>
            <p:nvPr/>
          </p:nvSpPr>
          <p:spPr>
            <a:xfrm>
              <a:off x="419782" y="5155938"/>
              <a:ext cx="4308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General structure of singly charged peptoid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416E8C3-BA22-4952-852A-9F547B8B5B0F}"/>
              </a:ext>
            </a:extLst>
          </p:cNvPr>
          <p:cNvSpPr txBox="1"/>
          <p:nvPr/>
        </p:nvSpPr>
        <p:spPr>
          <a:xfrm>
            <a:off x="4585871" y="1772056"/>
            <a:ext cx="438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Schematic of singly charged peptoid chains: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5823E0-EF6C-4040-B1B8-26D979298540}"/>
              </a:ext>
            </a:extLst>
          </p:cNvPr>
          <p:cNvGrpSpPr/>
          <p:nvPr/>
        </p:nvGrpSpPr>
        <p:grpSpPr>
          <a:xfrm>
            <a:off x="5274256" y="3953793"/>
            <a:ext cx="6496341" cy="2285851"/>
            <a:chOff x="5274256" y="4141431"/>
            <a:chExt cx="6496341" cy="2285851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7A1F57BC-A9F4-4168-BBB2-F17D2C7480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618641"/>
                </p:ext>
              </p:extLst>
            </p:nvPr>
          </p:nvGraphicFramePr>
          <p:xfrm>
            <a:off x="10354875" y="4533741"/>
            <a:ext cx="1015807" cy="969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CS ChemDraw Drawing" r:id="rId5" imgW="932445" imgH="889686" progId="ChemDraw.Document.6.0">
                    <p:embed/>
                  </p:oleObj>
                </mc:Choice>
                <mc:Fallback>
                  <p:oleObj name="CS ChemDraw Drawing" r:id="rId5" imgW="932445" imgH="889686" progId="ChemDraw.Document.6.0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7A1F57BC-A9F4-4168-BBB2-F17D2C7480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54875" y="4533741"/>
                          <a:ext cx="1015807" cy="96908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BF6A4D89-C9B1-4BC8-916D-C0D7FACBF3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5592058"/>
                </p:ext>
              </p:extLst>
            </p:nvPr>
          </p:nvGraphicFramePr>
          <p:xfrm>
            <a:off x="6195781" y="4573423"/>
            <a:ext cx="656849" cy="1546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CS ChemDraw Drawing" r:id="rId7" imgW="776633" imgH="1826985" progId="ChemDraw.Document.6.0">
                    <p:embed/>
                  </p:oleObj>
                </mc:Choice>
                <mc:Fallback>
                  <p:oleObj name="CS ChemDraw Drawing" r:id="rId7" imgW="776633" imgH="1826985" progId="ChemDraw.Document.6.0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BF6A4D89-C9B1-4BC8-916D-C0D7FACBF3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95781" y="4573423"/>
                          <a:ext cx="656849" cy="1546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50DED903-DD5D-4497-A951-B7AB1C83FB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1766179"/>
                </p:ext>
              </p:extLst>
            </p:nvPr>
          </p:nvGraphicFramePr>
          <p:xfrm>
            <a:off x="7883998" y="4537271"/>
            <a:ext cx="1015807" cy="957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CS ChemDraw Drawing" r:id="rId9" imgW="807171" imgH="760056" progId="ChemDraw.Document.6.0">
                    <p:embed/>
                  </p:oleObj>
                </mc:Choice>
                <mc:Fallback>
                  <p:oleObj name="CS ChemDraw Drawing" r:id="rId9" imgW="807171" imgH="760056" progId="ChemDraw.Document.6.0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50DED903-DD5D-4497-A951-B7AB1C83FB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83998" y="4537271"/>
                          <a:ext cx="1015807" cy="95781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29F248-2CF2-4806-B2A2-3F9C08512D76}"/>
                </a:ext>
              </a:extLst>
            </p:cNvPr>
            <p:cNvSpPr txBox="1"/>
            <p:nvPr/>
          </p:nvSpPr>
          <p:spPr>
            <a:xfrm>
              <a:off x="5274256" y="4141431"/>
              <a:ext cx="735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Where: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F71DD5-D49E-4A07-A344-DAF9850163BC}"/>
                </a:ext>
              </a:extLst>
            </p:cNvPr>
            <p:cNvGrpSpPr/>
            <p:nvPr/>
          </p:nvGrpSpPr>
          <p:grpSpPr>
            <a:xfrm>
              <a:off x="5833419" y="4449208"/>
              <a:ext cx="463390" cy="369332"/>
              <a:chOff x="5023692" y="4011939"/>
              <a:chExt cx="463390" cy="36933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0EC97B7-4296-4CF7-96B0-B65C34552804}"/>
                  </a:ext>
                </a:extLst>
              </p:cNvPr>
              <p:cNvSpPr/>
              <p:nvPr/>
            </p:nvSpPr>
            <p:spPr>
              <a:xfrm>
                <a:off x="5023692" y="4100002"/>
                <a:ext cx="200779" cy="2002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9C0B66-7B81-4FD5-8814-0BC555965BA9}"/>
                  </a:ext>
                </a:extLst>
              </p:cNvPr>
              <p:cNvSpPr txBox="1"/>
              <p:nvPr/>
            </p:nvSpPr>
            <p:spPr>
              <a:xfrm>
                <a:off x="5187000" y="401193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5E01FB-F98A-4646-8E0E-6833972C9E4F}"/>
                </a:ext>
              </a:extLst>
            </p:cNvPr>
            <p:cNvGrpSpPr/>
            <p:nvPr/>
          </p:nvGrpSpPr>
          <p:grpSpPr>
            <a:xfrm>
              <a:off x="7514647" y="4453822"/>
              <a:ext cx="468654" cy="369332"/>
              <a:chOff x="7819726" y="5127082"/>
              <a:chExt cx="468654" cy="36933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D3079C-9418-4EEA-AC8D-EA2F3DA0CBE8}"/>
                  </a:ext>
                </a:extLst>
              </p:cNvPr>
              <p:cNvSpPr/>
              <p:nvPr/>
            </p:nvSpPr>
            <p:spPr>
              <a:xfrm>
                <a:off x="7819726" y="5211578"/>
                <a:ext cx="200779" cy="2002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D6C97F-6D3F-4F8F-AB94-F7F8617D9943}"/>
                  </a:ext>
                </a:extLst>
              </p:cNvPr>
              <p:cNvSpPr txBox="1"/>
              <p:nvPr/>
            </p:nvSpPr>
            <p:spPr>
              <a:xfrm>
                <a:off x="7988298" y="51270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E9162DF-8395-4A09-B68A-59A227BB0557}"/>
                </a:ext>
              </a:extLst>
            </p:cNvPr>
            <p:cNvGrpSpPr/>
            <p:nvPr/>
          </p:nvGrpSpPr>
          <p:grpSpPr>
            <a:xfrm>
              <a:off x="9717649" y="4449208"/>
              <a:ext cx="468654" cy="369332"/>
              <a:chOff x="9831847" y="4905786"/>
              <a:chExt cx="468654" cy="36933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3AECC58-9C46-43F9-8016-8BE9B2D48BA5}"/>
                  </a:ext>
                </a:extLst>
              </p:cNvPr>
              <p:cNvSpPr/>
              <p:nvPr/>
            </p:nvSpPr>
            <p:spPr>
              <a:xfrm>
                <a:off x="9831847" y="4990319"/>
                <a:ext cx="200779" cy="2002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A93E30-641E-4A06-9A39-7235E2769728}"/>
                  </a:ext>
                </a:extLst>
              </p:cNvPr>
              <p:cNvSpPr txBox="1"/>
              <p:nvPr/>
            </p:nvSpPr>
            <p:spPr>
              <a:xfrm>
                <a:off x="10000419" y="49057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=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12CAD0-34EF-4C29-9E8C-E69BA7BD1792}"/>
                </a:ext>
              </a:extLst>
            </p:cNvPr>
            <p:cNvSpPr txBox="1"/>
            <p:nvPr/>
          </p:nvSpPr>
          <p:spPr>
            <a:xfrm>
              <a:off x="5616386" y="6119505"/>
              <a:ext cx="181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Density: 0.95 g/mL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00670A-BEE9-41C6-8A0A-0A57FD2D823A}"/>
                </a:ext>
              </a:extLst>
            </p:cNvPr>
            <p:cNvSpPr txBox="1"/>
            <p:nvPr/>
          </p:nvSpPr>
          <p:spPr>
            <a:xfrm>
              <a:off x="7484082" y="5473616"/>
              <a:ext cx="181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Density: 1.00 g/mL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C07AF6-1D7D-4D5D-9B30-77A521E89578}"/>
                </a:ext>
              </a:extLst>
            </p:cNvPr>
            <p:cNvSpPr txBox="1"/>
            <p:nvPr/>
          </p:nvSpPr>
          <p:spPr>
            <a:xfrm>
              <a:off x="9954959" y="5473616"/>
              <a:ext cx="181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</a:rPr>
                <a:t>Density: 1.00 g/mL 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2AEFB8C-EA99-456F-A7AF-92C089DCDFB5}"/>
              </a:ext>
            </a:extLst>
          </p:cNvPr>
          <p:cNvSpPr txBox="1"/>
          <p:nvPr/>
        </p:nvSpPr>
        <p:spPr>
          <a:xfrm>
            <a:off x="7431204" y="3277988"/>
            <a:ext cx="368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Overall density of peptoid: 0.99 g/mL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423B63-4A9E-4C8A-A861-05C8EF1A82CA}"/>
              </a:ext>
            </a:extLst>
          </p:cNvPr>
          <p:cNvSpPr txBox="1"/>
          <p:nvPr/>
        </p:nvSpPr>
        <p:spPr>
          <a:xfrm>
            <a:off x="5083380" y="2581004"/>
            <a:ext cx="1924693" cy="38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"/>
              </a:rPr>
              <a:t>Sequence 3 (S3)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AF5137-F9AE-4024-97B9-001D04E4F7AE}"/>
              </a:ext>
            </a:extLst>
          </p:cNvPr>
          <p:cNvGrpSpPr/>
          <p:nvPr/>
        </p:nvGrpSpPr>
        <p:grpSpPr>
          <a:xfrm>
            <a:off x="6626716" y="2643196"/>
            <a:ext cx="5136616" cy="202548"/>
            <a:chOff x="6626716" y="2430131"/>
            <a:chExt cx="5136616" cy="20254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B465B10-D858-47BA-B4E4-FA558186489C}"/>
                </a:ext>
              </a:extLst>
            </p:cNvPr>
            <p:cNvSpPr/>
            <p:nvPr/>
          </p:nvSpPr>
          <p:spPr>
            <a:xfrm>
              <a:off x="7658160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4AEC4CA-F6E9-407C-B905-C91C5931D37A}"/>
                </a:ext>
              </a:extLst>
            </p:cNvPr>
            <p:cNvSpPr/>
            <p:nvPr/>
          </p:nvSpPr>
          <p:spPr>
            <a:xfrm>
              <a:off x="786538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FDBD72F-5D70-4B98-83BB-685105590071}"/>
                </a:ext>
              </a:extLst>
            </p:cNvPr>
            <p:cNvSpPr/>
            <p:nvPr/>
          </p:nvSpPr>
          <p:spPr>
            <a:xfrm>
              <a:off x="8068620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F5AD792-0090-472D-AED7-7E7D54A2C170}"/>
                </a:ext>
              </a:extLst>
            </p:cNvPr>
            <p:cNvSpPr/>
            <p:nvPr/>
          </p:nvSpPr>
          <p:spPr>
            <a:xfrm>
              <a:off x="827185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A1B5B47-1982-4D3B-AEC8-2ABCE176B824}"/>
                </a:ext>
              </a:extLst>
            </p:cNvPr>
            <p:cNvSpPr/>
            <p:nvPr/>
          </p:nvSpPr>
          <p:spPr>
            <a:xfrm>
              <a:off x="847508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4F9A917-5C14-4C83-8A72-5EA5A5D47309}"/>
                </a:ext>
              </a:extLst>
            </p:cNvPr>
            <p:cNvSpPr/>
            <p:nvPr/>
          </p:nvSpPr>
          <p:spPr>
            <a:xfrm>
              <a:off x="868060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E215984-51D2-414E-B6FC-E4F332A081C4}"/>
                </a:ext>
              </a:extLst>
            </p:cNvPr>
            <p:cNvSpPr/>
            <p:nvPr/>
          </p:nvSpPr>
          <p:spPr>
            <a:xfrm>
              <a:off x="888611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D80AAFB-5690-4862-9750-AFAE267C7465}"/>
                </a:ext>
              </a:extLst>
            </p:cNvPr>
            <p:cNvSpPr/>
            <p:nvPr/>
          </p:nvSpPr>
          <p:spPr>
            <a:xfrm>
              <a:off x="9091633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2A99531-56C1-40AB-8DDC-6D970D19BF69}"/>
                </a:ext>
              </a:extLst>
            </p:cNvPr>
            <p:cNvSpPr/>
            <p:nvPr/>
          </p:nvSpPr>
          <p:spPr>
            <a:xfrm>
              <a:off x="9297149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79C3B8F-5D3C-43E2-B6C9-A20931F48957}"/>
                </a:ext>
              </a:extLst>
            </p:cNvPr>
            <p:cNvSpPr/>
            <p:nvPr/>
          </p:nvSpPr>
          <p:spPr>
            <a:xfrm>
              <a:off x="950266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BFB7E4F-8C13-4622-A66A-AA7460B24FC0}"/>
                </a:ext>
              </a:extLst>
            </p:cNvPr>
            <p:cNvSpPr/>
            <p:nvPr/>
          </p:nvSpPr>
          <p:spPr>
            <a:xfrm>
              <a:off x="9705902" y="2430131"/>
              <a:ext cx="205515" cy="20254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B404D77-6F90-4FA1-A57A-602BD29AD3F1}"/>
                </a:ext>
              </a:extLst>
            </p:cNvPr>
            <p:cNvSpPr/>
            <p:nvPr/>
          </p:nvSpPr>
          <p:spPr>
            <a:xfrm>
              <a:off x="9909137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90EF3D7-D058-4898-A098-F48FA51C5715}"/>
                </a:ext>
              </a:extLst>
            </p:cNvPr>
            <p:cNvSpPr/>
            <p:nvPr/>
          </p:nvSpPr>
          <p:spPr>
            <a:xfrm>
              <a:off x="1011807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6EFB930-5324-406C-9B01-A1D26147B483}"/>
                </a:ext>
              </a:extLst>
            </p:cNvPr>
            <p:cNvSpPr/>
            <p:nvPr/>
          </p:nvSpPr>
          <p:spPr>
            <a:xfrm>
              <a:off x="1032473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E650006-8FC6-400B-B00B-6883AAC3103A}"/>
                </a:ext>
              </a:extLst>
            </p:cNvPr>
            <p:cNvSpPr/>
            <p:nvPr/>
          </p:nvSpPr>
          <p:spPr>
            <a:xfrm>
              <a:off x="1093899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E521F0B-3BF7-4837-A48A-A0C74C3BE7F3}"/>
                </a:ext>
              </a:extLst>
            </p:cNvPr>
            <p:cNvSpPr/>
            <p:nvPr/>
          </p:nvSpPr>
          <p:spPr>
            <a:xfrm>
              <a:off x="1114679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6C564F3-AC85-4BEB-9760-2F42397B754D}"/>
                </a:ext>
              </a:extLst>
            </p:cNvPr>
            <p:cNvSpPr/>
            <p:nvPr/>
          </p:nvSpPr>
          <p:spPr>
            <a:xfrm>
              <a:off x="1135230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BD38385-1335-4064-B3B5-6DC0629840A2}"/>
                </a:ext>
              </a:extLst>
            </p:cNvPr>
            <p:cNvSpPr/>
            <p:nvPr/>
          </p:nvSpPr>
          <p:spPr>
            <a:xfrm>
              <a:off x="11557817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74B5592-948D-474D-AE05-F756CF64A262}"/>
                </a:ext>
              </a:extLst>
            </p:cNvPr>
            <p:cNvSpPr/>
            <p:nvPr/>
          </p:nvSpPr>
          <p:spPr>
            <a:xfrm>
              <a:off x="1052796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18DDE14-7D6B-4863-9835-7737438AB6EE}"/>
                </a:ext>
              </a:extLst>
            </p:cNvPr>
            <p:cNvSpPr/>
            <p:nvPr/>
          </p:nvSpPr>
          <p:spPr>
            <a:xfrm>
              <a:off x="10733478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0BAD992-BC30-4D50-8451-D8D1AC657274}"/>
                </a:ext>
              </a:extLst>
            </p:cNvPr>
            <p:cNvSpPr/>
            <p:nvPr/>
          </p:nvSpPr>
          <p:spPr>
            <a:xfrm>
              <a:off x="6626716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5F5A9E3-C419-4B80-8284-687280834AC0}"/>
                </a:ext>
              </a:extLst>
            </p:cNvPr>
            <p:cNvSpPr/>
            <p:nvPr/>
          </p:nvSpPr>
          <p:spPr>
            <a:xfrm>
              <a:off x="6837815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AE428EB-0266-4FB4-9B98-DC50731DD352}"/>
                </a:ext>
              </a:extLst>
            </p:cNvPr>
            <p:cNvSpPr/>
            <p:nvPr/>
          </p:nvSpPr>
          <p:spPr>
            <a:xfrm>
              <a:off x="7041048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99CE953-C5FC-482C-B936-89902EED567C}"/>
                </a:ext>
              </a:extLst>
            </p:cNvPr>
            <p:cNvSpPr/>
            <p:nvPr/>
          </p:nvSpPr>
          <p:spPr>
            <a:xfrm>
              <a:off x="7244281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AAAD8AA-9172-4ACB-926B-76B9A5ABC53F}"/>
                </a:ext>
              </a:extLst>
            </p:cNvPr>
            <p:cNvSpPr/>
            <p:nvPr/>
          </p:nvSpPr>
          <p:spPr>
            <a:xfrm>
              <a:off x="7447514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D61897-C485-4EAF-9093-0466FA6ABDA7}"/>
              </a:ext>
            </a:extLst>
          </p:cNvPr>
          <p:cNvSpPr txBox="1"/>
          <p:nvPr/>
        </p:nvSpPr>
        <p:spPr>
          <a:xfrm>
            <a:off x="5082723" y="2223081"/>
            <a:ext cx="1964735" cy="38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"/>
              </a:rPr>
              <a:t>Sequence 1 (S1)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1C524A-6812-4B48-86BC-11F3DE1306E7}"/>
              </a:ext>
            </a:extLst>
          </p:cNvPr>
          <p:cNvGrpSpPr/>
          <p:nvPr/>
        </p:nvGrpSpPr>
        <p:grpSpPr>
          <a:xfrm>
            <a:off x="6633981" y="2286142"/>
            <a:ext cx="5136616" cy="202548"/>
            <a:chOff x="6152272" y="1372536"/>
            <a:chExt cx="2904041" cy="11309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D7A01D9-B1AD-4D87-B001-92622BD3533B}"/>
                </a:ext>
              </a:extLst>
            </p:cNvPr>
            <p:cNvSpPr/>
            <p:nvPr/>
          </p:nvSpPr>
          <p:spPr>
            <a:xfrm>
              <a:off x="673541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E833BC1-7ED4-4B64-8A83-A75E6EC25F3E}"/>
                </a:ext>
              </a:extLst>
            </p:cNvPr>
            <p:cNvSpPr/>
            <p:nvPr/>
          </p:nvSpPr>
          <p:spPr>
            <a:xfrm>
              <a:off x="68525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6B78770-F363-4747-873B-48B0D45C2A26}"/>
                </a:ext>
              </a:extLst>
            </p:cNvPr>
            <p:cNvSpPr/>
            <p:nvPr/>
          </p:nvSpPr>
          <p:spPr>
            <a:xfrm>
              <a:off x="696746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59A6159-0D3A-4EF0-B07F-F1A482F697A1}"/>
                </a:ext>
              </a:extLst>
            </p:cNvPr>
            <p:cNvSpPr/>
            <p:nvPr/>
          </p:nvSpPr>
          <p:spPr>
            <a:xfrm>
              <a:off x="70823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FDE89D0-29B4-4C94-8C7F-86F772E3A961}"/>
                </a:ext>
              </a:extLst>
            </p:cNvPr>
            <p:cNvSpPr/>
            <p:nvPr/>
          </p:nvSpPr>
          <p:spPr>
            <a:xfrm>
              <a:off x="71972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D3BA60C-5B5C-4C9A-B075-82FFDAA4DB0F}"/>
                </a:ext>
              </a:extLst>
            </p:cNvPr>
            <p:cNvSpPr/>
            <p:nvPr/>
          </p:nvSpPr>
          <p:spPr>
            <a:xfrm>
              <a:off x="731345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BBB42C-4418-4F44-9A02-1507063FF5BA}"/>
                </a:ext>
              </a:extLst>
            </p:cNvPr>
            <p:cNvSpPr/>
            <p:nvPr/>
          </p:nvSpPr>
          <p:spPr>
            <a:xfrm>
              <a:off x="742964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D432461-6A28-4CFF-891A-CFA3A41C5F1D}"/>
                </a:ext>
              </a:extLst>
            </p:cNvPr>
            <p:cNvSpPr/>
            <p:nvPr/>
          </p:nvSpPr>
          <p:spPr>
            <a:xfrm>
              <a:off x="754583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FCF34DD-95C8-4636-9116-A6157EA18619}"/>
                </a:ext>
              </a:extLst>
            </p:cNvPr>
            <p:cNvSpPr/>
            <p:nvPr/>
          </p:nvSpPr>
          <p:spPr>
            <a:xfrm>
              <a:off x="766203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93130BF-02F4-467C-BE03-0953CE779F95}"/>
                </a:ext>
              </a:extLst>
            </p:cNvPr>
            <p:cNvSpPr/>
            <p:nvPr/>
          </p:nvSpPr>
          <p:spPr>
            <a:xfrm>
              <a:off x="7778221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AE8B3C0-D671-42EE-BDFE-D02D77130E9B}"/>
                </a:ext>
              </a:extLst>
            </p:cNvPr>
            <p:cNvSpPr/>
            <p:nvPr/>
          </p:nvSpPr>
          <p:spPr>
            <a:xfrm>
              <a:off x="7893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371DE23-B90C-4990-9AE2-44FA2A5B9BA9}"/>
                </a:ext>
              </a:extLst>
            </p:cNvPr>
            <p:cNvSpPr/>
            <p:nvPr/>
          </p:nvSpPr>
          <p:spPr>
            <a:xfrm>
              <a:off x="800802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5294DD-17D8-4DDE-AE96-4EFF182DDD28}"/>
                </a:ext>
              </a:extLst>
            </p:cNvPr>
            <p:cNvSpPr/>
            <p:nvPr/>
          </p:nvSpPr>
          <p:spPr>
            <a:xfrm>
              <a:off x="812614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D5C3160-C57A-4E3D-A51A-3E093B8C014F}"/>
                </a:ext>
              </a:extLst>
            </p:cNvPr>
            <p:cNvSpPr/>
            <p:nvPr/>
          </p:nvSpPr>
          <p:spPr>
            <a:xfrm>
              <a:off x="824298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DF93EE-F4A0-47EB-B4CB-7FAB6309BC1E}"/>
                </a:ext>
              </a:extLst>
            </p:cNvPr>
            <p:cNvSpPr/>
            <p:nvPr/>
          </p:nvSpPr>
          <p:spPr>
            <a:xfrm>
              <a:off x="859026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A75414C-C4B2-4CF8-9426-3485C0A6D3B4}"/>
                </a:ext>
              </a:extLst>
            </p:cNvPr>
            <p:cNvSpPr/>
            <p:nvPr/>
          </p:nvSpPr>
          <p:spPr>
            <a:xfrm>
              <a:off x="870774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583B25A-A47C-478F-96F2-21EB7F70D802}"/>
                </a:ext>
              </a:extLst>
            </p:cNvPr>
            <p:cNvSpPr/>
            <p:nvPr/>
          </p:nvSpPr>
          <p:spPr>
            <a:xfrm>
              <a:off x="8823932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2E40BA-0652-4D9A-BF0B-EABCC2B0527A}"/>
                </a:ext>
              </a:extLst>
            </p:cNvPr>
            <p:cNvSpPr/>
            <p:nvPr/>
          </p:nvSpPr>
          <p:spPr>
            <a:xfrm>
              <a:off x="8940123" y="1372536"/>
              <a:ext cx="116190" cy="11309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D341B25-9ACA-4E97-9AEE-257DAB676D7A}"/>
                </a:ext>
              </a:extLst>
            </p:cNvPr>
            <p:cNvSpPr/>
            <p:nvPr/>
          </p:nvSpPr>
          <p:spPr>
            <a:xfrm>
              <a:off x="835788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8183777-5FAE-4BE3-B084-5601EA5DABFC}"/>
                </a:ext>
              </a:extLst>
            </p:cNvPr>
            <p:cNvSpPr/>
            <p:nvPr/>
          </p:nvSpPr>
          <p:spPr>
            <a:xfrm>
              <a:off x="847407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7089859-3F1E-4438-897A-EEEDCEDDDE27}"/>
                </a:ext>
              </a:extLst>
            </p:cNvPr>
            <p:cNvSpPr/>
            <p:nvPr/>
          </p:nvSpPr>
          <p:spPr>
            <a:xfrm>
              <a:off x="6152272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25ECC44-3115-444D-8AC9-8EFDC0B2FC8E}"/>
                </a:ext>
              </a:extLst>
            </p:cNvPr>
            <p:cNvSpPr/>
            <p:nvPr/>
          </p:nvSpPr>
          <p:spPr>
            <a:xfrm>
              <a:off x="62716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96430AC-6955-4B03-BEBC-BB3D89D57AE3}"/>
                </a:ext>
              </a:extLst>
            </p:cNvPr>
            <p:cNvSpPr/>
            <p:nvPr/>
          </p:nvSpPr>
          <p:spPr>
            <a:xfrm>
              <a:off x="63865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1C328D9-0FC0-4A96-8921-8463B98430D5}"/>
                </a:ext>
              </a:extLst>
            </p:cNvPr>
            <p:cNvSpPr/>
            <p:nvPr/>
          </p:nvSpPr>
          <p:spPr>
            <a:xfrm>
              <a:off x="65014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76BA99B-C910-438F-90C3-6BF694F754C4}"/>
                </a:ext>
              </a:extLst>
            </p:cNvPr>
            <p:cNvSpPr/>
            <p:nvPr/>
          </p:nvSpPr>
          <p:spPr>
            <a:xfrm>
              <a:off x="66163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115E27-D0C4-49CA-8F9C-86A61033BE93}"/>
              </a:ext>
            </a:extLst>
          </p:cNvPr>
          <p:cNvSpPr txBox="1"/>
          <p:nvPr/>
        </p:nvSpPr>
        <p:spPr>
          <a:xfrm>
            <a:off x="5091803" y="2945894"/>
            <a:ext cx="2344609" cy="38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"/>
              </a:rPr>
              <a:t>Sequence 5 (S5)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8F0E9C-001B-4580-9358-B2E911E0C588}"/>
              </a:ext>
            </a:extLst>
          </p:cNvPr>
          <p:cNvGrpSpPr/>
          <p:nvPr/>
        </p:nvGrpSpPr>
        <p:grpSpPr>
          <a:xfrm>
            <a:off x="6626082" y="2996710"/>
            <a:ext cx="5136616" cy="202548"/>
            <a:chOff x="6152272" y="1372536"/>
            <a:chExt cx="2904041" cy="11309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AF790E-64CF-44F4-AB8C-FBD3594D6D5C}"/>
                </a:ext>
              </a:extLst>
            </p:cNvPr>
            <p:cNvSpPr/>
            <p:nvPr/>
          </p:nvSpPr>
          <p:spPr>
            <a:xfrm>
              <a:off x="673541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39ABA1-B10D-468E-A083-6C715801129B}"/>
                </a:ext>
              </a:extLst>
            </p:cNvPr>
            <p:cNvSpPr/>
            <p:nvPr/>
          </p:nvSpPr>
          <p:spPr>
            <a:xfrm>
              <a:off x="6852567" y="1372536"/>
              <a:ext cx="116190" cy="11309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700E99-08B0-4655-BED2-9C01212E0C7B}"/>
                </a:ext>
              </a:extLst>
            </p:cNvPr>
            <p:cNvSpPr/>
            <p:nvPr/>
          </p:nvSpPr>
          <p:spPr>
            <a:xfrm>
              <a:off x="696746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C060D73-3684-4A6F-AB67-56DCAE1E92EE}"/>
                </a:ext>
              </a:extLst>
            </p:cNvPr>
            <p:cNvSpPr/>
            <p:nvPr/>
          </p:nvSpPr>
          <p:spPr>
            <a:xfrm>
              <a:off x="70823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00A65A-50A1-4899-A350-6481A3FE0577}"/>
                </a:ext>
              </a:extLst>
            </p:cNvPr>
            <p:cNvSpPr/>
            <p:nvPr/>
          </p:nvSpPr>
          <p:spPr>
            <a:xfrm>
              <a:off x="71972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D83D08-87C4-436D-A52D-36A2A19D30BB}"/>
                </a:ext>
              </a:extLst>
            </p:cNvPr>
            <p:cNvSpPr/>
            <p:nvPr/>
          </p:nvSpPr>
          <p:spPr>
            <a:xfrm>
              <a:off x="731345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B895D50-EA8D-48CB-9B5B-74C855D84236}"/>
                </a:ext>
              </a:extLst>
            </p:cNvPr>
            <p:cNvSpPr/>
            <p:nvPr/>
          </p:nvSpPr>
          <p:spPr>
            <a:xfrm>
              <a:off x="742964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245374F-A07F-4ECA-9717-E967513A7AC1}"/>
                </a:ext>
              </a:extLst>
            </p:cNvPr>
            <p:cNvSpPr/>
            <p:nvPr/>
          </p:nvSpPr>
          <p:spPr>
            <a:xfrm>
              <a:off x="754583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26F596-AA6B-4438-8A9C-8A2EE29FC308}"/>
                </a:ext>
              </a:extLst>
            </p:cNvPr>
            <p:cNvSpPr/>
            <p:nvPr/>
          </p:nvSpPr>
          <p:spPr>
            <a:xfrm>
              <a:off x="766203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013B3D-1393-4E79-B7CE-E020D28DE4F4}"/>
                </a:ext>
              </a:extLst>
            </p:cNvPr>
            <p:cNvSpPr/>
            <p:nvPr/>
          </p:nvSpPr>
          <p:spPr>
            <a:xfrm>
              <a:off x="7778221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0E52F5F-05B3-40EE-9197-310A557B55C8}"/>
                </a:ext>
              </a:extLst>
            </p:cNvPr>
            <p:cNvSpPr/>
            <p:nvPr/>
          </p:nvSpPr>
          <p:spPr>
            <a:xfrm>
              <a:off x="7893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52C528-5A27-4471-B8D4-138AB66F3E90}"/>
                </a:ext>
              </a:extLst>
            </p:cNvPr>
            <p:cNvSpPr/>
            <p:nvPr/>
          </p:nvSpPr>
          <p:spPr>
            <a:xfrm>
              <a:off x="800802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9A10E5-A062-4C0A-8C68-3388518A8940}"/>
                </a:ext>
              </a:extLst>
            </p:cNvPr>
            <p:cNvSpPr/>
            <p:nvPr/>
          </p:nvSpPr>
          <p:spPr>
            <a:xfrm>
              <a:off x="812614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61A926-EC30-45AB-BDEA-5E2F8FF169DE}"/>
                </a:ext>
              </a:extLst>
            </p:cNvPr>
            <p:cNvSpPr/>
            <p:nvPr/>
          </p:nvSpPr>
          <p:spPr>
            <a:xfrm>
              <a:off x="824298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606523F-A490-49D2-8F1A-DD4E5835ED03}"/>
                </a:ext>
              </a:extLst>
            </p:cNvPr>
            <p:cNvSpPr/>
            <p:nvPr/>
          </p:nvSpPr>
          <p:spPr>
            <a:xfrm>
              <a:off x="859026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2873747-E443-4408-AC2D-EC94F6E5D6B5}"/>
                </a:ext>
              </a:extLst>
            </p:cNvPr>
            <p:cNvSpPr/>
            <p:nvPr/>
          </p:nvSpPr>
          <p:spPr>
            <a:xfrm>
              <a:off x="870774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3FDE19-72B0-4353-8E70-9942E4DDA006}"/>
                </a:ext>
              </a:extLst>
            </p:cNvPr>
            <p:cNvSpPr/>
            <p:nvPr/>
          </p:nvSpPr>
          <p:spPr>
            <a:xfrm>
              <a:off x="8823932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4859D7-D4FC-4ADD-A90C-C0746DC886A3}"/>
                </a:ext>
              </a:extLst>
            </p:cNvPr>
            <p:cNvSpPr/>
            <p:nvPr/>
          </p:nvSpPr>
          <p:spPr>
            <a:xfrm>
              <a:off x="8940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EA25657-6276-44FE-A57E-146F01DB59DC}"/>
                </a:ext>
              </a:extLst>
            </p:cNvPr>
            <p:cNvSpPr/>
            <p:nvPr/>
          </p:nvSpPr>
          <p:spPr>
            <a:xfrm>
              <a:off x="835788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6E50025-6E63-49F2-9FE8-C5EBC0F9ABB1}"/>
                </a:ext>
              </a:extLst>
            </p:cNvPr>
            <p:cNvSpPr/>
            <p:nvPr/>
          </p:nvSpPr>
          <p:spPr>
            <a:xfrm>
              <a:off x="847407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C2C574B-B6F4-432B-8222-4607B15DF8A0}"/>
                </a:ext>
              </a:extLst>
            </p:cNvPr>
            <p:cNvSpPr/>
            <p:nvPr/>
          </p:nvSpPr>
          <p:spPr>
            <a:xfrm>
              <a:off x="6152272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8114EBC-31E4-4175-AFE0-31AEB049F9DF}"/>
                </a:ext>
              </a:extLst>
            </p:cNvPr>
            <p:cNvSpPr/>
            <p:nvPr/>
          </p:nvSpPr>
          <p:spPr>
            <a:xfrm>
              <a:off x="62716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E864B77-6655-481E-8EC7-7A3FFD6526EF}"/>
                </a:ext>
              </a:extLst>
            </p:cNvPr>
            <p:cNvSpPr/>
            <p:nvPr/>
          </p:nvSpPr>
          <p:spPr>
            <a:xfrm>
              <a:off x="63865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0D4FB29-4E6D-4BBF-A466-12FB5E80A0E3}"/>
                </a:ext>
              </a:extLst>
            </p:cNvPr>
            <p:cNvSpPr/>
            <p:nvPr/>
          </p:nvSpPr>
          <p:spPr>
            <a:xfrm>
              <a:off x="65014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AE11B4-9628-4164-AE23-2F12FF1117EA}"/>
                </a:ext>
              </a:extLst>
            </p:cNvPr>
            <p:cNvSpPr/>
            <p:nvPr/>
          </p:nvSpPr>
          <p:spPr>
            <a:xfrm>
              <a:off x="66163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349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A93B-AE94-410B-9A47-7B7EBDC4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one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74E913-7E6C-4B6A-9E6A-1FE7E9F7B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695337"/>
              </p:ext>
            </p:extLst>
          </p:nvPr>
        </p:nvGraphicFramePr>
        <p:xfrm>
          <a:off x="2" y="1360294"/>
          <a:ext cx="5894002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174E913-7E6C-4B6A-9E6A-1FE7E9F7B3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" y="1360294"/>
                        <a:ext cx="5894002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712DD9-66E5-4FD2-80AD-8EEDB1A91E2B}"/>
              </a:ext>
            </a:extLst>
          </p:cNvPr>
          <p:cNvSpPr txBox="1"/>
          <p:nvPr/>
        </p:nvSpPr>
        <p:spPr>
          <a:xfrm>
            <a:off x="1532994" y="6092765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2022 data</a:t>
            </a:r>
          </a:p>
          <a:p>
            <a:pPr algn="ctr"/>
            <a:r>
              <a:rPr lang="en-US" sz="2000" b="1" dirty="0"/>
              <a:t>(with thermal annealing)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C4A455F-9760-4D75-89ED-001C5107E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39585"/>
              </p:ext>
            </p:extLst>
          </p:nvPr>
        </p:nvGraphicFramePr>
        <p:xfrm>
          <a:off x="6297997" y="1360294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C4A455F-9760-4D75-89ED-001C5107EB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997" y="1360294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16DB71-2500-4358-9148-788FDBEFD7CD}"/>
              </a:ext>
            </a:extLst>
          </p:cNvPr>
          <p:cNvSpPr txBox="1"/>
          <p:nvPr/>
        </p:nvSpPr>
        <p:spPr>
          <a:xfrm>
            <a:off x="8620980" y="6092765"/>
            <a:ext cx="123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2019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240EA-57C2-4F82-A2F3-3BAA82757FCF}"/>
              </a:ext>
            </a:extLst>
          </p:cNvPr>
          <p:cNvGrpSpPr/>
          <p:nvPr/>
        </p:nvGrpSpPr>
        <p:grpSpPr>
          <a:xfrm>
            <a:off x="4617173" y="926632"/>
            <a:ext cx="5136616" cy="202548"/>
            <a:chOff x="6152272" y="1372536"/>
            <a:chExt cx="2904041" cy="1130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513A2F-DC12-4424-AB9A-C6C1F10E922A}"/>
                </a:ext>
              </a:extLst>
            </p:cNvPr>
            <p:cNvSpPr/>
            <p:nvPr/>
          </p:nvSpPr>
          <p:spPr>
            <a:xfrm>
              <a:off x="673541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AC201B-A763-475D-B65E-DB497F64931C}"/>
                </a:ext>
              </a:extLst>
            </p:cNvPr>
            <p:cNvSpPr/>
            <p:nvPr/>
          </p:nvSpPr>
          <p:spPr>
            <a:xfrm>
              <a:off x="68525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65D0DA-7A74-43B0-9086-CDE539C225BE}"/>
                </a:ext>
              </a:extLst>
            </p:cNvPr>
            <p:cNvSpPr/>
            <p:nvPr/>
          </p:nvSpPr>
          <p:spPr>
            <a:xfrm>
              <a:off x="696746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12F240-82B2-4D6F-94AE-69CE3BF5165A}"/>
                </a:ext>
              </a:extLst>
            </p:cNvPr>
            <p:cNvSpPr/>
            <p:nvPr/>
          </p:nvSpPr>
          <p:spPr>
            <a:xfrm>
              <a:off x="70823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88C7D6-0072-4F45-9130-6FD89C1F2D17}"/>
                </a:ext>
              </a:extLst>
            </p:cNvPr>
            <p:cNvSpPr/>
            <p:nvPr/>
          </p:nvSpPr>
          <p:spPr>
            <a:xfrm>
              <a:off x="71972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DBC56-F4C7-4A92-89D3-462DC37AFB69}"/>
                </a:ext>
              </a:extLst>
            </p:cNvPr>
            <p:cNvSpPr/>
            <p:nvPr/>
          </p:nvSpPr>
          <p:spPr>
            <a:xfrm>
              <a:off x="731345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0B83BD-1132-4FE6-897C-4EF18229D10C}"/>
                </a:ext>
              </a:extLst>
            </p:cNvPr>
            <p:cNvSpPr/>
            <p:nvPr/>
          </p:nvSpPr>
          <p:spPr>
            <a:xfrm>
              <a:off x="742964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78F83-4A68-462F-A128-BCF265564BE4}"/>
                </a:ext>
              </a:extLst>
            </p:cNvPr>
            <p:cNvSpPr/>
            <p:nvPr/>
          </p:nvSpPr>
          <p:spPr>
            <a:xfrm>
              <a:off x="754583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7C9CEF-3A4A-4719-B290-CADFD9592A9D}"/>
                </a:ext>
              </a:extLst>
            </p:cNvPr>
            <p:cNvSpPr/>
            <p:nvPr/>
          </p:nvSpPr>
          <p:spPr>
            <a:xfrm>
              <a:off x="766203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B8B31C-7DE4-49C4-95D8-A717CD5ED03C}"/>
                </a:ext>
              </a:extLst>
            </p:cNvPr>
            <p:cNvSpPr/>
            <p:nvPr/>
          </p:nvSpPr>
          <p:spPr>
            <a:xfrm>
              <a:off x="7778221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2EDABA-B844-4905-8FDC-4B764B8753E7}"/>
                </a:ext>
              </a:extLst>
            </p:cNvPr>
            <p:cNvSpPr/>
            <p:nvPr/>
          </p:nvSpPr>
          <p:spPr>
            <a:xfrm>
              <a:off x="7893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BE69D3-EAEA-4AC9-AF9E-24D318657498}"/>
                </a:ext>
              </a:extLst>
            </p:cNvPr>
            <p:cNvSpPr/>
            <p:nvPr/>
          </p:nvSpPr>
          <p:spPr>
            <a:xfrm>
              <a:off x="800802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8C3189A-6BFE-4981-BA50-634094112144}"/>
                </a:ext>
              </a:extLst>
            </p:cNvPr>
            <p:cNvSpPr/>
            <p:nvPr/>
          </p:nvSpPr>
          <p:spPr>
            <a:xfrm>
              <a:off x="812614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42E0F5-DFE7-4528-B7C5-04AA22D43BF2}"/>
                </a:ext>
              </a:extLst>
            </p:cNvPr>
            <p:cNvSpPr/>
            <p:nvPr/>
          </p:nvSpPr>
          <p:spPr>
            <a:xfrm>
              <a:off x="824298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B0982F-8334-4F08-A35D-3629670C99C8}"/>
                </a:ext>
              </a:extLst>
            </p:cNvPr>
            <p:cNvSpPr/>
            <p:nvPr/>
          </p:nvSpPr>
          <p:spPr>
            <a:xfrm>
              <a:off x="859026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E814C4-9E10-4862-918D-614DEAA0BC3D}"/>
                </a:ext>
              </a:extLst>
            </p:cNvPr>
            <p:cNvSpPr/>
            <p:nvPr/>
          </p:nvSpPr>
          <p:spPr>
            <a:xfrm>
              <a:off x="870774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4056B1-2AE6-4058-8D66-8152E56C013A}"/>
                </a:ext>
              </a:extLst>
            </p:cNvPr>
            <p:cNvSpPr/>
            <p:nvPr/>
          </p:nvSpPr>
          <p:spPr>
            <a:xfrm>
              <a:off x="8823932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737C7FD-55C9-44FB-95DF-BD55714C6BEA}"/>
                </a:ext>
              </a:extLst>
            </p:cNvPr>
            <p:cNvSpPr/>
            <p:nvPr/>
          </p:nvSpPr>
          <p:spPr>
            <a:xfrm>
              <a:off x="8940123" y="1372536"/>
              <a:ext cx="116190" cy="11309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79F03F-AF40-4123-974E-5E0D435855E5}"/>
                </a:ext>
              </a:extLst>
            </p:cNvPr>
            <p:cNvSpPr/>
            <p:nvPr/>
          </p:nvSpPr>
          <p:spPr>
            <a:xfrm>
              <a:off x="835788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8E4B27-9AA2-4B50-BDD5-5A7DABBC0A3A}"/>
                </a:ext>
              </a:extLst>
            </p:cNvPr>
            <p:cNvSpPr/>
            <p:nvPr/>
          </p:nvSpPr>
          <p:spPr>
            <a:xfrm>
              <a:off x="847407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8159A6-4585-4096-823E-0B33AFB6C213}"/>
                </a:ext>
              </a:extLst>
            </p:cNvPr>
            <p:cNvSpPr/>
            <p:nvPr/>
          </p:nvSpPr>
          <p:spPr>
            <a:xfrm>
              <a:off x="6152272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B30836-812B-4DFE-957A-EA9F81D0D7F7}"/>
                </a:ext>
              </a:extLst>
            </p:cNvPr>
            <p:cNvSpPr/>
            <p:nvPr/>
          </p:nvSpPr>
          <p:spPr>
            <a:xfrm>
              <a:off x="62716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6E1A7A-A5B7-44D5-8EB7-FA6EC843C957}"/>
                </a:ext>
              </a:extLst>
            </p:cNvPr>
            <p:cNvSpPr/>
            <p:nvPr/>
          </p:nvSpPr>
          <p:spPr>
            <a:xfrm>
              <a:off x="63865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0EE53C-E0C4-4CEB-B39B-23DA8B197911}"/>
                </a:ext>
              </a:extLst>
            </p:cNvPr>
            <p:cNvSpPr/>
            <p:nvPr/>
          </p:nvSpPr>
          <p:spPr>
            <a:xfrm>
              <a:off x="65014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A677CC-2090-4182-B13D-04DA8881F2FC}"/>
                </a:ext>
              </a:extLst>
            </p:cNvPr>
            <p:cNvSpPr/>
            <p:nvPr/>
          </p:nvSpPr>
          <p:spPr>
            <a:xfrm>
              <a:off x="66163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8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A93B-AE94-410B-9A47-7B7EBDC4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three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12DD9-66E5-4FD2-80AD-8EEDB1A91E2B}"/>
              </a:ext>
            </a:extLst>
          </p:cNvPr>
          <p:cNvSpPr txBox="1"/>
          <p:nvPr/>
        </p:nvSpPr>
        <p:spPr>
          <a:xfrm>
            <a:off x="1532994" y="6092765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2022 data</a:t>
            </a:r>
          </a:p>
          <a:p>
            <a:pPr algn="ctr"/>
            <a:r>
              <a:rPr lang="en-US" sz="2000" b="1" dirty="0"/>
              <a:t>(with thermal annealing)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6DB71-2500-4358-9148-788FDBEFD7CD}"/>
              </a:ext>
            </a:extLst>
          </p:cNvPr>
          <p:cNvSpPr txBox="1"/>
          <p:nvPr/>
        </p:nvSpPr>
        <p:spPr>
          <a:xfrm>
            <a:off x="8620980" y="6092765"/>
            <a:ext cx="123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2019 data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81DD447-1206-4497-A2FC-296506A06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938162"/>
              </p:ext>
            </p:extLst>
          </p:nvPr>
        </p:nvGraphicFramePr>
        <p:xfrm>
          <a:off x="0" y="1360293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81DD447-1206-4497-A2FC-296506A06B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60293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AAEA4D3-9A6F-40FE-A04B-0501C56C3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14139"/>
              </p:ext>
            </p:extLst>
          </p:nvPr>
        </p:nvGraphicFramePr>
        <p:xfrm>
          <a:off x="6292064" y="1360292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AAEA4D3-9A6F-40FE-A04B-0501C56C3C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2064" y="1360292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24C94D7-F858-4E0C-9A14-32C08FDD91EB}"/>
              </a:ext>
            </a:extLst>
          </p:cNvPr>
          <p:cNvGrpSpPr/>
          <p:nvPr/>
        </p:nvGrpSpPr>
        <p:grpSpPr>
          <a:xfrm>
            <a:off x="4934648" y="926632"/>
            <a:ext cx="5136616" cy="202548"/>
            <a:chOff x="6626716" y="2430131"/>
            <a:chExt cx="5136616" cy="20254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BD8EE3-44B9-43AD-8687-B9457025E230}"/>
                </a:ext>
              </a:extLst>
            </p:cNvPr>
            <p:cNvSpPr/>
            <p:nvPr/>
          </p:nvSpPr>
          <p:spPr>
            <a:xfrm>
              <a:off x="7658160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3D7E2E-E6E0-4DCA-A250-089F93A1BB78}"/>
                </a:ext>
              </a:extLst>
            </p:cNvPr>
            <p:cNvSpPr/>
            <p:nvPr/>
          </p:nvSpPr>
          <p:spPr>
            <a:xfrm>
              <a:off x="786538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DB1051-FA97-4BE0-9BC6-50858FCE5430}"/>
                </a:ext>
              </a:extLst>
            </p:cNvPr>
            <p:cNvSpPr/>
            <p:nvPr/>
          </p:nvSpPr>
          <p:spPr>
            <a:xfrm>
              <a:off x="8068620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DDCEA5-21B3-41D2-8F01-F57521AF4AEA}"/>
                </a:ext>
              </a:extLst>
            </p:cNvPr>
            <p:cNvSpPr/>
            <p:nvPr/>
          </p:nvSpPr>
          <p:spPr>
            <a:xfrm>
              <a:off x="827185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087866-E8C7-400F-A2C6-EA8A8DF38049}"/>
                </a:ext>
              </a:extLst>
            </p:cNvPr>
            <p:cNvSpPr/>
            <p:nvPr/>
          </p:nvSpPr>
          <p:spPr>
            <a:xfrm>
              <a:off x="847508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403C59-0329-4B3D-B891-C5112148068D}"/>
                </a:ext>
              </a:extLst>
            </p:cNvPr>
            <p:cNvSpPr/>
            <p:nvPr/>
          </p:nvSpPr>
          <p:spPr>
            <a:xfrm>
              <a:off x="868060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F445E5-102F-46AF-AC52-68040C0C2F2C}"/>
                </a:ext>
              </a:extLst>
            </p:cNvPr>
            <p:cNvSpPr/>
            <p:nvPr/>
          </p:nvSpPr>
          <p:spPr>
            <a:xfrm>
              <a:off x="888611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4D4AA7-E07A-452C-A54F-D34BD9008386}"/>
                </a:ext>
              </a:extLst>
            </p:cNvPr>
            <p:cNvSpPr/>
            <p:nvPr/>
          </p:nvSpPr>
          <p:spPr>
            <a:xfrm>
              <a:off x="9091633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0F5057-F113-4619-9013-47DF7EA5FE53}"/>
                </a:ext>
              </a:extLst>
            </p:cNvPr>
            <p:cNvSpPr/>
            <p:nvPr/>
          </p:nvSpPr>
          <p:spPr>
            <a:xfrm>
              <a:off x="9297149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B1DC76-033C-4FD7-8508-DBD48C195025}"/>
                </a:ext>
              </a:extLst>
            </p:cNvPr>
            <p:cNvSpPr/>
            <p:nvPr/>
          </p:nvSpPr>
          <p:spPr>
            <a:xfrm>
              <a:off x="950266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7DFDA0-7CEA-44E2-B30C-048D4A39D668}"/>
                </a:ext>
              </a:extLst>
            </p:cNvPr>
            <p:cNvSpPr/>
            <p:nvPr/>
          </p:nvSpPr>
          <p:spPr>
            <a:xfrm>
              <a:off x="9705902" y="2430131"/>
              <a:ext cx="205515" cy="20254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85EBC3-04B1-4DC0-A9C3-50D44ADEAD8D}"/>
                </a:ext>
              </a:extLst>
            </p:cNvPr>
            <p:cNvSpPr/>
            <p:nvPr/>
          </p:nvSpPr>
          <p:spPr>
            <a:xfrm>
              <a:off x="9909137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102622-49C7-4217-AE1A-40583B387609}"/>
                </a:ext>
              </a:extLst>
            </p:cNvPr>
            <p:cNvSpPr/>
            <p:nvPr/>
          </p:nvSpPr>
          <p:spPr>
            <a:xfrm>
              <a:off x="1011807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392DFA-0E02-421F-A79F-8440CBE439FF}"/>
                </a:ext>
              </a:extLst>
            </p:cNvPr>
            <p:cNvSpPr/>
            <p:nvPr/>
          </p:nvSpPr>
          <p:spPr>
            <a:xfrm>
              <a:off x="1032473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EAE4B0-C18C-4387-9EDB-1EC2338FC2D7}"/>
                </a:ext>
              </a:extLst>
            </p:cNvPr>
            <p:cNvSpPr/>
            <p:nvPr/>
          </p:nvSpPr>
          <p:spPr>
            <a:xfrm>
              <a:off x="1093899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DB9FEC-6890-415D-87D7-7D5F7BDEEA5D}"/>
                </a:ext>
              </a:extLst>
            </p:cNvPr>
            <p:cNvSpPr/>
            <p:nvPr/>
          </p:nvSpPr>
          <p:spPr>
            <a:xfrm>
              <a:off x="1114679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2546CC-C8DE-42B5-8DB1-54CF3A1F9B7D}"/>
                </a:ext>
              </a:extLst>
            </p:cNvPr>
            <p:cNvSpPr/>
            <p:nvPr/>
          </p:nvSpPr>
          <p:spPr>
            <a:xfrm>
              <a:off x="1135230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FF1839-FB30-42B4-89DB-4DFF13EB4F37}"/>
                </a:ext>
              </a:extLst>
            </p:cNvPr>
            <p:cNvSpPr/>
            <p:nvPr/>
          </p:nvSpPr>
          <p:spPr>
            <a:xfrm>
              <a:off x="11557817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748CCE-963C-491B-97C4-B5C11DF7C940}"/>
                </a:ext>
              </a:extLst>
            </p:cNvPr>
            <p:cNvSpPr/>
            <p:nvPr/>
          </p:nvSpPr>
          <p:spPr>
            <a:xfrm>
              <a:off x="1052796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CFDEF0-7ED7-4FA4-8DA6-F509EAEBB762}"/>
                </a:ext>
              </a:extLst>
            </p:cNvPr>
            <p:cNvSpPr/>
            <p:nvPr/>
          </p:nvSpPr>
          <p:spPr>
            <a:xfrm>
              <a:off x="10733478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FE5921-B94B-48FD-AE99-36C4300D50C1}"/>
                </a:ext>
              </a:extLst>
            </p:cNvPr>
            <p:cNvSpPr/>
            <p:nvPr/>
          </p:nvSpPr>
          <p:spPr>
            <a:xfrm>
              <a:off x="6626716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0946B9-7353-471D-9AB7-7908D74B136F}"/>
                </a:ext>
              </a:extLst>
            </p:cNvPr>
            <p:cNvSpPr/>
            <p:nvPr/>
          </p:nvSpPr>
          <p:spPr>
            <a:xfrm>
              <a:off x="6837815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58E76F-ED92-4CBB-A11E-57C6A427BB30}"/>
                </a:ext>
              </a:extLst>
            </p:cNvPr>
            <p:cNvSpPr/>
            <p:nvPr/>
          </p:nvSpPr>
          <p:spPr>
            <a:xfrm>
              <a:off x="7041048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6C9E80-6299-4CB2-A20C-3B2ACF4E209A}"/>
                </a:ext>
              </a:extLst>
            </p:cNvPr>
            <p:cNvSpPr/>
            <p:nvPr/>
          </p:nvSpPr>
          <p:spPr>
            <a:xfrm>
              <a:off x="7244281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BCDEF88-CEBB-497E-A691-21E5799AD94D}"/>
                </a:ext>
              </a:extLst>
            </p:cNvPr>
            <p:cNvSpPr/>
            <p:nvPr/>
          </p:nvSpPr>
          <p:spPr>
            <a:xfrm>
              <a:off x="7447514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2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A93B-AE94-410B-9A47-7B7EBDC4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five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12DD9-66E5-4FD2-80AD-8EEDB1A91E2B}"/>
              </a:ext>
            </a:extLst>
          </p:cNvPr>
          <p:cNvSpPr txBox="1"/>
          <p:nvPr/>
        </p:nvSpPr>
        <p:spPr>
          <a:xfrm>
            <a:off x="1532994" y="6092765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2022 data</a:t>
            </a:r>
          </a:p>
          <a:p>
            <a:pPr algn="ctr"/>
            <a:r>
              <a:rPr lang="en-US" sz="2000" b="1" dirty="0"/>
              <a:t>(with thermal annealing)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6DB71-2500-4358-9148-788FDBEFD7CD}"/>
              </a:ext>
            </a:extLst>
          </p:cNvPr>
          <p:cNvSpPr txBox="1"/>
          <p:nvPr/>
        </p:nvSpPr>
        <p:spPr>
          <a:xfrm>
            <a:off x="8620980" y="6092765"/>
            <a:ext cx="123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2019 data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7B9D92-284E-49CD-8DA4-ED935470E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394579"/>
              </p:ext>
            </p:extLst>
          </p:nvPr>
        </p:nvGraphicFramePr>
        <p:xfrm>
          <a:off x="5934" y="1360292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7B9D92-284E-49CD-8DA4-ED935470E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4" y="1360292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B0DBDE-9779-4688-BB6B-DB8FE1550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06575"/>
              </p:ext>
            </p:extLst>
          </p:nvPr>
        </p:nvGraphicFramePr>
        <p:xfrm>
          <a:off x="6292063" y="1360292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B0DBDE-9779-4688-BB6B-DB8FE1550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2063" y="1360292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7E39898-28A5-47EC-83FD-70BA1F930CF2}"/>
              </a:ext>
            </a:extLst>
          </p:cNvPr>
          <p:cNvGrpSpPr/>
          <p:nvPr/>
        </p:nvGrpSpPr>
        <p:grpSpPr>
          <a:xfrm>
            <a:off x="4540908" y="926632"/>
            <a:ext cx="5136616" cy="202548"/>
            <a:chOff x="6152272" y="1372536"/>
            <a:chExt cx="2904041" cy="1130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3F7026-79F8-4662-983C-0C37AB7FABE4}"/>
                </a:ext>
              </a:extLst>
            </p:cNvPr>
            <p:cNvSpPr/>
            <p:nvPr/>
          </p:nvSpPr>
          <p:spPr>
            <a:xfrm>
              <a:off x="673541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EF708A-30A1-4589-BC6E-5100EAAE5E88}"/>
                </a:ext>
              </a:extLst>
            </p:cNvPr>
            <p:cNvSpPr/>
            <p:nvPr/>
          </p:nvSpPr>
          <p:spPr>
            <a:xfrm>
              <a:off x="6852567" y="1372536"/>
              <a:ext cx="116190" cy="11309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9FC6DC-AA56-468B-8FD9-93DCE2DD168D}"/>
                </a:ext>
              </a:extLst>
            </p:cNvPr>
            <p:cNvSpPr/>
            <p:nvPr/>
          </p:nvSpPr>
          <p:spPr>
            <a:xfrm>
              <a:off x="696746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457F20-28F7-41F9-B115-6BCF0A393805}"/>
                </a:ext>
              </a:extLst>
            </p:cNvPr>
            <p:cNvSpPr/>
            <p:nvPr/>
          </p:nvSpPr>
          <p:spPr>
            <a:xfrm>
              <a:off x="70823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0D7DA4-D10D-40FB-9C16-5DA1A05158F2}"/>
                </a:ext>
              </a:extLst>
            </p:cNvPr>
            <p:cNvSpPr/>
            <p:nvPr/>
          </p:nvSpPr>
          <p:spPr>
            <a:xfrm>
              <a:off x="71972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A9DBA8-512E-42D1-B9BC-45EDFED3A732}"/>
                </a:ext>
              </a:extLst>
            </p:cNvPr>
            <p:cNvSpPr/>
            <p:nvPr/>
          </p:nvSpPr>
          <p:spPr>
            <a:xfrm>
              <a:off x="731345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5493AE-828D-4ADB-B860-0DB6B927ADC3}"/>
                </a:ext>
              </a:extLst>
            </p:cNvPr>
            <p:cNvSpPr/>
            <p:nvPr/>
          </p:nvSpPr>
          <p:spPr>
            <a:xfrm>
              <a:off x="742964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FCC16C-62FB-4BC3-B818-3FBA840903C8}"/>
                </a:ext>
              </a:extLst>
            </p:cNvPr>
            <p:cNvSpPr/>
            <p:nvPr/>
          </p:nvSpPr>
          <p:spPr>
            <a:xfrm>
              <a:off x="754583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6513E1-0D72-4FBF-B420-B6BA1CADC62E}"/>
                </a:ext>
              </a:extLst>
            </p:cNvPr>
            <p:cNvSpPr/>
            <p:nvPr/>
          </p:nvSpPr>
          <p:spPr>
            <a:xfrm>
              <a:off x="766203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827651-E0D4-48F4-9C60-41EAF0C931AE}"/>
                </a:ext>
              </a:extLst>
            </p:cNvPr>
            <p:cNvSpPr/>
            <p:nvPr/>
          </p:nvSpPr>
          <p:spPr>
            <a:xfrm>
              <a:off x="7778221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C9EDA2-C9C9-48A4-A116-256A21D8AAC4}"/>
                </a:ext>
              </a:extLst>
            </p:cNvPr>
            <p:cNvSpPr/>
            <p:nvPr/>
          </p:nvSpPr>
          <p:spPr>
            <a:xfrm>
              <a:off x="7893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F19B6D-F93F-428C-8F0C-A701A429108A}"/>
                </a:ext>
              </a:extLst>
            </p:cNvPr>
            <p:cNvSpPr/>
            <p:nvPr/>
          </p:nvSpPr>
          <p:spPr>
            <a:xfrm>
              <a:off x="800802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9478F5-38DE-418B-9E90-D43661CF8A0D}"/>
                </a:ext>
              </a:extLst>
            </p:cNvPr>
            <p:cNvSpPr/>
            <p:nvPr/>
          </p:nvSpPr>
          <p:spPr>
            <a:xfrm>
              <a:off x="812614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059B3C-A401-47F8-B6A6-3FB3B04E152D}"/>
                </a:ext>
              </a:extLst>
            </p:cNvPr>
            <p:cNvSpPr/>
            <p:nvPr/>
          </p:nvSpPr>
          <p:spPr>
            <a:xfrm>
              <a:off x="824298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A8F9A1-A652-45A9-A00C-9566BE6BFA09}"/>
                </a:ext>
              </a:extLst>
            </p:cNvPr>
            <p:cNvSpPr/>
            <p:nvPr/>
          </p:nvSpPr>
          <p:spPr>
            <a:xfrm>
              <a:off x="859026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EC2B95-002C-4643-BFB3-F11A61CB3A24}"/>
                </a:ext>
              </a:extLst>
            </p:cNvPr>
            <p:cNvSpPr/>
            <p:nvPr/>
          </p:nvSpPr>
          <p:spPr>
            <a:xfrm>
              <a:off x="870774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53D9DC-9A25-46BD-AC52-894E0E9381F7}"/>
                </a:ext>
              </a:extLst>
            </p:cNvPr>
            <p:cNvSpPr/>
            <p:nvPr/>
          </p:nvSpPr>
          <p:spPr>
            <a:xfrm>
              <a:off x="8823932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7F41643-2ACB-4DAE-B9CC-04D262E7D0BC}"/>
                </a:ext>
              </a:extLst>
            </p:cNvPr>
            <p:cNvSpPr/>
            <p:nvPr/>
          </p:nvSpPr>
          <p:spPr>
            <a:xfrm>
              <a:off x="8940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E0A2FC-70B6-4C8F-A259-DE4A347FB24E}"/>
                </a:ext>
              </a:extLst>
            </p:cNvPr>
            <p:cNvSpPr/>
            <p:nvPr/>
          </p:nvSpPr>
          <p:spPr>
            <a:xfrm>
              <a:off x="835788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8D1BD5-E30B-43F6-A73A-FF08ECE63A9F}"/>
                </a:ext>
              </a:extLst>
            </p:cNvPr>
            <p:cNvSpPr/>
            <p:nvPr/>
          </p:nvSpPr>
          <p:spPr>
            <a:xfrm>
              <a:off x="847407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246DC6-B16F-4620-89E5-BBEFB6C3E56A}"/>
                </a:ext>
              </a:extLst>
            </p:cNvPr>
            <p:cNvSpPr/>
            <p:nvPr/>
          </p:nvSpPr>
          <p:spPr>
            <a:xfrm>
              <a:off x="6152272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01C6EB-3AEA-4785-80AE-07D4F7A3B65C}"/>
                </a:ext>
              </a:extLst>
            </p:cNvPr>
            <p:cNvSpPr/>
            <p:nvPr/>
          </p:nvSpPr>
          <p:spPr>
            <a:xfrm>
              <a:off x="62716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D643F-3A39-4BF1-A66A-98CD0E475C42}"/>
                </a:ext>
              </a:extLst>
            </p:cNvPr>
            <p:cNvSpPr/>
            <p:nvPr/>
          </p:nvSpPr>
          <p:spPr>
            <a:xfrm>
              <a:off x="63865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7065EE-5EA3-4075-BDD9-985DF382C04C}"/>
                </a:ext>
              </a:extLst>
            </p:cNvPr>
            <p:cNvSpPr/>
            <p:nvPr/>
          </p:nvSpPr>
          <p:spPr>
            <a:xfrm>
              <a:off x="65014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82B9003-3AA5-4381-90A1-5451BD616FB9}"/>
                </a:ext>
              </a:extLst>
            </p:cNvPr>
            <p:cNvSpPr/>
            <p:nvPr/>
          </p:nvSpPr>
          <p:spPr>
            <a:xfrm>
              <a:off x="66163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60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4E0-09BA-407B-9418-C93F345A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all sequences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939B05-DF4C-469D-83D9-E118F727F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244417"/>
              </p:ext>
            </p:extLst>
          </p:nvPr>
        </p:nvGraphicFramePr>
        <p:xfrm>
          <a:off x="-76913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939B05-DF4C-469D-83D9-E118F727F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913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404944-A255-4594-B804-6CA2E656A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06974"/>
              </p:ext>
            </p:extLst>
          </p:nvPr>
        </p:nvGraphicFramePr>
        <p:xfrm>
          <a:off x="3957048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C404944-A255-4594-B804-6CA2E656A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7048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532961-6EF2-4CF2-AD71-11A60F717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526127"/>
              </p:ext>
            </p:extLst>
          </p:nvPr>
        </p:nvGraphicFramePr>
        <p:xfrm>
          <a:off x="7991011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3532961-6EF2-4CF2-AD71-11A60F717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1011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" name="Picture 87">
            <a:extLst>
              <a:ext uri="{FF2B5EF4-FFF2-40B4-BE49-F238E27FC236}">
                <a16:creationId xmlns:a16="http://schemas.microsoft.com/office/drawing/2014/main" id="{027152D8-A563-4852-BE9A-073A38F09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7455" y="5734227"/>
            <a:ext cx="5897089" cy="9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5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4E0-09BA-407B-9418-C93F345A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each contrast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27152D8-A563-4852-BE9A-073A38F0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55" y="5734227"/>
            <a:ext cx="5897089" cy="98552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BA0BFF-27CD-4551-A42E-AB384F2E6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12216"/>
              </p:ext>
            </p:extLst>
          </p:nvPr>
        </p:nvGraphicFramePr>
        <p:xfrm>
          <a:off x="-76914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CBA0BFF-27CD-4551-A42E-AB384F2E6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6914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45163CC-6145-430B-B735-E35AE781F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750373"/>
              </p:ext>
            </p:extLst>
          </p:nvPr>
        </p:nvGraphicFramePr>
        <p:xfrm>
          <a:off x="3957047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Graph" r:id="rId6" imgW="4023360" imgH="3108960" progId="Origin50.Graph">
                  <p:embed/>
                </p:oleObj>
              </mc:Choice>
              <mc:Fallback>
                <p:oleObj name="Graph" r:id="rId6" imgW="4023360" imgH="3108960" progId="Origin50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45163CC-6145-430B-B735-E35AE781F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7047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94A72E2-8710-431C-9CFA-3C14EDD59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57183"/>
              </p:ext>
            </p:extLst>
          </p:nvPr>
        </p:nvGraphicFramePr>
        <p:xfrm>
          <a:off x="7991012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Graph" r:id="rId8" imgW="4023360" imgH="3108960" progId="Origin50.Graph">
                  <p:embed/>
                </p:oleObj>
              </mc:Choice>
              <mc:Fallback>
                <p:oleObj name="Graph" r:id="rId8" imgW="4023360" imgH="3108960" progId="Origin50.Grap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94A72E2-8710-431C-9CFA-3C14EDD592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91012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D7B61C-69E0-42F3-9D40-688A6388BCB8}"/>
              </a:ext>
            </a:extLst>
          </p:cNvPr>
          <p:cNvSpPr txBox="1"/>
          <p:nvPr/>
        </p:nvSpPr>
        <p:spPr>
          <a:xfrm>
            <a:off x="1441514" y="188683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100%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9CC6E-F007-44BE-AAEA-A8DBE2851A9D}"/>
              </a:ext>
            </a:extLst>
          </p:cNvPr>
          <p:cNvSpPr txBox="1"/>
          <p:nvPr/>
        </p:nvSpPr>
        <p:spPr>
          <a:xfrm>
            <a:off x="5540400" y="189053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95%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29CAA-FE65-4343-8515-98C752F6781D}"/>
              </a:ext>
            </a:extLst>
          </p:cNvPr>
          <p:cNvSpPr txBox="1"/>
          <p:nvPr/>
        </p:nvSpPr>
        <p:spPr>
          <a:xfrm>
            <a:off x="9574361" y="188683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90%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728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4E0-09BA-407B-9418-C93F345A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each contrast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27152D8-A563-4852-BE9A-073A38F0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55" y="5734227"/>
            <a:ext cx="5897089" cy="985526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DEF155-57E6-4C11-A7B7-42827681D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32042"/>
              </p:ext>
            </p:extLst>
          </p:nvPr>
        </p:nvGraphicFramePr>
        <p:xfrm>
          <a:off x="-76915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DEF155-57E6-4C11-A7B7-42827681D3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6915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C02F4F-E6F2-4D86-850E-17A544030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28184"/>
              </p:ext>
            </p:extLst>
          </p:nvPr>
        </p:nvGraphicFramePr>
        <p:xfrm>
          <a:off x="3957047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Graph" r:id="rId6" imgW="4023360" imgH="3108960" progId="Origin50.Graph">
                  <p:embed/>
                </p:oleObj>
              </mc:Choice>
              <mc:Fallback>
                <p:oleObj name="Graph" r:id="rId6" imgW="4023360" imgH="310896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EC02F4F-E6F2-4D86-850E-17A5440301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7047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3C499F-BAD1-477A-842D-F29579165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02952"/>
              </p:ext>
            </p:extLst>
          </p:nvPr>
        </p:nvGraphicFramePr>
        <p:xfrm>
          <a:off x="7991013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Graph" r:id="rId8" imgW="4023360" imgH="3108960" progId="Origin50.Graph">
                  <p:embed/>
                </p:oleObj>
              </mc:Choice>
              <mc:Fallback>
                <p:oleObj name="Graph" r:id="rId8" imgW="4023360" imgH="310896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F3C499F-BAD1-477A-842D-F295791658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91013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BCFA8F-CAE0-4BC2-96BF-0B446F695B5E}"/>
              </a:ext>
            </a:extLst>
          </p:cNvPr>
          <p:cNvSpPr txBox="1"/>
          <p:nvPr/>
        </p:nvSpPr>
        <p:spPr>
          <a:xfrm>
            <a:off x="1506436" y="188683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85%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3723C-69A1-4411-B71A-ABFE5D43C5D5}"/>
              </a:ext>
            </a:extLst>
          </p:cNvPr>
          <p:cNvSpPr txBox="1"/>
          <p:nvPr/>
        </p:nvSpPr>
        <p:spPr>
          <a:xfrm>
            <a:off x="5540398" y="188683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80%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97AED-C912-4D53-BC0E-131AAC0BDE3B}"/>
              </a:ext>
            </a:extLst>
          </p:cNvPr>
          <p:cNvSpPr txBox="1"/>
          <p:nvPr/>
        </p:nvSpPr>
        <p:spPr>
          <a:xfrm>
            <a:off x="9574360" y="188683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75%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91337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4133B1-DAF6-487F-BFD5-B373F8E086CB}"/>
              </a:ext>
            </a:extLst>
          </p:cNvPr>
          <p:cNvGrpSpPr/>
          <p:nvPr/>
        </p:nvGrpSpPr>
        <p:grpSpPr>
          <a:xfrm>
            <a:off x="979222" y="587639"/>
            <a:ext cx="3856261" cy="5280015"/>
            <a:chOff x="4099149" y="746760"/>
            <a:chExt cx="3856261" cy="52800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8BBF7C-C7D9-43DD-B29F-E8B141DACC81}"/>
                </a:ext>
              </a:extLst>
            </p:cNvPr>
            <p:cNvSpPr txBox="1"/>
            <p:nvPr/>
          </p:nvSpPr>
          <p:spPr>
            <a:xfrm>
              <a:off x="4099149" y="746760"/>
              <a:ext cx="358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Chemical structure </a:t>
              </a:r>
              <a:r>
                <a:rPr lang="en-US" sz="1600" b="1" u="sng" dirty="0"/>
                <a:t>without counter ion</a:t>
              </a:r>
              <a:r>
                <a:rPr lang="en-US" sz="1600" b="1" dirty="0"/>
                <a:t>:</a:t>
              </a:r>
            </a:p>
          </p:txBody>
        </p: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375032A2-0921-4493-BA45-B9D50D4A58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067767"/>
                </p:ext>
              </p:extLst>
            </p:nvPr>
          </p:nvGraphicFramePr>
          <p:xfrm>
            <a:off x="4299577" y="1116092"/>
            <a:ext cx="3182112" cy="346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CS ChemDraw Drawing" r:id="rId3" imgW="2119603" imgH="2306929" progId="ChemDraw.Document.6.0">
                    <p:embed/>
                  </p:oleObj>
                </mc:Choice>
                <mc:Fallback>
                  <p:oleObj name="CS ChemDraw Drawing" r:id="rId3" imgW="2119603" imgH="2306929" progId="ChemDraw.Document.6.0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375032A2-0921-4493-BA45-B9D50D4A58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99577" y="1116092"/>
                          <a:ext cx="3182112" cy="346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7B639-FA9D-422D-88A8-578BC2D656BB}"/>
                </a:ext>
              </a:extLst>
            </p:cNvPr>
            <p:cNvSpPr txBox="1"/>
            <p:nvPr/>
          </p:nvSpPr>
          <p:spPr>
            <a:xfrm>
              <a:off x="4268681" y="4715161"/>
              <a:ext cx="3385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Molecular Weight: </a:t>
              </a:r>
              <a:r>
                <a:rPr lang="en-US" dirty="0"/>
                <a:t>3361.29 g/mol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EC050D-F101-4DDF-8601-68965E52D438}"/>
                </a:ext>
              </a:extLst>
            </p:cNvPr>
            <p:cNvSpPr txBox="1"/>
            <p:nvPr/>
          </p:nvSpPr>
          <p:spPr>
            <a:xfrm>
              <a:off x="4268681" y="5033442"/>
              <a:ext cx="3549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Molecular Formula: </a:t>
              </a:r>
              <a:r>
                <a:rPr lang="en-US" dirty="0"/>
                <a:t>C</a:t>
              </a:r>
              <a:r>
                <a:rPr lang="en-US" baseline="-25000" dirty="0"/>
                <a:t>162</a:t>
              </a:r>
              <a:r>
                <a:rPr lang="en-US" dirty="0"/>
                <a:t>H</a:t>
              </a:r>
              <a:r>
                <a:rPr lang="en-US" baseline="-25000" dirty="0"/>
                <a:t>297</a:t>
              </a:r>
              <a:r>
                <a:rPr lang="en-US" dirty="0"/>
                <a:t>N</a:t>
              </a:r>
              <a:r>
                <a:rPr lang="en-US" baseline="-25000" dirty="0"/>
                <a:t>26</a:t>
              </a:r>
              <a:r>
                <a:rPr lang="en-US" dirty="0"/>
                <a:t>O</a:t>
              </a:r>
              <a:r>
                <a:rPr lang="en-US" baseline="-25000" dirty="0"/>
                <a:t>47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3FF0CF-D375-4455-8AF7-DFD86DCF6664}"/>
                </a:ext>
              </a:extLst>
            </p:cNvPr>
            <p:cNvSpPr txBox="1"/>
            <p:nvPr/>
          </p:nvSpPr>
          <p:spPr>
            <a:xfrm>
              <a:off x="4268682" y="5380444"/>
              <a:ext cx="3686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Number of labile protons in single surfactant: </a:t>
              </a:r>
              <a:r>
                <a:rPr lang="en-US" dirty="0"/>
                <a:t>Zero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14BCF-6806-44EE-92A2-214F5EF89CC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2F2F30-495F-407E-8973-255F8B156D4B}"/>
              </a:ext>
            </a:extLst>
          </p:cNvPr>
          <p:cNvSpPr txBox="1"/>
          <p:nvPr/>
        </p:nvSpPr>
        <p:spPr>
          <a:xfrm>
            <a:off x="9184060" y="4753032"/>
            <a:ext cx="302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Molecular Weight: </a:t>
            </a:r>
            <a:r>
              <a:rPr lang="en-US" sz="1600" dirty="0">
                <a:solidFill>
                  <a:srgbClr val="FF0000"/>
                </a:solidFill>
              </a:rPr>
              <a:t>2331.64 g/mol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B6E61-B972-4E88-A755-640E91574A45}"/>
              </a:ext>
            </a:extLst>
          </p:cNvPr>
          <p:cNvSpPr txBox="1"/>
          <p:nvPr/>
        </p:nvSpPr>
        <p:spPr>
          <a:xfrm>
            <a:off x="9175807" y="5057605"/>
            <a:ext cx="3098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Molecular Formula: 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baseline="-25000" dirty="0">
                <a:solidFill>
                  <a:srgbClr val="FF0000"/>
                </a:solidFill>
              </a:rPr>
              <a:t>100</a:t>
            </a:r>
            <a:r>
              <a:rPr lang="en-US" sz="1600" dirty="0">
                <a:solidFill>
                  <a:srgbClr val="FF0000"/>
                </a:solidFill>
              </a:rPr>
              <a:t>H</a:t>
            </a:r>
            <a:r>
              <a:rPr lang="en-US" sz="1600" baseline="-25000" dirty="0">
                <a:solidFill>
                  <a:srgbClr val="FF0000"/>
                </a:solidFill>
              </a:rPr>
              <a:t>179</a:t>
            </a:r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baseline="-25000" dirty="0">
                <a:solidFill>
                  <a:srgbClr val="FF0000"/>
                </a:solidFill>
              </a:rPr>
              <a:t>21</a:t>
            </a:r>
            <a:r>
              <a:rPr lang="en-US" sz="1600" dirty="0">
                <a:solidFill>
                  <a:srgbClr val="FF0000"/>
                </a:solidFill>
              </a:rPr>
              <a:t>O</a:t>
            </a:r>
            <a:r>
              <a:rPr lang="en-US" sz="1600" baseline="-25000" dirty="0">
                <a:solidFill>
                  <a:srgbClr val="FF0000"/>
                </a:solidFill>
              </a:rPr>
              <a:t>41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9F54F-6BE2-4038-8D1B-8ED5AAC0446C}"/>
              </a:ext>
            </a:extLst>
          </p:cNvPr>
          <p:cNvSpPr txBox="1"/>
          <p:nvPr/>
        </p:nvSpPr>
        <p:spPr>
          <a:xfrm>
            <a:off x="9162324" y="5347032"/>
            <a:ext cx="275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Number of labile protons in single surfactant: </a:t>
            </a:r>
            <a:r>
              <a:rPr lang="en-US" sz="1600" dirty="0">
                <a:solidFill>
                  <a:srgbClr val="FF0000"/>
                </a:solidFill>
              </a:rPr>
              <a:t>Zero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D5591-1EB6-4186-BA59-F2A4BAF51220}"/>
              </a:ext>
            </a:extLst>
          </p:cNvPr>
          <p:cNvSpPr txBox="1"/>
          <p:nvPr/>
        </p:nvSpPr>
        <p:spPr>
          <a:xfrm>
            <a:off x="9146221" y="4502621"/>
            <a:ext cx="199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Hydrophilic segment: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05FA97-CB79-4143-870A-B1E8C32D7136}"/>
              </a:ext>
            </a:extLst>
          </p:cNvPr>
          <p:cNvGrpSpPr/>
          <p:nvPr/>
        </p:nvGrpSpPr>
        <p:grpSpPr>
          <a:xfrm>
            <a:off x="6162379" y="4502621"/>
            <a:ext cx="3045779" cy="1341531"/>
            <a:chOff x="7656868" y="4407091"/>
            <a:chExt cx="3045779" cy="13415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871F5-AEA6-499F-BBFC-3A89E27BFF4A}"/>
                </a:ext>
              </a:extLst>
            </p:cNvPr>
            <p:cNvSpPr txBox="1"/>
            <p:nvPr/>
          </p:nvSpPr>
          <p:spPr>
            <a:xfrm>
              <a:off x="7672971" y="4662537"/>
              <a:ext cx="30296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Molecular Weight: </a:t>
              </a:r>
              <a:r>
                <a:rPr lang="en-US" sz="1600" dirty="0"/>
                <a:t>1029.66 g/mol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380B70-8300-414E-90DC-41AB484D6ECB}"/>
                </a:ext>
              </a:extLst>
            </p:cNvPr>
            <p:cNvSpPr txBox="1"/>
            <p:nvPr/>
          </p:nvSpPr>
          <p:spPr>
            <a:xfrm>
              <a:off x="7683737" y="4917983"/>
              <a:ext cx="2891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Molecular Formula: </a:t>
              </a:r>
              <a:r>
                <a:rPr lang="en-US" sz="1600" dirty="0"/>
                <a:t>C</a:t>
              </a:r>
              <a:r>
                <a:rPr lang="en-US" sz="1600" baseline="-25000" dirty="0"/>
                <a:t>62</a:t>
              </a:r>
              <a:r>
                <a:rPr lang="en-US" sz="1600" dirty="0"/>
                <a:t>H</a:t>
              </a:r>
              <a:r>
                <a:rPr lang="en-US" sz="1600" baseline="-25000" dirty="0"/>
                <a:t>118</a:t>
              </a:r>
              <a:r>
                <a:rPr lang="en-US" sz="1600" dirty="0"/>
                <a:t>N</a:t>
              </a:r>
              <a:r>
                <a:rPr lang="en-US" sz="1600" baseline="-25000" dirty="0"/>
                <a:t>5</a:t>
              </a:r>
              <a:r>
                <a:rPr lang="en-US" sz="1600" dirty="0"/>
                <a:t>O</a:t>
              </a:r>
              <a:r>
                <a:rPr lang="en-US" sz="1600" baseline="-25000" dirty="0"/>
                <a:t>6</a:t>
              </a:r>
              <a:endParaRPr lang="en-US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FFEC08-6670-4BDF-BD16-5D9F9E32A73C}"/>
                </a:ext>
              </a:extLst>
            </p:cNvPr>
            <p:cNvSpPr txBox="1"/>
            <p:nvPr/>
          </p:nvSpPr>
          <p:spPr>
            <a:xfrm>
              <a:off x="7683737" y="5163847"/>
              <a:ext cx="27516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Number of labile protons in single surfactant: </a:t>
              </a:r>
              <a:r>
                <a:rPr lang="en-US" sz="1600" dirty="0"/>
                <a:t>Zero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A6562C-E39D-4E34-A628-C529797E9BC6}"/>
                </a:ext>
              </a:extLst>
            </p:cNvPr>
            <p:cNvSpPr txBox="1"/>
            <p:nvPr/>
          </p:nvSpPr>
          <p:spPr>
            <a:xfrm>
              <a:off x="7656868" y="4407091"/>
              <a:ext cx="2114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Hydrophobic segment:</a:t>
              </a:r>
              <a:endParaRPr lang="en-US" sz="1600" u="sng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681EE33-F67D-4AA6-86BB-302BD4FD5320}"/>
              </a:ext>
            </a:extLst>
          </p:cNvPr>
          <p:cNvSpPr txBox="1"/>
          <p:nvPr/>
        </p:nvSpPr>
        <p:spPr>
          <a:xfrm>
            <a:off x="7354736" y="587639"/>
            <a:ext cx="358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Chemical structure </a:t>
            </a:r>
            <a:r>
              <a:rPr lang="en-US" sz="1600" b="1" u="sng" dirty="0"/>
              <a:t>without counter ion</a:t>
            </a:r>
            <a:r>
              <a:rPr lang="en-US" sz="1600" b="1" dirty="0"/>
              <a:t>:</a:t>
            </a: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404402F-5801-4D28-B7D8-60C1EE9FC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45540"/>
              </p:ext>
            </p:extLst>
          </p:nvPr>
        </p:nvGraphicFramePr>
        <p:xfrm>
          <a:off x="7489433" y="920320"/>
          <a:ext cx="3182112" cy="346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CS ChemDraw Drawing" r:id="rId5" imgW="2119603" imgH="2306929" progId="ChemDraw.Document.6.0">
                  <p:embed/>
                </p:oleObj>
              </mc:Choice>
              <mc:Fallback>
                <p:oleObj name="CS ChemDraw Drawing" r:id="rId5" imgW="2119603" imgH="2306929" progId="ChemDraw.Document.6.0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1404402F-5801-4D28-B7D8-60C1EE9FC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9433" y="920320"/>
                        <a:ext cx="3182112" cy="346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3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584</Words>
  <Application>Microsoft Office PowerPoint</Application>
  <PresentationFormat>寬螢幕</PresentationFormat>
  <Paragraphs>175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 </vt:lpstr>
      <vt:lpstr>Arial</vt:lpstr>
      <vt:lpstr>Calibri</vt:lpstr>
      <vt:lpstr>Calibri Light</vt:lpstr>
      <vt:lpstr>Consolas</vt:lpstr>
      <vt:lpstr>Office Theme</vt:lpstr>
      <vt:lpstr>CS ChemDraw Drawing</vt:lpstr>
      <vt:lpstr>Graph</vt:lpstr>
      <vt:lpstr>Updated dilute CV-SANS results</vt:lpstr>
      <vt:lpstr>General overview of singly charged peptoid library</vt:lpstr>
      <vt:lpstr>Sequence one </vt:lpstr>
      <vt:lpstr>Sequence three </vt:lpstr>
      <vt:lpstr>Sequence five </vt:lpstr>
      <vt:lpstr>Comparison of all sequences</vt:lpstr>
      <vt:lpstr>Comparison of each contrast</vt:lpstr>
      <vt:lpstr>Comparison of each contrast</vt:lpstr>
      <vt:lpstr>PowerPoint 簡報</vt:lpstr>
      <vt:lpstr>CV SANS-dilute solutions</vt:lpstr>
      <vt:lpstr>Radial distributions of water</vt:lpstr>
      <vt:lpstr>Radial distributions of polymer</vt:lpstr>
      <vt:lpstr>Conformational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dilute CV-SANS results</dc:title>
  <dc:creator>Bailee Barrett</dc:creator>
  <cp:lastModifiedBy>董其桓</cp:lastModifiedBy>
  <cp:revision>4</cp:revision>
  <dcterms:created xsi:type="dcterms:W3CDTF">2022-01-25T17:43:06Z</dcterms:created>
  <dcterms:modified xsi:type="dcterms:W3CDTF">2022-02-05T13:45:23Z</dcterms:modified>
</cp:coreProperties>
</file>