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Freeform 1"/>
          <p:cNvSpPr/>
          <p:nvPr/>
        </p:nvSpPr>
        <p:spPr>
          <a:xfrm>
            <a:off x="0" y="0"/>
            <a:ext cx="9102810" cy="6792057"/>
          </a:xfrm>
          <a:custGeom>
            <a:avLst/>
            <a:gdLst/>
            <a:ahLst/>
            <a:cxnLst/>
            <a:rect l="l" t="t" r="r" b="b"/>
            <a:pathLst>
              <a:path w="9102810" h="6792057">
                <a:moveTo>
                  <a:pt x="0" y="0"/>
                </a:moveTo>
                <a:moveTo>
                  <a:pt x="41189" y="0"/>
                </a:moveTo>
                <a:lnTo>
                  <a:pt x="0" y="32971"/>
                </a:lnTo>
                <a:lnTo>
                  <a:pt x="0" y="6759086"/>
                </a:lnTo>
                <a:lnTo>
                  <a:pt x="41189" y="6792057"/>
                </a:lnTo>
                <a:lnTo>
                  <a:pt x="9102810" y="6792057"/>
                </a:lnTo>
                <a:lnTo>
                  <a:pt x="9102810" y="4286250"/>
                </a:lnTo>
                <a:lnTo>
                  <a:pt x="9061621" y="4253278"/>
                </a:lnTo>
                <a:lnTo>
                  <a:pt x="9102810" y="4220307"/>
                </a:lnTo>
                <a:lnTo>
                  <a:pt x="9102810" y="32971"/>
                </a:lnTo>
                <a:lnTo>
                  <a:pt x="3995351" y="32971"/>
                </a:lnTo>
                <a:lnTo>
                  <a:pt x="3954162" y="0"/>
                </a:lnTo>
                <a:lnTo>
                  <a:pt x="3912972" y="32971"/>
                </a:lnTo>
                <a:lnTo>
                  <a:pt x="3418702" y="32971"/>
                </a:lnTo>
                <a:lnTo>
                  <a:pt x="3377513" y="0"/>
                </a:lnTo>
                <a:lnTo>
                  <a:pt x="3336324" y="32971"/>
                </a:lnTo>
                <a:lnTo>
                  <a:pt x="3295135" y="32971"/>
                </a:lnTo>
                <a:lnTo>
                  <a:pt x="3253945" y="0"/>
                </a:lnTo>
                <a:lnTo>
                  <a:pt x="3212756" y="32971"/>
                </a:lnTo>
                <a:lnTo>
                  <a:pt x="3171567" y="0"/>
                </a:lnTo>
                <a:lnTo>
                  <a:pt x="3130378" y="32971"/>
                </a:lnTo>
                <a:lnTo>
                  <a:pt x="3089189" y="0"/>
                </a:lnTo>
                <a:lnTo>
                  <a:pt x="3047999" y="0"/>
                </a:lnTo>
                <a:lnTo>
                  <a:pt x="3006810" y="32971"/>
                </a:lnTo>
                <a:lnTo>
                  <a:pt x="2965621" y="0"/>
                </a:lnTo>
                <a:lnTo>
                  <a:pt x="2924432" y="32971"/>
                </a:lnTo>
                <a:lnTo>
                  <a:pt x="2883243" y="0"/>
                </a:lnTo>
                <a:lnTo>
                  <a:pt x="2842054" y="32971"/>
                </a:lnTo>
                <a:lnTo>
                  <a:pt x="2800864" y="0"/>
                </a:lnTo>
                <a:lnTo>
                  <a:pt x="2759675" y="0"/>
                </a:lnTo>
                <a:lnTo>
                  <a:pt x="2718486" y="32971"/>
                </a:lnTo>
                <a:lnTo>
                  <a:pt x="2677297" y="0"/>
                </a:lnTo>
                <a:lnTo>
                  <a:pt x="2636108" y="32971"/>
                </a:lnTo>
                <a:lnTo>
                  <a:pt x="2594918" y="0"/>
                </a:lnTo>
                <a:lnTo>
                  <a:pt x="2553729" y="32971"/>
                </a:lnTo>
                <a:lnTo>
                  <a:pt x="2512540" y="0"/>
                </a:lnTo>
                <a:lnTo>
                  <a:pt x="2471351" y="0"/>
                </a:lnTo>
                <a:lnTo>
                  <a:pt x="2430162" y="32971"/>
                </a:lnTo>
                <a:lnTo>
                  <a:pt x="2388972" y="0"/>
                </a:lnTo>
                <a:lnTo>
                  <a:pt x="2347783" y="32971"/>
                </a:lnTo>
                <a:lnTo>
                  <a:pt x="2265405" y="32971"/>
                </a:lnTo>
                <a:lnTo>
                  <a:pt x="2224216" y="0"/>
                </a:lnTo>
                <a:lnTo>
                  <a:pt x="2183027" y="0"/>
                </a:lnTo>
                <a:lnTo>
                  <a:pt x="2141837" y="32971"/>
                </a:lnTo>
                <a:lnTo>
                  <a:pt x="2100648" y="0"/>
                </a:lnTo>
                <a:lnTo>
                  <a:pt x="2059459" y="32971"/>
                </a:lnTo>
                <a:lnTo>
                  <a:pt x="2018270" y="0"/>
                </a:lnTo>
                <a:lnTo>
                  <a:pt x="1894702" y="0"/>
                </a:lnTo>
                <a:lnTo>
                  <a:pt x="1853513" y="32971"/>
                </a:lnTo>
                <a:lnTo>
                  <a:pt x="1812324" y="0"/>
                </a:lnTo>
                <a:lnTo>
                  <a:pt x="1606378" y="0"/>
                </a:lnTo>
                <a:lnTo>
                  <a:pt x="1565189" y="32971"/>
                </a:lnTo>
                <a:lnTo>
                  <a:pt x="1523999" y="0"/>
                </a:lnTo>
                <a:lnTo>
                  <a:pt x="1482810" y="0"/>
                </a:lnTo>
                <a:lnTo>
                  <a:pt x="1441621" y="32971"/>
                </a:lnTo>
                <a:lnTo>
                  <a:pt x="1400432" y="0"/>
                </a:lnTo>
                <a:lnTo>
                  <a:pt x="1359243" y="32971"/>
                </a:lnTo>
                <a:lnTo>
                  <a:pt x="1318054" y="0"/>
                </a:lnTo>
                <a:lnTo>
                  <a:pt x="1276864" y="32971"/>
                </a:lnTo>
                <a:lnTo>
                  <a:pt x="1235675" y="0"/>
                </a:lnTo>
                <a:lnTo>
                  <a:pt x="1194486" y="32971"/>
                </a:lnTo>
                <a:lnTo>
                  <a:pt x="1153297" y="32971"/>
                </a:lnTo>
                <a:lnTo>
                  <a:pt x="1112108" y="0"/>
                </a:lnTo>
                <a:lnTo>
                  <a:pt x="1070918" y="32971"/>
                </a:lnTo>
                <a:lnTo>
                  <a:pt x="1029729" y="0"/>
                </a:lnTo>
                <a:lnTo>
                  <a:pt x="988540" y="32971"/>
                </a:lnTo>
                <a:lnTo>
                  <a:pt x="864972" y="32971"/>
                </a:lnTo>
                <a:lnTo>
                  <a:pt x="823783" y="0"/>
                </a:lnTo>
                <a:lnTo>
                  <a:pt x="782594" y="32971"/>
                </a:lnTo>
                <a:lnTo>
                  <a:pt x="741405" y="0"/>
                </a:lnTo>
                <a:lnTo>
                  <a:pt x="700216" y="32971"/>
                </a:lnTo>
                <a:lnTo>
                  <a:pt x="576648" y="32971"/>
                </a:lnTo>
                <a:lnTo>
                  <a:pt x="535459" y="0"/>
                </a:lnTo>
                <a:lnTo>
                  <a:pt x="494270" y="32971"/>
                </a:lnTo>
                <a:lnTo>
                  <a:pt x="453081" y="0"/>
                </a:lnTo>
                <a:lnTo>
                  <a:pt x="411891" y="32971"/>
                </a:lnTo>
                <a:lnTo>
                  <a:pt x="288324" y="32971"/>
                </a:lnTo>
                <a:lnTo>
                  <a:pt x="247135" y="0"/>
                </a:lnTo>
                <a:lnTo>
                  <a:pt x="205945" y="32971"/>
                </a:lnTo>
                <a:lnTo>
                  <a:pt x="82378" y="32971"/>
                </a:lnTo>
                <a:close/>
              </a:path>
            </a:pathLst>
          </a:custGeom>
          <a:solidFill>
            <a:srgbClr val="81CA4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Freeform 2"/>
          <p:cNvSpPr/>
          <p:nvPr/>
        </p:nvSpPr>
        <p:spPr>
          <a:xfrm>
            <a:off x="0" y="0"/>
            <a:ext cx="2594918" cy="1813413"/>
          </a:xfrm>
          <a:custGeom>
            <a:avLst/>
            <a:gdLst/>
            <a:ahLst/>
            <a:cxnLst/>
            <a:rect l="l" t="t" r="r" b="b"/>
            <a:pathLst>
              <a:path w="2594918" h="1813413">
                <a:moveTo>
                  <a:pt x="0" y="0"/>
                </a:moveTo>
                <a:moveTo>
                  <a:pt x="1729945" y="1121019"/>
                </a:moveTo>
                <a:lnTo>
                  <a:pt x="1729945" y="1813413"/>
                </a:lnTo>
                <a:lnTo>
                  <a:pt x="2265405" y="1813413"/>
                </a:lnTo>
                <a:lnTo>
                  <a:pt x="2265405" y="1582615"/>
                </a:lnTo>
                <a:lnTo>
                  <a:pt x="2306594" y="1549644"/>
                </a:lnTo>
                <a:lnTo>
                  <a:pt x="2594918" y="1549644"/>
                </a:lnTo>
                <a:lnTo>
                  <a:pt x="2594918" y="1121019"/>
                </a:lnTo>
                <a:close/>
              </a:path>
            </a:pathLst>
          </a:custGeom>
          <a:solidFill>
            <a:srgbClr val="34241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4242486" cy="1549644"/>
          </a:xfrm>
          <a:custGeom>
            <a:avLst/>
            <a:gdLst/>
            <a:ahLst/>
            <a:cxnLst/>
            <a:rect l="l" t="t" r="r" b="b"/>
            <a:pathLst>
              <a:path w="4242486" h="1549644">
                <a:moveTo>
                  <a:pt x="0" y="0"/>
                </a:moveTo>
                <a:moveTo>
                  <a:pt x="3212756" y="989134"/>
                </a:moveTo>
                <a:lnTo>
                  <a:pt x="3212756" y="1549644"/>
                </a:lnTo>
                <a:lnTo>
                  <a:pt x="3418702" y="1549644"/>
                </a:lnTo>
                <a:lnTo>
                  <a:pt x="3418702" y="1186961"/>
                </a:lnTo>
                <a:lnTo>
                  <a:pt x="3459891" y="1153990"/>
                </a:lnTo>
                <a:lnTo>
                  <a:pt x="4242486" y="1153990"/>
                </a:lnTo>
                <a:lnTo>
                  <a:pt x="4242486" y="989134"/>
                </a:lnTo>
                <a:close/>
              </a:path>
            </a:pathLst>
          </a:custGeom>
          <a:solidFill>
            <a:srgbClr val="170F1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Freeform 4"/>
          <p:cNvSpPr/>
          <p:nvPr/>
        </p:nvSpPr>
        <p:spPr>
          <a:xfrm>
            <a:off x="0" y="0"/>
            <a:ext cx="5478162" cy="1549644"/>
          </a:xfrm>
          <a:custGeom>
            <a:avLst/>
            <a:gdLst/>
            <a:ahLst/>
            <a:cxnLst/>
            <a:rect l="l" t="t" r="r" b="b"/>
            <a:pathLst>
              <a:path w="5478162" h="1549644">
                <a:moveTo>
                  <a:pt x="0" y="0"/>
                </a:moveTo>
                <a:moveTo>
                  <a:pt x="4530810" y="989134"/>
                </a:moveTo>
                <a:lnTo>
                  <a:pt x="4530810" y="1121019"/>
                </a:lnTo>
                <a:lnTo>
                  <a:pt x="4572000" y="1153990"/>
                </a:lnTo>
                <a:lnTo>
                  <a:pt x="5231027" y="1153990"/>
                </a:lnTo>
                <a:lnTo>
                  <a:pt x="5272216" y="1186961"/>
                </a:lnTo>
                <a:lnTo>
                  <a:pt x="5272216" y="1549644"/>
                </a:lnTo>
                <a:lnTo>
                  <a:pt x="5478162" y="1549644"/>
                </a:lnTo>
                <a:lnTo>
                  <a:pt x="5478162" y="989134"/>
                </a:lnTo>
                <a:close/>
              </a:path>
            </a:pathLst>
          </a:custGeom>
          <a:solidFill>
            <a:srgbClr val="170F1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Freeform 5"/>
          <p:cNvSpPr/>
          <p:nvPr/>
        </p:nvSpPr>
        <p:spPr>
          <a:xfrm>
            <a:off x="0" y="0"/>
            <a:ext cx="3418702" cy="3626826"/>
          </a:xfrm>
          <a:custGeom>
            <a:avLst/>
            <a:gdLst/>
            <a:ahLst/>
            <a:cxnLst/>
            <a:rect l="l" t="t" r="r" b="b"/>
            <a:pathLst>
              <a:path w="3418702" h="3626826">
                <a:moveTo>
                  <a:pt x="0" y="0"/>
                </a:moveTo>
                <a:moveTo>
                  <a:pt x="2965621" y="2406894"/>
                </a:moveTo>
                <a:lnTo>
                  <a:pt x="2965621" y="3626826"/>
                </a:lnTo>
                <a:lnTo>
                  <a:pt x="3130378" y="3626826"/>
                </a:lnTo>
                <a:lnTo>
                  <a:pt x="3171567" y="3593855"/>
                </a:lnTo>
                <a:lnTo>
                  <a:pt x="3171567" y="3396028"/>
                </a:lnTo>
                <a:lnTo>
                  <a:pt x="3212756" y="3363057"/>
                </a:lnTo>
                <a:lnTo>
                  <a:pt x="3418702" y="3363057"/>
                </a:lnTo>
                <a:lnTo>
                  <a:pt x="3418702" y="3000375"/>
                </a:lnTo>
                <a:lnTo>
                  <a:pt x="3212756" y="3000375"/>
                </a:lnTo>
                <a:lnTo>
                  <a:pt x="3171567" y="2967403"/>
                </a:lnTo>
                <a:lnTo>
                  <a:pt x="3171567" y="2406894"/>
                </a:lnTo>
                <a:close/>
              </a:path>
            </a:pathLst>
          </a:custGeom>
          <a:solidFill>
            <a:srgbClr val="16111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Freeform 6"/>
          <p:cNvSpPr/>
          <p:nvPr/>
        </p:nvSpPr>
        <p:spPr>
          <a:xfrm>
            <a:off x="0" y="0"/>
            <a:ext cx="3912972" cy="5011615"/>
          </a:xfrm>
          <a:custGeom>
            <a:avLst/>
            <a:gdLst/>
            <a:ahLst/>
            <a:cxnLst/>
            <a:rect l="l" t="t" r="r" b="b"/>
            <a:pathLst>
              <a:path w="3912972" h="5011615">
                <a:moveTo>
                  <a:pt x="0" y="0"/>
                </a:moveTo>
                <a:moveTo>
                  <a:pt x="3459891" y="3857625"/>
                </a:moveTo>
                <a:lnTo>
                  <a:pt x="3459891" y="5011615"/>
                </a:lnTo>
                <a:lnTo>
                  <a:pt x="3665837" y="5011615"/>
                </a:lnTo>
                <a:lnTo>
                  <a:pt x="3665837" y="4055451"/>
                </a:lnTo>
                <a:lnTo>
                  <a:pt x="3707027" y="4022480"/>
                </a:lnTo>
                <a:lnTo>
                  <a:pt x="3912972" y="4022480"/>
                </a:lnTo>
                <a:lnTo>
                  <a:pt x="3912972" y="3857625"/>
                </a:lnTo>
                <a:close/>
              </a:path>
            </a:pathLst>
          </a:custGeom>
          <a:solidFill>
            <a:srgbClr val="16111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Freeform 7"/>
          <p:cNvSpPr/>
          <p:nvPr/>
        </p:nvSpPr>
        <p:spPr>
          <a:xfrm>
            <a:off x="0" y="0"/>
            <a:ext cx="5478162" cy="3824653"/>
          </a:xfrm>
          <a:custGeom>
            <a:avLst/>
            <a:gdLst/>
            <a:ahLst/>
            <a:cxnLst/>
            <a:rect l="l" t="t" r="r" b="b"/>
            <a:pathLst>
              <a:path w="5478162" h="3824653">
                <a:moveTo>
                  <a:pt x="0" y="0"/>
                </a:moveTo>
                <a:moveTo>
                  <a:pt x="3459891" y="2209067"/>
                </a:moveTo>
                <a:lnTo>
                  <a:pt x="3459891" y="2373923"/>
                </a:lnTo>
                <a:lnTo>
                  <a:pt x="3418702" y="2406894"/>
                </a:lnTo>
                <a:lnTo>
                  <a:pt x="3212756" y="2406894"/>
                </a:lnTo>
                <a:lnTo>
                  <a:pt x="3212756" y="2934432"/>
                </a:lnTo>
                <a:lnTo>
                  <a:pt x="3253945" y="2967403"/>
                </a:lnTo>
                <a:lnTo>
                  <a:pt x="3377513" y="2967403"/>
                </a:lnTo>
                <a:lnTo>
                  <a:pt x="3459891" y="3033346"/>
                </a:lnTo>
                <a:lnTo>
                  <a:pt x="3459891" y="3363057"/>
                </a:lnTo>
                <a:lnTo>
                  <a:pt x="3418702" y="3396028"/>
                </a:lnTo>
                <a:lnTo>
                  <a:pt x="3212756" y="3396028"/>
                </a:lnTo>
                <a:lnTo>
                  <a:pt x="3212756" y="3626826"/>
                </a:lnTo>
                <a:lnTo>
                  <a:pt x="3418702" y="3626826"/>
                </a:lnTo>
                <a:lnTo>
                  <a:pt x="3459891" y="3659798"/>
                </a:lnTo>
                <a:lnTo>
                  <a:pt x="3459891" y="3791682"/>
                </a:lnTo>
                <a:lnTo>
                  <a:pt x="3501081" y="3824653"/>
                </a:lnTo>
                <a:lnTo>
                  <a:pt x="4942702" y="3824653"/>
                </a:lnTo>
                <a:lnTo>
                  <a:pt x="4983891" y="3791682"/>
                </a:lnTo>
                <a:lnTo>
                  <a:pt x="4983891" y="3659798"/>
                </a:lnTo>
                <a:lnTo>
                  <a:pt x="5025081" y="3626826"/>
                </a:lnTo>
                <a:lnTo>
                  <a:pt x="5436972" y="3626826"/>
                </a:lnTo>
                <a:lnTo>
                  <a:pt x="5478162" y="3593855"/>
                </a:lnTo>
                <a:lnTo>
                  <a:pt x="5478162" y="3033346"/>
                </a:lnTo>
                <a:lnTo>
                  <a:pt x="5436972" y="3000375"/>
                </a:lnTo>
                <a:lnTo>
                  <a:pt x="5272216" y="3000375"/>
                </a:lnTo>
                <a:lnTo>
                  <a:pt x="5231027" y="2967403"/>
                </a:lnTo>
                <a:lnTo>
                  <a:pt x="5231027" y="2802548"/>
                </a:lnTo>
                <a:lnTo>
                  <a:pt x="5025081" y="2802548"/>
                </a:lnTo>
                <a:lnTo>
                  <a:pt x="4983891" y="2769576"/>
                </a:lnTo>
                <a:lnTo>
                  <a:pt x="4983891" y="2637692"/>
                </a:lnTo>
                <a:lnTo>
                  <a:pt x="5025081" y="2604721"/>
                </a:lnTo>
                <a:lnTo>
                  <a:pt x="5231027" y="2604721"/>
                </a:lnTo>
                <a:lnTo>
                  <a:pt x="5231027" y="2209067"/>
                </a:lnTo>
                <a:close/>
              </a:path>
            </a:pathLst>
          </a:custGeom>
          <a:solidFill>
            <a:srgbClr val="E8F0E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Freeform 8"/>
          <p:cNvSpPr/>
          <p:nvPr/>
        </p:nvSpPr>
        <p:spPr>
          <a:xfrm>
            <a:off x="0" y="0"/>
            <a:ext cx="5231027" cy="2176096"/>
          </a:xfrm>
          <a:custGeom>
            <a:avLst/>
            <a:gdLst/>
            <a:ahLst/>
            <a:cxnLst/>
            <a:rect l="l" t="t" r="r" b="b"/>
            <a:pathLst>
              <a:path w="5231027" h="2176096">
                <a:moveTo>
                  <a:pt x="0" y="0"/>
                </a:moveTo>
                <a:moveTo>
                  <a:pt x="3995351" y="1780442"/>
                </a:moveTo>
                <a:lnTo>
                  <a:pt x="3995351" y="1813413"/>
                </a:lnTo>
                <a:lnTo>
                  <a:pt x="3954162" y="1846384"/>
                </a:lnTo>
                <a:lnTo>
                  <a:pt x="3954162" y="1879355"/>
                </a:lnTo>
                <a:lnTo>
                  <a:pt x="3995351" y="1912326"/>
                </a:lnTo>
                <a:lnTo>
                  <a:pt x="3995351" y="1978269"/>
                </a:lnTo>
                <a:lnTo>
                  <a:pt x="3954162" y="2011240"/>
                </a:lnTo>
                <a:lnTo>
                  <a:pt x="3459891" y="2011240"/>
                </a:lnTo>
                <a:lnTo>
                  <a:pt x="3459891" y="2176096"/>
                </a:lnTo>
                <a:lnTo>
                  <a:pt x="5231027" y="2176096"/>
                </a:lnTo>
                <a:lnTo>
                  <a:pt x="5231027" y="2011240"/>
                </a:lnTo>
                <a:lnTo>
                  <a:pt x="4283675" y="2011240"/>
                </a:lnTo>
                <a:lnTo>
                  <a:pt x="4242486" y="1978269"/>
                </a:lnTo>
                <a:lnTo>
                  <a:pt x="4242486" y="1780442"/>
                </a:lnTo>
                <a:close/>
              </a:path>
            </a:pathLst>
          </a:custGeom>
          <a:solidFill>
            <a:srgbClr val="16101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Freeform 9"/>
          <p:cNvSpPr/>
          <p:nvPr/>
        </p:nvSpPr>
        <p:spPr>
          <a:xfrm>
            <a:off x="0" y="0"/>
            <a:ext cx="5725297" cy="5835894"/>
          </a:xfrm>
          <a:custGeom>
            <a:avLst/>
            <a:gdLst/>
            <a:ahLst/>
            <a:cxnLst/>
            <a:rect l="l" t="t" r="r" b="b"/>
            <a:pathLst>
              <a:path w="5725297" h="5835894">
                <a:moveTo>
                  <a:pt x="0" y="0"/>
                </a:moveTo>
                <a:moveTo>
                  <a:pt x="3212756" y="4846759"/>
                </a:moveTo>
                <a:lnTo>
                  <a:pt x="3212756" y="5440240"/>
                </a:lnTo>
                <a:lnTo>
                  <a:pt x="3418702" y="5440240"/>
                </a:lnTo>
                <a:lnTo>
                  <a:pt x="3459891" y="5473211"/>
                </a:lnTo>
                <a:lnTo>
                  <a:pt x="3459891" y="5638067"/>
                </a:lnTo>
                <a:lnTo>
                  <a:pt x="3665837" y="5638067"/>
                </a:lnTo>
                <a:lnTo>
                  <a:pt x="3707027" y="5671038"/>
                </a:lnTo>
                <a:lnTo>
                  <a:pt x="3707027" y="5835894"/>
                </a:lnTo>
                <a:lnTo>
                  <a:pt x="5189837" y="5835894"/>
                </a:lnTo>
                <a:lnTo>
                  <a:pt x="5231027" y="5802923"/>
                </a:lnTo>
                <a:lnTo>
                  <a:pt x="5231027" y="5671038"/>
                </a:lnTo>
                <a:lnTo>
                  <a:pt x="5272216" y="5638067"/>
                </a:lnTo>
                <a:lnTo>
                  <a:pt x="5395783" y="5638067"/>
                </a:lnTo>
                <a:lnTo>
                  <a:pt x="5478162" y="5572125"/>
                </a:lnTo>
                <a:lnTo>
                  <a:pt x="5478162" y="5473211"/>
                </a:lnTo>
                <a:lnTo>
                  <a:pt x="5519351" y="5440240"/>
                </a:lnTo>
                <a:lnTo>
                  <a:pt x="5684108" y="5440240"/>
                </a:lnTo>
                <a:lnTo>
                  <a:pt x="5725297" y="5407269"/>
                </a:lnTo>
                <a:lnTo>
                  <a:pt x="5725297" y="4879730"/>
                </a:lnTo>
                <a:lnTo>
                  <a:pt x="5684108" y="4846759"/>
                </a:lnTo>
                <a:lnTo>
                  <a:pt x="5560540" y="4846759"/>
                </a:lnTo>
                <a:lnTo>
                  <a:pt x="5560540" y="4912701"/>
                </a:lnTo>
                <a:lnTo>
                  <a:pt x="5519351" y="4945673"/>
                </a:lnTo>
                <a:lnTo>
                  <a:pt x="5560540" y="4978644"/>
                </a:lnTo>
                <a:lnTo>
                  <a:pt x="5519351" y="5011615"/>
                </a:lnTo>
                <a:lnTo>
                  <a:pt x="5519351" y="5209442"/>
                </a:lnTo>
                <a:lnTo>
                  <a:pt x="5478162" y="5242413"/>
                </a:lnTo>
                <a:lnTo>
                  <a:pt x="4819135" y="5242413"/>
                </a:lnTo>
                <a:lnTo>
                  <a:pt x="4777945" y="5275384"/>
                </a:lnTo>
                <a:lnTo>
                  <a:pt x="4777945" y="5440240"/>
                </a:lnTo>
                <a:lnTo>
                  <a:pt x="4736756" y="5473211"/>
                </a:lnTo>
                <a:lnTo>
                  <a:pt x="3954162" y="5473211"/>
                </a:lnTo>
                <a:lnTo>
                  <a:pt x="3912972" y="5440240"/>
                </a:lnTo>
                <a:lnTo>
                  <a:pt x="3912972" y="5242413"/>
                </a:lnTo>
                <a:lnTo>
                  <a:pt x="3707027" y="5242413"/>
                </a:lnTo>
                <a:lnTo>
                  <a:pt x="3665837" y="5209442"/>
                </a:lnTo>
                <a:lnTo>
                  <a:pt x="3665837" y="5044586"/>
                </a:lnTo>
                <a:lnTo>
                  <a:pt x="3459891" y="5044586"/>
                </a:lnTo>
                <a:lnTo>
                  <a:pt x="3377513" y="4978644"/>
                </a:lnTo>
                <a:lnTo>
                  <a:pt x="3418702" y="4945673"/>
                </a:lnTo>
                <a:lnTo>
                  <a:pt x="3418702" y="4912701"/>
                </a:lnTo>
                <a:lnTo>
                  <a:pt x="3377513" y="4879730"/>
                </a:lnTo>
                <a:lnTo>
                  <a:pt x="3377513" y="4846759"/>
                </a:lnTo>
                <a:close/>
              </a:path>
            </a:pathLst>
          </a:custGeom>
          <a:solidFill>
            <a:srgbClr val="63A93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Freeform 10"/>
          <p:cNvSpPr/>
          <p:nvPr/>
        </p:nvSpPr>
        <p:spPr>
          <a:xfrm>
            <a:off x="0" y="0"/>
            <a:ext cx="5231027" cy="2176096"/>
          </a:xfrm>
          <a:custGeom>
            <a:avLst/>
            <a:gdLst/>
            <a:ahLst/>
            <a:cxnLst/>
            <a:rect l="l" t="t" r="r" b="b"/>
            <a:pathLst>
              <a:path w="5231027" h="2176096">
                <a:moveTo>
                  <a:pt x="0" y="0"/>
                </a:moveTo>
                <a:moveTo>
                  <a:pt x="3995351" y="1780442"/>
                </a:moveTo>
                <a:lnTo>
                  <a:pt x="3995351" y="1813413"/>
                </a:lnTo>
                <a:lnTo>
                  <a:pt x="3954162" y="1846384"/>
                </a:lnTo>
                <a:lnTo>
                  <a:pt x="3995351" y="1879355"/>
                </a:lnTo>
                <a:lnTo>
                  <a:pt x="3995351" y="1978269"/>
                </a:lnTo>
                <a:lnTo>
                  <a:pt x="3954162" y="2011240"/>
                </a:lnTo>
                <a:lnTo>
                  <a:pt x="3459891" y="2011240"/>
                </a:lnTo>
                <a:lnTo>
                  <a:pt x="3459891" y="2176096"/>
                </a:lnTo>
                <a:lnTo>
                  <a:pt x="5231027" y="2176096"/>
                </a:lnTo>
                <a:lnTo>
                  <a:pt x="5231027" y="2011240"/>
                </a:lnTo>
                <a:lnTo>
                  <a:pt x="4283675" y="2011240"/>
                </a:lnTo>
                <a:lnTo>
                  <a:pt x="4242486" y="1978269"/>
                </a:lnTo>
                <a:lnTo>
                  <a:pt x="4242486" y="1813413"/>
                </a:lnTo>
                <a:lnTo>
                  <a:pt x="4201297" y="1780442"/>
                </a:lnTo>
                <a:close/>
              </a:path>
            </a:pathLst>
          </a:custGeom>
          <a:solidFill>
            <a:srgbClr val="16101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Freeform 11"/>
          <p:cNvSpPr/>
          <p:nvPr/>
        </p:nvSpPr>
        <p:spPr>
          <a:xfrm>
            <a:off x="0" y="0"/>
            <a:ext cx="5478162" cy="3824653"/>
          </a:xfrm>
          <a:custGeom>
            <a:avLst/>
            <a:gdLst/>
            <a:ahLst/>
            <a:cxnLst/>
            <a:rect l="l" t="t" r="r" b="b"/>
            <a:pathLst>
              <a:path w="5478162" h="3824653">
                <a:moveTo>
                  <a:pt x="0" y="0"/>
                </a:moveTo>
                <a:moveTo>
                  <a:pt x="3459891" y="2209067"/>
                </a:moveTo>
                <a:lnTo>
                  <a:pt x="3459891" y="2373923"/>
                </a:lnTo>
                <a:lnTo>
                  <a:pt x="3418702" y="2406894"/>
                </a:lnTo>
                <a:lnTo>
                  <a:pt x="3212756" y="2406894"/>
                </a:lnTo>
                <a:lnTo>
                  <a:pt x="3212756" y="2967403"/>
                </a:lnTo>
                <a:lnTo>
                  <a:pt x="3418702" y="2967403"/>
                </a:lnTo>
                <a:lnTo>
                  <a:pt x="3459891" y="3000375"/>
                </a:lnTo>
                <a:lnTo>
                  <a:pt x="3459891" y="3363057"/>
                </a:lnTo>
                <a:lnTo>
                  <a:pt x="3418702" y="3396028"/>
                </a:lnTo>
                <a:lnTo>
                  <a:pt x="3253945" y="3396028"/>
                </a:lnTo>
                <a:lnTo>
                  <a:pt x="3212756" y="3429000"/>
                </a:lnTo>
                <a:lnTo>
                  <a:pt x="3212756" y="3626826"/>
                </a:lnTo>
                <a:lnTo>
                  <a:pt x="3418702" y="3626826"/>
                </a:lnTo>
                <a:lnTo>
                  <a:pt x="3459891" y="3659798"/>
                </a:lnTo>
                <a:lnTo>
                  <a:pt x="3459891" y="3791682"/>
                </a:lnTo>
                <a:lnTo>
                  <a:pt x="3501081" y="3824653"/>
                </a:lnTo>
                <a:lnTo>
                  <a:pt x="4942702" y="3824653"/>
                </a:lnTo>
                <a:lnTo>
                  <a:pt x="4983891" y="3791682"/>
                </a:lnTo>
                <a:lnTo>
                  <a:pt x="4983891" y="3659798"/>
                </a:lnTo>
                <a:lnTo>
                  <a:pt x="5025081" y="3626826"/>
                </a:lnTo>
                <a:lnTo>
                  <a:pt x="5436972" y="3626826"/>
                </a:lnTo>
                <a:lnTo>
                  <a:pt x="5478162" y="3593855"/>
                </a:lnTo>
                <a:lnTo>
                  <a:pt x="5478162" y="3033346"/>
                </a:lnTo>
                <a:lnTo>
                  <a:pt x="5436972" y="3033346"/>
                </a:lnTo>
                <a:lnTo>
                  <a:pt x="5395783" y="3000375"/>
                </a:lnTo>
                <a:lnTo>
                  <a:pt x="5272216" y="3000375"/>
                </a:lnTo>
                <a:lnTo>
                  <a:pt x="5231027" y="2967403"/>
                </a:lnTo>
                <a:lnTo>
                  <a:pt x="5231027" y="2802548"/>
                </a:lnTo>
                <a:lnTo>
                  <a:pt x="5025081" y="2802548"/>
                </a:lnTo>
                <a:lnTo>
                  <a:pt x="4983891" y="2769576"/>
                </a:lnTo>
                <a:lnTo>
                  <a:pt x="4983891" y="2604721"/>
                </a:lnTo>
                <a:lnTo>
                  <a:pt x="5025081" y="2571750"/>
                </a:lnTo>
                <a:lnTo>
                  <a:pt x="5231027" y="2571750"/>
                </a:lnTo>
                <a:lnTo>
                  <a:pt x="5231027" y="2209067"/>
                </a:lnTo>
                <a:close/>
              </a:path>
            </a:pathLst>
          </a:custGeom>
          <a:solidFill>
            <a:srgbClr val="F3FC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Freeform 12"/>
          <p:cNvSpPr/>
          <p:nvPr/>
        </p:nvSpPr>
        <p:spPr>
          <a:xfrm>
            <a:off x="0" y="0"/>
            <a:ext cx="4736756" cy="5440240"/>
          </a:xfrm>
          <a:custGeom>
            <a:avLst/>
            <a:gdLst/>
            <a:ahLst/>
            <a:cxnLst/>
            <a:rect l="l" t="t" r="r" b="b"/>
            <a:pathLst>
              <a:path w="4736756" h="5440240">
                <a:moveTo>
                  <a:pt x="0" y="0"/>
                </a:moveTo>
                <a:moveTo>
                  <a:pt x="3995351" y="4846759"/>
                </a:moveTo>
                <a:lnTo>
                  <a:pt x="3995351" y="4912701"/>
                </a:lnTo>
                <a:lnTo>
                  <a:pt x="3954162" y="4945673"/>
                </a:lnTo>
                <a:lnTo>
                  <a:pt x="3954162" y="5440240"/>
                </a:lnTo>
                <a:lnTo>
                  <a:pt x="4736756" y="5440240"/>
                </a:lnTo>
                <a:lnTo>
                  <a:pt x="4736756" y="5044586"/>
                </a:lnTo>
                <a:lnTo>
                  <a:pt x="4448432" y="5044586"/>
                </a:lnTo>
                <a:lnTo>
                  <a:pt x="4407243" y="5011615"/>
                </a:lnTo>
                <a:lnTo>
                  <a:pt x="4407243" y="4978644"/>
                </a:lnTo>
                <a:lnTo>
                  <a:pt x="4448432" y="4945673"/>
                </a:lnTo>
                <a:lnTo>
                  <a:pt x="4489621" y="4945673"/>
                </a:lnTo>
                <a:lnTo>
                  <a:pt x="4489621" y="4912701"/>
                </a:lnTo>
                <a:lnTo>
                  <a:pt x="4530810" y="4879730"/>
                </a:lnTo>
                <a:lnTo>
                  <a:pt x="4530810" y="4846759"/>
                </a:lnTo>
                <a:close/>
              </a:path>
            </a:pathLst>
          </a:custGeom>
          <a:solidFill>
            <a:srgbClr val="242A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Freeform 13"/>
          <p:cNvSpPr/>
          <p:nvPr/>
        </p:nvSpPr>
        <p:spPr>
          <a:xfrm>
            <a:off x="0" y="0"/>
            <a:ext cx="4983891" cy="4615961"/>
          </a:xfrm>
          <a:custGeom>
            <a:avLst/>
            <a:gdLst/>
            <a:ahLst/>
            <a:cxnLst/>
            <a:rect l="l" t="t" r="r" b="b"/>
            <a:pathLst>
              <a:path w="4983891" h="4615961">
                <a:moveTo>
                  <a:pt x="0" y="0"/>
                </a:moveTo>
                <a:moveTo>
                  <a:pt x="3748216" y="4055451"/>
                </a:moveTo>
                <a:lnTo>
                  <a:pt x="3707027" y="4088423"/>
                </a:lnTo>
                <a:lnTo>
                  <a:pt x="3707027" y="4615961"/>
                </a:lnTo>
                <a:lnTo>
                  <a:pt x="4736756" y="4615961"/>
                </a:lnTo>
                <a:lnTo>
                  <a:pt x="4736756" y="4451105"/>
                </a:lnTo>
                <a:lnTo>
                  <a:pt x="4777945" y="4418134"/>
                </a:lnTo>
                <a:lnTo>
                  <a:pt x="4983891" y="4418134"/>
                </a:lnTo>
                <a:lnTo>
                  <a:pt x="4983891" y="4055451"/>
                </a:lnTo>
                <a:close/>
              </a:path>
            </a:pathLst>
          </a:custGeom>
          <a:solidFill>
            <a:srgbClr val="F6FF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Freeform 14"/>
          <p:cNvSpPr/>
          <p:nvPr/>
        </p:nvSpPr>
        <p:spPr>
          <a:xfrm>
            <a:off x="0" y="0"/>
            <a:ext cx="5025081" cy="4615961"/>
          </a:xfrm>
          <a:custGeom>
            <a:avLst/>
            <a:gdLst/>
            <a:ahLst/>
            <a:cxnLst/>
            <a:rect l="l" t="t" r="r" b="b"/>
            <a:pathLst>
              <a:path w="5025081" h="4615961">
                <a:moveTo>
                  <a:pt x="0" y="0"/>
                </a:moveTo>
                <a:moveTo>
                  <a:pt x="3707027" y="4055451"/>
                </a:moveTo>
                <a:lnTo>
                  <a:pt x="3707027" y="4615961"/>
                </a:lnTo>
                <a:lnTo>
                  <a:pt x="4736756" y="4615961"/>
                </a:lnTo>
                <a:lnTo>
                  <a:pt x="4736756" y="4451105"/>
                </a:lnTo>
                <a:lnTo>
                  <a:pt x="4777945" y="4418134"/>
                </a:lnTo>
                <a:lnTo>
                  <a:pt x="4983891" y="4418134"/>
                </a:lnTo>
                <a:lnTo>
                  <a:pt x="4983891" y="4220307"/>
                </a:lnTo>
                <a:lnTo>
                  <a:pt x="5025081" y="4187336"/>
                </a:lnTo>
                <a:lnTo>
                  <a:pt x="4983891" y="4154365"/>
                </a:lnTo>
                <a:lnTo>
                  <a:pt x="5025081" y="4121394"/>
                </a:lnTo>
                <a:lnTo>
                  <a:pt x="4983891" y="4088423"/>
                </a:lnTo>
                <a:lnTo>
                  <a:pt x="4983891" y="4055451"/>
                </a:lnTo>
                <a:close/>
              </a:path>
            </a:pathLst>
          </a:custGeom>
          <a:solidFill>
            <a:srgbClr val="F5FD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Freeform 15"/>
          <p:cNvSpPr/>
          <p:nvPr/>
        </p:nvSpPr>
        <p:spPr>
          <a:xfrm>
            <a:off x="0" y="0"/>
            <a:ext cx="4983891" cy="4615961"/>
          </a:xfrm>
          <a:custGeom>
            <a:avLst/>
            <a:gdLst/>
            <a:ahLst/>
            <a:cxnLst/>
            <a:rect l="l" t="t" r="r" b="b"/>
            <a:pathLst>
              <a:path w="4983891" h="4615961">
                <a:moveTo>
                  <a:pt x="0" y="0"/>
                </a:moveTo>
                <a:moveTo>
                  <a:pt x="3707027" y="4055451"/>
                </a:moveTo>
                <a:lnTo>
                  <a:pt x="3707027" y="4615961"/>
                </a:lnTo>
                <a:lnTo>
                  <a:pt x="4736756" y="4615961"/>
                </a:lnTo>
                <a:lnTo>
                  <a:pt x="4736756" y="4451105"/>
                </a:lnTo>
                <a:lnTo>
                  <a:pt x="4777945" y="4418134"/>
                </a:lnTo>
                <a:lnTo>
                  <a:pt x="4983891" y="4418134"/>
                </a:lnTo>
                <a:lnTo>
                  <a:pt x="4983891" y="4055451"/>
                </a:lnTo>
                <a:close/>
              </a:path>
            </a:pathLst>
          </a:custGeom>
          <a:solidFill>
            <a:srgbClr val="F5FE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Freeform 16"/>
          <p:cNvSpPr/>
          <p:nvPr/>
        </p:nvSpPr>
        <p:spPr>
          <a:xfrm>
            <a:off x="0" y="0"/>
            <a:ext cx="4983891" cy="4615961"/>
          </a:xfrm>
          <a:custGeom>
            <a:avLst/>
            <a:gdLst/>
            <a:ahLst/>
            <a:cxnLst/>
            <a:rect l="l" t="t" r="r" b="b"/>
            <a:pathLst>
              <a:path w="4983891" h="4615961">
                <a:moveTo>
                  <a:pt x="0" y="0"/>
                </a:moveTo>
                <a:moveTo>
                  <a:pt x="3707027" y="4055451"/>
                </a:moveTo>
                <a:lnTo>
                  <a:pt x="3707027" y="4615961"/>
                </a:lnTo>
                <a:lnTo>
                  <a:pt x="4736756" y="4615961"/>
                </a:lnTo>
                <a:lnTo>
                  <a:pt x="4736756" y="4451105"/>
                </a:lnTo>
                <a:lnTo>
                  <a:pt x="4777945" y="4418134"/>
                </a:lnTo>
                <a:lnTo>
                  <a:pt x="4983891" y="4418134"/>
                </a:lnTo>
                <a:lnTo>
                  <a:pt x="4983891" y="4055451"/>
                </a:lnTo>
                <a:close/>
              </a:path>
            </a:pathLst>
          </a:custGeom>
          <a:solidFill>
            <a:srgbClr val="F5FE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Freeform 17"/>
          <p:cNvSpPr/>
          <p:nvPr/>
        </p:nvSpPr>
        <p:spPr>
          <a:xfrm>
            <a:off x="0" y="0"/>
            <a:ext cx="4242486" cy="1549644"/>
          </a:xfrm>
          <a:custGeom>
            <a:avLst/>
            <a:gdLst/>
            <a:ahLst/>
            <a:cxnLst/>
            <a:rect l="l" t="t" r="r" b="b"/>
            <a:pathLst>
              <a:path w="4242486" h="1549644">
                <a:moveTo>
                  <a:pt x="0" y="0"/>
                </a:moveTo>
                <a:moveTo>
                  <a:pt x="3459891" y="1186961"/>
                </a:moveTo>
                <a:lnTo>
                  <a:pt x="3459891" y="1549644"/>
                </a:lnTo>
                <a:lnTo>
                  <a:pt x="3665837" y="1549644"/>
                </a:lnTo>
                <a:lnTo>
                  <a:pt x="3665837" y="1384788"/>
                </a:lnTo>
                <a:lnTo>
                  <a:pt x="3707027" y="1351817"/>
                </a:lnTo>
                <a:lnTo>
                  <a:pt x="3912972" y="1351817"/>
                </a:lnTo>
                <a:lnTo>
                  <a:pt x="3954162" y="1384788"/>
                </a:lnTo>
                <a:lnTo>
                  <a:pt x="3954162" y="1549644"/>
                </a:lnTo>
                <a:lnTo>
                  <a:pt x="4242486" y="1549644"/>
                </a:lnTo>
                <a:lnTo>
                  <a:pt x="4242486" y="1186961"/>
                </a:lnTo>
                <a:close/>
              </a:path>
            </a:pathLst>
          </a:custGeom>
          <a:solidFill>
            <a:srgbClr val="83CF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