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eeform 1"/>
          <p:cNvSpPr/>
          <p:nvPr/>
        </p:nvSpPr>
        <p:spPr>
          <a:xfrm>
            <a:off x="0" y="0"/>
            <a:ext cx="782594" cy="659423"/>
          </a:xfrm>
          <a:custGeom>
            <a:avLst/>
            <a:gdLst/>
            <a:ahLst/>
            <a:cxnLst/>
            <a:rect l="l" t="t" r="r" b="b"/>
            <a:pathLst>
              <a:path w="782594" h="659423">
                <a:moveTo>
                  <a:pt x="0" y="0"/>
                </a:moveTo>
                <a:moveTo>
                  <a:pt x="0" y="0"/>
                </a:moveTo>
                <a:lnTo>
                  <a:pt x="0" y="659423"/>
                </a:lnTo>
                <a:lnTo>
                  <a:pt x="82378" y="659423"/>
                </a:lnTo>
                <a:lnTo>
                  <a:pt x="123567" y="626451"/>
                </a:lnTo>
                <a:lnTo>
                  <a:pt x="247135" y="626451"/>
                </a:lnTo>
                <a:lnTo>
                  <a:pt x="288324" y="593480"/>
                </a:lnTo>
                <a:lnTo>
                  <a:pt x="411891" y="593480"/>
                </a:lnTo>
                <a:lnTo>
                  <a:pt x="453081" y="560509"/>
                </a:lnTo>
                <a:lnTo>
                  <a:pt x="617837" y="560509"/>
                </a:lnTo>
                <a:lnTo>
                  <a:pt x="659027" y="527538"/>
                </a:lnTo>
                <a:lnTo>
                  <a:pt x="700216" y="527538"/>
                </a:lnTo>
                <a:lnTo>
                  <a:pt x="700216" y="461596"/>
                </a:lnTo>
                <a:lnTo>
                  <a:pt x="741405" y="428625"/>
                </a:lnTo>
                <a:lnTo>
                  <a:pt x="741405" y="131884"/>
                </a:lnTo>
                <a:lnTo>
                  <a:pt x="782594" y="98913"/>
                </a:lnTo>
                <a:lnTo>
                  <a:pt x="782594" y="0"/>
                </a:lnTo>
                <a:close/>
              </a:path>
            </a:pathLst>
          </a:custGeom>
          <a:solidFill>
            <a:srgbClr val="81A7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1647567" cy="692394"/>
          </a:xfrm>
          <a:custGeom>
            <a:avLst/>
            <a:gdLst/>
            <a:ahLst/>
            <a:cxnLst/>
            <a:rect l="l" t="t" r="r" b="b"/>
            <a:pathLst>
              <a:path w="1647567" h="692394">
                <a:moveTo>
                  <a:pt x="0" y="0"/>
                </a:moveTo>
                <a:moveTo>
                  <a:pt x="823783" y="0"/>
                </a:moveTo>
                <a:lnTo>
                  <a:pt x="823783" y="98913"/>
                </a:lnTo>
                <a:lnTo>
                  <a:pt x="782594" y="131884"/>
                </a:lnTo>
                <a:lnTo>
                  <a:pt x="782594" y="428625"/>
                </a:lnTo>
                <a:lnTo>
                  <a:pt x="741405" y="461596"/>
                </a:lnTo>
                <a:lnTo>
                  <a:pt x="741405" y="527538"/>
                </a:lnTo>
                <a:lnTo>
                  <a:pt x="947351" y="692394"/>
                </a:lnTo>
                <a:lnTo>
                  <a:pt x="1070918" y="692394"/>
                </a:lnTo>
                <a:lnTo>
                  <a:pt x="1112108" y="659423"/>
                </a:lnTo>
                <a:lnTo>
                  <a:pt x="1153297" y="659423"/>
                </a:lnTo>
                <a:lnTo>
                  <a:pt x="1194486" y="626451"/>
                </a:lnTo>
                <a:lnTo>
                  <a:pt x="1276864" y="626451"/>
                </a:lnTo>
                <a:lnTo>
                  <a:pt x="1318054" y="593480"/>
                </a:lnTo>
                <a:lnTo>
                  <a:pt x="1359243" y="593480"/>
                </a:lnTo>
                <a:lnTo>
                  <a:pt x="1400432" y="560509"/>
                </a:lnTo>
                <a:lnTo>
                  <a:pt x="1441621" y="560509"/>
                </a:lnTo>
                <a:lnTo>
                  <a:pt x="1482810" y="527538"/>
                </a:lnTo>
                <a:lnTo>
                  <a:pt x="1523999" y="527538"/>
                </a:lnTo>
                <a:lnTo>
                  <a:pt x="1523999" y="461596"/>
                </a:lnTo>
                <a:lnTo>
                  <a:pt x="1565189" y="428625"/>
                </a:lnTo>
                <a:lnTo>
                  <a:pt x="1565189" y="263769"/>
                </a:lnTo>
                <a:lnTo>
                  <a:pt x="1606378" y="230798"/>
                </a:lnTo>
                <a:lnTo>
                  <a:pt x="1606378" y="65942"/>
                </a:lnTo>
                <a:lnTo>
                  <a:pt x="1647567" y="32971"/>
                </a:lnTo>
                <a:lnTo>
                  <a:pt x="1647567" y="0"/>
                </a:lnTo>
                <a:close/>
              </a:path>
            </a:pathLst>
          </a:custGeom>
          <a:solidFill>
            <a:srgbClr val="82AE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2430162" cy="824278"/>
          </a:xfrm>
          <a:custGeom>
            <a:avLst/>
            <a:gdLst/>
            <a:ahLst/>
            <a:cxnLst/>
            <a:rect l="l" t="t" r="r" b="b"/>
            <a:pathLst>
              <a:path w="2430162" h="824278">
                <a:moveTo>
                  <a:pt x="0" y="0"/>
                </a:moveTo>
                <a:moveTo>
                  <a:pt x="1688756" y="0"/>
                </a:moveTo>
                <a:lnTo>
                  <a:pt x="1688756" y="32971"/>
                </a:lnTo>
                <a:lnTo>
                  <a:pt x="1647567" y="65942"/>
                </a:lnTo>
                <a:lnTo>
                  <a:pt x="1647567" y="230798"/>
                </a:lnTo>
                <a:lnTo>
                  <a:pt x="1606378" y="263769"/>
                </a:lnTo>
                <a:lnTo>
                  <a:pt x="1606378" y="428625"/>
                </a:lnTo>
                <a:lnTo>
                  <a:pt x="1565189" y="461596"/>
                </a:lnTo>
                <a:lnTo>
                  <a:pt x="1565189" y="527538"/>
                </a:lnTo>
                <a:lnTo>
                  <a:pt x="1647567" y="593480"/>
                </a:lnTo>
                <a:lnTo>
                  <a:pt x="1688756" y="593480"/>
                </a:lnTo>
                <a:lnTo>
                  <a:pt x="1812324" y="692394"/>
                </a:lnTo>
                <a:lnTo>
                  <a:pt x="1853513" y="692394"/>
                </a:lnTo>
                <a:lnTo>
                  <a:pt x="1935891" y="758336"/>
                </a:lnTo>
                <a:lnTo>
                  <a:pt x="1977081" y="758336"/>
                </a:lnTo>
                <a:lnTo>
                  <a:pt x="2059459" y="824278"/>
                </a:lnTo>
                <a:lnTo>
                  <a:pt x="2100648" y="824278"/>
                </a:lnTo>
                <a:lnTo>
                  <a:pt x="2430162" y="560509"/>
                </a:lnTo>
                <a:lnTo>
                  <a:pt x="2430162" y="362682"/>
                </a:lnTo>
                <a:lnTo>
                  <a:pt x="2388972" y="329711"/>
                </a:lnTo>
                <a:lnTo>
                  <a:pt x="2388972" y="65942"/>
                </a:lnTo>
                <a:lnTo>
                  <a:pt x="2347783" y="32971"/>
                </a:lnTo>
                <a:lnTo>
                  <a:pt x="2347783" y="0"/>
                </a:lnTo>
                <a:close/>
              </a:path>
            </a:pathLst>
          </a:custGeom>
          <a:solidFill>
            <a:srgbClr val="83B5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3377513" cy="560509"/>
          </a:xfrm>
          <a:custGeom>
            <a:avLst/>
            <a:gdLst/>
            <a:ahLst/>
            <a:cxnLst/>
            <a:rect l="l" t="t" r="r" b="b"/>
            <a:pathLst>
              <a:path w="3377513" h="560509">
                <a:moveTo>
                  <a:pt x="0" y="0"/>
                </a:moveTo>
                <a:moveTo>
                  <a:pt x="2388972" y="0"/>
                </a:moveTo>
                <a:lnTo>
                  <a:pt x="2388972" y="32971"/>
                </a:lnTo>
                <a:lnTo>
                  <a:pt x="2430162" y="65942"/>
                </a:lnTo>
                <a:lnTo>
                  <a:pt x="2430162" y="329711"/>
                </a:lnTo>
                <a:lnTo>
                  <a:pt x="2471351" y="362682"/>
                </a:lnTo>
                <a:lnTo>
                  <a:pt x="2471351" y="527538"/>
                </a:lnTo>
                <a:lnTo>
                  <a:pt x="2677297" y="527538"/>
                </a:lnTo>
                <a:lnTo>
                  <a:pt x="2718486" y="560509"/>
                </a:lnTo>
                <a:lnTo>
                  <a:pt x="3212756" y="560509"/>
                </a:lnTo>
                <a:lnTo>
                  <a:pt x="3212756" y="461596"/>
                </a:lnTo>
                <a:lnTo>
                  <a:pt x="3253945" y="428625"/>
                </a:lnTo>
                <a:lnTo>
                  <a:pt x="3253945" y="329711"/>
                </a:lnTo>
                <a:lnTo>
                  <a:pt x="3295135" y="296740"/>
                </a:lnTo>
                <a:lnTo>
                  <a:pt x="3295135" y="197826"/>
                </a:lnTo>
                <a:lnTo>
                  <a:pt x="3336324" y="164855"/>
                </a:lnTo>
                <a:lnTo>
                  <a:pt x="3336324" y="65942"/>
                </a:lnTo>
                <a:lnTo>
                  <a:pt x="3377513" y="32971"/>
                </a:lnTo>
                <a:lnTo>
                  <a:pt x="3377513" y="0"/>
                </a:lnTo>
                <a:close/>
              </a:path>
            </a:pathLst>
          </a:custGeom>
          <a:solidFill>
            <a:srgbClr val="83B8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4283675" cy="956163"/>
          </a:xfrm>
          <a:custGeom>
            <a:avLst/>
            <a:gdLst/>
            <a:ahLst/>
            <a:cxnLst/>
            <a:rect l="l" t="t" r="r" b="b"/>
            <a:pathLst>
              <a:path w="4283675" h="956163">
                <a:moveTo>
                  <a:pt x="0" y="0"/>
                </a:moveTo>
                <a:moveTo>
                  <a:pt x="3418702" y="0"/>
                </a:moveTo>
                <a:lnTo>
                  <a:pt x="3418702" y="32971"/>
                </a:lnTo>
                <a:lnTo>
                  <a:pt x="3377513" y="65942"/>
                </a:lnTo>
                <a:lnTo>
                  <a:pt x="3377513" y="164855"/>
                </a:lnTo>
                <a:lnTo>
                  <a:pt x="3336324" y="197826"/>
                </a:lnTo>
                <a:lnTo>
                  <a:pt x="3336324" y="296740"/>
                </a:lnTo>
                <a:lnTo>
                  <a:pt x="3295135" y="329711"/>
                </a:lnTo>
                <a:lnTo>
                  <a:pt x="3295135" y="428625"/>
                </a:lnTo>
                <a:lnTo>
                  <a:pt x="3253945" y="461596"/>
                </a:lnTo>
                <a:lnTo>
                  <a:pt x="3253945" y="626451"/>
                </a:lnTo>
                <a:lnTo>
                  <a:pt x="3336324" y="692394"/>
                </a:lnTo>
                <a:lnTo>
                  <a:pt x="3336324" y="725365"/>
                </a:lnTo>
                <a:lnTo>
                  <a:pt x="3418702" y="791307"/>
                </a:lnTo>
                <a:lnTo>
                  <a:pt x="3418702" y="824278"/>
                </a:lnTo>
                <a:lnTo>
                  <a:pt x="3501081" y="890221"/>
                </a:lnTo>
                <a:lnTo>
                  <a:pt x="3418702" y="956163"/>
                </a:lnTo>
                <a:lnTo>
                  <a:pt x="3212756" y="956163"/>
                </a:lnTo>
                <a:lnTo>
                  <a:pt x="3501081" y="956163"/>
                </a:lnTo>
                <a:lnTo>
                  <a:pt x="3542270" y="923192"/>
                </a:lnTo>
                <a:lnTo>
                  <a:pt x="3789405" y="923192"/>
                </a:lnTo>
                <a:lnTo>
                  <a:pt x="3748216" y="923192"/>
                </a:lnTo>
                <a:lnTo>
                  <a:pt x="3707027" y="890221"/>
                </a:lnTo>
                <a:lnTo>
                  <a:pt x="3830594" y="791307"/>
                </a:lnTo>
                <a:lnTo>
                  <a:pt x="3871783" y="791307"/>
                </a:lnTo>
                <a:lnTo>
                  <a:pt x="3954162" y="725365"/>
                </a:lnTo>
                <a:lnTo>
                  <a:pt x="3995351" y="725365"/>
                </a:lnTo>
                <a:lnTo>
                  <a:pt x="4077729" y="659423"/>
                </a:lnTo>
                <a:lnTo>
                  <a:pt x="4118918" y="659423"/>
                </a:lnTo>
                <a:lnTo>
                  <a:pt x="4201297" y="593480"/>
                </a:lnTo>
                <a:lnTo>
                  <a:pt x="4242486" y="593480"/>
                </a:lnTo>
                <a:lnTo>
                  <a:pt x="4283675" y="560509"/>
                </a:lnTo>
                <a:lnTo>
                  <a:pt x="4242486" y="527538"/>
                </a:lnTo>
                <a:lnTo>
                  <a:pt x="4242486" y="98913"/>
                </a:lnTo>
                <a:lnTo>
                  <a:pt x="4201297" y="65942"/>
                </a:lnTo>
                <a:lnTo>
                  <a:pt x="4201297" y="0"/>
                </a:lnTo>
                <a:close/>
              </a:path>
            </a:pathLst>
          </a:custGeom>
          <a:solidFill>
            <a:srgbClr val="83BE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5272216" cy="791307"/>
          </a:xfrm>
          <a:custGeom>
            <a:avLst/>
            <a:gdLst/>
            <a:ahLst/>
            <a:cxnLst/>
            <a:rect l="l" t="t" r="r" b="b"/>
            <a:pathLst>
              <a:path w="5272216" h="791307">
                <a:moveTo>
                  <a:pt x="0" y="0"/>
                </a:moveTo>
                <a:moveTo>
                  <a:pt x="4242486" y="0"/>
                </a:moveTo>
                <a:lnTo>
                  <a:pt x="4242486" y="65942"/>
                </a:lnTo>
                <a:lnTo>
                  <a:pt x="4283675" y="98913"/>
                </a:lnTo>
                <a:lnTo>
                  <a:pt x="4283675" y="527538"/>
                </a:lnTo>
                <a:lnTo>
                  <a:pt x="4366054" y="593480"/>
                </a:lnTo>
                <a:lnTo>
                  <a:pt x="4448432" y="593480"/>
                </a:lnTo>
                <a:lnTo>
                  <a:pt x="4489621" y="626451"/>
                </a:lnTo>
                <a:lnTo>
                  <a:pt x="4530810" y="626451"/>
                </a:lnTo>
                <a:lnTo>
                  <a:pt x="4572000" y="659423"/>
                </a:lnTo>
                <a:lnTo>
                  <a:pt x="4613189" y="659423"/>
                </a:lnTo>
                <a:lnTo>
                  <a:pt x="4654378" y="692394"/>
                </a:lnTo>
                <a:lnTo>
                  <a:pt x="4736756" y="692394"/>
                </a:lnTo>
                <a:lnTo>
                  <a:pt x="4777945" y="725365"/>
                </a:lnTo>
                <a:lnTo>
                  <a:pt x="4819135" y="725365"/>
                </a:lnTo>
                <a:lnTo>
                  <a:pt x="4860324" y="758336"/>
                </a:lnTo>
                <a:lnTo>
                  <a:pt x="4942702" y="758336"/>
                </a:lnTo>
                <a:lnTo>
                  <a:pt x="4983891" y="791307"/>
                </a:lnTo>
                <a:lnTo>
                  <a:pt x="5025081" y="791307"/>
                </a:lnTo>
                <a:lnTo>
                  <a:pt x="5231027" y="626451"/>
                </a:lnTo>
                <a:lnTo>
                  <a:pt x="5272216" y="626451"/>
                </a:lnTo>
                <a:lnTo>
                  <a:pt x="5272216" y="362682"/>
                </a:lnTo>
                <a:lnTo>
                  <a:pt x="5231027" y="329711"/>
                </a:lnTo>
                <a:lnTo>
                  <a:pt x="5231027" y="0"/>
                </a:lnTo>
                <a:close/>
              </a:path>
            </a:pathLst>
          </a:custGeom>
          <a:solidFill>
            <a:srgbClr val="83BD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6178378" cy="692394"/>
          </a:xfrm>
          <a:custGeom>
            <a:avLst/>
            <a:gdLst/>
            <a:ahLst/>
            <a:cxnLst/>
            <a:rect l="l" t="t" r="r" b="b"/>
            <a:pathLst>
              <a:path w="6178378" h="692394">
                <a:moveTo>
                  <a:pt x="0" y="0"/>
                </a:moveTo>
                <a:moveTo>
                  <a:pt x="5272216" y="0"/>
                </a:moveTo>
                <a:lnTo>
                  <a:pt x="5272216" y="329711"/>
                </a:lnTo>
                <a:lnTo>
                  <a:pt x="5313405" y="362682"/>
                </a:lnTo>
                <a:lnTo>
                  <a:pt x="5313405" y="593480"/>
                </a:lnTo>
                <a:lnTo>
                  <a:pt x="5354594" y="593480"/>
                </a:lnTo>
                <a:lnTo>
                  <a:pt x="5395783" y="626451"/>
                </a:lnTo>
                <a:lnTo>
                  <a:pt x="5642918" y="626451"/>
                </a:lnTo>
                <a:lnTo>
                  <a:pt x="5684108" y="659423"/>
                </a:lnTo>
                <a:lnTo>
                  <a:pt x="5931243" y="659423"/>
                </a:lnTo>
                <a:lnTo>
                  <a:pt x="5972432" y="692394"/>
                </a:lnTo>
                <a:lnTo>
                  <a:pt x="6054810" y="692394"/>
                </a:lnTo>
                <a:lnTo>
                  <a:pt x="6178378" y="593480"/>
                </a:lnTo>
                <a:lnTo>
                  <a:pt x="6178378" y="461596"/>
                </a:lnTo>
                <a:lnTo>
                  <a:pt x="6137189" y="428625"/>
                </a:lnTo>
                <a:lnTo>
                  <a:pt x="6137189" y="0"/>
                </a:lnTo>
                <a:close/>
              </a:path>
            </a:pathLst>
          </a:custGeom>
          <a:solidFill>
            <a:srgbClr val="83BB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Freeform 8"/>
          <p:cNvSpPr/>
          <p:nvPr/>
        </p:nvSpPr>
        <p:spPr>
          <a:xfrm>
            <a:off x="0" y="0"/>
            <a:ext cx="7002162" cy="659423"/>
          </a:xfrm>
          <a:custGeom>
            <a:avLst/>
            <a:gdLst/>
            <a:ahLst/>
            <a:cxnLst/>
            <a:rect l="l" t="t" r="r" b="b"/>
            <a:pathLst>
              <a:path w="7002162" h="659423">
                <a:moveTo>
                  <a:pt x="0" y="0"/>
                </a:moveTo>
                <a:moveTo>
                  <a:pt x="6178378" y="0"/>
                </a:moveTo>
                <a:lnTo>
                  <a:pt x="6178378" y="428625"/>
                </a:lnTo>
                <a:lnTo>
                  <a:pt x="6219567" y="461596"/>
                </a:lnTo>
                <a:lnTo>
                  <a:pt x="6219567" y="593480"/>
                </a:lnTo>
                <a:lnTo>
                  <a:pt x="6301945" y="593480"/>
                </a:lnTo>
                <a:lnTo>
                  <a:pt x="6343135" y="626451"/>
                </a:lnTo>
                <a:lnTo>
                  <a:pt x="6631459" y="626451"/>
                </a:lnTo>
                <a:lnTo>
                  <a:pt x="6672648" y="659423"/>
                </a:lnTo>
                <a:lnTo>
                  <a:pt x="6919783" y="659423"/>
                </a:lnTo>
                <a:lnTo>
                  <a:pt x="7002162" y="593480"/>
                </a:lnTo>
                <a:lnTo>
                  <a:pt x="7002162" y="527538"/>
                </a:lnTo>
                <a:lnTo>
                  <a:pt x="6960972" y="494567"/>
                </a:lnTo>
                <a:lnTo>
                  <a:pt x="6960972" y="131884"/>
                </a:lnTo>
                <a:lnTo>
                  <a:pt x="6919783" y="98913"/>
                </a:lnTo>
                <a:lnTo>
                  <a:pt x="6919783" y="0"/>
                </a:lnTo>
                <a:close/>
              </a:path>
            </a:pathLst>
          </a:custGeom>
          <a:solidFill>
            <a:srgbClr val="83B8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Freeform 9"/>
          <p:cNvSpPr/>
          <p:nvPr/>
        </p:nvSpPr>
        <p:spPr>
          <a:xfrm>
            <a:off x="0" y="0"/>
            <a:ext cx="7743567" cy="626451"/>
          </a:xfrm>
          <a:custGeom>
            <a:avLst/>
            <a:gdLst/>
            <a:ahLst/>
            <a:cxnLst/>
            <a:rect l="l" t="t" r="r" b="b"/>
            <a:pathLst>
              <a:path w="7743567" h="626451">
                <a:moveTo>
                  <a:pt x="0" y="0"/>
                </a:moveTo>
                <a:moveTo>
                  <a:pt x="6960972" y="0"/>
                </a:moveTo>
                <a:lnTo>
                  <a:pt x="6960972" y="98913"/>
                </a:lnTo>
                <a:lnTo>
                  <a:pt x="7002162" y="131884"/>
                </a:lnTo>
                <a:lnTo>
                  <a:pt x="7002162" y="494567"/>
                </a:lnTo>
                <a:lnTo>
                  <a:pt x="7043351" y="527538"/>
                </a:lnTo>
                <a:lnTo>
                  <a:pt x="7043351" y="593480"/>
                </a:lnTo>
                <a:lnTo>
                  <a:pt x="7331675" y="593480"/>
                </a:lnTo>
                <a:lnTo>
                  <a:pt x="7372864" y="626451"/>
                </a:lnTo>
                <a:lnTo>
                  <a:pt x="7661189" y="626451"/>
                </a:lnTo>
                <a:lnTo>
                  <a:pt x="7743567" y="560509"/>
                </a:lnTo>
                <a:lnTo>
                  <a:pt x="7743567" y="428625"/>
                </a:lnTo>
                <a:lnTo>
                  <a:pt x="7702378" y="395653"/>
                </a:lnTo>
                <a:lnTo>
                  <a:pt x="7702378" y="98913"/>
                </a:lnTo>
                <a:lnTo>
                  <a:pt x="7661189" y="65942"/>
                </a:lnTo>
                <a:lnTo>
                  <a:pt x="7661189" y="0"/>
                </a:lnTo>
                <a:close/>
              </a:path>
            </a:pathLst>
          </a:custGeom>
          <a:solidFill>
            <a:srgbClr val="83B3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Freeform 10"/>
          <p:cNvSpPr/>
          <p:nvPr/>
        </p:nvSpPr>
        <p:spPr>
          <a:xfrm>
            <a:off x="0" y="0"/>
            <a:ext cx="8443783" cy="593480"/>
          </a:xfrm>
          <a:custGeom>
            <a:avLst/>
            <a:gdLst/>
            <a:ahLst/>
            <a:cxnLst/>
            <a:rect l="l" t="t" r="r" b="b"/>
            <a:pathLst>
              <a:path w="8443783" h="593480">
                <a:moveTo>
                  <a:pt x="0" y="0"/>
                </a:moveTo>
                <a:moveTo>
                  <a:pt x="7702378" y="0"/>
                </a:moveTo>
                <a:lnTo>
                  <a:pt x="7702378" y="65942"/>
                </a:lnTo>
                <a:lnTo>
                  <a:pt x="7743567" y="98913"/>
                </a:lnTo>
                <a:lnTo>
                  <a:pt x="7743567" y="395653"/>
                </a:lnTo>
                <a:lnTo>
                  <a:pt x="7784756" y="428625"/>
                </a:lnTo>
                <a:lnTo>
                  <a:pt x="7784756" y="560509"/>
                </a:lnTo>
                <a:lnTo>
                  <a:pt x="7990702" y="560509"/>
                </a:lnTo>
                <a:lnTo>
                  <a:pt x="8031891" y="593480"/>
                </a:lnTo>
                <a:lnTo>
                  <a:pt x="8402594" y="593480"/>
                </a:lnTo>
                <a:lnTo>
                  <a:pt x="8443783" y="560509"/>
                </a:lnTo>
                <a:lnTo>
                  <a:pt x="8443783" y="362682"/>
                </a:lnTo>
                <a:lnTo>
                  <a:pt x="8402594" y="329711"/>
                </a:lnTo>
                <a:lnTo>
                  <a:pt x="8402594" y="0"/>
                </a:lnTo>
                <a:close/>
              </a:path>
            </a:pathLst>
          </a:custGeom>
          <a:solidFill>
            <a:srgbClr val="82AD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Freeform 11"/>
          <p:cNvSpPr/>
          <p:nvPr/>
        </p:nvSpPr>
        <p:spPr>
          <a:xfrm>
            <a:off x="0" y="0"/>
            <a:ext cx="9102810" cy="593480"/>
          </a:xfrm>
          <a:custGeom>
            <a:avLst/>
            <a:gdLst/>
            <a:ahLst/>
            <a:cxnLst/>
            <a:rect l="l" t="t" r="r" b="b"/>
            <a:pathLst>
              <a:path w="9102810" h="593480">
                <a:moveTo>
                  <a:pt x="0" y="0"/>
                </a:moveTo>
                <a:moveTo>
                  <a:pt x="8443783" y="0"/>
                </a:moveTo>
                <a:lnTo>
                  <a:pt x="8443783" y="329711"/>
                </a:lnTo>
                <a:lnTo>
                  <a:pt x="8484972" y="362682"/>
                </a:lnTo>
                <a:lnTo>
                  <a:pt x="8484972" y="560509"/>
                </a:lnTo>
                <a:lnTo>
                  <a:pt x="8732108" y="560509"/>
                </a:lnTo>
                <a:lnTo>
                  <a:pt x="8773297" y="593480"/>
                </a:lnTo>
                <a:lnTo>
                  <a:pt x="9102810" y="593480"/>
                </a:lnTo>
                <a:lnTo>
                  <a:pt x="9102810" y="0"/>
                </a:lnTo>
                <a:close/>
              </a:path>
            </a:pathLst>
          </a:custGeom>
          <a:solidFill>
            <a:srgbClr val="81A6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988540" cy="1186961"/>
          </a:xfrm>
          <a:custGeom>
            <a:avLst/>
            <a:gdLst/>
            <a:ahLst/>
            <a:cxnLst/>
            <a:rect l="l" t="t" r="r" b="b"/>
            <a:pathLst>
              <a:path w="988540" h="1186961">
                <a:moveTo>
                  <a:pt x="0" y="0"/>
                </a:moveTo>
                <a:moveTo>
                  <a:pt x="659027" y="560509"/>
                </a:moveTo>
                <a:lnTo>
                  <a:pt x="617837" y="593480"/>
                </a:lnTo>
                <a:lnTo>
                  <a:pt x="453081" y="593480"/>
                </a:lnTo>
                <a:lnTo>
                  <a:pt x="411891" y="626451"/>
                </a:lnTo>
                <a:lnTo>
                  <a:pt x="288324" y="626451"/>
                </a:lnTo>
                <a:lnTo>
                  <a:pt x="247135" y="659423"/>
                </a:lnTo>
                <a:lnTo>
                  <a:pt x="123567" y="659423"/>
                </a:lnTo>
                <a:lnTo>
                  <a:pt x="82378" y="692394"/>
                </a:lnTo>
                <a:lnTo>
                  <a:pt x="0" y="692394"/>
                </a:lnTo>
                <a:lnTo>
                  <a:pt x="0" y="1186961"/>
                </a:lnTo>
                <a:lnTo>
                  <a:pt x="906162" y="1186961"/>
                </a:lnTo>
                <a:lnTo>
                  <a:pt x="906162" y="1088048"/>
                </a:lnTo>
                <a:lnTo>
                  <a:pt x="947351" y="1055076"/>
                </a:lnTo>
                <a:lnTo>
                  <a:pt x="947351" y="758336"/>
                </a:lnTo>
                <a:lnTo>
                  <a:pt x="988540" y="725365"/>
                </a:lnTo>
                <a:lnTo>
                  <a:pt x="947351" y="725365"/>
                </a:lnTo>
                <a:lnTo>
                  <a:pt x="741405" y="560509"/>
                </a:lnTo>
                <a:close/>
              </a:path>
            </a:pathLst>
          </a:custGeom>
          <a:solidFill>
            <a:srgbClr val="83B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2141837" cy="1318846"/>
          </a:xfrm>
          <a:custGeom>
            <a:avLst/>
            <a:gdLst/>
            <a:ahLst/>
            <a:cxnLst/>
            <a:rect l="l" t="t" r="r" b="b"/>
            <a:pathLst>
              <a:path w="2141837" h="1318846">
                <a:moveTo>
                  <a:pt x="0" y="0"/>
                </a:moveTo>
                <a:moveTo>
                  <a:pt x="1482810" y="560509"/>
                </a:moveTo>
                <a:lnTo>
                  <a:pt x="1441621" y="593480"/>
                </a:lnTo>
                <a:lnTo>
                  <a:pt x="1400432" y="593480"/>
                </a:lnTo>
                <a:lnTo>
                  <a:pt x="1359243" y="626451"/>
                </a:lnTo>
                <a:lnTo>
                  <a:pt x="1318054" y="626451"/>
                </a:lnTo>
                <a:lnTo>
                  <a:pt x="1276864" y="659423"/>
                </a:lnTo>
                <a:lnTo>
                  <a:pt x="1194486" y="659423"/>
                </a:lnTo>
                <a:lnTo>
                  <a:pt x="1153297" y="692394"/>
                </a:lnTo>
                <a:lnTo>
                  <a:pt x="1112108" y="692394"/>
                </a:lnTo>
                <a:lnTo>
                  <a:pt x="1070918" y="725365"/>
                </a:lnTo>
                <a:lnTo>
                  <a:pt x="1029729" y="725365"/>
                </a:lnTo>
                <a:lnTo>
                  <a:pt x="988540" y="758336"/>
                </a:lnTo>
                <a:lnTo>
                  <a:pt x="988540" y="1055076"/>
                </a:lnTo>
                <a:lnTo>
                  <a:pt x="947351" y="1088048"/>
                </a:lnTo>
                <a:lnTo>
                  <a:pt x="947351" y="1153990"/>
                </a:lnTo>
                <a:lnTo>
                  <a:pt x="988540" y="1153990"/>
                </a:lnTo>
                <a:lnTo>
                  <a:pt x="1029729" y="1186961"/>
                </a:lnTo>
                <a:lnTo>
                  <a:pt x="1194486" y="1186961"/>
                </a:lnTo>
                <a:lnTo>
                  <a:pt x="1235675" y="1219932"/>
                </a:lnTo>
                <a:lnTo>
                  <a:pt x="1400432" y="1219932"/>
                </a:lnTo>
                <a:lnTo>
                  <a:pt x="1441621" y="1252903"/>
                </a:lnTo>
                <a:lnTo>
                  <a:pt x="1565189" y="1252903"/>
                </a:lnTo>
                <a:lnTo>
                  <a:pt x="1647567" y="1318846"/>
                </a:lnTo>
                <a:lnTo>
                  <a:pt x="1647567" y="1153990"/>
                </a:lnTo>
                <a:lnTo>
                  <a:pt x="1688756" y="1121019"/>
                </a:lnTo>
                <a:lnTo>
                  <a:pt x="1729945" y="1121019"/>
                </a:lnTo>
                <a:lnTo>
                  <a:pt x="1729945" y="1088048"/>
                </a:lnTo>
                <a:lnTo>
                  <a:pt x="1771135" y="1055076"/>
                </a:lnTo>
                <a:lnTo>
                  <a:pt x="2141837" y="1055076"/>
                </a:lnTo>
                <a:lnTo>
                  <a:pt x="2100648" y="1022105"/>
                </a:lnTo>
                <a:lnTo>
                  <a:pt x="2100648" y="857250"/>
                </a:lnTo>
                <a:lnTo>
                  <a:pt x="2059459" y="857250"/>
                </a:lnTo>
                <a:lnTo>
                  <a:pt x="1977081" y="791307"/>
                </a:lnTo>
                <a:lnTo>
                  <a:pt x="1935891" y="791307"/>
                </a:lnTo>
                <a:lnTo>
                  <a:pt x="1853513" y="725365"/>
                </a:lnTo>
                <a:lnTo>
                  <a:pt x="1812324" y="725365"/>
                </a:lnTo>
                <a:lnTo>
                  <a:pt x="1688756" y="626451"/>
                </a:lnTo>
                <a:lnTo>
                  <a:pt x="1647567" y="626451"/>
                </a:lnTo>
                <a:lnTo>
                  <a:pt x="1565189" y="560509"/>
                </a:lnTo>
                <a:close/>
              </a:path>
            </a:pathLst>
          </a:custGeom>
          <a:solidFill>
            <a:srgbClr val="82B9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4036540" cy="1747471"/>
          </a:xfrm>
          <a:custGeom>
            <a:avLst/>
            <a:gdLst/>
            <a:ahLst/>
            <a:cxnLst/>
            <a:rect l="l" t="t" r="r" b="b"/>
            <a:pathLst>
              <a:path w="4036540" h="1747471">
                <a:moveTo>
                  <a:pt x="0" y="0"/>
                </a:moveTo>
                <a:moveTo>
                  <a:pt x="2471351" y="560509"/>
                </a:moveTo>
                <a:lnTo>
                  <a:pt x="2141837" y="824278"/>
                </a:lnTo>
                <a:lnTo>
                  <a:pt x="2141837" y="1022105"/>
                </a:lnTo>
                <a:lnTo>
                  <a:pt x="2183027" y="1055076"/>
                </a:lnTo>
                <a:lnTo>
                  <a:pt x="2141837" y="1088048"/>
                </a:lnTo>
                <a:lnTo>
                  <a:pt x="1771135" y="1088048"/>
                </a:lnTo>
                <a:lnTo>
                  <a:pt x="2141837" y="1088048"/>
                </a:lnTo>
                <a:lnTo>
                  <a:pt x="2183027" y="1121019"/>
                </a:lnTo>
                <a:lnTo>
                  <a:pt x="2553729" y="1121019"/>
                </a:lnTo>
                <a:lnTo>
                  <a:pt x="2594918" y="1153990"/>
                </a:lnTo>
                <a:lnTo>
                  <a:pt x="2594918" y="1549644"/>
                </a:lnTo>
                <a:lnTo>
                  <a:pt x="2553729" y="1582615"/>
                </a:lnTo>
                <a:lnTo>
                  <a:pt x="2306594" y="1582615"/>
                </a:lnTo>
                <a:lnTo>
                  <a:pt x="2306594" y="1747471"/>
                </a:lnTo>
                <a:lnTo>
                  <a:pt x="2306594" y="1615586"/>
                </a:lnTo>
                <a:lnTo>
                  <a:pt x="2347783" y="1582615"/>
                </a:lnTo>
                <a:lnTo>
                  <a:pt x="2594918" y="1582615"/>
                </a:lnTo>
                <a:lnTo>
                  <a:pt x="2636108" y="1549644"/>
                </a:lnTo>
                <a:lnTo>
                  <a:pt x="2636108" y="1384788"/>
                </a:lnTo>
                <a:lnTo>
                  <a:pt x="2677297" y="1351817"/>
                </a:lnTo>
                <a:lnTo>
                  <a:pt x="2677297" y="1318846"/>
                </a:lnTo>
                <a:lnTo>
                  <a:pt x="2800864" y="1219932"/>
                </a:lnTo>
                <a:lnTo>
                  <a:pt x="2842054" y="1219932"/>
                </a:lnTo>
                <a:lnTo>
                  <a:pt x="2883243" y="1186961"/>
                </a:lnTo>
                <a:lnTo>
                  <a:pt x="2924432" y="1186961"/>
                </a:lnTo>
                <a:lnTo>
                  <a:pt x="2965621" y="1153990"/>
                </a:lnTo>
                <a:lnTo>
                  <a:pt x="3006810" y="1153990"/>
                </a:lnTo>
                <a:lnTo>
                  <a:pt x="3047999" y="1121019"/>
                </a:lnTo>
                <a:lnTo>
                  <a:pt x="3089189" y="1121019"/>
                </a:lnTo>
                <a:lnTo>
                  <a:pt x="3130378" y="1153990"/>
                </a:lnTo>
                <a:lnTo>
                  <a:pt x="3130378" y="1186961"/>
                </a:lnTo>
                <a:lnTo>
                  <a:pt x="3171567" y="1219932"/>
                </a:lnTo>
                <a:lnTo>
                  <a:pt x="3171567" y="1549644"/>
                </a:lnTo>
                <a:lnTo>
                  <a:pt x="3212756" y="1582615"/>
                </a:lnTo>
                <a:lnTo>
                  <a:pt x="3418702" y="1582615"/>
                </a:lnTo>
                <a:lnTo>
                  <a:pt x="3459891" y="1549644"/>
                </a:lnTo>
                <a:lnTo>
                  <a:pt x="3459891" y="1219932"/>
                </a:lnTo>
                <a:lnTo>
                  <a:pt x="3542270" y="1153990"/>
                </a:lnTo>
                <a:lnTo>
                  <a:pt x="4036540" y="1153990"/>
                </a:lnTo>
                <a:lnTo>
                  <a:pt x="3459891" y="1153990"/>
                </a:lnTo>
                <a:lnTo>
                  <a:pt x="3418702" y="1186961"/>
                </a:lnTo>
                <a:lnTo>
                  <a:pt x="3418702" y="1516673"/>
                </a:lnTo>
                <a:lnTo>
                  <a:pt x="3377513" y="1549644"/>
                </a:lnTo>
                <a:lnTo>
                  <a:pt x="3295135" y="1549644"/>
                </a:lnTo>
                <a:lnTo>
                  <a:pt x="3212756" y="1483701"/>
                </a:lnTo>
                <a:lnTo>
                  <a:pt x="3212756" y="1055076"/>
                </a:lnTo>
                <a:lnTo>
                  <a:pt x="3295135" y="989134"/>
                </a:lnTo>
                <a:lnTo>
                  <a:pt x="4036540" y="989134"/>
                </a:lnTo>
                <a:lnTo>
                  <a:pt x="3212756" y="989134"/>
                </a:lnTo>
                <a:lnTo>
                  <a:pt x="3171567" y="956163"/>
                </a:lnTo>
                <a:lnTo>
                  <a:pt x="3212756" y="923192"/>
                </a:lnTo>
                <a:lnTo>
                  <a:pt x="3418702" y="923192"/>
                </a:lnTo>
                <a:lnTo>
                  <a:pt x="3459891" y="890221"/>
                </a:lnTo>
                <a:lnTo>
                  <a:pt x="3377513" y="824278"/>
                </a:lnTo>
                <a:lnTo>
                  <a:pt x="3377513" y="791307"/>
                </a:lnTo>
                <a:lnTo>
                  <a:pt x="3295135" y="725365"/>
                </a:lnTo>
                <a:lnTo>
                  <a:pt x="3295135" y="692394"/>
                </a:lnTo>
                <a:lnTo>
                  <a:pt x="3212756" y="626451"/>
                </a:lnTo>
                <a:lnTo>
                  <a:pt x="3212756" y="593480"/>
                </a:lnTo>
                <a:lnTo>
                  <a:pt x="2718486" y="593480"/>
                </a:lnTo>
                <a:lnTo>
                  <a:pt x="2677297" y="560509"/>
                </a:lnTo>
                <a:close/>
              </a:path>
            </a:pathLst>
          </a:custGeom>
          <a:solidFill>
            <a:srgbClr val="72A8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Freeform 15"/>
          <p:cNvSpPr/>
          <p:nvPr/>
        </p:nvSpPr>
        <p:spPr>
          <a:xfrm>
            <a:off x="0" y="0"/>
            <a:ext cx="4983891" cy="1780442"/>
          </a:xfrm>
          <a:custGeom>
            <a:avLst/>
            <a:gdLst/>
            <a:ahLst/>
            <a:cxnLst/>
            <a:rect l="l" t="t" r="r" b="b"/>
            <a:pathLst>
              <a:path w="4983891" h="1780442">
                <a:moveTo>
                  <a:pt x="0" y="0"/>
                </a:moveTo>
                <a:moveTo>
                  <a:pt x="4283675" y="593480"/>
                </a:moveTo>
                <a:lnTo>
                  <a:pt x="4242486" y="626451"/>
                </a:lnTo>
                <a:lnTo>
                  <a:pt x="4201297" y="626451"/>
                </a:lnTo>
                <a:lnTo>
                  <a:pt x="4118918" y="692394"/>
                </a:lnTo>
                <a:lnTo>
                  <a:pt x="4077729" y="692394"/>
                </a:lnTo>
                <a:lnTo>
                  <a:pt x="3995351" y="758336"/>
                </a:lnTo>
                <a:lnTo>
                  <a:pt x="3954162" y="758336"/>
                </a:lnTo>
                <a:lnTo>
                  <a:pt x="3871783" y="824278"/>
                </a:lnTo>
                <a:lnTo>
                  <a:pt x="3830594" y="824278"/>
                </a:lnTo>
                <a:lnTo>
                  <a:pt x="3748216" y="890221"/>
                </a:lnTo>
                <a:lnTo>
                  <a:pt x="3789405" y="890221"/>
                </a:lnTo>
                <a:lnTo>
                  <a:pt x="3830594" y="923192"/>
                </a:lnTo>
                <a:lnTo>
                  <a:pt x="3789405" y="956163"/>
                </a:lnTo>
                <a:lnTo>
                  <a:pt x="3542270" y="956163"/>
                </a:lnTo>
                <a:lnTo>
                  <a:pt x="4036540" y="956163"/>
                </a:lnTo>
                <a:lnTo>
                  <a:pt x="4077729" y="989134"/>
                </a:lnTo>
                <a:lnTo>
                  <a:pt x="4036540" y="1022105"/>
                </a:lnTo>
                <a:lnTo>
                  <a:pt x="3295135" y="1022105"/>
                </a:lnTo>
                <a:lnTo>
                  <a:pt x="3253945" y="1055076"/>
                </a:lnTo>
                <a:lnTo>
                  <a:pt x="3253945" y="1483701"/>
                </a:lnTo>
                <a:lnTo>
                  <a:pt x="3295135" y="1516673"/>
                </a:lnTo>
                <a:lnTo>
                  <a:pt x="3377513" y="1516673"/>
                </a:lnTo>
                <a:lnTo>
                  <a:pt x="3377513" y="1186961"/>
                </a:lnTo>
                <a:lnTo>
                  <a:pt x="3459891" y="1121019"/>
                </a:lnTo>
                <a:lnTo>
                  <a:pt x="4036540" y="1121019"/>
                </a:lnTo>
                <a:lnTo>
                  <a:pt x="4077729" y="1153990"/>
                </a:lnTo>
                <a:lnTo>
                  <a:pt x="4036540" y="1186961"/>
                </a:lnTo>
                <a:lnTo>
                  <a:pt x="3542270" y="1186961"/>
                </a:lnTo>
                <a:lnTo>
                  <a:pt x="3501081" y="1219932"/>
                </a:lnTo>
                <a:lnTo>
                  <a:pt x="3501081" y="1549644"/>
                </a:lnTo>
                <a:lnTo>
                  <a:pt x="3459891" y="1582615"/>
                </a:lnTo>
                <a:lnTo>
                  <a:pt x="3459891" y="1780442"/>
                </a:lnTo>
                <a:lnTo>
                  <a:pt x="3912972" y="1780442"/>
                </a:lnTo>
                <a:lnTo>
                  <a:pt x="3912972" y="1582615"/>
                </a:lnTo>
                <a:lnTo>
                  <a:pt x="3954162" y="1549644"/>
                </a:lnTo>
                <a:lnTo>
                  <a:pt x="3995351" y="1582615"/>
                </a:lnTo>
                <a:lnTo>
                  <a:pt x="4201297" y="1582615"/>
                </a:lnTo>
                <a:lnTo>
                  <a:pt x="4283675" y="1516673"/>
                </a:lnTo>
                <a:lnTo>
                  <a:pt x="4283675" y="1417759"/>
                </a:lnTo>
                <a:lnTo>
                  <a:pt x="4242486" y="1384788"/>
                </a:lnTo>
                <a:lnTo>
                  <a:pt x="4283675" y="1351817"/>
                </a:lnTo>
                <a:lnTo>
                  <a:pt x="4324864" y="1351817"/>
                </a:lnTo>
                <a:lnTo>
                  <a:pt x="4366054" y="1384788"/>
                </a:lnTo>
                <a:lnTo>
                  <a:pt x="4407243" y="1384788"/>
                </a:lnTo>
                <a:lnTo>
                  <a:pt x="4448432" y="1351817"/>
                </a:lnTo>
                <a:lnTo>
                  <a:pt x="4489621" y="1351817"/>
                </a:lnTo>
                <a:lnTo>
                  <a:pt x="4489621" y="1022105"/>
                </a:lnTo>
                <a:lnTo>
                  <a:pt x="4530810" y="989134"/>
                </a:lnTo>
                <a:lnTo>
                  <a:pt x="4530810" y="956163"/>
                </a:lnTo>
                <a:lnTo>
                  <a:pt x="4572000" y="923192"/>
                </a:lnTo>
                <a:lnTo>
                  <a:pt x="4983891" y="923192"/>
                </a:lnTo>
                <a:lnTo>
                  <a:pt x="4983891" y="824278"/>
                </a:lnTo>
                <a:lnTo>
                  <a:pt x="4942702" y="791307"/>
                </a:lnTo>
                <a:lnTo>
                  <a:pt x="4860324" y="791307"/>
                </a:lnTo>
                <a:lnTo>
                  <a:pt x="4819135" y="758336"/>
                </a:lnTo>
                <a:lnTo>
                  <a:pt x="4777945" y="758336"/>
                </a:lnTo>
                <a:lnTo>
                  <a:pt x="4736756" y="725365"/>
                </a:lnTo>
                <a:lnTo>
                  <a:pt x="4654378" y="725365"/>
                </a:lnTo>
                <a:lnTo>
                  <a:pt x="4613189" y="692394"/>
                </a:lnTo>
                <a:lnTo>
                  <a:pt x="4572000" y="692394"/>
                </a:lnTo>
                <a:lnTo>
                  <a:pt x="4530810" y="659423"/>
                </a:lnTo>
                <a:lnTo>
                  <a:pt x="4489621" y="659423"/>
                </a:lnTo>
                <a:lnTo>
                  <a:pt x="4448432" y="626451"/>
                </a:lnTo>
                <a:lnTo>
                  <a:pt x="4366054" y="626451"/>
                </a:lnTo>
                <a:lnTo>
                  <a:pt x="4324864" y="593480"/>
                </a:lnTo>
                <a:close/>
              </a:path>
            </a:pathLst>
          </a:custGeom>
          <a:solidFill>
            <a:srgbClr val="5A87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Freeform 16"/>
          <p:cNvSpPr/>
          <p:nvPr/>
        </p:nvSpPr>
        <p:spPr>
          <a:xfrm>
            <a:off x="0" y="0"/>
            <a:ext cx="8443783" cy="1219932"/>
          </a:xfrm>
          <a:custGeom>
            <a:avLst/>
            <a:gdLst/>
            <a:ahLst/>
            <a:cxnLst/>
            <a:rect l="l" t="t" r="r" b="b"/>
            <a:pathLst>
              <a:path w="8443783" h="1219932">
                <a:moveTo>
                  <a:pt x="0" y="0"/>
                </a:moveTo>
                <a:moveTo>
                  <a:pt x="7743567" y="593480"/>
                </a:moveTo>
                <a:lnTo>
                  <a:pt x="7661189" y="659423"/>
                </a:lnTo>
                <a:lnTo>
                  <a:pt x="7702378" y="692394"/>
                </a:lnTo>
                <a:lnTo>
                  <a:pt x="7702378" y="923192"/>
                </a:lnTo>
                <a:lnTo>
                  <a:pt x="7743567" y="956163"/>
                </a:lnTo>
                <a:lnTo>
                  <a:pt x="7743567" y="1153990"/>
                </a:lnTo>
                <a:lnTo>
                  <a:pt x="7784756" y="1186961"/>
                </a:lnTo>
                <a:lnTo>
                  <a:pt x="7990702" y="1186961"/>
                </a:lnTo>
                <a:lnTo>
                  <a:pt x="8031891" y="1219932"/>
                </a:lnTo>
                <a:lnTo>
                  <a:pt x="8402594" y="1219932"/>
                </a:lnTo>
                <a:lnTo>
                  <a:pt x="8443783" y="1186961"/>
                </a:lnTo>
                <a:lnTo>
                  <a:pt x="8443783" y="1088048"/>
                </a:lnTo>
                <a:lnTo>
                  <a:pt x="8402594" y="1055076"/>
                </a:lnTo>
                <a:lnTo>
                  <a:pt x="8402594" y="692394"/>
                </a:lnTo>
                <a:lnTo>
                  <a:pt x="8361405" y="659423"/>
                </a:lnTo>
                <a:lnTo>
                  <a:pt x="8361405" y="626451"/>
                </a:lnTo>
                <a:lnTo>
                  <a:pt x="8031891" y="626451"/>
                </a:lnTo>
                <a:lnTo>
                  <a:pt x="7990702" y="593480"/>
                </a:lnTo>
                <a:close/>
              </a:path>
            </a:pathLst>
          </a:custGeom>
          <a:solidFill>
            <a:srgbClr val="83B6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Freeform 17"/>
          <p:cNvSpPr/>
          <p:nvPr/>
        </p:nvSpPr>
        <p:spPr>
          <a:xfrm>
            <a:off x="0" y="0"/>
            <a:ext cx="9102810" cy="1219932"/>
          </a:xfrm>
          <a:custGeom>
            <a:avLst/>
            <a:gdLst/>
            <a:ahLst/>
            <a:cxnLst/>
            <a:rect l="l" t="t" r="r" b="b"/>
            <a:pathLst>
              <a:path w="9102810" h="1219932">
                <a:moveTo>
                  <a:pt x="0" y="0"/>
                </a:moveTo>
                <a:moveTo>
                  <a:pt x="8443783" y="593480"/>
                </a:moveTo>
                <a:lnTo>
                  <a:pt x="8402594" y="626451"/>
                </a:lnTo>
                <a:lnTo>
                  <a:pt x="8402594" y="659423"/>
                </a:lnTo>
                <a:lnTo>
                  <a:pt x="8443783" y="692394"/>
                </a:lnTo>
                <a:lnTo>
                  <a:pt x="8443783" y="1055076"/>
                </a:lnTo>
                <a:lnTo>
                  <a:pt x="8484972" y="1088048"/>
                </a:lnTo>
                <a:lnTo>
                  <a:pt x="8484972" y="1186961"/>
                </a:lnTo>
                <a:lnTo>
                  <a:pt x="8896864" y="1186961"/>
                </a:lnTo>
                <a:lnTo>
                  <a:pt x="8938054" y="1219932"/>
                </a:lnTo>
                <a:lnTo>
                  <a:pt x="9102810" y="1219932"/>
                </a:lnTo>
                <a:lnTo>
                  <a:pt x="9102810" y="626451"/>
                </a:lnTo>
                <a:lnTo>
                  <a:pt x="8773297" y="626451"/>
                </a:lnTo>
                <a:lnTo>
                  <a:pt x="8732108" y="593480"/>
                </a:lnTo>
                <a:close/>
              </a:path>
            </a:pathLst>
          </a:custGeom>
          <a:solidFill>
            <a:srgbClr val="82AF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Freeform 18"/>
          <p:cNvSpPr/>
          <p:nvPr/>
        </p:nvSpPr>
        <p:spPr>
          <a:xfrm>
            <a:off x="0" y="0"/>
            <a:ext cx="6095999" cy="1978269"/>
          </a:xfrm>
          <a:custGeom>
            <a:avLst/>
            <a:gdLst/>
            <a:ahLst/>
            <a:cxnLst/>
            <a:rect l="l" t="t" r="r" b="b"/>
            <a:pathLst>
              <a:path w="6095999" h="1978269">
                <a:moveTo>
                  <a:pt x="0" y="0"/>
                </a:moveTo>
                <a:moveTo>
                  <a:pt x="5313405" y="626451"/>
                </a:moveTo>
                <a:lnTo>
                  <a:pt x="5272216" y="659423"/>
                </a:lnTo>
                <a:lnTo>
                  <a:pt x="5231027" y="659423"/>
                </a:lnTo>
                <a:lnTo>
                  <a:pt x="5025081" y="824278"/>
                </a:lnTo>
                <a:lnTo>
                  <a:pt x="5025081" y="923192"/>
                </a:lnTo>
                <a:lnTo>
                  <a:pt x="4983891" y="956163"/>
                </a:lnTo>
                <a:lnTo>
                  <a:pt x="4572000" y="956163"/>
                </a:lnTo>
                <a:lnTo>
                  <a:pt x="4572000" y="989134"/>
                </a:lnTo>
                <a:lnTo>
                  <a:pt x="4530810" y="1022105"/>
                </a:lnTo>
                <a:lnTo>
                  <a:pt x="4530810" y="1351817"/>
                </a:lnTo>
                <a:lnTo>
                  <a:pt x="4489621" y="1384788"/>
                </a:lnTo>
                <a:lnTo>
                  <a:pt x="4448432" y="1384788"/>
                </a:lnTo>
                <a:lnTo>
                  <a:pt x="4407243" y="1417759"/>
                </a:lnTo>
                <a:lnTo>
                  <a:pt x="4366054" y="1417759"/>
                </a:lnTo>
                <a:lnTo>
                  <a:pt x="4324864" y="1384788"/>
                </a:lnTo>
                <a:lnTo>
                  <a:pt x="4283675" y="1384788"/>
                </a:lnTo>
                <a:lnTo>
                  <a:pt x="4324864" y="1417759"/>
                </a:lnTo>
                <a:lnTo>
                  <a:pt x="4324864" y="1516673"/>
                </a:lnTo>
                <a:lnTo>
                  <a:pt x="4201297" y="1615586"/>
                </a:lnTo>
                <a:lnTo>
                  <a:pt x="3995351" y="1615586"/>
                </a:lnTo>
                <a:lnTo>
                  <a:pt x="3954162" y="1582615"/>
                </a:lnTo>
                <a:lnTo>
                  <a:pt x="3954162" y="1879355"/>
                </a:lnTo>
                <a:lnTo>
                  <a:pt x="3954162" y="1780442"/>
                </a:lnTo>
                <a:lnTo>
                  <a:pt x="3995351" y="1747471"/>
                </a:lnTo>
                <a:lnTo>
                  <a:pt x="4201297" y="1747471"/>
                </a:lnTo>
                <a:lnTo>
                  <a:pt x="4283675" y="1813413"/>
                </a:lnTo>
                <a:lnTo>
                  <a:pt x="4283675" y="1978269"/>
                </a:lnTo>
                <a:lnTo>
                  <a:pt x="4489621" y="1978269"/>
                </a:lnTo>
                <a:lnTo>
                  <a:pt x="4489621" y="1813413"/>
                </a:lnTo>
                <a:lnTo>
                  <a:pt x="4530810" y="1780442"/>
                </a:lnTo>
                <a:lnTo>
                  <a:pt x="4572000" y="1780442"/>
                </a:lnTo>
                <a:lnTo>
                  <a:pt x="4613189" y="1747471"/>
                </a:lnTo>
                <a:lnTo>
                  <a:pt x="4654378" y="1747471"/>
                </a:lnTo>
                <a:lnTo>
                  <a:pt x="4736756" y="1813413"/>
                </a:lnTo>
                <a:lnTo>
                  <a:pt x="4736756" y="1978269"/>
                </a:lnTo>
                <a:lnTo>
                  <a:pt x="4777945" y="1978269"/>
                </a:lnTo>
                <a:lnTo>
                  <a:pt x="4777945" y="1813413"/>
                </a:lnTo>
                <a:lnTo>
                  <a:pt x="4819135" y="1780442"/>
                </a:lnTo>
                <a:lnTo>
                  <a:pt x="5231027" y="1780442"/>
                </a:lnTo>
                <a:lnTo>
                  <a:pt x="5272216" y="1747471"/>
                </a:lnTo>
                <a:lnTo>
                  <a:pt x="5272216" y="1615586"/>
                </a:lnTo>
                <a:lnTo>
                  <a:pt x="5313405" y="1582615"/>
                </a:lnTo>
                <a:lnTo>
                  <a:pt x="5478162" y="1582615"/>
                </a:lnTo>
                <a:lnTo>
                  <a:pt x="5519351" y="1549644"/>
                </a:lnTo>
                <a:lnTo>
                  <a:pt x="5519351" y="1516673"/>
                </a:lnTo>
                <a:lnTo>
                  <a:pt x="5560540" y="1483701"/>
                </a:lnTo>
                <a:lnTo>
                  <a:pt x="5560540" y="1450730"/>
                </a:lnTo>
                <a:lnTo>
                  <a:pt x="5601729" y="1417759"/>
                </a:lnTo>
                <a:lnTo>
                  <a:pt x="5890054" y="1417759"/>
                </a:lnTo>
                <a:lnTo>
                  <a:pt x="6095999" y="1252903"/>
                </a:lnTo>
                <a:lnTo>
                  <a:pt x="6095999" y="1055076"/>
                </a:lnTo>
                <a:lnTo>
                  <a:pt x="6054810" y="1022105"/>
                </a:lnTo>
                <a:lnTo>
                  <a:pt x="6054810" y="725365"/>
                </a:lnTo>
                <a:lnTo>
                  <a:pt x="5972432" y="725365"/>
                </a:lnTo>
                <a:lnTo>
                  <a:pt x="5931243" y="692394"/>
                </a:lnTo>
                <a:lnTo>
                  <a:pt x="5684108" y="692394"/>
                </a:lnTo>
                <a:lnTo>
                  <a:pt x="5642918" y="659423"/>
                </a:lnTo>
                <a:lnTo>
                  <a:pt x="5395783" y="659423"/>
                </a:lnTo>
                <a:lnTo>
                  <a:pt x="5354594" y="626451"/>
                </a:lnTo>
                <a:close/>
              </a:path>
            </a:pathLst>
          </a:custGeom>
          <a:solidFill>
            <a:srgbClr val="598C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Freeform 19"/>
          <p:cNvSpPr/>
          <p:nvPr/>
        </p:nvSpPr>
        <p:spPr>
          <a:xfrm>
            <a:off x="0" y="0"/>
            <a:ext cx="6960972" cy="1351817"/>
          </a:xfrm>
          <a:custGeom>
            <a:avLst/>
            <a:gdLst/>
            <a:ahLst/>
            <a:cxnLst/>
            <a:rect l="l" t="t" r="r" b="b"/>
            <a:pathLst>
              <a:path w="6960972" h="1351817">
                <a:moveTo>
                  <a:pt x="0" y="0"/>
                </a:moveTo>
                <a:moveTo>
                  <a:pt x="6178378" y="626451"/>
                </a:moveTo>
                <a:lnTo>
                  <a:pt x="6095999" y="692394"/>
                </a:lnTo>
                <a:lnTo>
                  <a:pt x="6095999" y="1022105"/>
                </a:lnTo>
                <a:lnTo>
                  <a:pt x="6137189" y="1055076"/>
                </a:lnTo>
                <a:lnTo>
                  <a:pt x="6137189" y="1252903"/>
                </a:lnTo>
                <a:lnTo>
                  <a:pt x="6178378" y="1252903"/>
                </a:lnTo>
                <a:lnTo>
                  <a:pt x="6219567" y="1285875"/>
                </a:lnTo>
                <a:lnTo>
                  <a:pt x="6466702" y="1285875"/>
                </a:lnTo>
                <a:lnTo>
                  <a:pt x="6507891" y="1318846"/>
                </a:lnTo>
                <a:lnTo>
                  <a:pt x="6672648" y="1318846"/>
                </a:lnTo>
                <a:lnTo>
                  <a:pt x="6713837" y="1351817"/>
                </a:lnTo>
                <a:lnTo>
                  <a:pt x="6796216" y="1351817"/>
                </a:lnTo>
                <a:lnTo>
                  <a:pt x="6878594" y="1285875"/>
                </a:lnTo>
                <a:lnTo>
                  <a:pt x="6919783" y="1285875"/>
                </a:lnTo>
                <a:lnTo>
                  <a:pt x="6960972" y="1252903"/>
                </a:lnTo>
                <a:lnTo>
                  <a:pt x="6960972" y="1186961"/>
                </a:lnTo>
                <a:lnTo>
                  <a:pt x="6919783" y="1153990"/>
                </a:lnTo>
                <a:lnTo>
                  <a:pt x="6919783" y="956163"/>
                </a:lnTo>
                <a:lnTo>
                  <a:pt x="6878594" y="923192"/>
                </a:lnTo>
                <a:lnTo>
                  <a:pt x="6878594" y="692394"/>
                </a:lnTo>
                <a:lnTo>
                  <a:pt x="6672648" y="692394"/>
                </a:lnTo>
                <a:lnTo>
                  <a:pt x="6631459" y="659423"/>
                </a:lnTo>
                <a:lnTo>
                  <a:pt x="6343135" y="659423"/>
                </a:lnTo>
                <a:lnTo>
                  <a:pt x="6301945" y="626451"/>
                </a:lnTo>
                <a:close/>
              </a:path>
            </a:pathLst>
          </a:custGeom>
          <a:solidFill>
            <a:srgbClr val="83C3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Freeform 20"/>
          <p:cNvSpPr/>
          <p:nvPr/>
        </p:nvSpPr>
        <p:spPr>
          <a:xfrm>
            <a:off x="0" y="0"/>
            <a:ext cx="7743567" cy="1318846"/>
          </a:xfrm>
          <a:custGeom>
            <a:avLst/>
            <a:gdLst/>
            <a:ahLst/>
            <a:cxnLst/>
            <a:rect l="l" t="t" r="r" b="b"/>
            <a:pathLst>
              <a:path w="7743567" h="1318846">
                <a:moveTo>
                  <a:pt x="0" y="0"/>
                </a:moveTo>
                <a:moveTo>
                  <a:pt x="7002162" y="626451"/>
                </a:moveTo>
                <a:lnTo>
                  <a:pt x="6919783" y="692394"/>
                </a:lnTo>
                <a:lnTo>
                  <a:pt x="6919783" y="923192"/>
                </a:lnTo>
                <a:lnTo>
                  <a:pt x="6960972" y="956163"/>
                </a:lnTo>
                <a:lnTo>
                  <a:pt x="6960972" y="1153990"/>
                </a:lnTo>
                <a:lnTo>
                  <a:pt x="7002162" y="1186961"/>
                </a:lnTo>
                <a:lnTo>
                  <a:pt x="7002162" y="1219932"/>
                </a:lnTo>
                <a:lnTo>
                  <a:pt x="7043351" y="1252903"/>
                </a:lnTo>
                <a:lnTo>
                  <a:pt x="7249297" y="1252903"/>
                </a:lnTo>
                <a:lnTo>
                  <a:pt x="7290486" y="1285875"/>
                </a:lnTo>
                <a:lnTo>
                  <a:pt x="7537621" y="1285875"/>
                </a:lnTo>
                <a:lnTo>
                  <a:pt x="7578810" y="1318846"/>
                </a:lnTo>
                <a:lnTo>
                  <a:pt x="7743567" y="1186961"/>
                </a:lnTo>
                <a:lnTo>
                  <a:pt x="7702378" y="1153990"/>
                </a:lnTo>
                <a:lnTo>
                  <a:pt x="7702378" y="956163"/>
                </a:lnTo>
                <a:lnTo>
                  <a:pt x="7661189" y="923192"/>
                </a:lnTo>
                <a:lnTo>
                  <a:pt x="7661189" y="692394"/>
                </a:lnTo>
                <a:lnTo>
                  <a:pt x="7620000" y="659423"/>
                </a:lnTo>
                <a:lnTo>
                  <a:pt x="7372864" y="659423"/>
                </a:lnTo>
                <a:lnTo>
                  <a:pt x="7331675" y="626451"/>
                </a:lnTo>
                <a:close/>
              </a:path>
            </a:pathLst>
          </a:custGeom>
          <a:solidFill>
            <a:srgbClr val="83BC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2553729" cy="1846384"/>
          </a:xfrm>
          <a:custGeom>
            <a:avLst/>
            <a:gdLst/>
            <a:ahLst/>
            <a:cxnLst/>
            <a:rect l="l" t="t" r="r" b="b"/>
            <a:pathLst>
              <a:path w="2553729" h="1846384">
                <a:moveTo>
                  <a:pt x="0" y="0"/>
                </a:moveTo>
                <a:moveTo>
                  <a:pt x="1771135" y="1121019"/>
                </a:moveTo>
                <a:lnTo>
                  <a:pt x="1729945" y="1153990"/>
                </a:lnTo>
                <a:lnTo>
                  <a:pt x="1688756" y="1153990"/>
                </a:lnTo>
                <a:lnTo>
                  <a:pt x="1688756" y="1780442"/>
                </a:lnTo>
                <a:lnTo>
                  <a:pt x="1771135" y="1846384"/>
                </a:lnTo>
                <a:lnTo>
                  <a:pt x="2265405" y="1846384"/>
                </a:lnTo>
                <a:lnTo>
                  <a:pt x="2265405" y="1582615"/>
                </a:lnTo>
                <a:lnTo>
                  <a:pt x="2306594" y="1549644"/>
                </a:lnTo>
                <a:lnTo>
                  <a:pt x="2553729" y="1549644"/>
                </a:lnTo>
                <a:lnTo>
                  <a:pt x="2553729" y="1153990"/>
                </a:lnTo>
                <a:lnTo>
                  <a:pt x="2183027" y="1153990"/>
                </a:lnTo>
                <a:lnTo>
                  <a:pt x="2141837" y="1121019"/>
                </a:lnTo>
                <a:close/>
              </a:path>
            </a:pathLst>
          </a:custGeom>
          <a:solidFill>
            <a:srgbClr val="3D33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Freeform 22"/>
          <p:cNvSpPr/>
          <p:nvPr/>
        </p:nvSpPr>
        <p:spPr>
          <a:xfrm>
            <a:off x="0" y="0"/>
            <a:ext cx="3912972" cy="2011240"/>
          </a:xfrm>
          <a:custGeom>
            <a:avLst/>
            <a:gdLst/>
            <a:ahLst/>
            <a:cxnLst/>
            <a:rect l="l" t="t" r="r" b="b"/>
            <a:pathLst>
              <a:path w="3912972" h="2011240">
                <a:moveTo>
                  <a:pt x="0" y="0"/>
                </a:moveTo>
                <a:moveTo>
                  <a:pt x="3047999" y="1153990"/>
                </a:moveTo>
                <a:lnTo>
                  <a:pt x="3006810" y="1186961"/>
                </a:lnTo>
                <a:lnTo>
                  <a:pt x="2965621" y="1186961"/>
                </a:lnTo>
                <a:lnTo>
                  <a:pt x="2924432" y="1219932"/>
                </a:lnTo>
                <a:lnTo>
                  <a:pt x="2883243" y="1219932"/>
                </a:lnTo>
                <a:lnTo>
                  <a:pt x="2842054" y="1252903"/>
                </a:lnTo>
                <a:lnTo>
                  <a:pt x="2800864" y="1252903"/>
                </a:lnTo>
                <a:lnTo>
                  <a:pt x="2718486" y="1318846"/>
                </a:lnTo>
                <a:lnTo>
                  <a:pt x="2718486" y="1351817"/>
                </a:lnTo>
                <a:lnTo>
                  <a:pt x="2677297" y="1384788"/>
                </a:lnTo>
                <a:lnTo>
                  <a:pt x="2677297" y="1549644"/>
                </a:lnTo>
                <a:lnTo>
                  <a:pt x="2594918" y="1615586"/>
                </a:lnTo>
                <a:lnTo>
                  <a:pt x="2347783" y="1615586"/>
                </a:lnTo>
                <a:lnTo>
                  <a:pt x="2718486" y="1615586"/>
                </a:lnTo>
                <a:lnTo>
                  <a:pt x="2759675" y="1648557"/>
                </a:lnTo>
                <a:lnTo>
                  <a:pt x="2842054" y="1648557"/>
                </a:lnTo>
                <a:lnTo>
                  <a:pt x="2883243" y="1681528"/>
                </a:lnTo>
                <a:lnTo>
                  <a:pt x="2965621" y="1681528"/>
                </a:lnTo>
                <a:lnTo>
                  <a:pt x="3006810" y="1714500"/>
                </a:lnTo>
                <a:lnTo>
                  <a:pt x="3047999" y="1714500"/>
                </a:lnTo>
                <a:lnTo>
                  <a:pt x="3089189" y="1747471"/>
                </a:lnTo>
                <a:lnTo>
                  <a:pt x="3171567" y="1747471"/>
                </a:lnTo>
                <a:lnTo>
                  <a:pt x="3212756" y="1780442"/>
                </a:lnTo>
                <a:lnTo>
                  <a:pt x="3295135" y="1780442"/>
                </a:lnTo>
                <a:lnTo>
                  <a:pt x="3336324" y="1813413"/>
                </a:lnTo>
                <a:lnTo>
                  <a:pt x="3377513" y="1813413"/>
                </a:lnTo>
                <a:lnTo>
                  <a:pt x="3418702" y="1846384"/>
                </a:lnTo>
                <a:lnTo>
                  <a:pt x="3501081" y="1846384"/>
                </a:lnTo>
                <a:lnTo>
                  <a:pt x="3542270" y="1879355"/>
                </a:lnTo>
                <a:lnTo>
                  <a:pt x="3583459" y="1879355"/>
                </a:lnTo>
                <a:lnTo>
                  <a:pt x="3624648" y="1912326"/>
                </a:lnTo>
                <a:lnTo>
                  <a:pt x="3583459" y="1945298"/>
                </a:lnTo>
                <a:lnTo>
                  <a:pt x="3501081" y="1945298"/>
                </a:lnTo>
                <a:lnTo>
                  <a:pt x="3624648" y="1945298"/>
                </a:lnTo>
                <a:lnTo>
                  <a:pt x="3665837" y="1978269"/>
                </a:lnTo>
                <a:lnTo>
                  <a:pt x="3624648" y="2011240"/>
                </a:lnTo>
                <a:lnTo>
                  <a:pt x="3542270" y="2011240"/>
                </a:lnTo>
                <a:lnTo>
                  <a:pt x="3912972" y="2011240"/>
                </a:lnTo>
                <a:lnTo>
                  <a:pt x="3912972" y="1813413"/>
                </a:lnTo>
                <a:lnTo>
                  <a:pt x="3459891" y="1813413"/>
                </a:lnTo>
                <a:lnTo>
                  <a:pt x="3418702" y="1780442"/>
                </a:lnTo>
                <a:lnTo>
                  <a:pt x="3418702" y="1615586"/>
                </a:lnTo>
                <a:lnTo>
                  <a:pt x="3212756" y="1615586"/>
                </a:lnTo>
                <a:lnTo>
                  <a:pt x="3130378" y="1549644"/>
                </a:lnTo>
                <a:lnTo>
                  <a:pt x="3130378" y="1219932"/>
                </a:lnTo>
                <a:lnTo>
                  <a:pt x="3089189" y="1186961"/>
                </a:lnTo>
                <a:lnTo>
                  <a:pt x="3089189" y="1153990"/>
                </a:lnTo>
                <a:close/>
              </a:path>
            </a:pathLst>
          </a:custGeom>
          <a:solidFill>
            <a:srgbClr val="7FC9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Freeform 23"/>
          <p:cNvSpPr/>
          <p:nvPr/>
        </p:nvSpPr>
        <p:spPr>
          <a:xfrm>
            <a:off x="0" y="0"/>
            <a:ext cx="1729945" cy="1846384"/>
          </a:xfrm>
          <a:custGeom>
            <a:avLst/>
            <a:gdLst/>
            <a:ahLst/>
            <a:cxnLst/>
            <a:rect l="l" t="t" r="r" b="b"/>
            <a:pathLst>
              <a:path w="1729945" h="1846384">
                <a:moveTo>
                  <a:pt x="0" y="0"/>
                </a:moveTo>
                <a:moveTo>
                  <a:pt x="947351" y="1186961"/>
                </a:moveTo>
                <a:lnTo>
                  <a:pt x="906162" y="1219932"/>
                </a:lnTo>
                <a:lnTo>
                  <a:pt x="906162" y="1252903"/>
                </a:lnTo>
                <a:lnTo>
                  <a:pt x="864972" y="1285875"/>
                </a:lnTo>
                <a:lnTo>
                  <a:pt x="864972" y="1483701"/>
                </a:lnTo>
                <a:lnTo>
                  <a:pt x="823783" y="1516673"/>
                </a:lnTo>
                <a:lnTo>
                  <a:pt x="823783" y="1681528"/>
                </a:lnTo>
                <a:lnTo>
                  <a:pt x="782594" y="1714500"/>
                </a:lnTo>
                <a:lnTo>
                  <a:pt x="782594" y="1813413"/>
                </a:lnTo>
                <a:lnTo>
                  <a:pt x="823783" y="1846384"/>
                </a:lnTo>
                <a:lnTo>
                  <a:pt x="1729945" y="1846384"/>
                </a:lnTo>
                <a:lnTo>
                  <a:pt x="1647567" y="1780442"/>
                </a:lnTo>
                <a:lnTo>
                  <a:pt x="1647567" y="1351817"/>
                </a:lnTo>
                <a:lnTo>
                  <a:pt x="1565189" y="1285875"/>
                </a:lnTo>
                <a:lnTo>
                  <a:pt x="1441621" y="1285875"/>
                </a:lnTo>
                <a:lnTo>
                  <a:pt x="1400432" y="1252903"/>
                </a:lnTo>
                <a:lnTo>
                  <a:pt x="1235675" y="1252903"/>
                </a:lnTo>
                <a:lnTo>
                  <a:pt x="1194486" y="1219932"/>
                </a:lnTo>
                <a:lnTo>
                  <a:pt x="1029729" y="1219932"/>
                </a:lnTo>
                <a:lnTo>
                  <a:pt x="988540" y="1186961"/>
                </a:lnTo>
                <a:close/>
              </a:path>
            </a:pathLst>
          </a:custGeom>
          <a:solidFill>
            <a:srgbClr val="83C0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Freeform 24"/>
          <p:cNvSpPr/>
          <p:nvPr/>
        </p:nvSpPr>
        <p:spPr>
          <a:xfrm>
            <a:off x="0" y="0"/>
            <a:ext cx="864972" cy="1813413"/>
          </a:xfrm>
          <a:custGeom>
            <a:avLst/>
            <a:gdLst/>
            <a:ahLst/>
            <a:cxnLst/>
            <a:rect l="l" t="t" r="r" b="b"/>
            <a:pathLst>
              <a:path w="864972" h="1813413">
                <a:moveTo>
                  <a:pt x="0" y="0"/>
                </a:moveTo>
                <a:moveTo>
                  <a:pt x="0" y="1219932"/>
                </a:moveTo>
                <a:lnTo>
                  <a:pt x="0" y="1813413"/>
                </a:lnTo>
                <a:lnTo>
                  <a:pt x="741405" y="1813413"/>
                </a:lnTo>
                <a:lnTo>
                  <a:pt x="741405" y="1714500"/>
                </a:lnTo>
                <a:lnTo>
                  <a:pt x="782594" y="1681528"/>
                </a:lnTo>
                <a:lnTo>
                  <a:pt x="782594" y="1516673"/>
                </a:lnTo>
                <a:lnTo>
                  <a:pt x="823783" y="1483701"/>
                </a:lnTo>
                <a:lnTo>
                  <a:pt x="823783" y="1285875"/>
                </a:lnTo>
                <a:lnTo>
                  <a:pt x="864972" y="1252903"/>
                </a:lnTo>
                <a:lnTo>
                  <a:pt x="864972" y="1219932"/>
                </a:lnTo>
                <a:close/>
              </a:path>
            </a:pathLst>
          </a:custGeom>
          <a:solidFill>
            <a:srgbClr val="83B7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Freeform 25"/>
          <p:cNvSpPr/>
          <p:nvPr/>
        </p:nvSpPr>
        <p:spPr>
          <a:xfrm>
            <a:off x="0" y="0"/>
            <a:ext cx="8443783" cy="1879355"/>
          </a:xfrm>
          <a:custGeom>
            <a:avLst/>
            <a:gdLst/>
            <a:ahLst/>
            <a:cxnLst/>
            <a:rect l="l" t="t" r="r" b="b"/>
            <a:pathLst>
              <a:path w="8443783" h="1879355">
                <a:moveTo>
                  <a:pt x="0" y="0"/>
                </a:moveTo>
                <a:moveTo>
                  <a:pt x="7743567" y="1219932"/>
                </a:moveTo>
                <a:lnTo>
                  <a:pt x="7620000" y="1318846"/>
                </a:lnTo>
                <a:lnTo>
                  <a:pt x="7620000" y="1417759"/>
                </a:lnTo>
                <a:lnTo>
                  <a:pt x="7661189" y="1450730"/>
                </a:lnTo>
                <a:lnTo>
                  <a:pt x="7661189" y="1549644"/>
                </a:lnTo>
                <a:lnTo>
                  <a:pt x="7702378" y="1582615"/>
                </a:lnTo>
                <a:lnTo>
                  <a:pt x="7702378" y="1681528"/>
                </a:lnTo>
                <a:lnTo>
                  <a:pt x="7743567" y="1714500"/>
                </a:lnTo>
                <a:lnTo>
                  <a:pt x="7743567" y="1813413"/>
                </a:lnTo>
                <a:lnTo>
                  <a:pt x="7908324" y="1813413"/>
                </a:lnTo>
                <a:lnTo>
                  <a:pt x="7949513" y="1846384"/>
                </a:lnTo>
                <a:lnTo>
                  <a:pt x="8114270" y="1846384"/>
                </a:lnTo>
                <a:lnTo>
                  <a:pt x="8155459" y="1879355"/>
                </a:lnTo>
                <a:lnTo>
                  <a:pt x="8320216" y="1879355"/>
                </a:lnTo>
                <a:lnTo>
                  <a:pt x="8443783" y="1780442"/>
                </a:lnTo>
                <a:lnTo>
                  <a:pt x="8443783" y="1714500"/>
                </a:lnTo>
                <a:lnTo>
                  <a:pt x="8402594" y="1681528"/>
                </a:lnTo>
                <a:lnTo>
                  <a:pt x="8402594" y="1483701"/>
                </a:lnTo>
                <a:lnTo>
                  <a:pt x="8361405" y="1450730"/>
                </a:lnTo>
                <a:lnTo>
                  <a:pt x="8361405" y="1252903"/>
                </a:lnTo>
                <a:lnTo>
                  <a:pt x="8031891" y="1252903"/>
                </a:lnTo>
                <a:lnTo>
                  <a:pt x="7990702" y="1219932"/>
                </a:lnTo>
                <a:close/>
              </a:path>
            </a:pathLst>
          </a:custGeom>
          <a:solidFill>
            <a:srgbClr val="83BE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Freeform 26"/>
          <p:cNvSpPr/>
          <p:nvPr/>
        </p:nvSpPr>
        <p:spPr>
          <a:xfrm>
            <a:off x="0" y="0"/>
            <a:ext cx="9102810" cy="1846384"/>
          </a:xfrm>
          <a:custGeom>
            <a:avLst/>
            <a:gdLst/>
            <a:ahLst/>
            <a:cxnLst/>
            <a:rect l="l" t="t" r="r" b="b"/>
            <a:pathLst>
              <a:path w="9102810" h="1846384">
                <a:moveTo>
                  <a:pt x="0" y="0"/>
                </a:moveTo>
                <a:moveTo>
                  <a:pt x="8443783" y="1219932"/>
                </a:moveTo>
                <a:lnTo>
                  <a:pt x="8402594" y="1252903"/>
                </a:lnTo>
                <a:lnTo>
                  <a:pt x="8402594" y="1450730"/>
                </a:lnTo>
                <a:lnTo>
                  <a:pt x="8443783" y="1483701"/>
                </a:lnTo>
                <a:lnTo>
                  <a:pt x="8443783" y="1681528"/>
                </a:lnTo>
                <a:lnTo>
                  <a:pt x="8484972" y="1714500"/>
                </a:lnTo>
                <a:lnTo>
                  <a:pt x="8484972" y="1780442"/>
                </a:lnTo>
                <a:lnTo>
                  <a:pt x="8567351" y="1780442"/>
                </a:lnTo>
                <a:lnTo>
                  <a:pt x="8608540" y="1813413"/>
                </a:lnTo>
                <a:lnTo>
                  <a:pt x="8896864" y="1813413"/>
                </a:lnTo>
                <a:lnTo>
                  <a:pt x="8938054" y="1846384"/>
                </a:lnTo>
                <a:lnTo>
                  <a:pt x="9102810" y="1846384"/>
                </a:lnTo>
                <a:lnTo>
                  <a:pt x="9102810" y="1252903"/>
                </a:lnTo>
                <a:lnTo>
                  <a:pt x="8938054" y="1252903"/>
                </a:lnTo>
                <a:lnTo>
                  <a:pt x="8896864" y="1219932"/>
                </a:lnTo>
                <a:close/>
              </a:path>
            </a:pathLst>
          </a:custGeom>
          <a:solidFill>
            <a:srgbClr val="83B6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Freeform 27"/>
          <p:cNvSpPr/>
          <p:nvPr/>
        </p:nvSpPr>
        <p:spPr>
          <a:xfrm>
            <a:off x="0" y="0"/>
            <a:ext cx="7702378" cy="1978269"/>
          </a:xfrm>
          <a:custGeom>
            <a:avLst/>
            <a:gdLst/>
            <a:ahLst/>
            <a:cxnLst/>
            <a:rect l="l" t="t" r="r" b="b"/>
            <a:pathLst>
              <a:path w="7702378" h="1978269">
                <a:moveTo>
                  <a:pt x="0" y="0"/>
                </a:moveTo>
                <a:moveTo>
                  <a:pt x="7002162" y="1252903"/>
                </a:moveTo>
                <a:lnTo>
                  <a:pt x="6919783" y="1318846"/>
                </a:lnTo>
                <a:lnTo>
                  <a:pt x="6878594" y="1318846"/>
                </a:lnTo>
                <a:lnTo>
                  <a:pt x="6837405" y="1351817"/>
                </a:lnTo>
                <a:lnTo>
                  <a:pt x="6837405" y="1549644"/>
                </a:lnTo>
                <a:lnTo>
                  <a:pt x="6878594" y="1582615"/>
                </a:lnTo>
                <a:lnTo>
                  <a:pt x="6878594" y="1747471"/>
                </a:lnTo>
                <a:lnTo>
                  <a:pt x="6919783" y="1780442"/>
                </a:lnTo>
                <a:lnTo>
                  <a:pt x="6919783" y="1879355"/>
                </a:lnTo>
                <a:lnTo>
                  <a:pt x="6960972" y="1912326"/>
                </a:lnTo>
                <a:lnTo>
                  <a:pt x="7166918" y="1912326"/>
                </a:lnTo>
                <a:lnTo>
                  <a:pt x="7208108" y="1945298"/>
                </a:lnTo>
                <a:lnTo>
                  <a:pt x="7414054" y="1945298"/>
                </a:lnTo>
                <a:lnTo>
                  <a:pt x="7455243" y="1978269"/>
                </a:lnTo>
                <a:lnTo>
                  <a:pt x="7537621" y="1978269"/>
                </a:lnTo>
                <a:lnTo>
                  <a:pt x="7702378" y="1846384"/>
                </a:lnTo>
                <a:lnTo>
                  <a:pt x="7702378" y="1714500"/>
                </a:lnTo>
                <a:lnTo>
                  <a:pt x="7661189" y="1681528"/>
                </a:lnTo>
                <a:lnTo>
                  <a:pt x="7661189" y="1582615"/>
                </a:lnTo>
                <a:lnTo>
                  <a:pt x="7620000" y="1549644"/>
                </a:lnTo>
                <a:lnTo>
                  <a:pt x="7620000" y="1450730"/>
                </a:lnTo>
                <a:lnTo>
                  <a:pt x="7578810" y="1417759"/>
                </a:lnTo>
                <a:lnTo>
                  <a:pt x="7578810" y="1351817"/>
                </a:lnTo>
                <a:lnTo>
                  <a:pt x="7537621" y="1318846"/>
                </a:lnTo>
                <a:lnTo>
                  <a:pt x="7290486" y="1318846"/>
                </a:lnTo>
                <a:lnTo>
                  <a:pt x="7249297" y="1285875"/>
                </a:lnTo>
                <a:lnTo>
                  <a:pt x="7043351" y="1285875"/>
                </a:lnTo>
                <a:close/>
              </a:path>
            </a:pathLst>
          </a:custGeom>
          <a:solidFill>
            <a:srgbClr val="83C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Freeform 28"/>
          <p:cNvSpPr/>
          <p:nvPr/>
        </p:nvSpPr>
        <p:spPr>
          <a:xfrm>
            <a:off x="0" y="0"/>
            <a:ext cx="6878594" cy="2044211"/>
          </a:xfrm>
          <a:custGeom>
            <a:avLst/>
            <a:gdLst/>
            <a:ahLst/>
            <a:cxnLst/>
            <a:rect l="l" t="t" r="r" b="b"/>
            <a:pathLst>
              <a:path w="6878594" h="2044211">
                <a:moveTo>
                  <a:pt x="0" y="0"/>
                </a:moveTo>
                <a:moveTo>
                  <a:pt x="6095999" y="1285875"/>
                </a:moveTo>
                <a:lnTo>
                  <a:pt x="5890054" y="1450730"/>
                </a:lnTo>
                <a:lnTo>
                  <a:pt x="5890054" y="1483701"/>
                </a:lnTo>
                <a:lnTo>
                  <a:pt x="5931243" y="1516673"/>
                </a:lnTo>
                <a:lnTo>
                  <a:pt x="5931243" y="1582615"/>
                </a:lnTo>
                <a:lnTo>
                  <a:pt x="5972432" y="1615586"/>
                </a:lnTo>
                <a:lnTo>
                  <a:pt x="5972432" y="1681528"/>
                </a:lnTo>
                <a:lnTo>
                  <a:pt x="6013621" y="1714500"/>
                </a:lnTo>
                <a:lnTo>
                  <a:pt x="6013621" y="1780442"/>
                </a:lnTo>
                <a:lnTo>
                  <a:pt x="6054810" y="1813413"/>
                </a:lnTo>
                <a:lnTo>
                  <a:pt x="6054810" y="1879355"/>
                </a:lnTo>
                <a:lnTo>
                  <a:pt x="6095999" y="1912326"/>
                </a:lnTo>
                <a:lnTo>
                  <a:pt x="6095999" y="1945298"/>
                </a:lnTo>
                <a:lnTo>
                  <a:pt x="6219567" y="1945298"/>
                </a:lnTo>
                <a:lnTo>
                  <a:pt x="6260756" y="1978269"/>
                </a:lnTo>
                <a:lnTo>
                  <a:pt x="6384324" y="1978269"/>
                </a:lnTo>
                <a:lnTo>
                  <a:pt x="6425513" y="2011240"/>
                </a:lnTo>
                <a:lnTo>
                  <a:pt x="6549081" y="2011240"/>
                </a:lnTo>
                <a:lnTo>
                  <a:pt x="6590270" y="2044211"/>
                </a:lnTo>
                <a:lnTo>
                  <a:pt x="6713837" y="2044211"/>
                </a:lnTo>
                <a:lnTo>
                  <a:pt x="6878594" y="1912326"/>
                </a:lnTo>
                <a:lnTo>
                  <a:pt x="6878594" y="1780442"/>
                </a:lnTo>
                <a:lnTo>
                  <a:pt x="6837405" y="1747471"/>
                </a:lnTo>
                <a:lnTo>
                  <a:pt x="6837405" y="1582615"/>
                </a:lnTo>
                <a:lnTo>
                  <a:pt x="6796216" y="1549644"/>
                </a:lnTo>
                <a:lnTo>
                  <a:pt x="6796216" y="1384788"/>
                </a:lnTo>
                <a:lnTo>
                  <a:pt x="6713837" y="1384788"/>
                </a:lnTo>
                <a:lnTo>
                  <a:pt x="6672648" y="1351817"/>
                </a:lnTo>
                <a:lnTo>
                  <a:pt x="6507891" y="1351817"/>
                </a:lnTo>
                <a:lnTo>
                  <a:pt x="6466702" y="1318846"/>
                </a:lnTo>
                <a:lnTo>
                  <a:pt x="6219567" y="1318846"/>
                </a:lnTo>
                <a:lnTo>
                  <a:pt x="6178378" y="1285875"/>
                </a:lnTo>
                <a:close/>
              </a:path>
            </a:pathLst>
          </a:custGeom>
          <a:solidFill>
            <a:srgbClr val="83C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Freeform 29"/>
          <p:cNvSpPr/>
          <p:nvPr/>
        </p:nvSpPr>
        <p:spPr>
          <a:xfrm>
            <a:off x="0" y="0"/>
            <a:ext cx="6054810" cy="2340951"/>
          </a:xfrm>
          <a:custGeom>
            <a:avLst/>
            <a:gdLst/>
            <a:ahLst/>
            <a:cxnLst/>
            <a:rect l="l" t="t" r="r" b="b"/>
            <a:pathLst>
              <a:path w="6054810" h="2340951">
                <a:moveTo>
                  <a:pt x="0" y="0"/>
                </a:moveTo>
                <a:moveTo>
                  <a:pt x="5601729" y="1450730"/>
                </a:moveTo>
                <a:lnTo>
                  <a:pt x="5601729" y="1483701"/>
                </a:lnTo>
                <a:lnTo>
                  <a:pt x="5560540" y="1516673"/>
                </a:lnTo>
                <a:lnTo>
                  <a:pt x="5560540" y="1549644"/>
                </a:lnTo>
                <a:lnTo>
                  <a:pt x="5478162" y="1615586"/>
                </a:lnTo>
                <a:lnTo>
                  <a:pt x="5313405" y="1615586"/>
                </a:lnTo>
                <a:lnTo>
                  <a:pt x="5313405" y="1747471"/>
                </a:lnTo>
                <a:lnTo>
                  <a:pt x="5231027" y="1813413"/>
                </a:lnTo>
                <a:lnTo>
                  <a:pt x="4819135" y="1813413"/>
                </a:lnTo>
                <a:lnTo>
                  <a:pt x="4819135" y="1978269"/>
                </a:lnTo>
                <a:lnTo>
                  <a:pt x="4777945" y="2011240"/>
                </a:lnTo>
                <a:lnTo>
                  <a:pt x="5272216" y="2011240"/>
                </a:lnTo>
                <a:lnTo>
                  <a:pt x="5313405" y="2044211"/>
                </a:lnTo>
                <a:lnTo>
                  <a:pt x="5313405" y="2176096"/>
                </a:lnTo>
                <a:lnTo>
                  <a:pt x="5272216" y="2209067"/>
                </a:lnTo>
                <a:lnTo>
                  <a:pt x="5478162" y="2209067"/>
                </a:lnTo>
                <a:lnTo>
                  <a:pt x="5519351" y="2176096"/>
                </a:lnTo>
                <a:lnTo>
                  <a:pt x="5560540" y="2209067"/>
                </a:lnTo>
                <a:lnTo>
                  <a:pt x="5560540" y="2340951"/>
                </a:lnTo>
                <a:lnTo>
                  <a:pt x="5642918" y="2340951"/>
                </a:lnTo>
                <a:lnTo>
                  <a:pt x="5642918" y="2307980"/>
                </a:lnTo>
                <a:lnTo>
                  <a:pt x="6013621" y="2011240"/>
                </a:lnTo>
                <a:lnTo>
                  <a:pt x="6013621" y="1978269"/>
                </a:lnTo>
                <a:lnTo>
                  <a:pt x="6054810" y="1945298"/>
                </a:lnTo>
                <a:lnTo>
                  <a:pt x="6054810" y="1912326"/>
                </a:lnTo>
                <a:lnTo>
                  <a:pt x="6013621" y="1879355"/>
                </a:lnTo>
                <a:lnTo>
                  <a:pt x="6013621" y="1813413"/>
                </a:lnTo>
                <a:lnTo>
                  <a:pt x="5972432" y="1780442"/>
                </a:lnTo>
                <a:lnTo>
                  <a:pt x="5972432" y="1714500"/>
                </a:lnTo>
                <a:lnTo>
                  <a:pt x="5931243" y="1681528"/>
                </a:lnTo>
                <a:lnTo>
                  <a:pt x="5931243" y="1615586"/>
                </a:lnTo>
                <a:lnTo>
                  <a:pt x="5890054" y="1582615"/>
                </a:lnTo>
                <a:lnTo>
                  <a:pt x="5890054" y="1516673"/>
                </a:lnTo>
                <a:lnTo>
                  <a:pt x="5848864" y="1483701"/>
                </a:lnTo>
                <a:lnTo>
                  <a:pt x="5848864" y="1450730"/>
                </a:lnTo>
                <a:close/>
              </a:path>
            </a:pathLst>
          </a:custGeom>
          <a:solidFill>
            <a:srgbClr val="7ECF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Freeform 30"/>
          <p:cNvSpPr/>
          <p:nvPr/>
        </p:nvSpPr>
        <p:spPr>
          <a:xfrm>
            <a:off x="0" y="0"/>
            <a:ext cx="2471351" cy="2604721"/>
          </a:xfrm>
          <a:custGeom>
            <a:avLst/>
            <a:gdLst/>
            <a:ahLst/>
            <a:cxnLst/>
            <a:rect l="l" t="t" r="r" b="b"/>
            <a:pathLst>
              <a:path w="2471351" h="2604721">
                <a:moveTo>
                  <a:pt x="0" y="0"/>
                </a:moveTo>
                <a:moveTo>
                  <a:pt x="2347783" y="1648557"/>
                </a:moveTo>
                <a:lnTo>
                  <a:pt x="2347783" y="1747471"/>
                </a:lnTo>
                <a:lnTo>
                  <a:pt x="2306594" y="1780442"/>
                </a:lnTo>
                <a:lnTo>
                  <a:pt x="2306594" y="1846384"/>
                </a:lnTo>
                <a:lnTo>
                  <a:pt x="2265405" y="1879355"/>
                </a:lnTo>
                <a:lnTo>
                  <a:pt x="1647567" y="1879355"/>
                </a:lnTo>
                <a:lnTo>
                  <a:pt x="1647567" y="1912326"/>
                </a:lnTo>
                <a:lnTo>
                  <a:pt x="1606378" y="1945298"/>
                </a:lnTo>
                <a:lnTo>
                  <a:pt x="1606378" y="2275009"/>
                </a:lnTo>
                <a:lnTo>
                  <a:pt x="1565189" y="2307980"/>
                </a:lnTo>
                <a:lnTo>
                  <a:pt x="1565189" y="2406894"/>
                </a:lnTo>
                <a:lnTo>
                  <a:pt x="1606378" y="2406894"/>
                </a:lnTo>
                <a:lnTo>
                  <a:pt x="1729945" y="2505807"/>
                </a:lnTo>
                <a:lnTo>
                  <a:pt x="1771135" y="2505807"/>
                </a:lnTo>
                <a:lnTo>
                  <a:pt x="1894702" y="2604721"/>
                </a:lnTo>
                <a:lnTo>
                  <a:pt x="1935891" y="2604721"/>
                </a:lnTo>
                <a:lnTo>
                  <a:pt x="2018270" y="2538778"/>
                </a:lnTo>
                <a:lnTo>
                  <a:pt x="2059459" y="2538778"/>
                </a:lnTo>
                <a:lnTo>
                  <a:pt x="2141837" y="2472836"/>
                </a:lnTo>
                <a:lnTo>
                  <a:pt x="2183027" y="2472836"/>
                </a:lnTo>
                <a:lnTo>
                  <a:pt x="2306594" y="2373923"/>
                </a:lnTo>
                <a:lnTo>
                  <a:pt x="2347783" y="2373923"/>
                </a:lnTo>
                <a:lnTo>
                  <a:pt x="2430162" y="2307980"/>
                </a:lnTo>
                <a:lnTo>
                  <a:pt x="2471351" y="2307980"/>
                </a:lnTo>
                <a:lnTo>
                  <a:pt x="2471351" y="2209067"/>
                </a:lnTo>
                <a:lnTo>
                  <a:pt x="2430162" y="2176096"/>
                </a:lnTo>
                <a:lnTo>
                  <a:pt x="2430162" y="2077182"/>
                </a:lnTo>
                <a:lnTo>
                  <a:pt x="2388972" y="2044211"/>
                </a:lnTo>
                <a:lnTo>
                  <a:pt x="2388972" y="1912326"/>
                </a:lnTo>
                <a:lnTo>
                  <a:pt x="2347783" y="1879355"/>
                </a:lnTo>
                <a:close/>
              </a:path>
            </a:pathLst>
          </a:custGeom>
          <a:solidFill>
            <a:srgbClr val="83D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Freeform 31"/>
          <p:cNvSpPr/>
          <p:nvPr/>
        </p:nvSpPr>
        <p:spPr>
          <a:xfrm>
            <a:off x="0" y="0"/>
            <a:ext cx="3624648" cy="3000375"/>
          </a:xfrm>
          <a:custGeom>
            <a:avLst/>
            <a:gdLst/>
            <a:ahLst/>
            <a:cxnLst/>
            <a:rect l="l" t="t" r="r" b="b"/>
            <a:pathLst>
              <a:path w="3624648" h="3000375">
                <a:moveTo>
                  <a:pt x="0" y="0"/>
                </a:moveTo>
                <a:moveTo>
                  <a:pt x="2388972" y="1648557"/>
                </a:moveTo>
                <a:lnTo>
                  <a:pt x="2388972" y="1879355"/>
                </a:lnTo>
                <a:lnTo>
                  <a:pt x="2430162" y="1912326"/>
                </a:lnTo>
                <a:lnTo>
                  <a:pt x="2430162" y="2044211"/>
                </a:lnTo>
                <a:lnTo>
                  <a:pt x="2471351" y="2077182"/>
                </a:lnTo>
                <a:lnTo>
                  <a:pt x="2471351" y="2176096"/>
                </a:lnTo>
                <a:lnTo>
                  <a:pt x="2512540" y="2209067"/>
                </a:lnTo>
                <a:lnTo>
                  <a:pt x="2512540" y="2307980"/>
                </a:lnTo>
                <a:lnTo>
                  <a:pt x="2594918" y="2307980"/>
                </a:lnTo>
                <a:lnTo>
                  <a:pt x="2636108" y="2340951"/>
                </a:lnTo>
                <a:lnTo>
                  <a:pt x="2718486" y="2340951"/>
                </a:lnTo>
                <a:lnTo>
                  <a:pt x="2759675" y="2373923"/>
                </a:lnTo>
                <a:lnTo>
                  <a:pt x="2800864" y="2373923"/>
                </a:lnTo>
                <a:lnTo>
                  <a:pt x="2883243" y="2439865"/>
                </a:lnTo>
                <a:lnTo>
                  <a:pt x="2883243" y="2472836"/>
                </a:lnTo>
                <a:lnTo>
                  <a:pt x="2924432" y="2505807"/>
                </a:lnTo>
                <a:lnTo>
                  <a:pt x="2924432" y="3000375"/>
                </a:lnTo>
                <a:lnTo>
                  <a:pt x="2924432" y="2439865"/>
                </a:lnTo>
                <a:lnTo>
                  <a:pt x="3006810" y="2373923"/>
                </a:lnTo>
                <a:lnTo>
                  <a:pt x="3377513" y="2373923"/>
                </a:lnTo>
                <a:lnTo>
                  <a:pt x="3418702" y="2340951"/>
                </a:lnTo>
                <a:lnTo>
                  <a:pt x="3418702" y="2044211"/>
                </a:lnTo>
                <a:lnTo>
                  <a:pt x="3459891" y="2011240"/>
                </a:lnTo>
                <a:lnTo>
                  <a:pt x="3501081" y="2011240"/>
                </a:lnTo>
                <a:lnTo>
                  <a:pt x="3542270" y="1978269"/>
                </a:lnTo>
                <a:lnTo>
                  <a:pt x="3624648" y="1978269"/>
                </a:lnTo>
                <a:lnTo>
                  <a:pt x="3501081" y="1978269"/>
                </a:lnTo>
                <a:lnTo>
                  <a:pt x="3459891" y="1945298"/>
                </a:lnTo>
                <a:lnTo>
                  <a:pt x="3501081" y="1912326"/>
                </a:lnTo>
                <a:lnTo>
                  <a:pt x="3583459" y="1912326"/>
                </a:lnTo>
                <a:lnTo>
                  <a:pt x="3542270" y="1912326"/>
                </a:lnTo>
                <a:lnTo>
                  <a:pt x="3501081" y="1879355"/>
                </a:lnTo>
                <a:lnTo>
                  <a:pt x="3418702" y="1879355"/>
                </a:lnTo>
                <a:lnTo>
                  <a:pt x="3377513" y="1846384"/>
                </a:lnTo>
                <a:lnTo>
                  <a:pt x="3336324" y="1846384"/>
                </a:lnTo>
                <a:lnTo>
                  <a:pt x="3295135" y="1813413"/>
                </a:lnTo>
                <a:lnTo>
                  <a:pt x="3212756" y="1813413"/>
                </a:lnTo>
                <a:lnTo>
                  <a:pt x="3171567" y="1780442"/>
                </a:lnTo>
                <a:lnTo>
                  <a:pt x="3089189" y="1780442"/>
                </a:lnTo>
                <a:lnTo>
                  <a:pt x="3047999" y="1747471"/>
                </a:lnTo>
                <a:lnTo>
                  <a:pt x="3006810" y="1747471"/>
                </a:lnTo>
                <a:lnTo>
                  <a:pt x="2965621" y="1714500"/>
                </a:lnTo>
                <a:lnTo>
                  <a:pt x="2883243" y="1714500"/>
                </a:lnTo>
                <a:lnTo>
                  <a:pt x="2842054" y="1681528"/>
                </a:lnTo>
                <a:lnTo>
                  <a:pt x="2759675" y="1681528"/>
                </a:lnTo>
                <a:lnTo>
                  <a:pt x="2718486" y="1648557"/>
                </a:lnTo>
                <a:close/>
              </a:path>
            </a:pathLst>
          </a:custGeom>
          <a:solidFill>
            <a:srgbClr val="7BC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Freeform 32"/>
          <p:cNvSpPr/>
          <p:nvPr/>
        </p:nvSpPr>
        <p:spPr>
          <a:xfrm>
            <a:off x="0" y="0"/>
            <a:ext cx="6260756" cy="3659798"/>
          </a:xfrm>
          <a:custGeom>
            <a:avLst/>
            <a:gdLst/>
            <a:ahLst/>
            <a:cxnLst/>
            <a:rect l="l" t="t" r="r" b="b"/>
            <a:pathLst>
              <a:path w="6260756" h="3659798">
                <a:moveTo>
                  <a:pt x="0" y="0"/>
                </a:moveTo>
                <a:moveTo>
                  <a:pt x="3995351" y="1780442"/>
                </a:moveTo>
                <a:lnTo>
                  <a:pt x="3995351" y="1879355"/>
                </a:lnTo>
                <a:lnTo>
                  <a:pt x="3954162" y="1912326"/>
                </a:lnTo>
                <a:lnTo>
                  <a:pt x="3954162" y="2011240"/>
                </a:lnTo>
                <a:lnTo>
                  <a:pt x="3912972" y="2044211"/>
                </a:lnTo>
                <a:lnTo>
                  <a:pt x="3459891" y="2044211"/>
                </a:lnTo>
                <a:lnTo>
                  <a:pt x="3459891" y="2340951"/>
                </a:lnTo>
                <a:lnTo>
                  <a:pt x="3377513" y="2406894"/>
                </a:lnTo>
                <a:lnTo>
                  <a:pt x="3006810" y="2406894"/>
                </a:lnTo>
                <a:lnTo>
                  <a:pt x="2965621" y="2439865"/>
                </a:lnTo>
                <a:lnTo>
                  <a:pt x="2965621" y="3461971"/>
                </a:lnTo>
                <a:lnTo>
                  <a:pt x="2965621" y="2604721"/>
                </a:lnTo>
                <a:lnTo>
                  <a:pt x="3006810" y="2571750"/>
                </a:lnTo>
                <a:lnTo>
                  <a:pt x="3006810" y="2472836"/>
                </a:lnTo>
                <a:lnTo>
                  <a:pt x="3047999" y="2439865"/>
                </a:lnTo>
                <a:lnTo>
                  <a:pt x="3089189" y="2439865"/>
                </a:lnTo>
                <a:lnTo>
                  <a:pt x="3171567" y="2505807"/>
                </a:lnTo>
                <a:lnTo>
                  <a:pt x="3171567" y="2967403"/>
                </a:lnTo>
                <a:lnTo>
                  <a:pt x="3212756" y="3000375"/>
                </a:lnTo>
                <a:lnTo>
                  <a:pt x="3418702" y="3000375"/>
                </a:lnTo>
                <a:lnTo>
                  <a:pt x="3459891" y="3033346"/>
                </a:lnTo>
                <a:lnTo>
                  <a:pt x="3459891" y="3132259"/>
                </a:lnTo>
                <a:lnTo>
                  <a:pt x="3459891" y="3000375"/>
                </a:lnTo>
                <a:lnTo>
                  <a:pt x="3418702" y="2967403"/>
                </a:lnTo>
                <a:lnTo>
                  <a:pt x="3253945" y="2967403"/>
                </a:lnTo>
                <a:lnTo>
                  <a:pt x="3212756" y="2934432"/>
                </a:lnTo>
                <a:lnTo>
                  <a:pt x="3212756" y="2472836"/>
                </a:lnTo>
                <a:lnTo>
                  <a:pt x="3295135" y="2406894"/>
                </a:lnTo>
                <a:lnTo>
                  <a:pt x="3418702" y="2406894"/>
                </a:lnTo>
                <a:lnTo>
                  <a:pt x="3459891" y="2373923"/>
                </a:lnTo>
                <a:lnTo>
                  <a:pt x="3459891" y="2275009"/>
                </a:lnTo>
                <a:lnTo>
                  <a:pt x="3542270" y="2209067"/>
                </a:lnTo>
                <a:lnTo>
                  <a:pt x="5189837" y="2209067"/>
                </a:lnTo>
                <a:lnTo>
                  <a:pt x="5231027" y="2242038"/>
                </a:lnTo>
                <a:lnTo>
                  <a:pt x="5231027" y="2538778"/>
                </a:lnTo>
                <a:lnTo>
                  <a:pt x="5189837" y="2571750"/>
                </a:lnTo>
                <a:lnTo>
                  <a:pt x="5025081" y="2571750"/>
                </a:lnTo>
                <a:lnTo>
                  <a:pt x="4983891" y="2604721"/>
                </a:lnTo>
                <a:lnTo>
                  <a:pt x="4983891" y="2769576"/>
                </a:lnTo>
                <a:lnTo>
                  <a:pt x="5025081" y="2802548"/>
                </a:lnTo>
                <a:lnTo>
                  <a:pt x="5189837" y="2802548"/>
                </a:lnTo>
                <a:lnTo>
                  <a:pt x="5231027" y="2835519"/>
                </a:lnTo>
                <a:lnTo>
                  <a:pt x="5231027" y="2967403"/>
                </a:lnTo>
                <a:lnTo>
                  <a:pt x="5272216" y="3000375"/>
                </a:lnTo>
                <a:lnTo>
                  <a:pt x="5436972" y="3000375"/>
                </a:lnTo>
                <a:lnTo>
                  <a:pt x="5478162" y="3033346"/>
                </a:lnTo>
                <a:lnTo>
                  <a:pt x="5478162" y="3593855"/>
                </a:lnTo>
                <a:lnTo>
                  <a:pt x="5436972" y="3626826"/>
                </a:lnTo>
                <a:lnTo>
                  <a:pt x="5272216" y="3626826"/>
                </a:lnTo>
                <a:lnTo>
                  <a:pt x="5272216" y="3659798"/>
                </a:lnTo>
                <a:lnTo>
                  <a:pt x="5313405" y="3659798"/>
                </a:lnTo>
                <a:lnTo>
                  <a:pt x="5354594" y="3626826"/>
                </a:lnTo>
                <a:lnTo>
                  <a:pt x="5478162" y="3626826"/>
                </a:lnTo>
                <a:lnTo>
                  <a:pt x="5478162" y="3560884"/>
                </a:lnTo>
                <a:lnTo>
                  <a:pt x="5519351" y="3527913"/>
                </a:lnTo>
                <a:lnTo>
                  <a:pt x="5519351" y="3099288"/>
                </a:lnTo>
                <a:lnTo>
                  <a:pt x="5560540" y="3066317"/>
                </a:lnTo>
                <a:lnTo>
                  <a:pt x="5560540" y="3033346"/>
                </a:lnTo>
                <a:lnTo>
                  <a:pt x="5642918" y="2967403"/>
                </a:lnTo>
                <a:lnTo>
                  <a:pt x="5684108" y="2967403"/>
                </a:lnTo>
                <a:lnTo>
                  <a:pt x="5766486" y="3033346"/>
                </a:lnTo>
                <a:lnTo>
                  <a:pt x="5931243" y="3033346"/>
                </a:lnTo>
                <a:lnTo>
                  <a:pt x="5807675" y="3033346"/>
                </a:lnTo>
                <a:lnTo>
                  <a:pt x="5766486" y="3000375"/>
                </a:lnTo>
                <a:lnTo>
                  <a:pt x="5807675" y="2967403"/>
                </a:lnTo>
                <a:lnTo>
                  <a:pt x="5972432" y="2967403"/>
                </a:lnTo>
                <a:lnTo>
                  <a:pt x="6013621" y="3000375"/>
                </a:lnTo>
                <a:lnTo>
                  <a:pt x="6260756" y="3000375"/>
                </a:lnTo>
                <a:lnTo>
                  <a:pt x="6260756" y="2835519"/>
                </a:lnTo>
                <a:lnTo>
                  <a:pt x="6219567" y="2802548"/>
                </a:lnTo>
                <a:lnTo>
                  <a:pt x="6219567" y="2439865"/>
                </a:lnTo>
                <a:lnTo>
                  <a:pt x="5560540" y="2439865"/>
                </a:lnTo>
                <a:lnTo>
                  <a:pt x="5478162" y="2373923"/>
                </a:lnTo>
                <a:lnTo>
                  <a:pt x="5478162" y="2242038"/>
                </a:lnTo>
                <a:lnTo>
                  <a:pt x="5272216" y="2242038"/>
                </a:lnTo>
                <a:lnTo>
                  <a:pt x="5231027" y="2209067"/>
                </a:lnTo>
                <a:lnTo>
                  <a:pt x="5272216" y="2176096"/>
                </a:lnTo>
                <a:lnTo>
                  <a:pt x="5272216" y="2044211"/>
                </a:lnTo>
                <a:lnTo>
                  <a:pt x="4777945" y="2044211"/>
                </a:lnTo>
                <a:lnTo>
                  <a:pt x="4695567" y="1978269"/>
                </a:lnTo>
                <a:lnTo>
                  <a:pt x="4695567" y="1813413"/>
                </a:lnTo>
                <a:lnTo>
                  <a:pt x="4654378" y="1780442"/>
                </a:lnTo>
                <a:lnTo>
                  <a:pt x="4613189" y="1780442"/>
                </a:lnTo>
                <a:lnTo>
                  <a:pt x="4572000" y="1813413"/>
                </a:lnTo>
                <a:lnTo>
                  <a:pt x="4530810" y="1813413"/>
                </a:lnTo>
                <a:lnTo>
                  <a:pt x="4530810" y="1978269"/>
                </a:lnTo>
                <a:lnTo>
                  <a:pt x="4489621" y="2011240"/>
                </a:lnTo>
                <a:lnTo>
                  <a:pt x="4283675" y="2011240"/>
                </a:lnTo>
                <a:lnTo>
                  <a:pt x="4242486" y="1978269"/>
                </a:lnTo>
                <a:lnTo>
                  <a:pt x="4242486" y="1813413"/>
                </a:lnTo>
                <a:lnTo>
                  <a:pt x="4201297" y="1780442"/>
                </a:lnTo>
                <a:close/>
              </a:path>
            </a:pathLst>
          </a:custGeom>
          <a:solidFill>
            <a:srgbClr val="5B64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Freeform 33"/>
          <p:cNvSpPr/>
          <p:nvPr/>
        </p:nvSpPr>
        <p:spPr>
          <a:xfrm>
            <a:off x="0" y="0"/>
            <a:ext cx="9102810" cy="2472836"/>
          </a:xfrm>
          <a:custGeom>
            <a:avLst/>
            <a:gdLst/>
            <a:ahLst/>
            <a:cxnLst/>
            <a:rect l="l" t="t" r="r" b="b"/>
            <a:pathLst>
              <a:path w="9102810" h="2472836">
                <a:moveTo>
                  <a:pt x="0" y="0"/>
                </a:moveTo>
                <a:moveTo>
                  <a:pt x="8443783" y="1813413"/>
                </a:moveTo>
                <a:lnTo>
                  <a:pt x="8320216" y="1912326"/>
                </a:lnTo>
                <a:lnTo>
                  <a:pt x="8361405" y="1945298"/>
                </a:lnTo>
                <a:lnTo>
                  <a:pt x="8361405" y="2077182"/>
                </a:lnTo>
                <a:lnTo>
                  <a:pt x="8402594" y="2110153"/>
                </a:lnTo>
                <a:lnTo>
                  <a:pt x="8402594" y="2275009"/>
                </a:lnTo>
                <a:lnTo>
                  <a:pt x="8443783" y="2307980"/>
                </a:lnTo>
                <a:lnTo>
                  <a:pt x="8443783" y="2406894"/>
                </a:lnTo>
                <a:lnTo>
                  <a:pt x="8484972" y="2406894"/>
                </a:lnTo>
                <a:lnTo>
                  <a:pt x="8526162" y="2439865"/>
                </a:lnTo>
                <a:lnTo>
                  <a:pt x="8938054" y="2439865"/>
                </a:lnTo>
                <a:lnTo>
                  <a:pt x="8979243" y="2472836"/>
                </a:lnTo>
                <a:lnTo>
                  <a:pt x="9102810" y="2472836"/>
                </a:lnTo>
                <a:lnTo>
                  <a:pt x="9102810" y="1879355"/>
                </a:lnTo>
                <a:lnTo>
                  <a:pt x="8938054" y="1879355"/>
                </a:lnTo>
                <a:lnTo>
                  <a:pt x="8896864" y="1846384"/>
                </a:lnTo>
                <a:lnTo>
                  <a:pt x="8608540" y="1846384"/>
                </a:lnTo>
                <a:lnTo>
                  <a:pt x="8567351" y="1813413"/>
                </a:lnTo>
                <a:close/>
              </a:path>
            </a:pathLst>
          </a:custGeom>
          <a:solidFill>
            <a:srgbClr val="83BD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Freeform 34"/>
          <p:cNvSpPr/>
          <p:nvPr/>
        </p:nvSpPr>
        <p:spPr>
          <a:xfrm>
            <a:off x="0" y="0"/>
            <a:ext cx="782594" cy="2505807"/>
          </a:xfrm>
          <a:custGeom>
            <a:avLst/>
            <a:gdLst/>
            <a:ahLst/>
            <a:cxnLst/>
            <a:rect l="l" t="t" r="r" b="b"/>
            <a:pathLst>
              <a:path w="782594" h="2505807">
                <a:moveTo>
                  <a:pt x="0" y="0"/>
                </a:moveTo>
                <a:moveTo>
                  <a:pt x="0" y="1846384"/>
                </a:moveTo>
                <a:lnTo>
                  <a:pt x="0" y="2505807"/>
                </a:lnTo>
                <a:lnTo>
                  <a:pt x="82378" y="2505807"/>
                </a:lnTo>
                <a:lnTo>
                  <a:pt x="123567" y="2472836"/>
                </a:lnTo>
                <a:lnTo>
                  <a:pt x="288324" y="2472836"/>
                </a:lnTo>
                <a:lnTo>
                  <a:pt x="329513" y="2439865"/>
                </a:lnTo>
                <a:lnTo>
                  <a:pt x="494270" y="2439865"/>
                </a:lnTo>
                <a:lnTo>
                  <a:pt x="535459" y="2406894"/>
                </a:lnTo>
                <a:lnTo>
                  <a:pt x="700216" y="2406894"/>
                </a:lnTo>
                <a:lnTo>
                  <a:pt x="700216" y="2242038"/>
                </a:lnTo>
                <a:lnTo>
                  <a:pt x="741405" y="2209067"/>
                </a:lnTo>
                <a:lnTo>
                  <a:pt x="741405" y="2044211"/>
                </a:lnTo>
                <a:lnTo>
                  <a:pt x="782594" y="2011240"/>
                </a:lnTo>
                <a:lnTo>
                  <a:pt x="782594" y="1846384"/>
                </a:lnTo>
                <a:close/>
              </a:path>
            </a:pathLst>
          </a:custGeom>
          <a:solidFill>
            <a:srgbClr val="83BE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8402594" cy="2538778"/>
          </a:xfrm>
          <a:custGeom>
            <a:avLst/>
            <a:gdLst/>
            <a:ahLst/>
            <a:cxnLst/>
            <a:rect l="l" t="t" r="r" b="b"/>
            <a:pathLst>
              <a:path w="8402594" h="2538778">
                <a:moveTo>
                  <a:pt x="0" y="0"/>
                </a:moveTo>
                <a:moveTo>
                  <a:pt x="7743567" y="1846384"/>
                </a:moveTo>
                <a:lnTo>
                  <a:pt x="7537621" y="2011240"/>
                </a:lnTo>
                <a:lnTo>
                  <a:pt x="7578810" y="2044211"/>
                </a:lnTo>
                <a:lnTo>
                  <a:pt x="7578810" y="2143125"/>
                </a:lnTo>
                <a:lnTo>
                  <a:pt x="7620000" y="2176096"/>
                </a:lnTo>
                <a:lnTo>
                  <a:pt x="7620000" y="2275009"/>
                </a:lnTo>
                <a:lnTo>
                  <a:pt x="7661189" y="2307980"/>
                </a:lnTo>
                <a:lnTo>
                  <a:pt x="7661189" y="2406894"/>
                </a:lnTo>
                <a:lnTo>
                  <a:pt x="7702378" y="2439865"/>
                </a:lnTo>
                <a:lnTo>
                  <a:pt x="7702378" y="2472836"/>
                </a:lnTo>
                <a:lnTo>
                  <a:pt x="7825945" y="2472836"/>
                </a:lnTo>
                <a:lnTo>
                  <a:pt x="7867135" y="2505807"/>
                </a:lnTo>
                <a:lnTo>
                  <a:pt x="8073081" y="2505807"/>
                </a:lnTo>
                <a:lnTo>
                  <a:pt x="8114270" y="2538778"/>
                </a:lnTo>
                <a:lnTo>
                  <a:pt x="8279027" y="2538778"/>
                </a:lnTo>
                <a:lnTo>
                  <a:pt x="8402594" y="2439865"/>
                </a:lnTo>
                <a:lnTo>
                  <a:pt x="8402594" y="2307980"/>
                </a:lnTo>
                <a:lnTo>
                  <a:pt x="8361405" y="2275009"/>
                </a:lnTo>
                <a:lnTo>
                  <a:pt x="8361405" y="2110153"/>
                </a:lnTo>
                <a:lnTo>
                  <a:pt x="8320216" y="2077182"/>
                </a:lnTo>
                <a:lnTo>
                  <a:pt x="8320216" y="1945298"/>
                </a:lnTo>
                <a:lnTo>
                  <a:pt x="8279027" y="1912326"/>
                </a:lnTo>
                <a:lnTo>
                  <a:pt x="8155459" y="1912326"/>
                </a:lnTo>
                <a:lnTo>
                  <a:pt x="8114270" y="1879355"/>
                </a:lnTo>
                <a:lnTo>
                  <a:pt x="7949513" y="1879355"/>
                </a:lnTo>
                <a:lnTo>
                  <a:pt x="7908324" y="1846384"/>
                </a:lnTo>
                <a:close/>
              </a:path>
            </a:pathLst>
          </a:custGeom>
          <a:solidFill>
            <a:srgbClr val="83C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Freeform 36"/>
          <p:cNvSpPr/>
          <p:nvPr/>
        </p:nvSpPr>
        <p:spPr>
          <a:xfrm>
            <a:off x="0" y="0"/>
            <a:ext cx="1606378" cy="2604721"/>
          </a:xfrm>
          <a:custGeom>
            <a:avLst/>
            <a:gdLst/>
            <a:ahLst/>
            <a:cxnLst/>
            <a:rect l="l" t="t" r="r" b="b"/>
            <a:pathLst>
              <a:path w="1606378" h="2604721">
                <a:moveTo>
                  <a:pt x="0" y="0"/>
                </a:moveTo>
                <a:moveTo>
                  <a:pt x="823783" y="1879355"/>
                </a:moveTo>
                <a:lnTo>
                  <a:pt x="823783" y="2011240"/>
                </a:lnTo>
                <a:lnTo>
                  <a:pt x="782594" y="2044211"/>
                </a:lnTo>
                <a:lnTo>
                  <a:pt x="782594" y="2209067"/>
                </a:lnTo>
                <a:lnTo>
                  <a:pt x="741405" y="2242038"/>
                </a:lnTo>
                <a:lnTo>
                  <a:pt x="741405" y="2439865"/>
                </a:lnTo>
                <a:lnTo>
                  <a:pt x="947351" y="2604721"/>
                </a:lnTo>
                <a:lnTo>
                  <a:pt x="988540" y="2571750"/>
                </a:lnTo>
                <a:lnTo>
                  <a:pt x="1029729" y="2571750"/>
                </a:lnTo>
                <a:lnTo>
                  <a:pt x="1070918" y="2538778"/>
                </a:lnTo>
                <a:lnTo>
                  <a:pt x="1112108" y="2538778"/>
                </a:lnTo>
                <a:lnTo>
                  <a:pt x="1153297" y="2505807"/>
                </a:lnTo>
                <a:lnTo>
                  <a:pt x="1235675" y="2505807"/>
                </a:lnTo>
                <a:lnTo>
                  <a:pt x="1276864" y="2472836"/>
                </a:lnTo>
                <a:lnTo>
                  <a:pt x="1318054" y="2472836"/>
                </a:lnTo>
                <a:lnTo>
                  <a:pt x="1359243" y="2439865"/>
                </a:lnTo>
                <a:lnTo>
                  <a:pt x="1441621" y="2439865"/>
                </a:lnTo>
                <a:lnTo>
                  <a:pt x="1482810" y="2406894"/>
                </a:lnTo>
                <a:lnTo>
                  <a:pt x="1523999" y="2406894"/>
                </a:lnTo>
                <a:lnTo>
                  <a:pt x="1523999" y="2307980"/>
                </a:lnTo>
                <a:lnTo>
                  <a:pt x="1565189" y="2275009"/>
                </a:lnTo>
                <a:lnTo>
                  <a:pt x="1565189" y="1945298"/>
                </a:lnTo>
                <a:lnTo>
                  <a:pt x="1606378" y="1912326"/>
                </a:lnTo>
                <a:lnTo>
                  <a:pt x="1606378" y="1879355"/>
                </a:lnTo>
                <a:close/>
              </a:path>
            </a:pathLst>
          </a:custGeom>
          <a:solidFill>
            <a:srgbClr val="83C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Freeform 37"/>
          <p:cNvSpPr/>
          <p:nvPr/>
        </p:nvSpPr>
        <p:spPr>
          <a:xfrm>
            <a:off x="0" y="0"/>
            <a:ext cx="7661189" cy="3626826"/>
          </a:xfrm>
          <a:custGeom>
            <a:avLst/>
            <a:gdLst/>
            <a:ahLst/>
            <a:cxnLst/>
            <a:rect l="l" t="t" r="r" b="b"/>
            <a:pathLst>
              <a:path w="7661189" h="3626826">
                <a:moveTo>
                  <a:pt x="0" y="0"/>
                </a:moveTo>
                <a:moveTo>
                  <a:pt x="6919783" y="1912326"/>
                </a:moveTo>
                <a:lnTo>
                  <a:pt x="6713837" y="2077182"/>
                </a:lnTo>
                <a:lnTo>
                  <a:pt x="6713837" y="2143125"/>
                </a:lnTo>
                <a:lnTo>
                  <a:pt x="6755027" y="2176096"/>
                </a:lnTo>
                <a:lnTo>
                  <a:pt x="6755027" y="2373923"/>
                </a:lnTo>
                <a:lnTo>
                  <a:pt x="6796216" y="2406894"/>
                </a:lnTo>
                <a:lnTo>
                  <a:pt x="6796216" y="2505807"/>
                </a:lnTo>
                <a:lnTo>
                  <a:pt x="6755027" y="2538778"/>
                </a:lnTo>
                <a:lnTo>
                  <a:pt x="6713837" y="2538778"/>
                </a:lnTo>
                <a:lnTo>
                  <a:pt x="6631459" y="2604721"/>
                </a:lnTo>
                <a:lnTo>
                  <a:pt x="6260756" y="2604721"/>
                </a:lnTo>
                <a:lnTo>
                  <a:pt x="6260756" y="2802548"/>
                </a:lnTo>
                <a:lnTo>
                  <a:pt x="6301945" y="2835519"/>
                </a:lnTo>
                <a:lnTo>
                  <a:pt x="6301945" y="2967403"/>
                </a:lnTo>
                <a:lnTo>
                  <a:pt x="6466702" y="2967403"/>
                </a:lnTo>
                <a:lnTo>
                  <a:pt x="6549081" y="3033346"/>
                </a:lnTo>
                <a:lnTo>
                  <a:pt x="6549081" y="3363057"/>
                </a:lnTo>
                <a:lnTo>
                  <a:pt x="6960972" y="3363057"/>
                </a:lnTo>
                <a:lnTo>
                  <a:pt x="7043351" y="3429000"/>
                </a:lnTo>
                <a:lnTo>
                  <a:pt x="7043351" y="3560884"/>
                </a:lnTo>
                <a:lnTo>
                  <a:pt x="7084540" y="3593855"/>
                </a:lnTo>
                <a:lnTo>
                  <a:pt x="7208108" y="3593855"/>
                </a:lnTo>
                <a:lnTo>
                  <a:pt x="7249297" y="3626826"/>
                </a:lnTo>
                <a:lnTo>
                  <a:pt x="7496432" y="3626826"/>
                </a:lnTo>
                <a:lnTo>
                  <a:pt x="7496432" y="2835519"/>
                </a:lnTo>
                <a:lnTo>
                  <a:pt x="7455243" y="2802548"/>
                </a:lnTo>
                <a:lnTo>
                  <a:pt x="7290486" y="2802548"/>
                </a:lnTo>
                <a:lnTo>
                  <a:pt x="7249297" y="2769576"/>
                </a:lnTo>
                <a:lnTo>
                  <a:pt x="7249297" y="2604721"/>
                </a:lnTo>
                <a:lnTo>
                  <a:pt x="7290486" y="2571750"/>
                </a:lnTo>
                <a:lnTo>
                  <a:pt x="7331675" y="2604721"/>
                </a:lnTo>
                <a:lnTo>
                  <a:pt x="7331675" y="2736605"/>
                </a:lnTo>
                <a:lnTo>
                  <a:pt x="7372864" y="2703634"/>
                </a:lnTo>
                <a:lnTo>
                  <a:pt x="7414054" y="2703634"/>
                </a:lnTo>
                <a:lnTo>
                  <a:pt x="7578810" y="2571750"/>
                </a:lnTo>
                <a:lnTo>
                  <a:pt x="7578810" y="2538778"/>
                </a:lnTo>
                <a:lnTo>
                  <a:pt x="7661189" y="2472836"/>
                </a:lnTo>
                <a:lnTo>
                  <a:pt x="7661189" y="2439865"/>
                </a:lnTo>
                <a:lnTo>
                  <a:pt x="7620000" y="2406894"/>
                </a:lnTo>
                <a:lnTo>
                  <a:pt x="7620000" y="2307980"/>
                </a:lnTo>
                <a:lnTo>
                  <a:pt x="7578810" y="2275009"/>
                </a:lnTo>
                <a:lnTo>
                  <a:pt x="7578810" y="2176096"/>
                </a:lnTo>
                <a:lnTo>
                  <a:pt x="7537621" y="2143125"/>
                </a:lnTo>
                <a:lnTo>
                  <a:pt x="7537621" y="2044211"/>
                </a:lnTo>
                <a:lnTo>
                  <a:pt x="7496432" y="2011240"/>
                </a:lnTo>
                <a:lnTo>
                  <a:pt x="7455243" y="2011240"/>
                </a:lnTo>
                <a:lnTo>
                  <a:pt x="7414054" y="1978269"/>
                </a:lnTo>
                <a:lnTo>
                  <a:pt x="7208108" y="1978269"/>
                </a:lnTo>
                <a:lnTo>
                  <a:pt x="7166918" y="1945298"/>
                </a:lnTo>
                <a:lnTo>
                  <a:pt x="6960972" y="1945298"/>
                </a:lnTo>
                <a:close/>
              </a:path>
            </a:pathLst>
          </a:custGeom>
          <a:solidFill>
            <a:srgbClr val="5E94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Freeform 38"/>
          <p:cNvSpPr/>
          <p:nvPr/>
        </p:nvSpPr>
        <p:spPr>
          <a:xfrm>
            <a:off x="0" y="0"/>
            <a:ext cx="6755027" cy="2571750"/>
          </a:xfrm>
          <a:custGeom>
            <a:avLst/>
            <a:gdLst/>
            <a:ahLst/>
            <a:cxnLst/>
            <a:rect l="l" t="t" r="r" b="b"/>
            <a:pathLst>
              <a:path w="6755027" h="2571750">
                <a:moveTo>
                  <a:pt x="0" y="0"/>
                </a:moveTo>
                <a:moveTo>
                  <a:pt x="6054810" y="1978269"/>
                </a:moveTo>
                <a:lnTo>
                  <a:pt x="6054810" y="2011240"/>
                </a:lnTo>
                <a:lnTo>
                  <a:pt x="5684108" y="2307980"/>
                </a:lnTo>
                <a:lnTo>
                  <a:pt x="5684108" y="2340951"/>
                </a:lnTo>
                <a:lnTo>
                  <a:pt x="5642918" y="2373923"/>
                </a:lnTo>
                <a:lnTo>
                  <a:pt x="5560540" y="2373923"/>
                </a:lnTo>
                <a:lnTo>
                  <a:pt x="5519351" y="2340951"/>
                </a:lnTo>
                <a:lnTo>
                  <a:pt x="5519351" y="2209067"/>
                </a:lnTo>
                <a:lnTo>
                  <a:pt x="5519351" y="2373923"/>
                </a:lnTo>
                <a:lnTo>
                  <a:pt x="5560540" y="2406894"/>
                </a:lnTo>
                <a:lnTo>
                  <a:pt x="6219567" y="2406894"/>
                </a:lnTo>
                <a:lnTo>
                  <a:pt x="6260756" y="2439865"/>
                </a:lnTo>
                <a:lnTo>
                  <a:pt x="6260756" y="2571750"/>
                </a:lnTo>
                <a:lnTo>
                  <a:pt x="6631459" y="2571750"/>
                </a:lnTo>
                <a:lnTo>
                  <a:pt x="6713837" y="2505807"/>
                </a:lnTo>
                <a:lnTo>
                  <a:pt x="6755027" y="2505807"/>
                </a:lnTo>
                <a:lnTo>
                  <a:pt x="6755027" y="2406894"/>
                </a:lnTo>
                <a:lnTo>
                  <a:pt x="6713837" y="2373923"/>
                </a:lnTo>
                <a:lnTo>
                  <a:pt x="6713837" y="2176096"/>
                </a:lnTo>
                <a:lnTo>
                  <a:pt x="6672648" y="2143125"/>
                </a:lnTo>
                <a:lnTo>
                  <a:pt x="6672648" y="2077182"/>
                </a:lnTo>
                <a:lnTo>
                  <a:pt x="6590270" y="2077182"/>
                </a:lnTo>
                <a:lnTo>
                  <a:pt x="6549081" y="2044211"/>
                </a:lnTo>
                <a:lnTo>
                  <a:pt x="6425513" y="2044211"/>
                </a:lnTo>
                <a:lnTo>
                  <a:pt x="6384324" y="2011240"/>
                </a:lnTo>
                <a:lnTo>
                  <a:pt x="6260756" y="2011240"/>
                </a:lnTo>
                <a:lnTo>
                  <a:pt x="6219567" y="1978269"/>
                </a:lnTo>
                <a:close/>
              </a:path>
            </a:pathLst>
          </a:custGeom>
          <a:solidFill>
            <a:srgbClr val="7ECF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Freeform 39"/>
          <p:cNvSpPr/>
          <p:nvPr/>
        </p:nvSpPr>
        <p:spPr>
          <a:xfrm>
            <a:off x="0" y="0"/>
            <a:ext cx="5189837" cy="2934432"/>
          </a:xfrm>
          <a:custGeom>
            <a:avLst/>
            <a:gdLst/>
            <a:ahLst/>
            <a:cxnLst/>
            <a:rect l="l" t="t" r="r" b="b"/>
            <a:pathLst>
              <a:path w="5189837" h="2934432">
                <a:moveTo>
                  <a:pt x="0" y="0"/>
                </a:moveTo>
                <a:moveTo>
                  <a:pt x="3542270" y="2242038"/>
                </a:moveTo>
                <a:lnTo>
                  <a:pt x="3501081" y="2275009"/>
                </a:lnTo>
                <a:lnTo>
                  <a:pt x="3501081" y="2373923"/>
                </a:lnTo>
                <a:lnTo>
                  <a:pt x="3459891" y="2406894"/>
                </a:lnTo>
                <a:lnTo>
                  <a:pt x="3501081" y="2406894"/>
                </a:lnTo>
                <a:lnTo>
                  <a:pt x="3748216" y="2604721"/>
                </a:lnTo>
                <a:lnTo>
                  <a:pt x="3789405" y="2604721"/>
                </a:lnTo>
                <a:lnTo>
                  <a:pt x="4036540" y="2802548"/>
                </a:lnTo>
                <a:lnTo>
                  <a:pt x="4077729" y="2802548"/>
                </a:lnTo>
                <a:lnTo>
                  <a:pt x="4242486" y="2934432"/>
                </a:lnTo>
                <a:lnTo>
                  <a:pt x="4613189" y="2934432"/>
                </a:lnTo>
                <a:lnTo>
                  <a:pt x="4654378" y="2901461"/>
                </a:lnTo>
                <a:lnTo>
                  <a:pt x="4695567" y="2901461"/>
                </a:lnTo>
                <a:lnTo>
                  <a:pt x="4819135" y="2802548"/>
                </a:lnTo>
                <a:lnTo>
                  <a:pt x="4860324" y="2802548"/>
                </a:lnTo>
                <a:lnTo>
                  <a:pt x="4942702" y="2736605"/>
                </a:lnTo>
                <a:lnTo>
                  <a:pt x="4942702" y="2604721"/>
                </a:lnTo>
                <a:lnTo>
                  <a:pt x="5025081" y="2538778"/>
                </a:lnTo>
                <a:lnTo>
                  <a:pt x="5189837" y="2538778"/>
                </a:lnTo>
                <a:lnTo>
                  <a:pt x="5189837" y="2242038"/>
                </a:lnTo>
                <a:close/>
              </a:path>
            </a:pathLst>
          </a:custGeom>
          <a:solidFill>
            <a:srgbClr val="F5FE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Freeform 40"/>
          <p:cNvSpPr/>
          <p:nvPr/>
        </p:nvSpPr>
        <p:spPr>
          <a:xfrm>
            <a:off x="0" y="0"/>
            <a:ext cx="2883243" cy="3099288"/>
          </a:xfrm>
          <a:custGeom>
            <a:avLst/>
            <a:gdLst/>
            <a:ahLst/>
            <a:cxnLst/>
            <a:rect l="l" t="t" r="r" b="b"/>
            <a:pathLst>
              <a:path w="2883243" h="3099288">
                <a:moveTo>
                  <a:pt x="0" y="0"/>
                </a:moveTo>
                <a:moveTo>
                  <a:pt x="2430162" y="2340951"/>
                </a:moveTo>
                <a:lnTo>
                  <a:pt x="2347783" y="2406894"/>
                </a:lnTo>
                <a:lnTo>
                  <a:pt x="2306594" y="2406894"/>
                </a:lnTo>
                <a:lnTo>
                  <a:pt x="2183027" y="2505807"/>
                </a:lnTo>
                <a:lnTo>
                  <a:pt x="2141837" y="2505807"/>
                </a:lnTo>
                <a:lnTo>
                  <a:pt x="2059459" y="2571750"/>
                </a:lnTo>
                <a:lnTo>
                  <a:pt x="2018270" y="2571750"/>
                </a:lnTo>
                <a:lnTo>
                  <a:pt x="1935891" y="2637692"/>
                </a:lnTo>
                <a:lnTo>
                  <a:pt x="1935891" y="3000375"/>
                </a:lnTo>
                <a:lnTo>
                  <a:pt x="2265405" y="3000375"/>
                </a:lnTo>
                <a:lnTo>
                  <a:pt x="2306594" y="3033346"/>
                </a:lnTo>
                <a:lnTo>
                  <a:pt x="2677297" y="3033346"/>
                </a:lnTo>
                <a:lnTo>
                  <a:pt x="2718486" y="3066317"/>
                </a:lnTo>
                <a:lnTo>
                  <a:pt x="2842054" y="3066317"/>
                </a:lnTo>
                <a:lnTo>
                  <a:pt x="2883243" y="3099288"/>
                </a:lnTo>
                <a:lnTo>
                  <a:pt x="2883243" y="2505807"/>
                </a:lnTo>
                <a:lnTo>
                  <a:pt x="2842054" y="2472836"/>
                </a:lnTo>
                <a:lnTo>
                  <a:pt x="2842054" y="2439865"/>
                </a:lnTo>
                <a:lnTo>
                  <a:pt x="2800864" y="2406894"/>
                </a:lnTo>
                <a:lnTo>
                  <a:pt x="2759675" y="2406894"/>
                </a:lnTo>
                <a:lnTo>
                  <a:pt x="2718486" y="2373923"/>
                </a:lnTo>
                <a:lnTo>
                  <a:pt x="2636108" y="2373923"/>
                </a:lnTo>
                <a:lnTo>
                  <a:pt x="2594918" y="2340951"/>
                </a:lnTo>
                <a:close/>
              </a:path>
            </a:pathLst>
          </a:custGeom>
          <a:solidFill>
            <a:srgbClr val="83DB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Freeform 41"/>
          <p:cNvSpPr/>
          <p:nvPr/>
        </p:nvSpPr>
        <p:spPr>
          <a:xfrm>
            <a:off x="0" y="0"/>
            <a:ext cx="906162" cy="3099288"/>
          </a:xfrm>
          <a:custGeom>
            <a:avLst/>
            <a:gdLst/>
            <a:ahLst/>
            <a:cxnLst/>
            <a:rect l="l" t="t" r="r" b="b"/>
            <a:pathLst>
              <a:path w="906162" h="3099288">
                <a:moveTo>
                  <a:pt x="0" y="0"/>
                </a:moveTo>
                <a:moveTo>
                  <a:pt x="535459" y="2439865"/>
                </a:moveTo>
                <a:lnTo>
                  <a:pt x="494270" y="2472836"/>
                </a:lnTo>
                <a:lnTo>
                  <a:pt x="329513" y="2472836"/>
                </a:lnTo>
                <a:lnTo>
                  <a:pt x="288324" y="2505807"/>
                </a:lnTo>
                <a:lnTo>
                  <a:pt x="123567" y="2505807"/>
                </a:lnTo>
                <a:lnTo>
                  <a:pt x="82378" y="2538778"/>
                </a:lnTo>
                <a:lnTo>
                  <a:pt x="0" y="2538778"/>
                </a:lnTo>
                <a:lnTo>
                  <a:pt x="0" y="3099288"/>
                </a:lnTo>
                <a:lnTo>
                  <a:pt x="329513" y="3099288"/>
                </a:lnTo>
                <a:lnTo>
                  <a:pt x="370702" y="3066317"/>
                </a:lnTo>
                <a:lnTo>
                  <a:pt x="864972" y="3066317"/>
                </a:lnTo>
                <a:lnTo>
                  <a:pt x="864972" y="2868490"/>
                </a:lnTo>
                <a:lnTo>
                  <a:pt x="906162" y="2835519"/>
                </a:lnTo>
                <a:lnTo>
                  <a:pt x="906162" y="2604721"/>
                </a:lnTo>
                <a:lnTo>
                  <a:pt x="700216" y="2439865"/>
                </a:lnTo>
                <a:close/>
              </a:path>
            </a:pathLst>
          </a:custGeom>
          <a:solidFill>
            <a:srgbClr val="83C5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Freeform 42"/>
          <p:cNvSpPr/>
          <p:nvPr/>
        </p:nvSpPr>
        <p:spPr>
          <a:xfrm>
            <a:off x="0" y="0"/>
            <a:ext cx="1894702" cy="3099288"/>
          </a:xfrm>
          <a:custGeom>
            <a:avLst/>
            <a:gdLst/>
            <a:ahLst/>
            <a:cxnLst/>
            <a:rect l="l" t="t" r="r" b="b"/>
            <a:pathLst>
              <a:path w="1894702" h="3099288">
                <a:moveTo>
                  <a:pt x="0" y="0"/>
                </a:moveTo>
                <a:moveTo>
                  <a:pt x="1482810" y="2439865"/>
                </a:moveTo>
                <a:lnTo>
                  <a:pt x="1441621" y="2472836"/>
                </a:lnTo>
                <a:lnTo>
                  <a:pt x="1359243" y="2472836"/>
                </a:lnTo>
                <a:lnTo>
                  <a:pt x="1318054" y="2505807"/>
                </a:lnTo>
                <a:lnTo>
                  <a:pt x="1276864" y="2505807"/>
                </a:lnTo>
                <a:lnTo>
                  <a:pt x="1235675" y="2538778"/>
                </a:lnTo>
                <a:lnTo>
                  <a:pt x="1153297" y="2538778"/>
                </a:lnTo>
                <a:lnTo>
                  <a:pt x="1112108" y="2571750"/>
                </a:lnTo>
                <a:lnTo>
                  <a:pt x="1070918" y="2571750"/>
                </a:lnTo>
                <a:lnTo>
                  <a:pt x="1029729" y="2604721"/>
                </a:lnTo>
                <a:lnTo>
                  <a:pt x="988540" y="2604721"/>
                </a:lnTo>
                <a:lnTo>
                  <a:pt x="947351" y="2637692"/>
                </a:lnTo>
                <a:lnTo>
                  <a:pt x="947351" y="2835519"/>
                </a:lnTo>
                <a:lnTo>
                  <a:pt x="906162" y="2868490"/>
                </a:lnTo>
                <a:lnTo>
                  <a:pt x="906162" y="3066317"/>
                </a:lnTo>
                <a:lnTo>
                  <a:pt x="947351" y="3099288"/>
                </a:lnTo>
                <a:lnTo>
                  <a:pt x="1812324" y="3099288"/>
                </a:lnTo>
                <a:lnTo>
                  <a:pt x="1894702" y="3033346"/>
                </a:lnTo>
                <a:lnTo>
                  <a:pt x="1894702" y="2637692"/>
                </a:lnTo>
                <a:lnTo>
                  <a:pt x="1771135" y="2538778"/>
                </a:lnTo>
                <a:lnTo>
                  <a:pt x="1729945" y="2538778"/>
                </a:lnTo>
                <a:lnTo>
                  <a:pt x="1606378" y="2439865"/>
                </a:lnTo>
                <a:close/>
              </a:path>
            </a:pathLst>
          </a:custGeom>
          <a:solidFill>
            <a:srgbClr val="83D1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Freeform 43"/>
          <p:cNvSpPr/>
          <p:nvPr/>
        </p:nvSpPr>
        <p:spPr>
          <a:xfrm>
            <a:off x="0" y="0"/>
            <a:ext cx="4942702" cy="3857625"/>
          </a:xfrm>
          <a:custGeom>
            <a:avLst/>
            <a:gdLst/>
            <a:ahLst/>
            <a:cxnLst/>
            <a:rect l="l" t="t" r="r" b="b"/>
            <a:pathLst>
              <a:path w="4942702" h="3857625">
                <a:moveTo>
                  <a:pt x="0" y="0"/>
                </a:moveTo>
                <a:moveTo>
                  <a:pt x="3295135" y="2439865"/>
                </a:moveTo>
                <a:lnTo>
                  <a:pt x="3253945" y="2472836"/>
                </a:lnTo>
                <a:lnTo>
                  <a:pt x="3253945" y="2934432"/>
                </a:lnTo>
                <a:lnTo>
                  <a:pt x="3418702" y="2934432"/>
                </a:lnTo>
                <a:lnTo>
                  <a:pt x="3501081" y="3000375"/>
                </a:lnTo>
                <a:lnTo>
                  <a:pt x="3501081" y="3132259"/>
                </a:lnTo>
                <a:lnTo>
                  <a:pt x="3459891" y="3165230"/>
                </a:lnTo>
                <a:lnTo>
                  <a:pt x="3459891" y="3330086"/>
                </a:lnTo>
                <a:lnTo>
                  <a:pt x="3377513" y="3396028"/>
                </a:lnTo>
                <a:lnTo>
                  <a:pt x="3212756" y="3396028"/>
                </a:lnTo>
                <a:lnTo>
                  <a:pt x="3212756" y="3626826"/>
                </a:lnTo>
                <a:lnTo>
                  <a:pt x="3253945" y="3659798"/>
                </a:lnTo>
                <a:lnTo>
                  <a:pt x="3253945" y="3824653"/>
                </a:lnTo>
                <a:lnTo>
                  <a:pt x="3871783" y="3824653"/>
                </a:lnTo>
                <a:lnTo>
                  <a:pt x="3912972" y="3857625"/>
                </a:lnTo>
                <a:lnTo>
                  <a:pt x="3954162" y="3857625"/>
                </a:lnTo>
                <a:lnTo>
                  <a:pt x="3995351" y="3824653"/>
                </a:lnTo>
                <a:lnTo>
                  <a:pt x="4942702" y="3824653"/>
                </a:lnTo>
                <a:lnTo>
                  <a:pt x="4901513" y="3824653"/>
                </a:lnTo>
                <a:lnTo>
                  <a:pt x="4860324" y="3791682"/>
                </a:lnTo>
                <a:lnTo>
                  <a:pt x="4819135" y="3791682"/>
                </a:lnTo>
                <a:lnTo>
                  <a:pt x="4777945" y="3758711"/>
                </a:lnTo>
                <a:lnTo>
                  <a:pt x="4736756" y="3758711"/>
                </a:lnTo>
                <a:lnTo>
                  <a:pt x="4654378" y="3692769"/>
                </a:lnTo>
                <a:lnTo>
                  <a:pt x="4613189" y="3692769"/>
                </a:lnTo>
                <a:lnTo>
                  <a:pt x="4530810" y="3626826"/>
                </a:lnTo>
                <a:lnTo>
                  <a:pt x="4489621" y="3626826"/>
                </a:lnTo>
                <a:lnTo>
                  <a:pt x="4448432" y="3593855"/>
                </a:lnTo>
                <a:lnTo>
                  <a:pt x="4407243" y="3593855"/>
                </a:lnTo>
                <a:lnTo>
                  <a:pt x="4366054" y="3560884"/>
                </a:lnTo>
                <a:lnTo>
                  <a:pt x="4366054" y="3429000"/>
                </a:lnTo>
                <a:lnTo>
                  <a:pt x="4283675" y="3429000"/>
                </a:lnTo>
                <a:lnTo>
                  <a:pt x="4201297" y="3363057"/>
                </a:lnTo>
                <a:lnTo>
                  <a:pt x="4201297" y="3231173"/>
                </a:lnTo>
                <a:lnTo>
                  <a:pt x="4283675" y="3165230"/>
                </a:lnTo>
                <a:lnTo>
                  <a:pt x="4283675" y="3033346"/>
                </a:lnTo>
                <a:lnTo>
                  <a:pt x="4366054" y="2967403"/>
                </a:lnTo>
                <a:lnTo>
                  <a:pt x="4448432" y="2967403"/>
                </a:lnTo>
                <a:lnTo>
                  <a:pt x="4242486" y="2967403"/>
                </a:lnTo>
                <a:lnTo>
                  <a:pt x="4077729" y="2835519"/>
                </a:lnTo>
                <a:lnTo>
                  <a:pt x="4036540" y="2835519"/>
                </a:lnTo>
                <a:lnTo>
                  <a:pt x="3789405" y="2637692"/>
                </a:lnTo>
                <a:lnTo>
                  <a:pt x="3748216" y="2637692"/>
                </a:lnTo>
                <a:lnTo>
                  <a:pt x="3501081" y="2439865"/>
                </a:lnTo>
                <a:close/>
              </a:path>
            </a:pathLst>
          </a:custGeom>
          <a:solidFill>
            <a:srgbClr val="ECF5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9102810" cy="3132259"/>
          </a:xfrm>
          <a:custGeom>
            <a:avLst/>
            <a:gdLst/>
            <a:ahLst/>
            <a:cxnLst/>
            <a:rect l="l" t="t" r="r" b="b"/>
            <a:pathLst>
              <a:path w="9102810" h="3132259">
                <a:moveTo>
                  <a:pt x="0" y="0"/>
                </a:moveTo>
                <a:moveTo>
                  <a:pt x="8443783" y="2439865"/>
                </a:moveTo>
                <a:lnTo>
                  <a:pt x="8320216" y="2538778"/>
                </a:lnTo>
                <a:lnTo>
                  <a:pt x="8320216" y="2670663"/>
                </a:lnTo>
                <a:lnTo>
                  <a:pt x="8361405" y="2703634"/>
                </a:lnTo>
                <a:lnTo>
                  <a:pt x="8361405" y="2868490"/>
                </a:lnTo>
                <a:lnTo>
                  <a:pt x="8402594" y="2901461"/>
                </a:lnTo>
                <a:lnTo>
                  <a:pt x="8402594" y="3033346"/>
                </a:lnTo>
                <a:lnTo>
                  <a:pt x="8484972" y="3033346"/>
                </a:lnTo>
                <a:lnTo>
                  <a:pt x="8526162" y="3066317"/>
                </a:lnTo>
                <a:lnTo>
                  <a:pt x="8732108" y="3066317"/>
                </a:lnTo>
                <a:lnTo>
                  <a:pt x="8773297" y="3099288"/>
                </a:lnTo>
                <a:lnTo>
                  <a:pt x="8938054" y="3099288"/>
                </a:lnTo>
                <a:lnTo>
                  <a:pt x="8979243" y="3132259"/>
                </a:lnTo>
                <a:lnTo>
                  <a:pt x="9102810" y="3132259"/>
                </a:lnTo>
                <a:lnTo>
                  <a:pt x="9102810" y="2505807"/>
                </a:lnTo>
                <a:lnTo>
                  <a:pt x="8979243" y="2505807"/>
                </a:lnTo>
                <a:lnTo>
                  <a:pt x="8938054" y="2472836"/>
                </a:lnTo>
                <a:lnTo>
                  <a:pt x="8526162" y="2472836"/>
                </a:lnTo>
                <a:lnTo>
                  <a:pt x="8484972" y="2439865"/>
                </a:lnTo>
                <a:close/>
              </a:path>
            </a:pathLst>
          </a:custGeom>
          <a:solidFill>
            <a:srgbClr val="83C3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Freeform 45"/>
          <p:cNvSpPr/>
          <p:nvPr/>
        </p:nvSpPr>
        <p:spPr>
          <a:xfrm>
            <a:off x="0" y="0"/>
            <a:ext cx="3418702" cy="3626826"/>
          </a:xfrm>
          <a:custGeom>
            <a:avLst/>
            <a:gdLst/>
            <a:ahLst/>
            <a:cxnLst/>
            <a:rect l="l" t="t" r="r" b="b"/>
            <a:pathLst>
              <a:path w="3418702" h="3626826">
                <a:moveTo>
                  <a:pt x="0" y="0"/>
                </a:moveTo>
                <a:moveTo>
                  <a:pt x="3047999" y="2472836"/>
                </a:moveTo>
                <a:lnTo>
                  <a:pt x="3047999" y="2571750"/>
                </a:lnTo>
                <a:lnTo>
                  <a:pt x="3006810" y="2604721"/>
                </a:lnTo>
                <a:lnTo>
                  <a:pt x="3006810" y="3626826"/>
                </a:lnTo>
                <a:lnTo>
                  <a:pt x="3171567" y="3626826"/>
                </a:lnTo>
                <a:lnTo>
                  <a:pt x="3171567" y="3396028"/>
                </a:lnTo>
                <a:lnTo>
                  <a:pt x="3212756" y="3363057"/>
                </a:lnTo>
                <a:lnTo>
                  <a:pt x="3377513" y="3363057"/>
                </a:lnTo>
                <a:lnTo>
                  <a:pt x="3418702" y="3330086"/>
                </a:lnTo>
                <a:lnTo>
                  <a:pt x="3418702" y="3033346"/>
                </a:lnTo>
                <a:lnTo>
                  <a:pt x="3212756" y="3033346"/>
                </a:lnTo>
                <a:lnTo>
                  <a:pt x="3130378" y="2967403"/>
                </a:lnTo>
                <a:lnTo>
                  <a:pt x="3130378" y="2505807"/>
                </a:lnTo>
                <a:lnTo>
                  <a:pt x="3089189" y="2472836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Freeform 46"/>
          <p:cNvSpPr/>
          <p:nvPr/>
        </p:nvSpPr>
        <p:spPr>
          <a:xfrm>
            <a:off x="0" y="0"/>
            <a:ext cx="8361405" cy="3429000"/>
          </a:xfrm>
          <a:custGeom>
            <a:avLst/>
            <a:gdLst/>
            <a:ahLst/>
            <a:cxnLst/>
            <a:rect l="l" t="t" r="r" b="b"/>
            <a:pathLst>
              <a:path w="8361405" h="3429000">
                <a:moveTo>
                  <a:pt x="0" y="0"/>
                </a:moveTo>
                <a:moveTo>
                  <a:pt x="7661189" y="2505807"/>
                </a:moveTo>
                <a:lnTo>
                  <a:pt x="7620000" y="2538778"/>
                </a:lnTo>
                <a:lnTo>
                  <a:pt x="7620000" y="2571750"/>
                </a:lnTo>
                <a:lnTo>
                  <a:pt x="7414054" y="2736605"/>
                </a:lnTo>
                <a:lnTo>
                  <a:pt x="7372864" y="2736605"/>
                </a:lnTo>
                <a:lnTo>
                  <a:pt x="7331675" y="2769576"/>
                </a:lnTo>
                <a:lnTo>
                  <a:pt x="7290486" y="2736605"/>
                </a:lnTo>
                <a:lnTo>
                  <a:pt x="7290486" y="2604721"/>
                </a:lnTo>
                <a:lnTo>
                  <a:pt x="7290486" y="2769576"/>
                </a:lnTo>
                <a:lnTo>
                  <a:pt x="7455243" y="2769576"/>
                </a:lnTo>
                <a:lnTo>
                  <a:pt x="7537621" y="2835519"/>
                </a:lnTo>
                <a:lnTo>
                  <a:pt x="7537621" y="3429000"/>
                </a:lnTo>
                <a:lnTo>
                  <a:pt x="7537621" y="3165230"/>
                </a:lnTo>
                <a:lnTo>
                  <a:pt x="7620000" y="3099288"/>
                </a:lnTo>
                <a:lnTo>
                  <a:pt x="7661189" y="3132259"/>
                </a:lnTo>
                <a:lnTo>
                  <a:pt x="7743567" y="3132259"/>
                </a:lnTo>
                <a:lnTo>
                  <a:pt x="7784756" y="3165230"/>
                </a:lnTo>
                <a:lnTo>
                  <a:pt x="7825945" y="3165230"/>
                </a:lnTo>
                <a:lnTo>
                  <a:pt x="7867135" y="3198201"/>
                </a:lnTo>
                <a:lnTo>
                  <a:pt x="7949513" y="3198201"/>
                </a:lnTo>
                <a:lnTo>
                  <a:pt x="7990702" y="3231173"/>
                </a:lnTo>
                <a:lnTo>
                  <a:pt x="8073081" y="3231173"/>
                </a:lnTo>
                <a:lnTo>
                  <a:pt x="8114270" y="3264144"/>
                </a:lnTo>
                <a:lnTo>
                  <a:pt x="8155459" y="3264144"/>
                </a:lnTo>
                <a:lnTo>
                  <a:pt x="8237837" y="3198201"/>
                </a:lnTo>
                <a:lnTo>
                  <a:pt x="8237837" y="3165230"/>
                </a:lnTo>
                <a:lnTo>
                  <a:pt x="8361405" y="3066317"/>
                </a:lnTo>
                <a:lnTo>
                  <a:pt x="8361405" y="2901461"/>
                </a:lnTo>
                <a:lnTo>
                  <a:pt x="8320216" y="2868490"/>
                </a:lnTo>
                <a:lnTo>
                  <a:pt x="8320216" y="2703634"/>
                </a:lnTo>
                <a:lnTo>
                  <a:pt x="8279027" y="2670663"/>
                </a:lnTo>
                <a:lnTo>
                  <a:pt x="8279027" y="2571750"/>
                </a:lnTo>
                <a:lnTo>
                  <a:pt x="8114270" y="2571750"/>
                </a:lnTo>
                <a:lnTo>
                  <a:pt x="8073081" y="2538778"/>
                </a:lnTo>
                <a:lnTo>
                  <a:pt x="7867135" y="2538778"/>
                </a:lnTo>
                <a:lnTo>
                  <a:pt x="7825945" y="2505807"/>
                </a:lnTo>
                <a:close/>
              </a:path>
            </a:pathLst>
          </a:custGeom>
          <a:solidFill>
            <a:srgbClr val="82CE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Freeform 47"/>
          <p:cNvSpPr/>
          <p:nvPr/>
        </p:nvSpPr>
        <p:spPr>
          <a:xfrm>
            <a:off x="0" y="0"/>
            <a:ext cx="5436972" cy="3791682"/>
          </a:xfrm>
          <a:custGeom>
            <a:avLst/>
            <a:gdLst/>
            <a:ahLst/>
            <a:cxnLst/>
            <a:rect l="l" t="t" r="r" b="b"/>
            <a:pathLst>
              <a:path w="5436972" h="3791682">
                <a:moveTo>
                  <a:pt x="0" y="0"/>
                </a:moveTo>
                <a:moveTo>
                  <a:pt x="4942702" y="2769576"/>
                </a:moveTo>
                <a:lnTo>
                  <a:pt x="4860324" y="2835519"/>
                </a:lnTo>
                <a:lnTo>
                  <a:pt x="4819135" y="2835519"/>
                </a:lnTo>
                <a:lnTo>
                  <a:pt x="4695567" y="2934432"/>
                </a:lnTo>
                <a:lnTo>
                  <a:pt x="4654378" y="2934432"/>
                </a:lnTo>
                <a:lnTo>
                  <a:pt x="4613189" y="2967403"/>
                </a:lnTo>
                <a:lnTo>
                  <a:pt x="4489621" y="2967403"/>
                </a:lnTo>
                <a:lnTo>
                  <a:pt x="4448432" y="3000375"/>
                </a:lnTo>
                <a:lnTo>
                  <a:pt x="4366054" y="3000375"/>
                </a:lnTo>
                <a:lnTo>
                  <a:pt x="4324864" y="3033346"/>
                </a:lnTo>
                <a:lnTo>
                  <a:pt x="4324864" y="3165230"/>
                </a:lnTo>
                <a:lnTo>
                  <a:pt x="4242486" y="3231173"/>
                </a:lnTo>
                <a:lnTo>
                  <a:pt x="4242486" y="3363057"/>
                </a:lnTo>
                <a:lnTo>
                  <a:pt x="4283675" y="3396028"/>
                </a:lnTo>
                <a:lnTo>
                  <a:pt x="4366054" y="3396028"/>
                </a:lnTo>
                <a:lnTo>
                  <a:pt x="4407243" y="3429000"/>
                </a:lnTo>
                <a:lnTo>
                  <a:pt x="4407243" y="3560884"/>
                </a:lnTo>
                <a:lnTo>
                  <a:pt x="4448432" y="3560884"/>
                </a:lnTo>
                <a:lnTo>
                  <a:pt x="4489621" y="3593855"/>
                </a:lnTo>
                <a:lnTo>
                  <a:pt x="4530810" y="3593855"/>
                </a:lnTo>
                <a:lnTo>
                  <a:pt x="4613189" y="3659798"/>
                </a:lnTo>
                <a:lnTo>
                  <a:pt x="4654378" y="3659798"/>
                </a:lnTo>
                <a:lnTo>
                  <a:pt x="4736756" y="3725740"/>
                </a:lnTo>
                <a:lnTo>
                  <a:pt x="4777945" y="3725740"/>
                </a:lnTo>
                <a:lnTo>
                  <a:pt x="4819135" y="3758711"/>
                </a:lnTo>
                <a:lnTo>
                  <a:pt x="4860324" y="3758711"/>
                </a:lnTo>
                <a:lnTo>
                  <a:pt x="4901513" y="3791682"/>
                </a:lnTo>
                <a:lnTo>
                  <a:pt x="4983891" y="3791682"/>
                </a:lnTo>
                <a:lnTo>
                  <a:pt x="4983891" y="3659798"/>
                </a:lnTo>
                <a:lnTo>
                  <a:pt x="5025081" y="3626826"/>
                </a:lnTo>
                <a:lnTo>
                  <a:pt x="5231027" y="3626826"/>
                </a:lnTo>
                <a:lnTo>
                  <a:pt x="5272216" y="3593855"/>
                </a:lnTo>
                <a:lnTo>
                  <a:pt x="5436972" y="3593855"/>
                </a:lnTo>
                <a:lnTo>
                  <a:pt x="5436972" y="3033346"/>
                </a:lnTo>
                <a:lnTo>
                  <a:pt x="5272216" y="3033346"/>
                </a:lnTo>
                <a:lnTo>
                  <a:pt x="5189837" y="2967403"/>
                </a:lnTo>
                <a:lnTo>
                  <a:pt x="5189837" y="2835519"/>
                </a:lnTo>
                <a:lnTo>
                  <a:pt x="5025081" y="2835519"/>
                </a:lnTo>
                <a:close/>
              </a:path>
            </a:pathLst>
          </a:custGeom>
          <a:solidFill>
            <a:srgbClr val="C6C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Freeform 48"/>
          <p:cNvSpPr/>
          <p:nvPr/>
        </p:nvSpPr>
        <p:spPr>
          <a:xfrm>
            <a:off x="0" y="0"/>
            <a:ext cx="7249297" cy="4615961"/>
          </a:xfrm>
          <a:custGeom>
            <a:avLst/>
            <a:gdLst/>
            <a:ahLst/>
            <a:cxnLst/>
            <a:rect l="l" t="t" r="r" b="b"/>
            <a:pathLst>
              <a:path w="7249297" h="4615961">
                <a:moveTo>
                  <a:pt x="0" y="0"/>
                </a:moveTo>
                <a:moveTo>
                  <a:pt x="5642918" y="3000375"/>
                </a:moveTo>
                <a:lnTo>
                  <a:pt x="5601729" y="3033346"/>
                </a:lnTo>
                <a:lnTo>
                  <a:pt x="5601729" y="3066317"/>
                </a:lnTo>
                <a:lnTo>
                  <a:pt x="5560540" y="3099288"/>
                </a:lnTo>
                <a:lnTo>
                  <a:pt x="5560540" y="3527913"/>
                </a:lnTo>
                <a:lnTo>
                  <a:pt x="5519351" y="3560884"/>
                </a:lnTo>
                <a:lnTo>
                  <a:pt x="5519351" y="3626826"/>
                </a:lnTo>
                <a:lnTo>
                  <a:pt x="5725297" y="3626826"/>
                </a:lnTo>
                <a:lnTo>
                  <a:pt x="5766486" y="3659798"/>
                </a:lnTo>
                <a:lnTo>
                  <a:pt x="5766486" y="4418134"/>
                </a:lnTo>
                <a:lnTo>
                  <a:pt x="6219567" y="4418134"/>
                </a:lnTo>
                <a:lnTo>
                  <a:pt x="6260756" y="4451105"/>
                </a:lnTo>
                <a:lnTo>
                  <a:pt x="6507891" y="4451105"/>
                </a:lnTo>
                <a:lnTo>
                  <a:pt x="6549081" y="4418134"/>
                </a:lnTo>
                <a:lnTo>
                  <a:pt x="6549081" y="4088423"/>
                </a:lnTo>
                <a:lnTo>
                  <a:pt x="6590270" y="4055451"/>
                </a:lnTo>
                <a:lnTo>
                  <a:pt x="6960972" y="4055451"/>
                </a:lnTo>
                <a:lnTo>
                  <a:pt x="7002162" y="4088423"/>
                </a:lnTo>
                <a:lnTo>
                  <a:pt x="7002162" y="4418134"/>
                </a:lnTo>
                <a:lnTo>
                  <a:pt x="7043351" y="4451105"/>
                </a:lnTo>
                <a:lnTo>
                  <a:pt x="7208108" y="4451105"/>
                </a:lnTo>
                <a:lnTo>
                  <a:pt x="7249297" y="4484076"/>
                </a:lnTo>
                <a:lnTo>
                  <a:pt x="7249297" y="4615961"/>
                </a:lnTo>
                <a:lnTo>
                  <a:pt x="7249297" y="4451105"/>
                </a:lnTo>
                <a:lnTo>
                  <a:pt x="7084540" y="4451105"/>
                </a:lnTo>
                <a:lnTo>
                  <a:pt x="7043351" y="4418134"/>
                </a:lnTo>
                <a:lnTo>
                  <a:pt x="7043351" y="4088423"/>
                </a:lnTo>
                <a:lnTo>
                  <a:pt x="7084540" y="4055451"/>
                </a:lnTo>
                <a:lnTo>
                  <a:pt x="7208108" y="4055451"/>
                </a:lnTo>
                <a:lnTo>
                  <a:pt x="7249297" y="4088423"/>
                </a:lnTo>
                <a:lnTo>
                  <a:pt x="7249297" y="4055451"/>
                </a:lnTo>
                <a:lnTo>
                  <a:pt x="7043351" y="4055451"/>
                </a:lnTo>
                <a:lnTo>
                  <a:pt x="7002162" y="4022480"/>
                </a:lnTo>
                <a:lnTo>
                  <a:pt x="7002162" y="3857625"/>
                </a:lnTo>
                <a:lnTo>
                  <a:pt x="6960972" y="3824653"/>
                </a:lnTo>
                <a:lnTo>
                  <a:pt x="6960972" y="3692769"/>
                </a:lnTo>
                <a:lnTo>
                  <a:pt x="6796216" y="3692769"/>
                </a:lnTo>
                <a:lnTo>
                  <a:pt x="6755027" y="3659798"/>
                </a:lnTo>
                <a:lnTo>
                  <a:pt x="6301945" y="3659798"/>
                </a:lnTo>
                <a:lnTo>
                  <a:pt x="6260756" y="3626826"/>
                </a:lnTo>
                <a:lnTo>
                  <a:pt x="6260756" y="3198201"/>
                </a:lnTo>
                <a:lnTo>
                  <a:pt x="6178378" y="3198201"/>
                </a:lnTo>
                <a:lnTo>
                  <a:pt x="6137189" y="3165230"/>
                </a:lnTo>
                <a:lnTo>
                  <a:pt x="6054810" y="3165230"/>
                </a:lnTo>
                <a:lnTo>
                  <a:pt x="6013621" y="3132259"/>
                </a:lnTo>
                <a:lnTo>
                  <a:pt x="6013621" y="3033346"/>
                </a:lnTo>
                <a:lnTo>
                  <a:pt x="5972432" y="3000375"/>
                </a:lnTo>
                <a:lnTo>
                  <a:pt x="5807675" y="3000375"/>
                </a:lnTo>
                <a:lnTo>
                  <a:pt x="5931243" y="3000375"/>
                </a:lnTo>
                <a:lnTo>
                  <a:pt x="5972432" y="3033346"/>
                </a:lnTo>
                <a:lnTo>
                  <a:pt x="5931243" y="3066317"/>
                </a:lnTo>
                <a:lnTo>
                  <a:pt x="5766486" y="3066317"/>
                </a:lnTo>
                <a:lnTo>
                  <a:pt x="5684108" y="3000375"/>
                </a:lnTo>
                <a:close/>
              </a:path>
            </a:pathLst>
          </a:custGeom>
          <a:solidFill>
            <a:srgbClr val="473D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Freeform 49"/>
          <p:cNvSpPr/>
          <p:nvPr/>
        </p:nvSpPr>
        <p:spPr>
          <a:xfrm>
            <a:off x="0" y="0"/>
            <a:ext cx="7784756" cy="4648932"/>
          </a:xfrm>
          <a:custGeom>
            <a:avLst/>
            <a:gdLst/>
            <a:ahLst/>
            <a:cxnLst/>
            <a:rect l="l" t="t" r="r" b="b"/>
            <a:pathLst>
              <a:path w="7784756" h="4648932">
                <a:moveTo>
                  <a:pt x="0" y="0"/>
                </a:moveTo>
                <a:moveTo>
                  <a:pt x="6301945" y="3000375"/>
                </a:moveTo>
                <a:lnTo>
                  <a:pt x="6260756" y="3033346"/>
                </a:lnTo>
                <a:lnTo>
                  <a:pt x="6054810" y="3033346"/>
                </a:lnTo>
                <a:lnTo>
                  <a:pt x="6054810" y="3132259"/>
                </a:lnTo>
                <a:lnTo>
                  <a:pt x="6137189" y="3132259"/>
                </a:lnTo>
                <a:lnTo>
                  <a:pt x="6178378" y="3165230"/>
                </a:lnTo>
                <a:lnTo>
                  <a:pt x="6260756" y="3165230"/>
                </a:lnTo>
                <a:lnTo>
                  <a:pt x="6301945" y="3198201"/>
                </a:lnTo>
                <a:lnTo>
                  <a:pt x="6301945" y="3626826"/>
                </a:lnTo>
                <a:lnTo>
                  <a:pt x="6755027" y="3626826"/>
                </a:lnTo>
                <a:lnTo>
                  <a:pt x="6796216" y="3659798"/>
                </a:lnTo>
                <a:lnTo>
                  <a:pt x="6960972" y="3659798"/>
                </a:lnTo>
                <a:lnTo>
                  <a:pt x="7002162" y="3692769"/>
                </a:lnTo>
                <a:lnTo>
                  <a:pt x="7002162" y="3824653"/>
                </a:lnTo>
                <a:lnTo>
                  <a:pt x="7043351" y="3857625"/>
                </a:lnTo>
                <a:lnTo>
                  <a:pt x="7043351" y="4022480"/>
                </a:lnTo>
                <a:lnTo>
                  <a:pt x="7249297" y="4022480"/>
                </a:lnTo>
                <a:lnTo>
                  <a:pt x="7290486" y="4055451"/>
                </a:lnTo>
                <a:lnTo>
                  <a:pt x="7290486" y="4088423"/>
                </a:lnTo>
                <a:lnTo>
                  <a:pt x="7249297" y="4121394"/>
                </a:lnTo>
                <a:lnTo>
                  <a:pt x="7208108" y="4088423"/>
                </a:lnTo>
                <a:lnTo>
                  <a:pt x="7084540" y="4088423"/>
                </a:lnTo>
                <a:lnTo>
                  <a:pt x="7084540" y="4418134"/>
                </a:lnTo>
                <a:lnTo>
                  <a:pt x="7249297" y="4418134"/>
                </a:lnTo>
                <a:lnTo>
                  <a:pt x="7290486" y="4451105"/>
                </a:lnTo>
                <a:lnTo>
                  <a:pt x="7290486" y="4648932"/>
                </a:lnTo>
                <a:lnTo>
                  <a:pt x="7496432" y="4648932"/>
                </a:lnTo>
                <a:lnTo>
                  <a:pt x="7496432" y="4451105"/>
                </a:lnTo>
                <a:lnTo>
                  <a:pt x="7537621" y="4418134"/>
                </a:lnTo>
                <a:lnTo>
                  <a:pt x="7784756" y="4418134"/>
                </a:lnTo>
                <a:lnTo>
                  <a:pt x="7784756" y="3659798"/>
                </a:lnTo>
                <a:lnTo>
                  <a:pt x="7249297" y="3659798"/>
                </a:lnTo>
                <a:lnTo>
                  <a:pt x="7208108" y="3626826"/>
                </a:lnTo>
                <a:lnTo>
                  <a:pt x="7084540" y="3626826"/>
                </a:lnTo>
                <a:lnTo>
                  <a:pt x="7002162" y="3560884"/>
                </a:lnTo>
                <a:lnTo>
                  <a:pt x="7002162" y="3429000"/>
                </a:lnTo>
                <a:lnTo>
                  <a:pt x="6960972" y="3396028"/>
                </a:lnTo>
                <a:lnTo>
                  <a:pt x="6549081" y="3396028"/>
                </a:lnTo>
                <a:lnTo>
                  <a:pt x="6507891" y="3363057"/>
                </a:lnTo>
                <a:lnTo>
                  <a:pt x="6507891" y="3033346"/>
                </a:lnTo>
                <a:lnTo>
                  <a:pt x="6466702" y="3000375"/>
                </a:lnTo>
                <a:close/>
              </a:path>
            </a:pathLst>
          </a:custGeom>
          <a:solidFill>
            <a:srgbClr val="72A1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Freeform 50"/>
          <p:cNvSpPr/>
          <p:nvPr/>
        </p:nvSpPr>
        <p:spPr>
          <a:xfrm>
            <a:off x="0" y="0"/>
            <a:ext cx="3912972" cy="5209442"/>
          </a:xfrm>
          <a:custGeom>
            <a:avLst/>
            <a:gdLst/>
            <a:ahLst/>
            <a:cxnLst/>
            <a:rect l="l" t="t" r="r" b="b"/>
            <a:pathLst>
              <a:path w="3912972" h="5209442">
                <a:moveTo>
                  <a:pt x="0" y="0"/>
                </a:moveTo>
                <a:moveTo>
                  <a:pt x="1935891" y="3033346"/>
                </a:moveTo>
                <a:lnTo>
                  <a:pt x="1853513" y="3099288"/>
                </a:lnTo>
                <a:lnTo>
                  <a:pt x="1853513" y="3560884"/>
                </a:lnTo>
                <a:lnTo>
                  <a:pt x="1894702" y="3560884"/>
                </a:lnTo>
                <a:lnTo>
                  <a:pt x="1935891" y="3593855"/>
                </a:lnTo>
                <a:lnTo>
                  <a:pt x="2018270" y="3593855"/>
                </a:lnTo>
                <a:lnTo>
                  <a:pt x="2059459" y="3626826"/>
                </a:lnTo>
                <a:lnTo>
                  <a:pt x="2100648" y="3626826"/>
                </a:lnTo>
                <a:lnTo>
                  <a:pt x="2141837" y="3659798"/>
                </a:lnTo>
                <a:lnTo>
                  <a:pt x="2183027" y="3659798"/>
                </a:lnTo>
                <a:lnTo>
                  <a:pt x="2224216" y="3692769"/>
                </a:lnTo>
                <a:lnTo>
                  <a:pt x="2265405" y="3692769"/>
                </a:lnTo>
                <a:lnTo>
                  <a:pt x="2306594" y="3725740"/>
                </a:lnTo>
                <a:lnTo>
                  <a:pt x="2347783" y="3725740"/>
                </a:lnTo>
                <a:lnTo>
                  <a:pt x="2388972" y="3758711"/>
                </a:lnTo>
                <a:lnTo>
                  <a:pt x="2430162" y="3758711"/>
                </a:lnTo>
                <a:lnTo>
                  <a:pt x="2471351" y="3725740"/>
                </a:lnTo>
                <a:lnTo>
                  <a:pt x="2512540" y="3725740"/>
                </a:lnTo>
                <a:lnTo>
                  <a:pt x="2594918" y="3659798"/>
                </a:lnTo>
                <a:lnTo>
                  <a:pt x="2636108" y="3659798"/>
                </a:lnTo>
                <a:lnTo>
                  <a:pt x="2718486" y="3593855"/>
                </a:lnTo>
                <a:lnTo>
                  <a:pt x="2759675" y="3593855"/>
                </a:lnTo>
                <a:lnTo>
                  <a:pt x="2842054" y="3527913"/>
                </a:lnTo>
                <a:lnTo>
                  <a:pt x="2883243" y="3527913"/>
                </a:lnTo>
                <a:lnTo>
                  <a:pt x="2924432" y="3560884"/>
                </a:lnTo>
                <a:lnTo>
                  <a:pt x="2924432" y="3626826"/>
                </a:lnTo>
                <a:lnTo>
                  <a:pt x="2965621" y="3659798"/>
                </a:lnTo>
                <a:lnTo>
                  <a:pt x="3130378" y="3659798"/>
                </a:lnTo>
                <a:lnTo>
                  <a:pt x="3171567" y="3692769"/>
                </a:lnTo>
                <a:lnTo>
                  <a:pt x="3171567" y="3824653"/>
                </a:lnTo>
                <a:lnTo>
                  <a:pt x="3212756" y="3857625"/>
                </a:lnTo>
                <a:lnTo>
                  <a:pt x="3377513" y="3857625"/>
                </a:lnTo>
                <a:lnTo>
                  <a:pt x="3418702" y="3890596"/>
                </a:lnTo>
                <a:lnTo>
                  <a:pt x="3418702" y="4582990"/>
                </a:lnTo>
                <a:lnTo>
                  <a:pt x="3459891" y="4615961"/>
                </a:lnTo>
                <a:lnTo>
                  <a:pt x="3459891" y="4846759"/>
                </a:lnTo>
                <a:lnTo>
                  <a:pt x="3418702" y="4879730"/>
                </a:lnTo>
                <a:lnTo>
                  <a:pt x="3418702" y="4945673"/>
                </a:lnTo>
                <a:lnTo>
                  <a:pt x="3459891" y="4978644"/>
                </a:lnTo>
                <a:lnTo>
                  <a:pt x="3459891" y="5011615"/>
                </a:lnTo>
                <a:lnTo>
                  <a:pt x="3501081" y="5011615"/>
                </a:lnTo>
                <a:lnTo>
                  <a:pt x="3542270" y="5044586"/>
                </a:lnTo>
                <a:lnTo>
                  <a:pt x="3624648" y="5044586"/>
                </a:lnTo>
                <a:lnTo>
                  <a:pt x="3665837" y="5077557"/>
                </a:lnTo>
                <a:lnTo>
                  <a:pt x="3665837" y="5110528"/>
                </a:lnTo>
                <a:lnTo>
                  <a:pt x="3707027" y="5143500"/>
                </a:lnTo>
                <a:lnTo>
                  <a:pt x="3707027" y="5209442"/>
                </a:lnTo>
                <a:lnTo>
                  <a:pt x="3830594" y="5209442"/>
                </a:lnTo>
                <a:lnTo>
                  <a:pt x="3748216" y="5209442"/>
                </a:lnTo>
                <a:lnTo>
                  <a:pt x="3707027" y="5176471"/>
                </a:lnTo>
                <a:lnTo>
                  <a:pt x="3707027" y="5044586"/>
                </a:lnTo>
                <a:lnTo>
                  <a:pt x="3665837" y="5011615"/>
                </a:lnTo>
                <a:lnTo>
                  <a:pt x="3665837" y="4615961"/>
                </a:lnTo>
                <a:lnTo>
                  <a:pt x="3707027" y="4582990"/>
                </a:lnTo>
                <a:lnTo>
                  <a:pt x="3707027" y="4088423"/>
                </a:lnTo>
                <a:lnTo>
                  <a:pt x="3748216" y="4055451"/>
                </a:lnTo>
                <a:lnTo>
                  <a:pt x="3912972" y="4055451"/>
                </a:lnTo>
                <a:lnTo>
                  <a:pt x="3912972" y="3890596"/>
                </a:lnTo>
                <a:lnTo>
                  <a:pt x="3871783" y="3857625"/>
                </a:lnTo>
                <a:lnTo>
                  <a:pt x="3253945" y="3857625"/>
                </a:lnTo>
                <a:lnTo>
                  <a:pt x="3212756" y="3824653"/>
                </a:lnTo>
                <a:lnTo>
                  <a:pt x="3212756" y="3659798"/>
                </a:lnTo>
                <a:lnTo>
                  <a:pt x="3006810" y="3659798"/>
                </a:lnTo>
                <a:lnTo>
                  <a:pt x="2965621" y="3626826"/>
                </a:lnTo>
                <a:lnTo>
                  <a:pt x="2965621" y="3494942"/>
                </a:lnTo>
                <a:lnTo>
                  <a:pt x="2924432" y="3461971"/>
                </a:lnTo>
                <a:lnTo>
                  <a:pt x="2924432" y="3033346"/>
                </a:lnTo>
                <a:lnTo>
                  <a:pt x="2924432" y="3099288"/>
                </a:lnTo>
                <a:lnTo>
                  <a:pt x="2883243" y="3132259"/>
                </a:lnTo>
                <a:lnTo>
                  <a:pt x="2842054" y="3099288"/>
                </a:lnTo>
                <a:lnTo>
                  <a:pt x="2718486" y="3099288"/>
                </a:lnTo>
                <a:lnTo>
                  <a:pt x="2677297" y="3066317"/>
                </a:lnTo>
                <a:lnTo>
                  <a:pt x="2306594" y="3066317"/>
                </a:lnTo>
                <a:lnTo>
                  <a:pt x="2265405" y="3033346"/>
                </a:lnTo>
                <a:close/>
              </a:path>
            </a:pathLst>
          </a:custGeom>
          <a:solidFill>
            <a:srgbClr val="629D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Freeform 51"/>
          <p:cNvSpPr/>
          <p:nvPr/>
        </p:nvSpPr>
        <p:spPr>
          <a:xfrm>
            <a:off x="0" y="0"/>
            <a:ext cx="9102810" cy="3791682"/>
          </a:xfrm>
          <a:custGeom>
            <a:avLst/>
            <a:gdLst/>
            <a:ahLst/>
            <a:cxnLst/>
            <a:rect l="l" t="t" r="r" b="b"/>
            <a:pathLst>
              <a:path w="9102810" h="3791682">
                <a:moveTo>
                  <a:pt x="0" y="0"/>
                </a:moveTo>
                <a:moveTo>
                  <a:pt x="8402594" y="3066317"/>
                </a:moveTo>
                <a:lnTo>
                  <a:pt x="8279027" y="3165230"/>
                </a:lnTo>
                <a:lnTo>
                  <a:pt x="8279027" y="3198201"/>
                </a:lnTo>
                <a:lnTo>
                  <a:pt x="8155459" y="3297115"/>
                </a:lnTo>
                <a:lnTo>
                  <a:pt x="8196648" y="3330086"/>
                </a:lnTo>
                <a:lnTo>
                  <a:pt x="8196648" y="3494942"/>
                </a:lnTo>
                <a:lnTo>
                  <a:pt x="8237837" y="3527913"/>
                </a:lnTo>
                <a:lnTo>
                  <a:pt x="8237837" y="3593855"/>
                </a:lnTo>
                <a:lnTo>
                  <a:pt x="8279027" y="3626826"/>
                </a:lnTo>
                <a:lnTo>
                  <a:pt x="8320216" y="3626826"/>
                </a:lnTo>
                <a:lnTo>
                  <a:pt x="8402594" y="3692769"/>
                </a:lnTo>
                <a:lnTo>
                  <a:pt x="8443783" y="3692769"/>
                </a:lnTo>
                <a:lnTo>
                  <a:pt x="8567351" y="3791682"/>
                </a:lnTo>
                <a:lnTo>
                  <a:pt x="8649729" y="3791682"/>
                </a:lnTo>
                <a:lnTo>
                  <a:pt x="8690918" y="3758711"/>
                </a:lnTo>
                <a:lnTo>
                  <a:pt x="8773297" y="3758711"/>
                </a:lnTo>
                <a:lnTo>
                  <a:pt x="8814486" y="3725740"/>
                </a:lnTo>
                <a:lnTo>
                  <a:pt x="8896864" y="3725740"/>
                </a:lnTo>
                <a:lnTo>
                  <a:pt x="8938054" y="3692769"/>
                </a:lnTo>
                <a:lnTo>
                  <a:pt x="9020432" y="3692769"/>
                </a:lnTo>
                <a:lnTo>
                  <a:pt x="9061621" y="3659798"/>
                </a:lnTo>
                <a:lnTo>
                  <a:pt x="9102810" y="3659798"/>
                </a:lnTo>
                <a:lnTo>
                  <a:pt x="9102810" y="3165230"/>
                </a:lnTo>
                <a:lnTo>
                  <a:pt x="8979243" y="3165230"/>
                </a:lnTo>
                <a:lnTo>
                  <a:pt x="8938054" y="3132259"/>
                </a:lnTo>
                <a:lnTo>
                  <a:pt x="8773297" y="3132259"/>
                </a:lnTo>
                <a:lnTo>
                  <a:pt x="8732108" y="3099288"/>
                </a:lnTo>
                <a:lnTo>
                  <a:pt x="8526162" y="3099288"/>
                </a:lnTo>
                <a:lnTo>
                  <a:pt x="8484972" y="3066317"/>
                </a:lnTo>
                <a:close/>
              </a:path>
            </a:pathLst>
          </a:custGeom>
          <a:solidFill>
            <a:srgbClr val="83C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Freeform 52"/>
          <p:cNvSpPr/>
          <p:nvPr/>
        </p:nvSpPr>
        <p:spPr>
          <a:xfrm>
            <a:off x="0" y="0"/>
            <a:ext cx="906162" cy="3725740"/>
          </a:xfrm>
          <a:custGeom>
            <a:avLst/>
            <a:gdLst/>
            <a:ahLst/>
            <a:cxnLst/>
            <a:rect l="l" t="t" r="r" b="b"/>
            <a:pathLst>
              <a:path w="906162" h="3725740">
                <a:moveTo>
                  <a:pt x="0" y="0"/>
                </a:moveTo>
                <a:moveTo>
                  <a:pt x="370702" y="3099288"/>
                </a:moveTo>
                <a:lnTo>
                  <a:pt x="329513" y="3132259"/>
                </a:lnTo>
                <a:lnTo>
                  <a:pt x="0" y="3132259"/>
                </a:lnTo>
                <a:lnTo>
                  <a:pt x="0" y="3692769"/>
                </a:lnTo>
                <a:lnTo>
                  <a:pt x="329513" y="3692769"/>
                </a:lnTo>
                <a:lnTo>
                  <a:pt x="370702" y="3725740"/>
                </a:lnTo>
                <a:lnTo>
                  <a:pt x="782594" y="3725740"/>
                </a:lnTo>
                <a:lnTo>
                  <a:pt x="864972" y="3659798"/>
                </a:lnTo>
                <a:lnTo>
                  <a:pt x="864972" y="3429000"/>
                </a:lnTo>
                <a:lnTo>
                  <a:pt x="906162" y="3396028"/>
                </a:lnTo>
                <a:lnTo>
                  <a:pt x="906162" y="3099288"/>
                </a:lnTo>
                <a:close/>
              </a:path>
            </a:pathLst>
          </a:custGeom>
          <a:solidFill>
            <a:srgbClr val="83C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Freeform 53"/>
          <p:cNvSpPr/>
          <p:nvPr/>
        </p:nvSpPr>
        <p:spPr>
          <a:xfrm>
            <a:off x="0" y="0"/>
            <a:ext cx="1812324" cy="3758711"/>
          </a:xfrm>
          <a:custGeom>
            <a:avLst/>
            <a:gdLst/>
            <a:ahLst/>
            <a:cxnLst/>
            <a:rect l="l" t="t" r="r" b="b"/>
            <a:pathLst>
              <a:path w="1812324" h="3758711">
                <a:moveTo>
                  <a:pt x="0" y="0"/>
                </a:moveTo>
                <a:moveTo>
                  <a:pt x="947351" y="3132259"/>
                </a:moveTo>
                <a:lnTo>
                  <a:pt x="947351" y="3396028"/>
                </a:lnTo>
                <a:lnTo>
                  <a:pt x="906162" y="3429000"/>
                </a:lnTo>
                <a:lnTo>
                  <a:pt x="906162" y="3626826"/>
                </a:lnTo>
                <a:lnTo>
                  <a:pt x="947351" y="3659798"/>
                </a:lnTo>
                <a:lnTo>
                  <a:pt x="1070918" y="3659798"/>
                </a:lnTo>
                <a:lnTo>
                  <a:pt x="1112108" y="3692769"/>
                </a:lnTo>
                <a:lnTo>
                  <a:pt x="1194486" y="3692769"/>
                </a:lnTo>
                <a:lnTo>
                  <a:pt x="1235675" y="3725740"/>
                </a:lnTo>
                <a:lnTo>
                  <a:pt x="1359243" y="3725740"/>
                </a:lnTo>
                <a:lnTo>
                  <a:pt x="1400432" y="3758711"/>
                </a:lnTo>
                <a:lnTo>
                  <a:pt x="1565189" y="3758711"/>
                </a:lnTo>
                <a:lnTo>
                  <a:pt x="1812324" y="3560884"/>
                </a:lnTo>
                <a:lnTo>
                  <a:pt x="1812324" y="3132259"/>
                </a:lnTo>
                <a:close/>
              </a:path>
            </a:pathLst>
          </a:custGeom>
          <a:solidFill>
            <a:srgbClr val="83D5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Freeform 54"/>
          <p:cNvSpPr/>
          <p:nvPr/>
        </p:nvSpPr>
        <p:spPr>
          <a:xfrm>
            <a:off x="0" y="0"/>
            <a:ext cx="8196648" cy="3824653"/>
          </a:xfrm>
          <a:custGeom>
            <a:avLst/>
            <a:gdLst/>
            <a:ahLst/>
            <a:cxnLst/>
            <a:rect l="l" t="t" r="r" b="b"/>
            <a:pathLst>
              <a:path w="8196648" h="3824653">
                <a:moveTo>
                  <a:pt x="0" y="0"/>
                </a:moveTo>
                <a:moveTo>
                  <a:pt x="7620000" y="3132259"/>
                </a:moveTo>
                <a:lnTo>
                  <a:pt x="7578810" y="3165230"/>
                </a:lnTo>
                <a:lnTo>
                  <a:pt x="7578810" y="3429000"/>
                </a:lnTo>
                <a:lnTo>
                  <a:pt x="7537621" y="3461971"/>
                </a:lnTo>
                <a:lnTo>
                  <a:pt x="7537621" y="3626826"/>
                </a:lnTo>
                <a:lnTo>
                  <a:pt x="7784756" y="3626826"/>
                </a:lnTo>
                <a:lnTo>
                  <a:pt x="7825945" y="3659798"/>
                </a:lnTo>
                <a:lnTo>
                  <a:pt x="7825945" y="3824653"/>
                </a:lnTo>
                <a:lnTo>
                  <a:pt x="7867135" y="3824653"/>
                </a:lnTo>
                <a:lnTo>
                  <a:pt x="8073081" y="3659798"/>
                </a:lnTo>
                <a:lnTo>
                  <a:pt x="8114270" y="3659798"/>
                </a:lnTo>
                <a:lnTo>
                  <a:pt x="8196648" y="3593855"/>
                </a:lnTo>
                <a:lnTo>
                  <a:pt x="8196648" y="3527913"/>
                </a:lnTo>
                <a:lnTo>
                  <a:pt x="8155459" y="3494942"/>
                </a:lnTo>
                <a:lnTo>
                  <a:pt x="8155459" y="3330086"/>
                </a:lnTo>
                <a:lnTo>
                  <a:pt x="8073081" y="3264144"/>
                </a:lnTo>
                <a:lnTo>
                  <a:pt x="7990702" y="3264144"/>
                </a:lnTo>
                <a:lnTo>
                  <a:pt x="7949513" y="3231173"/>
                </a:lnTo>
                <a:lnTo>
                  <a:pt x="7867135" y="3231173"/>
                </a:lnTo>
                <a:lnTo>
                  <a:pt x="7825945" y="3198201"/>
                </a:lnTo>
                <a:lnTo>
                  <a:pt x="7784756" y="3198201"/>
                </a:lnTo>
                <a:lnTo>
                  <a:pt x="7743567" y="3165230"/>
                </a:lnTo>
                <a:lnTo>
                  <a:pt x="7661189" y="3165230"/>
                </a:lnTo>
                <a:close/>
              </a:path>
            </a:pathLst>
          </a:custGeom>
          <a:solidFill>
            <a:srgbClr val="83D4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Freeform 55"/>
          <p:cNvSpPr/>
          <p:nvPr/>
        </p:nvSpPr>
        <p:spPr>
          <a:xfrm>
            <a:off x="0" y="0"/>
            <a:ext cx="3377513" cy="4319221"/>
          </a:xfrm>
          <a:custGeom>
            <a:avLst/>
            <a:gdLst/>
            <a:ahLst/>
            <a:cxnLst/>
            <a:rect l="l" t="t" r="r" b="b"/>
            <a:pathLst>
              <a:path w="3377513" h="4319221">
                <a:moveTo>
                  <a:pt x="0" y="0"/>
                </a:moveTo>
                <a:moveTo>
                  <a:pt x="2842054" y="3560884"/>
                </a:moveTo>
                <a:lnTo>
                  <a:pt x="2759675" y="3626826"/>
                </a:lnTo>
                <a:lnTo>
                  <a:pt x="2718486" y="3626826"/>
                </a:lnTo>
                <a:lnTo>
                  <a:pt x="2636108" y="3692769"/>
                </a:lnTo>
                <a:lnTo>
                  <a:pt x="2594918" y="3692769"/>
                </a:lnTo>
                <a:lnTo>
                  <a:pt x="2512540" y="3758711"/>
                </a:lnTo>
                <a:lnTo>
                  <a:pt x="2471351" y="3758711"/>
                </a:lnTo>
                <a:lnTo>
                  <a:pt x="2430162" y="3791682"/>
                </a:lnTo>
                <a:lnTo>
                  <a:pt x="2430162" y="4286250"/>
                </a:lnTo>
                <a:lnTo>
                  <a:pt x="2471351" y="4319221"/>
                </a:lnTo>
                <a:lnTo>
                  <a:pt x="2636108" y="4319221"/>
                </a:lnTo>
                <a:lnTo>
                  <a:pt x="2677297" y="4286250"/>
                </a:lnTo>
                <a:lnTo>
                  <a:pt x="3047999" y="4286250"/>
                </a:lnTo>
                <a:lnTo>
                  <a:pt x="3089189" y="4253278"/>
                </a:lnTo>
                <a:lnTo>
                  <a:pt x="3377513" y="4253278"/>
                </a:lnTo>
                <a:lnTo>
                  <a:pt x="3377513" y="3890596"/>
                </a:lnTo>
                <a:lnTo>
                  <a:pt x="3212756" y="3890596"/>
                </a:lnTo>
                <a:lnTo>
                  <a:pt x="3130378" y="3824653"/>
                </a:lnTo>
                <a:lnTo>
                  <a:pt x="3130378" y="3692769"/>
                </a:lnTo>
                <a:lnTo>
                  <a:pt x="2965621" y="3692769"/>
                </a:lnTo>
                <a:lnTo>
                  <a:pt x="2883243" y="3626826"/>
                </a:lnTo>
                <a:lnTo>
                  <a:pt x="2883243" y="3560884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Freeform 56"/>
          <p:cNvSpPr/>
          <p:nvPr/>
        </p:nvSpPr>
        <p:spPr>
          <a:xfrm>
            <a:off x="0" y="0"/>
            <a:ext cx="2388972" cy="4352192"/>
          </a:xfrm>
          <a:custGeom>
            <a:avLst/>
            <a:gdLst/>
            <a:ahLst/>
            <a:cxnLst/>
            <a:rect l="l" t="t" r="r" b="b"/>
            <a:pathLst>
              <a:path w="2388972" h="4352192">
                <a:moveTo>
                  <a:pt x="0" y="0"/>
                </a:moveTo>
                <a:moveTo>
                  <a:pt x="1812324" y="3593855"/>
                </a:moveTo>
                <a:lnTo>
                  <a:pt x="1565189" y="3791682"/>
                </a:lnTo>
                <a:lnTo>
                  <a:pt x="1565189" y="4319221"/>
                </a:lnTo>
                <a:lnTo>
                  <a:pt x="1606378" y="4352192"/>
                </a:lnTo>
                <a:lnTo>
                  <a:pt x="1688756" y="4352192"/>
                </a:lnTo>
                <a:lnTo>
                  <a:pt x="1729945" y="4319221"/>
                </a:lnTo>
                <a:lnTo>
                  <a:pt x="2059459" y="4319221"/>
                </a:lnTo>
                <a:lnTo>
                  <a:pt x="2100648" y="4286250"/>
                </a:lnTo>
                <a:lnTo>
                  <a:pt x="2388972" y="4286250"/>
                </a:lnTo>
                <a:lnTo>
                  <a:pt x="2388972" y="3791682"/>
                </a:lnTo>
                <a:lnTo>
                  <a:pt x="2347783" y="3758711"/>
                </a:lnTo>
                <a:lnTo>
                  <a:pt x="2306594" y="3758711"/>
                </a:lnTo>
                <a:lnTo>
                  <a:pt x="2265405" y="3725740"/>
                </a:lnTo>
                <a:lnTo>
                  <a:pt x="2224216" y="3725740"/>
                </a:lnTo>
                <a:lnTo>
                  <a:pt x="2183027" y="3692769"/>
                </a:lnTo>
                <a:lnTo>
                  <a:pt x="2141837" y="3692769"/>
                </a:lnTo>
                <a:lnTo>
                  <a:pt x="2100648" y="3659798"/>
                </a:lnTo>
                <a:lnTo>
                  <a:pt x="2059459" y="3659798"/>
                </a:lnTo>
                <a:lnTo>
                  <a:pt x="2018270" y="3626826"/>
                </a:lnTo>
                <a:lnTo>
                  <a:pt x="1935891" y="3626826"/>
                </a:lnTo>
                <a:lnTo>
                  <a:pt x="1894702" y="3593855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Freeform 57"/>
          <p:cNvSpPr/>
          <p:nvPr/>
        </p:nvSpPr>
        <p:spPr>
          <a:xfrm>
            <a:off x="0" y="0"/>
            <a:ext cx="8567351" cy="4418134"/>
          </a:xfrm>
          <a:custGeom>
            <a:avLst/>
            <a:gdLst/>
            <a:ahLst/>
            <a:cxnLst/>
            <a:rect l="l" t="t" r="r" b="b"/>
            <a:pathLst>
              <a:path w="8567351" h="4418134">
                <a:moveTo>
                  <a:pt x="0" y="0"/>
                </a:moveTo>
                <a:moveTo>
                  <a:pt x="8196648" y="3626826"/>
                </a:moveTo>
                <a:lnTo>
                  <a:pt x="8114270" y="3692769"/>
                </a:lnTo>
                <a:lnTo>
                  <a:pt x="8073081" y="3692769"/>
                </a:lnTo>
                <a:lnTo>
                  <a:pt x="7867135" y="3857625"/>
                </a:lnTo>
                <a:lnTo>
                  <a:pt x="7825945" y="3857625"/>
                </a:lnTo>
                <a:lnTo>
                  <a:pt x="7825945" y="4286250"/>
                </a:lnTo>
                <a:lnTo>
                  <a:pt x="7867135" y="4253278"/>
                </a:lnTo>
                <a:lnTo>
                  <a:pt x="7908324" y="4286250"/>
                </a:lnTo>
                <a:lnTo>
                  <a:pt x="7990702" y="4286250"/>
                </a:lnTo>
                <a:lnTo>
                  <a:pt x="8031891" y="4319221"/>
                </a:lnTo>
                <a:lnTo>
                  <a:pt x="8114270" y="4319221"/>
                </a:lnTo>
                <a:lnTo>
                  <a:pt x="8155459" y="4352192"/>
                </a:lnTo>
                <a:lnTo>
                  <a:pt x="8196648" y="4352192"/>
                </a:lnTo>
                <a:lnTo>
                  <a:pt x="8237837" y="4385163"/>
                </a:lnTo>
                <a:lnTo>
                  <a:pt x="8320216" y="4385163"/>
                </a:lnTo>
                <a:lnTo>
                  <a:pt x="8361405" y="4418134"/>
                </a:lnTo>
                <a:lnTo>
                  <a:pt x="8402594" y="4385163"/>
                </a:lnTo>
                <a:lnTo>
                  <a:pt x="8443783" y="4385163"/>
                </a:lnTo>
                <a:lnTo>
                  <a:pt x="8526162" y="4319221"/>
                </a:lnTo>
                <a:lnTo>
                  <a:pt x="8526162" y="4154365"/>
                </a:lnTo>
                <a:lnTo>
                  <a:pt x="8567351" y="4121394"/>
                </a:lnTo>
                <a:lnTo>
                  <a:pt x="8567351" y="3824653"/>
                </a:lnTo>
                <a:lnTo>
                  <a:pt x="8443783" y="3725740"/>
                </a:lnTo>
                <a:lnTo>
                  <a:pt x="8402594" y="3725740"/>
                </a:lnTo>
                <a:lnTo>
                  <a:pt x="8320216" y="3659798"/>
                </a:lnTo>
                <a:lnTo>
                  <a:pt x="8279027" y="3659798"/>
                </a:lnTo>
                <a:lnTo>
                  <a:pt x="8237837" y="3626826"/>
                </a:lnTo>
                <a:close/>
              </a:path>
            </a:pathLst>
          </a:custGeom>
          <a:solidFill>
            <a:srgbClr val="83D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Freeform 58"/>
          <p:cNvSpPr/>
          <p:nvPr/>
        </p:nvSpPr>
        <p:spPr>
          <a:xfrm>
            <a:off x="0" y="0"/>
            <a:ext cx="1523999" cy="4352192"/>
          </a:xfrm>
          <a:custGeom>
            <a:avLst/>
            <a:gdLst/>
            <a:ahLst/>
            <a:cxnLst/>
            <a:rect l="l" t="t" r="r" b="b"/>
            <a:pathLst>
              <a:path w="1523999" h="4352192">
                <a:moveTo>
                  <a:pt x="0" y="0"/>
                </a:moveTo>
                <a:moveTo>
                  <a:pt x="906162" y="3659798"/>
                </a:moveTo>
                <a:lnTo>
                  <a:pt x="782594" y="3758711"/>
                </a:lnTo>
                <a:lnTo>
                  <a:pt x="782594" y="4352192"/>
                </a:lnTo>
                <a:lnTo>
                  <a:pt x="1359243" y="4352192"/>
                </a:lnTo>
                <a:lnTo>
                  <a:pt x="1400432" y="4319221"/>
                </a:lnTo>
                <a:lnTo>
                  <a:pt x="1523999" y="4319221"/>
                </a:lnTo>
                <a:lnTo>
                  <a:pt x="1523999" y="3791682"/>
                </a:lnTo>
                <a:lnTo>
                  <a:pt x="1400432" y="3791682"/>
                </a:lnTo>
                <a:lnTo>
                  <a:pt x="1359243" y="3758711"/>
                </a:lnTo>
                <a:lnTo>
                  <a:pt x="1235675" y="3758711"/>
                </a:lnTo>
                <a:lnTo>
                  <a:pt x="1194486" y="3725740"/>
                </a:lnTo>
                <a:lnTo>
                  <a:pt x="1112108" y="3725740"/>
                </a:lnTo>
                <a:lnTo>
                  <a:pt x="1070918" y="3692769"/>
                </a:lnTo>
                <a:lnTo>
                  <a:pt x="947351" y="3692769"/>
                </a:lnTo>
                <a:close/>
              </a:path>
            </a:pathLst>
          </a:custGeom>
          <a:solidFill>
            <a:srgbClr val="83D4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Freeform 59"/>
          <p:cNvSpPr/>
          <p:nvPr/>
        </p:nvSpPr>
        <p:spPr>
          <a:xfrm>
            <a:off x="0" y="0"/>
            <a:ext cx="5725297" cy="4253278"/>
          </a:xfrm>
          <a:custGeom>
            <a:avLst/>
            <a:gdLst/>
            <a:ahLst/>
            <a:cxnLst/>
            <a:rect l="l" t="t" r="r" b="b"/>
            <a:pathLst>
              <a:path w="5725297" h="4253278">
                <a:moveTo>
                  <a:pt x="0" y="0"/>
                </a:moveTo>
                <a:moveTo>
                  <a:pt x="5025081" y="3659798"/>
                </a:moveTo>
                <a:lnTo>
                  <a:pt x="5025081" y="3791682"/>
                </a:lnTo>
                <a:lnTo>
                  <a:pt x="4942702" y="3857625"/>
                </a:lnTo>
                <a:lnTo>
                  <a:pt x="3995351" y="3857625"/>
                </a:lnTo>
                <a:lnTo>
                  <a:pt x="3954162" y="3890596"/>
                </a:lnTo>
                <a:lnTo>
                  <a:pt x="3954162" y="4022480"/>
                </a:lnTo>
                <a:lnTo>
                  <a:pt x="4942702" y="4022480"/>
                </a:lnTo>
                <a:lnTo>
                  <a:pt x="5025081" y="4088423"/>
                </a:lnTo>
                <a:lnTo>
                  <a:pt x="5025081" y="4253278"/>
                </a:lnTo>
                <a:lnTo>
                  <a:pt x="5066270" y="4220307"/>
                </a:lnTo>
                <a:lnTo>
                  <a:pt x="5725297" y="4220307"/>
                </a:lnTo>
                <a:lnTo>
                  <a:pt x="5725297" y="3659798"/>
                </a:lnTo>
                <a:lnTo>
                  <a:pt x="5354594" y="3659798"/>
                </a:lnTo>
                <a:lnTo>
                  <a:pt x="5313405" y="3692769"/>
                </a:lnTo>
                <a:lnTo>
                  <a:pt x="5272216" y="3692769"/>
                </a:lnTo>
                <a:lnTo>
                  <a:pt x="5231027" y="3659798"/>
                </a:lnTo>
                <a:close/>
              </a:path>
            </a:pathLst>
          </a:custGeom>
          <a:solidFill>
            <a:srgbClr val="846B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Freeform 60"/>
          <p:cNvSpPr/>
          <p:nvPr/>
        </p:nvSpPr>
        <p:spPr>
          <a:xfrm>
            <a:off x="0" y="0"/>
            <a:ext cx="9102810" cy="4517048"/>
          </a:xfrm>
          <a:custGeom>
            <a:avLst/>
            <a:gdLst/>
            <a:ahLst/>
            <a:cxnLst/>
            <a:rect l="l" t="t" r="r" b="b"/>
            <a:pathLst>
              <a:path w="9102810" h="4517048">
                <a:moveTo>
                  <a:pt x="0" y="0"/>
                </a:moveTo>
                <a:moveTo>
                  <a:pt x="9061621" y="3692769"/>
                </a:moveTo>
                <a:lnTo>
                  <a:pt x="9020432" y="3725740"/>
                </a:lnTo>
                <a:lnTo>
                  <a:pt x="8938054" y="3725740"/>
                </a:lnTo>
                <a:lnTo>
                  <a:pt x="8896864" y="3758711"/>
                </a:lnTo>
                <a:lnTo>
                  <a:pt x="8814486" y="3758711"/>
                </a:lnTo>
                <a:lnTo>
                  <a:pt x="8773297" y="3791682"/>
                </a:lnTo>
                <a:lnTo>
                  <a:pt x="8690918" y="3791682"/>
                </a:lnTo>
                <a:lnTo>
                  <a:pt x="8649729" y="3824653"/>
                </a:lnTo>
                <a:lnTo>
                  <a:pt x="8608540" y="3824653"/>
                </a:lnTo>
                <a:lnTo>
                  <a:pt x="8608540" y="4121394"/>
                </a:lnTo>
                <a:lnTo>
                  <a:pt x="8567351" y="4154365"/>
                </a:lnTo>
                <a:lnTo>
                  <a:pt x="8567351" y="4319221"/>
                </a:lnTo>
                <a:lnTo>
                  <a:pt x="8649729" y="4319221"/>
                </a:lnTo>
                <a:lnTo>
                  <a:pt x="8773297" y="4418134"/>
                </a:lnTo>
                <a:lnTo>
                  <a:pt x="8773297" y="4451105"/>
                </a:lnTo>
                <a:lnTo>
                  <a:pt x="8814486" y="4484076"/>
                </a:lnTo>
                <a:lnTo>
                  <a:pt x="8938054" y="4484076"/>
                </a:lnTo>
                <a:lnTo>
                  <a:pt x="8979243" y="4517048"/>
                </a:lnTo>
                <a:lnTo>
                  <a:pt x="9102810" y="4517048"/>
                </a:lnTo>
                <a:lnTo>
                  <a:pt x="9102810" y="3692769"/>
                </a:lnTo>
                <a:close/>
              </a:path>
            </a:pathLst>
          </a:custGeom>
          <a:solidFill>
            <a:srgbClr val="7DBE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Freeform 61"/>
          <p:cNvSpPr/>
          <p:nvPr/>
        </p:nvSpPr>
        <p:spPr>
          <a:xfrm>
            <a:off x="0" y="0"/>
            <a:ext cx="741405" cy="4352192"/>
          </a:xfrm>
          <a:custGeom>
            <a:avLst/>
            <a:gdLst/>
            <a:ahLst/>
            <a:cxnLst/>
            <a:rect l="l" t="t" r="r" b="b"/>
            <a:pathLst>
              <a:path w="741405" h="4352192">
                <a:moveTo>
                  <a:pt x="0" y="0"/>
                </a:moveTo>
                <a:moveTo>
                  <a:pt x="0" y="3725740"/>
                </a:moveTo>
                <a:lnTo>
                  <a:pt x="0" y="4352192"/>
                </a:lnTo>
                <a:lnTo>
                  <a:pt x="741405" y="4352192"/>
                </a:lnTo>
                <a:lnTo>
                  <a:pt x="741405" y="3758711"/>
                </a:lnTo>
                <a:lnTo>
                  <a:pt x="370702" y="3758711"/>
                </a:lnTo>
                <a:lnTo>
                  <a:pt x="329513" y="3725740"/>
                </a:lnTo>
                <a:close/>
              </a:path>
            </a:pathLst>
          </a:custGeom>
          <a:solidFill>
            <a:srgbClr val="83C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Freeform 62"/>
          <p:cNvSpPr/>
          <p:nvPr/>
        </p:nvSpPr>
        <p:spPr>
          <a:xfrm>
            <a:off x="0" y="0"/>
            <a:ext cx="5478162" cy="5011615"/>
          </a:xfrm>
          <a:custGeom>
            <a:avLst/>
            <a:gdLst/>
            <a:ahLst/>
            <a:cxnLst/>
            <a:rect l="l" t="t" r="r" b="b"/>
            <a:pathLst>
              <a:path w="5478162" h="5011615">
                <a:moveTo>
                  <a:pt x="0" y="0"/>
                </a:moveTo>
                <a:moveTo>
                  <a:pt x="3954162" y="4055451"/>
                </a:moveTo>
                <a:lnTo>
                  <a:pt x="3912972" y="4088423"/>
                </a:lnTo>
                <a:lnTo>
                  <a:pt x="3748216" y="4088423"/>
                </a:lnTo>
                <a:lnTo>
                  <a:pt x="3748216" y="4582990"/>
                </a:lnTo>
                <a:lnTo>
                  <a:pt x="3707027" y="4615961"/>
                </a:lnTo>
                <a:lnTo>
                  <a:pt x="3707027" y="5011615"/>
                </a:lnTo>
                <a:lnTo>
                  <a:pt x="3912972" y="5011615"/>
                </a:lnTo>
                <a:lnTo>
                  <a:pt x="3912972" y="4879730"/>
                </a:lnTo>
                <a:lnTo>
                  <a:pt x="3995351" y="4813788"/>
                </a:lnTo>
                <a:lnTo>
                  <a:pt x="4242486" y="4813788"/>
                </a:lnTo>
                <a:lnTo>
                  <a:pt x="4242486" y="4681903"/>
                </a:lnTo>
                <a:lnTo>
                  <a:pt x="4324864" y="4615961"/>
                </a:lnTo>
                <a:lnTo>
                  <a:pt x="4983891" y="4615961"/>
                </a:lnTo>
                <a:lnTo>
                  <a:pt x="4983891" y="4451105"/>
                </a:lnTo>
                <a:lnTo>
                  <a:pt x="5025081" y="4418134"/>
                </a:lnTo>
                <a:lnTo>
                  <a:pt x="5436972" y="4418134"/>
                </a:lnTo>
                <a:lnTo>
                  <a:pt x="5478162" y="4385163"/>
                </a:lnTo>
                <a:lnTo>
                  <a:pt x="5478162" y="4253278"/>
                </a:lnTo>
                <a:lnTo>
                  <a:pt x="5066270" y="4253278"/>
                </a:lnTo>
                <a:lnTo>
                  <a:pt x="5025081" y="4286250"/>
                </a:lnTo>
                <a:lnTo>
                  <a:pt x="4983891" y="4253278"/>
                </a:lnTo>
                <a:lnTo>
                  <a:pt x="4983891" y="4088423"/>
                </a:lnTo>
                <a:lnTo>
                  <a:pt x="4942702" y="4055451"/>
                </a:lnTo>
                <a:close/>
              </a:path>
            </a:pathLst>
          </a:custGeom>
          <a:solidFill>
            <a:srgbClr val="D6D5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Freeform 63"/>
          <p:cNvSpPr/>
          <p:nvPr/>
        </p:nvSpPr>
        <p:spPr>
          <a:xfrm>
            <a:off x="0" y="0"/>
            <a:ext cx="7249297" cy="4912701"/>
          </a:xfrm>
          <a:custGeom>
            <a:avLst/>
            <a:gdLst/>
            <a:ahLst/>
            <a:cxnLst/>
            <a:rect l="l" t="t" r="r" b="b"/>
            <a:pathLst>
              <a:path w="7249297" h="4912701">
                <a:moveTo>
                  <a:pt x="0" y="0"/>
                </a:moveTo>
                <a:moveTo>
                  <a:pt x="6590270" y="4088423"/>
                </a:moveTo>
                <a:lnTo>
                  <a:pt x="6590270" y="4418134"/>
                </a:lnTo>
                <a:lnTo>
                  <a:pt x="6507891" y="4484076"/>
                </a:lnTo>
                <a:lnTo>
                  <a:pt x="6301945" y="4484076"/>
                </a:lnTo>
                <a:lnTo>
                  <a:pt x="6301945" y="4550019"/>
                </a:lnTo>
                <a:lnTo>
                  <a:pt x="6260756" y="4582990"/>
                </a:lnTo>
                <a:lnTo>
                  <a:pt x="6260756" y="4648932"/>
                </a:lnTo>
                <a:lnTo>
                  <a:pt x="6301945" y="4648932"/>
                </a:lnTo>
                <a:lnTo>
                  <a:pt x="6507891" y="4813788"/>
                </a:lnTo>
                <a:lnTo>
                  <a:pt x="6549081" y="4813788"/>
                </a:lnTo>
                <a:lnTo>
                  <a:pt x="6672648" y="4912701"/>
                </a:lnTo>
                <a:lnTo>
                  <a:pt x="6755027" y="4912701"/>
                </a:lnTo>
                <a:lnTo>
                  <a:pt x="6796216" y="4879730"/>
                </a:lnTo>
                <a:lnTo>
                  <a:pt x="6837405" y="4879730"/>
                </a:lnTo>
                <a:lnTo>
                  <a:pt x="6878594" y="4846759"/>
                </a:lnTo>
                <a:lnTo>
                  <a:pt x="6919783" y="4846759"/>
                </a:lnTo>
                <a:lnTo>
                  <a:pt x="6960972" y="4813788"/>
                </a:lnTo>
                <a:lnTo>
                  <a:pt x="7002162" y="4813788"/>
                </a:lnTo>
                <a:lnTo>
                  <a:pt x="7084540" y="4747846"/>
                </a:lnTo>
                <a:lnTo>
                  <a:pt x="7125729" y="4747846"/>
                </a:lnTo>
                <a:lnTo>
                  <a:pt x="7166918" y="4714875"/>
                </a:lnTo>
                <a:lnTo>
                  <a:pt x="7208108" y="4714875"/>
                </a:lnTo>
                <a:lnTo>
                  <a:pt x="7249297" y="4681903"/>
                </a:lnTo>
                <a:lnTo>
                  <a:pt x="7249297" y="4648932"/>
                </a:lnTo>
                <a:lnTo>
                  <a:pt x="7208108" y="4615961"/>
                </a:lnTo>
                <a:lnTo>
                  <a:pt x="7208108" y="4484076"/>
                </a:lnTo>
                <a:lnTo>
                  <a:pt x="7043351" y="4484076"/>
                </a:lnTo>
                <a:lnTo>
                  <a:pt x="6960972" y="4418134"/>
                </a:lnTo>
                <a:lnTo>
                  <a:pt x="6960972" y="4088423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Freeform 64"/>
          <p:cNvSpPr/>
          <p:nvPr/>
        </p:nvSpPr>
        <p:spPr>
          <a:xfrm>
            <a:off x="0" y="0"/>
            <a:ext cx="6260756" cy="5176471"/>
          </a:xfrm>
          <a:custGeom>
            <a:avLst/>
            <a:gdLst/>
            <a:ahLst/>
            <a:cxnLst/>
            <a:rect l="l" t="t" r="r" b="b"/>
            <a:pathLst>
              <a:path w="6260756" h="5176471">
                <a:moveTo>
                  <a:pt x="0" y="0"/>
                </a:moveTo>
                <a:moveTo>
                  <a:pt x="5519351" y="4253278"/>
                </a:moveTo>
                <a:lnTo>
                  <a:pt x="5519351" y="4385163"/>
                </a:lnTo>
                <a:lnTo>
                  <a:pt x="5436972" y="4451105"/>
                </a:lnTo>
                <a:lnTo>
                  <a:pt x="5025081" y="4451105"/>
                </a:lnTo>
                <a:lnTo>
                  <a:pt x="5025081" y="4615961"/>
                </a:lnTo>
                <a:lnTo>
                  <a:pt x="4983891" y="4648932"/>
                </a:lnTo>
                <a:lnTo>
                  <a:pt x="4777945" y="4648932"/>
                </a:lnTo>
                <a:lnTo>
                  <a:pt x="4777945" y="4813788"/>
                </a:lnTo>
                <a:lnTo>
                  <a:pt x="4983891" y="4813788"/>
                </a:lnTo>
                <a:lnTo>
                  <a:pt x="5025081" y="4846759"/>
                </a:lnTo>
                <a:lnTo>
                  <a:pt x="5025081" y="5044586"/>
                </a:lnTo>
                <a:lnTo>
                  <a:pt x="5066270" y="5044586"/>
                </a:lnTo>
                <a:lnTo>
                  <a:pt x="5107459" y="5077557"/>
                </a:lnTo>
                <a:lnTo>
                  <a:pt x="5107459" y="5110528"/>
                </a:lnTo>
                <a:lnTo>
                  <a:pt x="5148648" y="5143500"/>
                </a:lnTo>
                <a:lnTo>
                  <a:pt x="5148648" y="5176471"/>
                </a:lnTo>
                <a:lnTo>
                  <a:pt x="5436972" y="5176471"/>
                </a:lnTo>
                <a:lnTo>
                  <a:pt x="5436972" y="4648932"/>
                </a:lnTo>
                <a:lnTo>
                  <a:pt x="5478162" y="4615961"/>
                </a:lnTo>
                <a:lnTo>
                  <a:pt x="6013621" y="4615961"/>
                </a:lnTo>
                <a:lnTo>
                  <a:pt x="6054810" y="4648932"/>
                </a:lnTo>
                <a:lnTo>
                  <a:pt x="6219567" y="4648932"/>
                </a:lnTo>
                <a:lnTo>
                  <a:pt x="6219567" y="4582990"/>
                </a:lnTo>
                <a:lnTo>
                  <a:pt x="6260756" y="4550019"/>
                </a:lnTo>
                <a:lnTo>
                  <a:pt x="6260756" y="4484076"/>
                </a:lnTo>
                <a:lnTo>
                  <a:pt x="6219567" y="4451105"/>
                </a:lnTo>
                <a:lnTo>
                  <a:pt x="5766486" y="4451105"/>
                </a:lnTo>
                <a:lnTo>
                  <a:pt x="5725297" y="4418134"/>
                </a:lnTo>
                <a:lnTo>
                  <a:pt x="5725297" y="4253278"/>
                </a:lnTo>
                <a:close/>
              </a:path>
            </a:pathLst>
          </a:custGeom>
          <a:solidFill>
            <a:srgbClr val="4536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Freeform 65"/>
          <p:cNvSpPr/>
          <p:nvPr/>
        </p:nvSpPr>
        <p:spPr>
          <a:xfrm>
            <a:off x="0" y="0"/>
            <a:ext cx="3377513" cy="4978644"/>
          </a:xfrm>
          <a:custGeom>
            <a:avLst/>
            <a:gdLst/>
            <a:ahLst/>
            <a:cxnLst/>
            <a:rect l="l" t="t" r="r" b="b"/>
            <a:pathLst>
              <a:path w="3377513" h="4978644">
                <a:moveTo>
                  <a:pt x="0" y="0"/>
                </a:moveTo>
                <a:moveTo>
                  <a:pt x="3089189" y="4286250"/>
                </a:moveTo>
                <a:lnTo>
                  <a:pt x="3047999" y="4319221"/>
                </a:lnTo>
                <a:lnTo>
                  <a:pt x="2677297" y="4319221"/>
                </a:lnTo>
                <a:lnTo>
                  <a:pt x="2636108" y="4352192"/>
                </a:lnTo>
                <a:lnTo>
                  <a:pt x="2512540" y="4352192"/>
                </a:lnTo>
                <a:lnTo>
                  <a:pt x="2512540" y="4813788"/>
                </a:lnTo>
                <a:lnTo>
                  <a:pt x="2553729" y="4846759"/>
                </a:lnTo>
                <a:lnTo>
                  <a:pt x="2553729" y="4879730"/>
                </a:lnTo>
                <a:lnTo>
                  <a:pt x="2718486" y="4879730"/>
                </a:lnTo>
                <a:lnTo>
                  <a:pt x="2759675" y="4912701"/>
                </a:lnTo>
                <a:lnTo>
                  <a:pt x="2924432" y="4912701"/>
                </a:lnTo>
                <a:lnTo>
                  <a:pt x="2965621" y="4945673"/>
                </a:lnTo>
                <a:lnTo>
                  <a:pt x="3089189" y="4945673"/>
                </a:lnTo>
                <a:lnTo>
                  <a:pt x="3130378" y="4978644"/>
                </a:lnTo>
                <a:lnTo>
                  <a:pt x="3171567" y="4978644"/>
                </a:lnTo>
                <a:lnTo>
                  <a:pt x="3171567" y="4879730"/>
                </a:lnTo>
                <a:lnTo>
                  <a:pt x="3253945" y="4813788"/>
                </a:lnTo>
                <a:lnTo>
                  <a:pt x="3336324" y="4813788"/>
                </a:lnTo>
                <a:lnTo>
                  <a:pt x="3377513" y="4780817"/>
                </a:lnTo>
                <a:lnTo>
                  <a:pt x="3377513" y="4286250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Freeform 66"/>
          <p:cNvSpPr/>
          <p:nvPr/>
        </p:nvSpPr>
        <p:spPr>
          <a:xfrm>
            <a:off x="0" y="0"/>
            <a:ext cx="8361405" cy="5011615"/>
          </a:xfrm>
          <a:custGeom>
            <a:avLst/>
            <a:gdLst/>
            <a:ahLst/>
            <a:cxnLst/>
            <a:rect l="l" t="t" r="r" b="b"/>
            <a:pathLst>
              <a:path w="8361405" h="5011615">
                <a:moveTo>
                  <a:pt x="0" y="0"/>
                </a:moveTo>
                <a:moveTo>
                  <a:pt x="7867135" y="4286250"/>
                </a:moveTo>
                <a:lnTo>
                  <a:pt x="7825945" y="4319221"/>
                </a:lnTo>
                <a:lnTo>
                  <a:pt x="7825945" y="4418134"/>
                </a:lnTo>
                <a:lnTo>
                  <a:pt x="7784756" y="4451105"/>
                </a:lnTo>
                <a:lnTo>
                  <a:pt x="7537621" y="4451105"/>
                </a:lnTo>
                <a:lnTo>
                  <a:pt x="7537621" y="4648932"/>
                </a:lnTo>
                <a:lnTo>
                  <a:pt x="7496432" y="4681903"/>
                </a:lnTo>
                <a:lnTo>
                  <a:pt x="7331675" y="4681903"/>
                </a:lnTo>
                <a:lnTo>
                  <a:pt x="7414054" y="4681903"/>
                </a:lnTo>
                <a:lnTo>
                  <a:pt x="7537621" y="4780817"/>
                </a:lnTo>
                <a:lnTo>
                  <a:pt x="7537621" y="4813788"/>
                </a:lnTo>
                <a:lnTo>
                  <a:pt x="7578810" y="4846759"/>
                </a:lnTo>
                <a:lnTo>
                  <a:pt x="7578810" y="4879730"/>
                </a:lnTo>
                <a:lnTo>
                  <a:pt x="7661189" y="4945673"/>
                </a:lnTo>
                <a:lnTo>
                  <a:pt x="7661189" y="4978644"/>
                </a:lnTo>
                <a:lnTo>
                  <a:pt x="7702378" y="5011615"/>
                </a:lnTo>
                <a:lnTo>
                  <a:pt x="7743567" y="4978644"/>
                </a:lnTo>
                <a:lnTo>
                  <a:pt x="8073081" y="4978644"/>
                </a:lnTo>
                <a:lnTo>
                  <a:pt x="8114270" y="4945673"/>
                </a:lnTo>
                <a:lnTo>
                  <a:pt x="8320216" y="4945673"/>
                </a:lnTo>
                <a:lnTo>
                  <a:pt x="8320216" y="4550019"/>
                </a:lnTo>
                <a:lnTo>
                  <a:pt x="8361405" y="4517048"/>
                </a:lnTo>
                <a:lnTo>
                  <a:pt x="8361405" y="4451105"/>
                </a:lnTo>
                <a:lnTo>
                  <a:pt x="8320216" y="4418134"/>
                </a:lnTo>
                <a:lnTo>
                  <a:pt x="8237837" y="4418134"/>
                </a:lnTo>
                <a:lnTo>
                  <a:pt x="8196648" y="4385163"/>
                </a:lnTo>
                <a:lnTo>
                  <a:pt x="8155459" y="4385163"/>
                </a:lnTo>
                <a:lnTo>
                  <a:pt x="8114270" y="4352192"/>
                </a:lnTo>
                <a:lnTo>
                  <a:pt x="8031891" y="4352192"/>
                </a:lnTo>
                <a:lnTo>
                  <a:pt x="7990702" y="4319221"/>
                </a:lnTo>
                <a:lnTo>
                  <a:pt x="7908324" y="4319221"/>
                </a:lnTo>
                <a:close/>
              </a:path>
            </a:pathLst>
          </a:custGeom>
          <a:solidFill>
            <a:srgbClr val="83D5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Freeform 67"/>
          <p:cNvSpPr/>
          <p:nvPr/>
        </p:nvSpPr>
        <p:spPr>
          <a:xfrm>
            <a:off x="0" y="0"/>
            <a:ext cx="2512540" cy="4978644"/>
          </a:xfrm>
          <a:custGeom>
            <a:avLst/>
            <a:gdLst/>
            <a:ahLst/>
            <a:cxnLst/>
            <a:rect l="l" t="t" r="r" b="b"/>
            <a:pathLst>
              <a:path w="2512540" h="4978644">
                <a:moveTo>
                  <a:pt x="0" y="0"/>
                </a:moveTo>
                <a:moveTo>
                  <a:pt x="2100648" y="4319221"/>
                </a:moveTo>
                <a:lnTo>
                  <a:pt x="2059459" y="4352192"/>
                </a:lnTo>
                <a:lnTo>
                  <a:pt x="1729945" y="4352192"/>
                </a:lnTo>
                <a:lnTo>
                  <a:pt x="1688756" y="4385163"/>
                </a:lnTo>
                <a:lnTo>
                  <a:pt x="1606378" y="4385163"/>
                </a:lnTo>
                <a:lnTo>
                  <a:pt x="1606378" y="4714875"/>
                </a:lnTo>
                <a:lnTo>
                  <a:pt x="1647567" y="4747846"/>
                </a:lnTo>
                <a:lnTo>
                  <a:pt x="1647567" y="4912701"/>
                </a:lnTo>
                <a:lnTo>
                  <a:pt x="1812324" y="4912701"/>
                </a:lnTo>
                <a:lnTo>
                  <a:pt x="1853513" y="4945673"/>
                </a:lnTo>
                <a:lnTo>
                  <a:pt x="2018270" y="4945673"/>
                </a:lnTo>
                <a:lnTo>
                  <a:pt x="2059459" y="4978644"/>
                </a:lnTo>
                <a:lnTo>
                  <a:pt x="2347783" y="4978644"/>
                </a:lnTo>
                <a:lnTo>
                  <a:pt x="2512540" y="4846759"/>
                </a:lnTo>
                <a:lnTo>
                  <a:pt x="2471351" y="4813788"/>
                </a:lnTo>
                <a:lnTo>
                  <a:pt x="2471351" y="4352192"/>
                </a:lnTo>
                <a:lnTo>
                  <a:pt x="2430162" y="4319221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Freeform 68"/>
          <p:cNvSpPr/>
          <p:nvPr/>
        </p:nvSpPr>
        <p:spPr>
          <a:xfrm>
            <a:off x="0" y="0"/>
            <a:ext cx="1606378" cy="5011615"/>
          </a:xfrm>
          <a:custGeom>
            <a:avLst/>
            <a:gdLst/>
            <a:ahLst/>
            <a:cxnLst/>
            <a:rect l="l" t="t" r="r" b="b"/>
            <a:pathLst>
              <a:path w="1606378" h="5011615">
                <a:moveTo>
                  <a:pt x="0" y="0"/>
                </a:moveTo>
                <a:moveTo>
                  <a:pt x="1400432" y="4352192"/>
                </a:moveTo>
                <a:lnTo>
                  <a:pt x="1359243" y="4385163"/>
                </a:lnTo>
                <a:lnTo>
                  <a:pt x="782594" y="4385163"/>
                </a:lnTo>
                <a:lnTo>
                  <a:pt x="782594" y="4582990"/>
                </a:lnTo>
                <a:lnTo>
                  <a:pt x="823783" y="4615961"/>
                </a:lnTo>
                <a:lnTo>
                  <a:pt x="823783" y="4945673"/>
                </a:lnTo>
                <a:lnTo>
                  <a:pt x="864972" y="4945673"/>
                </a:lnTo>
                <a:lnTo>
                  <a:pt x="906162" y="4978644"/>
                </a:lnTo>
                <a:lnTo>
                  <a:pt x="1235675" y="4978644"/>
                </a:lnTo>
                <a:lnTo>
                  <a:pt x="1276864" y="5011615"/>
                </a:lnTo>
                <a:lnTo>
                  <a:pt x="1482810" y="5011615"/>
                </a:lnTo>
                <a:lnTo>
                  <a:pt x="1606378" y="4912701"/>
                </a:lnTo>
                <a:lnTo>
                  <a:pt x="1606378" y="4747846"/>
                </a:lnTo>
                <a:lnTo>
                  <a:pt x="1565189" y="4714875"/>
                </a:lnTo>
                <a:lnTo>
                  <a:pt x="1565189" y="4352192"/>
                </a:lnTo>
                <a:close/>
              </a:path>
            </a:pathLst>
          </a:custGeom>
          <a:solidFill>
            <a:srgbClr val="83D5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Freeform 69"/>
          <p:cNvSpPr/>
          <p:nvPr/>
        </p:nvSpPr>
        <p:spPr>
          <a:xfrm>
            <a:off x="0" y="0"/>
            <a:ext cx="9102810" cy="5011615"/>
          </a:xfrm>
          <a:custGeom>
            <a:avLst/>
            <a:gdLst/>
            <a:ahLst/>
            <a:cxnLst/>
            <a:rect l="l" t="t" r="r" b="b"/>
            <a:pathLst>
              <a:path w="9102810" h="5011615">
                <a:moveTo>
                  <a:pt x="0" y="0"/>
                </a:moveTo>
                <a:moveTo>
                  <a:pt x="8526162" y="4352192"/>
                </a:moveTo>
                <a:lnTo>
                  <a:pt x="8443783" y="4418134"/>
                </a:lnTo>
                <a:lnTo>
                  <a:pt x="8402594" y="4418134"/>
                </a:lnTo>
                <a:lnTo>
                  <a:pt x="8402594" y="4517048"/>
                </a:lnTo>
                <a:lnTo>
                  <a:pt x="8361405" y="4550019"/>
                </a:lnTo>
                <a:lnTo>
                  <a:pt x="8361405" y="4978644"/>
                </a:lnTo>
                <a:lnTo>
                  <a:pt x="8402594" y="5011615"/>
                </a:lnTo>
                <a:lnTo>
                  <a:pt x="8732108" y="5011615"/>
                </a:lnTo>
                <a:lnTo>
                  <a:pt x="8773297" y="4978644"/>
                </a:lnTo>
                <a:lnTo>
                  <a:pt x="9102810" y="4978644"/>
                </a:lnTo>
                <a:lnTo>
                  <a:pt x="9102810" y="4550019"/>
                </a:lnTo>
                <a:lnTo>
                  <a:pt x="8979243" y="4550019"/>
                </a:lnTo>
                <a:lnTo>
                  <a:pt x="8938054" y="4517048"/>
                </a:lnTo>
                <a:lnTo>
                  <a:pt x="8814486" y="4517048"/>
                </a:lnTo>
                <a:lnTo>
                  <a:pt x="8732108" y="4451105"/>
                </a:lnTo>
                <a:lnTo>
                  <a:pt x="8732108" y="4418134"/>
                </a:lnTo>
                <a:lnTo>
                  <a:pt x="8649729" y="4352192"/>
                </a:lnTo>
                <a:close/>
              </a:path>
            </a:pathLst>
          </a:custGeom>
          <a:solidFill>
            <a:srgbClr val="82C8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Freeform 70"/>
          <p:cNvSpPr/>
          <p:nvPr/>
        </p:nvSpPr>
        <p:spPr>
          <a:xfrm>
            <a:off x="0" y="0"/>
            <a:ext cx="782594" cy="4978644"/>
          </a:xfrm>
          <a:custGeom>
            <a:avLst/>
            <a:gdLst/>
            <a:ahLst/>
            <a:cxnLst/>
            <a:rect l="l" t="t" r="r" b="b"/>
            <a:pathLst>
              <a:path w="782594" h="4978644">
                <a:moveTo>
                  <a:pt x="0" y="0"/>
                </a:moveTo>
                <a:moveTo>
                  <a:pt x="0" y="4385163"/>
                </a:moveTo>
                <a:lnTo>
                  <a:pt x="0" y="4978644"/>
                </a:lnTo>
                <a:lnTo>
                  <a:pt x="782594" y="4978644"/>
                </a:lnTo>
                <a:lnTo>
                  <a:pt x="782594" y="4615961"/>
                </a:lnTo>
                <a:lnTo>
                  <a:pt x="741405" y="4582990"/>
                </a:lnTo>
                <a:lnTo>
                  <a:pt x="741405" y="4385163"/>
                </a:lnTo>
                <a:close/>
              </a:path>
            </a:pathLst>
          </a:custGeom>
          <a:solidFill>
            <a:srgbClr val="83C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Freeform 71"/>
          <p:cNvSpPr/>
          <p:nvPr/>
        </p:nvSpPr>
        <p:spPr>
          <a:xfrm>
            <a:off x="0" y="0"/>
            <a:ext cx="3912972" cy="5638067"/>
          </a:xfrm>
          <a:custGeom>
            <a:avLst/>
            <a:gdLst/>
            <a:ahLst/>
            <a:cxnLst/>
            <a:rect l="l" t="t" r="r" b="b"/>
            <a:pathLst>
              <a:path w="3912972" h="5638067">
                <a:moveTo>
                  <a:pt x="0" y="0"/>
                </a:moveTo>
                <a:moveTo>
                  <a:pt x="3418702" y="4615961"/>
                </a:moveTo>
                <a:lnTo>
                  <a:pt x="3418702" y="4780817"/>
                </a:lnTo>
                <a:lnTo>
                  <a:pt x="3336324" y="4846759"/>
                </a:lnTo>
                <a:lnTo>
                  <a:pt x="3253945" y="4846759"/>
                </a:lnTo>
                <a:lnTo>
                  <a:pt x="3212756" y="4879730"/>
                </a:lnTo>
                <a:lnTo>
                  <a:pt x="3212756" y="5440240"/>
                </a:lnTo>
                <a:lnTo>
                  <a:pt x="3377513" y="5440240"/>
                </a:lnTo>
                <a:lnTo>
                  <a:pt x="3459891" y="5506182"/>
                </a:lnTo>
                <a:lnTo>
                  <a:pt x="3459891" y="5605096"/>
                </a:lnTo>
                <a:lnTo>
                  <a:pt x="3501081" y="5638067"/>
                </a:lnTo>
                <a:lnTo>
                  <a:pt x="3665837" y="5638067"/>
                </a:lnTo>
                <a:lnTo>
                  <a:pt x="3748216" y="5572125"/>
                </a:lnTo>
                <a:lnTo>
                  <a:pt x="3748216" y="5539153"/>
                </a:lnTo>
                <a:lnTo>
                  <a:pt x="3830594" y="5473211"/>
                </a:lnTo>
                <a:lnTo>
                  <a:pt x="3830594" y="5440240"/>
                </a:lnTo>
                <a:lnTo>
                  <a:pt x="3871783" y="5407269"/>
                </a:lnTo>
                <a:lnTo>
                  <a:pt x="3871783" y="5374298"/>
                </a:lnTo>
                <a:lnTo>
                  <a:pt x="3912972" y="5341326"/>
                </a:lnTo>
                <a:lnTo>
                  <a:pt x="3912972" y="5242413"/>
                </a:lnTo>
                <a:lnTo>
                  <a:pt x="3707027" y="5242413"/>
                </a:lnTo>
                <a:lnTo>
                  <a:pt x="3665837" y="5209442"/>
                </a:lnTo>
                <a:lnTo>
                  <a:pt x="3665837" y="5143500"/>
                </a:lnTo>
                <a:lnTo>
                  <a:pt x="3624648" y="5110528"/>
                </a:lnTo>
                <a:lnTo>
                  <a:pt x="3624648" y="5077557"/>
                </a:lnTo>
                <a:lnTo>
                  <a:pt x="3542270" y="5077557"/>
                </a:lnTo>
                <a:lnTo>
                  <a:pt x="3501081" y="5044586"/>
                </a:lnTo>
                <a:lnTo>
                  <a:pt x="3459891" y="5044586"/>
                </a:lnTo>
                <a:lnTo>
                  <a:pt x="3418702" y="5011615"/>
                </a:lnTo>
                <a:lnTo>
                  <a:pt x="3418702" y="4978644"/>
                </a:lnTo>
                <a:lnTo>
                  <a:pt x="3377513" y="4945673"/>
                </a:lnTo>
                <a:lnTo>
                  <a:pt x="3377513" y="4879730"/>
                </a:lnTo>
                <a:lnTo>
                  <a:pt x="3418702" y="4846759"/>
                </a:lnTo>
                <a:close/>
              </a:path>
            </a:pathLst>
          </a:custGeom>
          <a:solidFill>
            <a:srgbClr val="64AA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Freeform 72"/>
          <p:cNvSpPr/>
          <p:nvPr/>
        </p:nvSpPr>
        <p:spPr>
          <a:xfrm>
            <a:off x="0" y="0"/>
            <a:ext cx="6013621" cy="5473211"/>
          </a:xfrm>
          <a:custGeom>
            <a:avLst/>
            <a:gdLst/>
            <a:ahLst/>
            <a:cxnLst/>
            <a:rect l="l" t="t" r="r" b="b"/>
            <a:pathLst>
              <a:path w="6013621" h="5473211">
                <a:moveTo>
                  <a:pt x="0" y="0"/>
                </a:moveTo>
                <a:moveTo>
                  <a:pt x="4324864" y="4648932"/>
                </a:moveTo>
                <a:lnTo>
                  <a:pt x="4283675" y="4681903"/>
                </a:lnTo>
                <a:lnTo>
                  <a:pt x="4283675" y="4813788"/>
                </a:lnTo>
                <a:lnTo>
                  <a:pt x="4242486" y="4846759"/>
                </a:lnTo>
                <a:lnTo>
                  <a:pt x="3995351" y="4846759"/>
                </a:lnTo>
                <a:lnTo>
                  <a:pt x="3954162" y="4879730"/>
                </a:lnTo>
                <a:lnTo>
                  <a:pt x="3954162" y="5011615"/>
                </a:lnTo>
                <a:lnTo>
                  <a:pt x="3912972" y="5044586"/>
                </a:lnTo>
                <a:lnTo>
                  <a:pt x="3748216" y="5044586"/>
                </a:lnTo>
                <a:lnTo>
                  <a:pt x="3748216" y="5176471"/>
                </a:lnTo>
                <a:lnTo>
                  <a:pt x="3830594" y="5176471"/>
                </a:lnTo>
                <a:lnTo>
                  <a:pt x="3871783" y="5209442"/>
                </a:lnTo>
                <a:lnTo>
                  <a:pt x="3912972" y="5209442"/>
                </a:lnTo>
                <a:lnTo>
                  <a:pt x="3954162" y="5242413"/>
                </a:lnTo>
                <a:lnTo>
                  <a:pt x="3954162" y="5440240"/>
                </a:lnTo>
                <a:lnTo>
                  <a:pt x="4077729" y="5440240"/>
                </a:lnTo>
                <a:lnTo>
                  <a:pt x="4118918" y="5473211"/>
                </a:lnTo>
                <a:lnTo>
                  <a:pt x="4736756" y="5473211"/>
                </a:lnTo>
                <a:lnTo>
                  <a:pt x="4777945" y="5440240"/>
                </a:lnTo>
                <a:lnTo>
                  <a:pt x="4777945" y="5275384"/>
                </a:lnTo>
                <a:lnTo>
                  <a:pt x="4819135" y="5242413"/>
                </a:lnTo>
                <a:lnTo>
                  <a:pt x="5478162" y="5242413"/>
                </a:lnTo>
                <a:lnTo>
                  <a:pt x="5519351" y="5209442"/>
                </a:lnTo>
                <a:lnTo>
                  <a:pt x="5519351" y="4714875"/>
                </a:lnTo>
                <a:lnTo>
                  <a:pt x="5601729" y="4648932"/>
                </a:lnTo>
                <a:lnTo>
                  <a:pt x="6013621" y="4648932"/>
                </a:lnTo>
                <a:lnTo>
                  <a:pt x="5478162" y="4648932"/>
                </a:lnTo>
                <a:lnTo>
                  <a:pt x="5478162" y="5176471"/>
                </a:lnTo>
                <a:lnTo>
                  <a:pt x="5436972" y="5209442"/>
                </a:lnTo>
                <a:lnTo>
                  <a:pt x="5148648" y="5209442"/>
                </a:lnTo>
                <a:lnTo>
                  <a:pt x="5107459" y="5176471"/>
                </a:lnTo>
                <a:lnTo>
                  <a:pt x="5107459" y="5143500"/>
                </a:lnTo>
                <a:lnTo>
                  <a:pt x="5066270" y="5110528"/>
                </a:lnTo>
                <a:lnTo>
                  <a:pt x="5066270" y="5077557"/>
                </a:lnTo>
                <a:lnTo>
                  <a:pt x="5025081" y="5077557"/>
                </a:lnTo>
                <a:lnTo>
                  <a:pt x="4983891" y="5044586"/>
                </a:lnTo>
                <a:lnTo>
                  <a:pt x="4983891" y="4846759"/>
                </a:lnTo>
                <a:lnTo>
                  <a:pt x="4777945" y="4846759"/>
                </a:lnTo>
                <a:lnTo>
                  <a:pt x="4736756" y="4813788"/>
                </a:lnTo>
                <a:lnTo>
                  <a:pt x="4736756" y="4648932"/>
                </a:lnTo>
                <a:close/>
              </a:path>
            </a:pathLst>
          </a:custGeom>
          <a:solidFill>
            <a:srgbClr val="2A33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Freeform 73"/>
          <p:cNvSpPr/>
          <p:nvPr/>
        </p:nvSpPr>
        <p:spPr>
          <a:xfrm>
            <a:off x="0" y="0"/>
            <a:ext cx="6672648" cy="5473211"/>
          </a:xfrm>
          <a:custGeom>
            <a:avLst/>
            <a:gdLst/>
            <a:ahLst/>
            <a:cxnLst/>
            <a:rect l="l" t="t" r="r" b="b"/>
            <a:pathLst>
              <a:path w="6672648" h="5473211">
                <a:moveTo>
                  <a:pt x="0" y="0"/>
                </a:moveTo>
                <a:moveTo>
                  <a:pt x="5601729" y="4681903"/>
                </a:moveTo>
                <a:lnTo>
                  <a:pt x="5560540" y="4714875"/>
                </a:lnTo>
                <a:lnTo>
                  <a:pt x="5560540" y="5209442"/>
                </a:lnTo>
                <a:lnTo>
                  <a:pt x="5478162" y="5275384"/>
                </a:lnTo>
                <a:lnTo>
                  <a:pt x="5395783" y="5275384"/>
                </a:lnTo>
                <a:lnTo>
                  <a:pt x="5354594" y="5308355"/>
                </a:lnTo>
                <a:lnTo>
                  <a:pt x="5478162" y="5407269"/>
                </a:lnTo>
                <a:lnTo>
                  <a:pt x="5478162" y="5473211"/>
                </a:lnTo>
                <a:lnTo>
                  <a:pt x="5519351" y="5473211"/>
                </a:lnTo>
                <a:lnTo>
                  <a:pt x="5560540" y="5440240"/>
                </a:lnTo>
                <a:lnTo>
                  <a:pt x="5725297" y="5440240"/>
                </a:lnTo>
                <a:lnTo>
                  <a:pt x="5725297" y="5407269"/>
                </a:lnTo>
                <a:lnTo>
                  <a:pt x="5766486" y="5374298"/>
                </a:lnTo>
                <a:lnTo>
                  <a:pt x="5848864" y="5374298"/>
                </a:lnTo>
                <a:lnTo>
                  <a:pt x="5890054" y="5407269"/>
                </a:lnTo>
                <a:lnTo>
                  <a:pt x="5931243" y="5407269"/>
                </a:lnTo>
                <a:lnTo>
                  <a:pt x="5972432" y="5440240"/>
                </a:lnTo>
                <a:lnTo>
                  <a:pt x="6013621" y="5440240"/>
                </a:lnTo>
                <a:lnTo>
                  <a:pt x="6054810" y="5473211"/>
                </a:lnTo>
                <a:lnTo>
                  <a:pt x="6219567" y="5473211"/>
                </a:lnTo>
                <a:lnTo>
                  <a:pt x="6260756" y="5440240"/>
                </a:lnTo>
                <a:lnTo>
                  <a:pt x="6301945" y="5440240"/>
                </a:lnTo>
                <a:lnTo>
                  <a:pt x="6343135" y="5407269"/>
                </a:lnTo>
                <a:lnTo>
                  <a:pt x="6384324" y="5407269"/>
                </a:lnTo>
                <a:lnTo>
                  <a:pt x="6425513" y="5374298"/>
                </a:lnTo>
                <a:lnTo>
                  <a:pt x="6507891" y="5374298"/>
                </a:lnTo>
                <a:lnTo>
                  <a:pt x="6549081" y="5341326"/>
                </a:lnTo>
                <a:lnTo>
                  <a:pt x="6590270" y="5341326"/>
                </a:lnTo>
                <a:lnTo>
                  <a:pt x="6631459" y="5308355"/>
                </a:lnTo>
                <a:lnTo>
                  <a:pt x="6631459" y="5242413"/>
                </a:lnTo>
                <a:lnTo>
                  <a:pt x="6672648" y="5209442"/>
                </a:lnTo>
                <a:lnTo>
                  <a:pt x="6672648" y="4945673"/>
                </a:lnTo>
                <a:lnTo>
                  <a:pt x="6549081" y="4846759"/>
                </a:lnTo>
                <a:lnTo>
                  <a:pt x="6507891" y="4846759"/>
                </a:lnTo>
                <a:lnTo>
                  <a:pt x="6301945" y="4681903"/>
                </a:lnTo>
                <a:close/>
              </a:path>
            </a:pathLst>
          </a:custGeom>
          <a:solidFill>
            <a:srgbClr val="7DD5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Freeform 74"/>
          <p:cNvSpPr/>
          <p:nvPr/>
        </p:nvSpPr>
        <p:spPr>
          <a:xfrm>
            <a:off x="0" y="0"/>
            <a:ext cx="7661189" cy="5506182"/>
          </a:xfrm>
          <a:custGeom>
            <a:avLst/>
            <a:gdLst/>
            <a:ahLst/>
            <a:cxnLst/>
            <a:rect l="l" t="t" r="r" b="b"/>
            <a:pathLst>
              <a:path w="7661189" h="5506182">
                <a:moveTo>
                  <a:pt x="0" y="0"/>
                </a:moveTo>
                <a:moveTo>
                  <a:pt x="7290486" y="4681903"/>
                </a:moveTo>
                <a:lnTo>
                  <a:pt x="7208108" y="4747846"/>
                </a:lnTo>
                <a:lnTo>
                  <a:pt x="7166918" y="4747846"/>
                </a:lnTo>
                <a:lnTo>
                  <a:pt x="7125729" y="4780817"/>
                </a:lnTo>
                <a:lnTo>
                  <a:pt x="7084540" y="4780817"/>
                </a:lnTo>
                <a:lnTo>
                  <a:pt x="7002162" y="4846759"/>
                </a:lnTo>
                <a:lnTo>
                  <a:pt x="6960972" y="4846759"/>
                </a:lnTo>
                <a:lnTo>
                  <a:pt x="6919783" y="4879730"/>
                </a:lnTo>
                <a:lnTo>
                  <a:pt x="6878594" y="4879730"/>
                </a:lnTo>
                <a:lnTo>
                  <a:pt x="6837405" y="4912701"/>
                </a:lnTo>
                <a:lnTo>
                  <a:pt x="6796216" y="4912701"/>
                </a:lnTo>
                <a:lnTo>
                  <a:pt x="6755027" y="4945673"/>
                </a:lnTo>
                <a:lnTo>
                  <a:pt x="6713837" y="4945673"/>
                </a:lnTo>
                <a:lnTo>
                  <a:pt x="6713837" y="5209442"/>
                </a:lnTo>
                <a:lnTo>
                  <a:pt x="6672648" y="5242413"/>
                </a:lnTo>
                <a:lnTo>
                  <a:pt x="6672648" y="5308355"/>
                </a:lnTo>
                <a:lnTo>
                  <a:pt x="6755027" y="5374298"/>
                </a:lnTo>
                <a:lnTo>
                  <a:pt x="6796216" y="5374298"/>
                </a:lnTo>
                <a:lnTo>
                  <a:pt x="6919783" y="5473211"/>
                </a:lnTo>
                <a:lnTo>
                  <a:pt x="6960972" y="5473211"/>
                </a:lnTo>
                <a:lnTo>
                  <a:pt x="7002162" y="5506182"/>
                </a:lnTo>
                <a:lnTo>
                  <a:pt x="7125729" y="5506182"/>
                </a:lnTo>
                <a:lnTo>
                  <a:pt x="7166918" y="5473211"/>
                </a:lnTo>
                <a:lnTo>
                  <a:pt x="7290486" y="5473211"/>
                </a:lnTo>
                <a:lnTo>
                  <a:pt x="7331675" y="5440240"/>
                </a:lnTo>
                <a:lnTo>
                  <a:pt x="7455243" y="5440240"/>
                </a:lnTo>
                <a:lnTo>
                  <a:pt x="7537621" y="5374298"/>
                </a:lnTo>
                <a:lnTo>
                  <a:pt x="7537621" y="5275384"/>
                </a:lnTo>
                <a:lnTo>
                  <a:pt x="7578810" y="5242413"/>
                </a:lnTo>
                <a:lnTo>
                  <a:pt x="7578810" y="5176471"/>
                </a:lnTo>
                <a:lnTo>
                  <a:pt x="7620000" y="5143500"/>
                </a:lnTo>
                <a:lnTo>
                  <a:pt x="7620000" y="5077557"/>
                </a:lnTo>
                <a:lnTo>
                  <a:pt x="7661189" y="5044586"/>
                </a:lnTo>
                <a:lnTo>
                  <a:pt x="7661189" y="5011615"/>
                </a:lnTo>
                <a:lnTo>
                  <a:pt x="7620000" y="4978644"/>
                </a:lnTo>
                <a:lnTo>
                  <a:pt x="7620000" y="4945673"/>
                </a:lnTo>
                <a:lnTo>
                  <a:pt x="7537621" y="4879730"/>
                </a:lnTo>
                <a:lnTo>
                  <a:pt x="7537621" y="4846759"/>
                </a:lnTo>
                <a:lnTo>
                  <a:pt x="7496432" y="4813788"/>
                </a:lnTo>
                <a:lnTo>
                  <a:pt x="7496432" y="4780817"/>
                </a:lnTo>
                <a:lnTo>
                  <a:pt x="7414054" y="4714875"/>
                </a:lnTo>
                <a:lnTo>
                  <a:pt x="7331675" y="4714875"/>
                </a:lnTo>
                <a:close/>
              </a:path>
            </a:pathLst>
          </a:custGeom>
          <a:solidFill>
            <a:srgbClr val="83D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Freeform 75"/>
          <p:cNvSpPr/>
          <p:nvPr/>
        </p:nvSpPr>
        <p:spPr>
          <a:xfrm>
            <a:off x="0" y="0"/>
            <a:ext cx="3295135" cy="5605096"/>
          </a:xfrm>
          <a:custGeom>
            <a:avLst/>
            <a:gdLst/>
            <a:ahLst/>
            <a:cxnLst/>
            <a:rect l="l" t="t" r="r" b="b"/>
            <a:pathLst>
              <a:path w="3295135" h="5605096">
                <a:moveTo>
                  <a:pt x="0" y="0"/>
                </a:moveTo>
                <a:moveTo>
                  <a:pt x="2512540" y="4879730"/>
                </a:moveTo>
                <a:lnTo>
                  <a:pt x="2347783" y="5011615"/>
                </a:lnTo>
                <a:lnTo>
                  <a:pt x="2347783" y="5374298"/>
                </a:lnTo>
                <a:lnTo>
                  <a:pt x="2388972" y="5407269"/>
                </a:lnTo>
                <a:lnTo>
                  <a:pt x="2388972" y="5539153"/>
                </a:lnTo>
                <a:lnTo>
                  <a:pt x="2594918" y="5539153"/>
                </a:lnTo>
                <a:lnTo>
                  <a:pt x="2636108" y="5572125"/>
                </a:lnTo>
                <a:lnTo>
                  <a:pt x="3047999" y="5572125"/>
                </a:lnTo>
                <a:lnTo>
                  <a:pt x="3089189" y="5605096"/>
                </a:lnTo>
                <a:lnTo>
                  <a:pt x="3171567" y="5539153"/>
                </a:lnTo>
                <a:lnTo>
                  <a:pt x="3212756" y="5539153"/>
                </a:lnTo>
                <a:lnTo>
                  <a:pt x="3295135" y="5473211"/>
                </a:lnTo>
                <a:lnTo>
                  <a:pt x="3212756" y="5473211"/>
                </a:lnTo>
                <a:lnTo>
                  <a:pt x="3171567" y="5440240"/>
                </a:lnTo>
                <a:lnTo>
                  <a:pt x="3171567" y="5011615"/>
                </a:lnTo>
                <a:lnTo>
                  <a:pt x="3130378" y="5011615"/>
                </a:lnTo>
                <a:lnTo>
                  <a:pt x="3089189" y="4978644"/>
                </a:lnTo>
                <a:lnTo>
                  <a:pt x="2965621" y="4978644"/>
                </a:lnTo>
                <a:lnTo>
                  <a:pt x="2924432" y="4945673"/>
                </a:lnTo>
                <a:lnTo>
                  <a:pt x="2759675" y="4945673"/>
                </a:lnTo>
                <a:lnTo>
                  <a:pt x="2718486" y="4912701"/>
                </a:lnTo>
                <a:lnTo>
                  <a:pt x="2553729" y="4912701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Freeform 76"/>
          <p:cNvSpPr/>
          <p:nvPr/>
        </p:nvSpPr>
        <p:spPr>
          <a:xfrm>
            <a:off x="0" y="0"/>
            <a:ext cx="2347783" cy="5605096"/>
          </a:xfrm>
          <a:custGeom>
            <a:avLst/>
            <a:gdLst/>
            <a:ahLst/>
            <a:cxnLst/>
            <a:rect l="l" t="t" r="r" b="b"/>
            <a:pathLst>
              <a:path w="2347783" h="5605096">
                <a:moveTo>
                  <a:pt x="0" y="0"/>
                </a:moveTo>
                <a:moveTo>
                  <a:pt x="1606378" y="4945673"/>
                </a:moveTo>
                <a:lnTo>
                  <a:pt x="1523999" y="5011615"/>
                </a:lnTo>
                <a:lnTo>
                  <a:pt x="1523999" y="5209442"/>
                </a:lnTo>
                <a:lnTo>
                  <a:pt x="1565189" y="5242413"/>
                </a:lnTo>
                <a:lnTo>
                  <a:pt x="1565189" y="5539153"/>
                </a:lnTo>
                <a:lnTo>
                  <a:pt x="1606378" y="5572125"/>
                </a:lnTo>
                <a:lnTo>
                  <a:pt x="1894702" y="5572125"/>
                </a:lnTo>
                <a:lnTo>
                  <a:pt x="1935891" y="5605096"/>
                </a:lnTo>
                <a:lnTo>
                  <a:pt x="2265405" y="5605096"/>
                </a:lnTo>
                <a:lnTo>
                  <a:pt x="2347783" y="5539153"/>
                </a:lnTo>
                <a:lnTo>
                  <a:pt x="2347783" y="5407269"/>
                </a:lnTo>
                <a:lnTo>
                  <a:pt x="2306594" y="5374298"/>
                </a:lnTo>
                <a:lnTo>
                  <a:pt x="2306594" y="5011615"/>
                </a:lnTo>
                <a:lnTo>
                  <a:pt x="2059459" y="5011615"/>
                </a:lnTo>
                <a:lnTo>
                  <a:pt x="2018270" y="4978644"/>
                </a:lnTo>
                <a:lnTo>
                  <a:pt x="1853513" y="4978644"/>
                </a:lnTo>
                <a:lnTo>
                  <a:pt x="1812324" y="4945673"/>
                </a:lnTo>
                <a:close/>
              </a:path>
            </a:pathLst>
          </a:custGeom>
          <a:solidFill>
            <a:srgbClr val="83D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Freeform 77"/>
          <p:cNvSpPr/>
          <p:nvPr/>
        </p:nvSpPr>
        <p:spPr>
          <a:xfrm>
            <a:off x="0" y="0"/>
            <a:ext cx="1565189" cy="5638067"/>
          </a:xfrm>
          <a:custGeom>
            <a:avLst/>
            <a:gdLst/>
            <a:ahLst/>
            <a:cxnLst/>
            <a:rect l="l" t="t" r="r" b="b"/>
            <a:pathLst>
              <a:path w="1565189" h="5638067">
                <a:moveTo>
                  <a:pt x="0" y="0"/>
                </a:moveTo>
                <a:moveTo>
                  <a:pt x="823783" y="4978644"/>
                </a:moveTo>
                <a:lnTo>
                  <a:pt x="782594" y="5011615"/>
                </a:lnTo>
                <a:lnTo>
                  <a:pt x="782594" y="5605096"/>
                </a:lnTo>
                <a:lnTo>
                  <a:pt x="1276864" y="5605096"/>
                </a:lnTo>
                <a:lnTo>
                  <a:pt x="1318054" y="5638067"/>
                </a:lnTo>
                <a:lnTo>
                  <a:pt x="1482810" y="5638067"/>
                </a:lnTo>
                <a:lnTo>
                  <a:pt x="1565189" y="5572125"/>
                </a:lnTo>
                <a:lnTo>
                  <a:pt x="1523999" y="5539153"/>
                </a:lnTo>
                <a:lnTo>
                  <a:pt x="1523999" y="5242413"/>
                </a:lnTo>
                <a:lnTo>
                  <a:pt x="1482810" y="5209442"/>
                </a:lnTo>
                <a:lnTo>
                  <a:pt x="1482810" y="5044586"/>
                </a:lnTo>
                <a:lnTo>
                  <a:pt x="1276864" y="5044586"/>
                </a:lnTo>
                <a:lnTo>
                  <a:pt x="1235675" y="5011615"/>
                </a:lnTo>
                <a:lnTo>
                  <a:pt x="906162" y="5011615"/>
                </a:lnTo>
                <a:lnTo>
                  <a:pt x="864972" y="4978644"/>
                </a:lnTo>
                <a:close/>
              </a:path>
            </a:pathLst>
          </a:custGeom>
          <a:solidFill>
            <a:srgbClr val="83D2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Freeform 78"/>
          <p:cNvSpPr/>
          <p:nvPr/>
        </p:nvSpPr>
        <p:spPr>
          <a:xfrm>
            <a:off x="0" y="0"/>
            <a:ext cx="8402594" cy="5638067"/>
          </a:xfrm>
          <a:custGeom>
            <a:avLst/>
            <a:gdLst/>
            <a:ahLst/>
            <a:cxnLst/>
            <a:rect l="l" t="t" r="r" b="b"/>
            <a:pathLst>
              <a:path w="8402594" h="5638067">
                <a:moveTo>
                  <a:pt x="0" y="0"/>
                </a:moveTo>
                <a:moveTo>
                  <a:pt x="8114270" y="4978644"/>
                </a:moveTo>
                <a:lnTo>
                  <a:pt x="8073081" y="5011615"/>
                </a:lnTo>
                <a:lnTo>
                  <a:pt x="7743567" y="5011615"/>
                </a:lnTo>
                <a:lnTo>
                  <a:pt x="7661189" y="5077557"/>
                </a:lnTo>
                <a:lnTo>
                  <a:pt x="7661189" y="5143500"/>
                </a:lnTo>
                <a:lnTo>
                  <a:pt x="7620000" y="5176471"/>
                </a:lnTo>
                <a:lnTo>
                  <a:pt x="7620000" y="5242413"/>
                </a:lnTo>
                <a:lnTo>
                  <a:pt x="7578810" y="5275384"/>
                </a:lnTo>
                <a:lnTo>
                  <a:pt x="7578810" y="5374298"/>
                </a:lnTo>
                <a:lnTo>
                  <a:pt x="7537621" y="5407269"/>
                </a:lnTo>
                <a:lnTo>
                  <a:pt x="7578810" y="5440240"/>
                </a:lnTo>
                <a:lnTo>
                  <a:pt x="7578810" y="5473211"/>
                </a:lnTo>
                <a:lnTo>
                  <a:pt x="7784756" y="5638067"/>
                </a:lnTo>
                <a:lnTo>
                  <a:pt x="7825945" y="5638067"/>
                </a:lnTo>
                <a:lnTo>
                  <a:pt x="7867135" y="5605096"/>
                </a:lnTo>
                <a:lnTo>
                  <a:pt x="8114270" y="5605096"/>
                </a:lnTo>
                <a:lnTo>
                  <a:pt x="8155459" y="5572125"/>
                </a:lnTo>
                <a:lnTo>
                  <a:pt x="8361405" y="5572125"/>
                </a:lnTo>
                <a:lnTo>
                  <a:pt x="8361405" y="5242413"/>
                </a:lnTo>
                <a:lnTo>
                  <a:pt x="8402594" y="5209442"/>
                </a:lnTo>
                <a:lnTo>
                  <a:pt x="8402594" y="5044586"/>
                </a:lnTo>
                <a:lnTo>
                  <a:pt x="8320216" y="4978644"/>
                </a:lnTo>
                <a:close/>
              </a:path>
            </a:pathLst>
          </a:custGeom>
          <a:solidFill>
            <a:srgbClr val="83D1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Freeform 79"/>
          <p:cNvSpPr/>
          <p:nvPr/>
        </p:nvSpPr>
        <p:spPr>
          <a:xfrm>
            <a:off x="0" y="0"/>
            <a:ext cx="741405" cy="5605096"/>
          </a:xfrm>
          <a:custGeom>
            <a:avLst/>
            <a:gdLst/>
            <a:ahLst/>
            <a:cxnLst/>
            <a:rect l="l" t="t" r="r" b="b"/>
            <a:pathLst>
              <a:path w="741405" h="5605096">
                <a:moveTo>
                  <a:pt x="0" y="0"/>
                </a:moveTo>
                <a:moveTo>
                  <a:pt x="0" y="5011615"/>
                </a:moveTo>
                <a:lnTo>
                  <a:pt x="0" y="5572125"/>
                </a:lnTo>
                <a:lnTo>
                  <a:pt x="82378" y="5572125"/>
                </a:lnTo>
                <a:lnTo>
                  <a:pt x="123567" y="5605096"/>
                </a:lnTo>
                <a:lnTo>
                  <a:pt x="741405" y="5605096"/>
                </a:lnTo>
                <a:lnTo>
                  <a:pt x="741405" y="5011615"/>
                </a:lnTo>
                <a:close/>
              </a:path>
            </a:pathLst>
          </a:custGeom>
          <a:solidFill>
            <a:srgbClr val="83C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Freeform 80"/>
          <p:cNvSpPr/>
          <p:nvPr/>
        </p:nvSpPr>
        <p:spPr>
          <a:xfrm>
            <a:off x="0" y="0"/>
            <a:ext cx="9102810" cy="5638067"/>
          </a:xfrm>
          <a:custGeom>
            <a:avLst/>
            <a:gdLst/>
            <a:ahLst/>
            <a:cxnLst/>
            <a:rect l="l" t="t" r="r" b="b"/>
            <a:pathLst>
              <a:path w="9102810" h="5638067">
                <a:moveTo>
                  <a:pt x="0" y="0"/>
                </a:moveTo>
                <a:moveTo>
                  <a:pt x="8773297" y="5011615"/>
                </a:moveTo>
                <a:lnTo>
                  <a:pt x="8732108" y="5044586"/>
                </a:lnTo>
                <a:lnTo>
                  <a:pt x="8443783" y="5044586"/>
                </a:lnTo>
                <a:lnTo>
                  <a:pt x="8443783" y="5209442"/>
                </a:lnTo>
                <a:lnTo>
                  <a:pt x="8402594" y="5242413"/>
                </a:lnTo>
                <a:lnTo>
                  <a:pt x="8402594" y="5605096"/>
                </a:lnTo>
                <a:lnTo>
                  <a:pt x="8443783" y="5638067"/>
                </a:lnTo>
                <a:lnTo>
                  <a:pt x="8567351" y="5638067"/>
                </a:lnTo>
                <a:lnTo>
                  <a:pt x="8608540" y="5605096"/>
                </a:lnTo>
                <a:lnTo>
                  <a:pt x="9020432" y="5605096"/>
                </a:lnTo>
                <a:lnTo>
                  <a:pt x="9061621" y="5572125"/>
                </a:lnTo>
                <a:lnTo>
                  <a:pt x="9102810" y="5572125"/>
                </a:lnTo>
                <a:lnTo>
                  <a:pt x="9102810" y="5011615"/>
                </a:lnTo>
                <a:close/>
              </a:path>
            </a:pathLst>
          </a:custGeom>
          <a:solidFill>
            <a:srgbClr val="83C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Freeform 81"/>
          <p:cNvSpPr/>
          <p:nvPr/>
        </p:nvSpPr>
        <p:spPr>
          <a:xfrm>
            <a:off x="0" y="0"/>
            <a:ext cx="5478162" cy="5835894"/>
          </a:xfrm>
          <a:custGeom>
            <a:avLst/>
            <a:gdLst/>
            <a:ahLst/>
            <a:cxnLst/>
            <a:rect l="l" t="t" r="r" b="b"/>
            <a:pathLst>
              <a:path w="5478162" h="5835894">
                <a:moveTo>
                  <a:pt x="0" y="0"/>
                </a:moveTo>
                <a:moveTo>
                  <a:pt x="4819135" y="5275384"/>
                </a:moveTo>
                <a:lnTo>
                  <a:pt x="4819135" y="5440240"/>
                </a:lnTo>
                <a:lnTo>
                  <a:pt x="4736756" y="5506182"/>
                </a:lnTo>
                <a:lnTo>
                  <a:pt x="4654378" y="5506182"/>
                </a:lnTo>
                <a:lnTo>
                  <a:pt x="4654378" y="5704009"/>
                </a:lnTo>
                <a:lnTo>
                  <a:pt x="4695567" y="5736980"/>
                </a:lnTo>
                <a:lnTo>
                  <a:pt x="4695567" y="5835894"/>
                </a:lnTo>
                <a:lnTo>
                  <a:pt x="5231027" y="5835894"/>
                </a:lnTo>
                <a:lnTo>
                  <a:pt x="5231027" y="5704009"/>
                </a:lnTo>
                <a:lnTo>
                  <a:pt x="5313405" y="5638067"/>
                </a:lnTo>
                <a:lnTo>
                  <a:pt x="5436972" y="5638067"/>
                </a:lnTo>
                <a:lnTo>
                  <a:pt x="5478162" y="5605096"/>
                </a:lnTo>
                <a:lnTo>
                  <a:pt x="5478162" y="5506182"/>
                </a:lnTo>
                <a:lnTo>
                  <a:pt x="5436972" y="5473211"/>
                </a:lnTo>
                <a:lnTo>
                  <a:pt x="5436972" y="5407269"/>
                </a:lnTo>
                <a:lnTo>
                  <a:pt x="5313405" y="5308355"/>
                </a:lnTo>
                <a:lnTo>
                  <a:pt x="5354594" y="5275384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Freeform 82"/>
          <p:cNvSpPr/>
          <p:nvPr/>
        </p:nvSpPr>
        <p:spPr>
          <a:xfrm>
            <a:off x="0" y="0"/>
            <a:ext cx="7002162" cy="6165605"/>
          </a:xfrm>
          <a:custGeom>
            <a:avLst/>
            <a:gdLst/>
            <a:ahLst/>
            <a:cxnLst/>
            <a:rect l="l" t="t" r="r" b="b"/>
            <a:pathLst>
              <a:path w="7002162" h="6165605">
                <a:moveTo>
                  <a:pt x="0" y="0"/>
                </a:moveTo>
                <a:moveTo>
                  <a:pt x="6631459" y="5341326"/>
                </a:moveTo>
                <a:lnTo>
                  <a:pt x="6590270" y="5374298"/>
                </a:lnTo>
                <a:lnTo>
                  <a:pt x="6549081" y="5374298"/>
                </a:lnTo>
                <a:lnTo>
                  <a:pt x="6507891" y="5407269"/>
                </a:lnTo>
                <a:lnTo>
                  <a:pt x="6425513" y="5407269"/>
                </a:lnTo>
                <a:lnTo>
                  <a:pt x="6384324" y="5440240"/>
                </a:lnTo>
                <a:lnTo>
                  <a:pt x="6343135" y="5440240"/>
                </a:lnTo>
                <a:lnTo>
                  <a:pt x="6301945" y="5473211"/>
                </a:lnTo>
                <a:lnTo>
                  <a:pt x="6260756" y="5473211"/>
                </a:lnTo>
                <a:lnTo>
                  <a:pt x="6219567" y="5506182"/>
                </a:lnTo>
                <a:lnTo>
                  <a:pt x="6137189" y="5506182"/>
                </a:lnTo>
                <a:lnTo>
                  <a:pt x="6137189" y="5704009"/>
                </a:lnTo>
                <a:lnTo>
                  <a:pt x="6178378" y="5736980"/>
                </a:lnTo>
                <a:lnTo>
                  <a:pt x="6178378" y="6132634"/>
                </a:lnTo>
                <a:lnTo>
                  <a:pt x="6219567" y="6132634"/>
                </a:lnTo>
                <a:lnTo>
                  <a:pt x="6260756" y="6165605"/>
                </a:lnTo>
                <a:lnTo>
                  <a:pt x="6466702" y="6165605"/>
                </a:lnTo>
                <a:lnTo>
                  <a:pt x="6507891" y="6132634"/>
                </a:lnTo>
                <a:lnTo>
                  <a:pt x="6713837" y="6132634"/>
                </a:lnTo>
                <a:lnTo>
                  <a:pt x="6755027" y="6099663"/>
                </a:lnTo>
                <a:lnTo>
                  <a:pt x="6878594" y="6099663"/>
                </a:lnTo>
                <a:lnTo>
                  <a:pt x="6878594" y="6000750"/>
                </a:lnTo>
                <a:lnTo>
                  <a:pt x="6919783" y="5967778"/>
                </a:lnTo>
                <a:lnTo>
                  <a:pt x="6919783" y="5802923"/>
                </a:lnTo>
                <a:lnTo>
                  <a:pt x="6960972" y="5769951"/>
                </a:lnTo>
                <a:lnTo>
                  <a:pt x="6960972" y="5572125"/>
                </a:lnTo>
                <a:lnTo>
                  <a:pt x="7002162" y="5539153"/>
                </a:lnTo>
                <a:lnTo>
                  <a:pt x="6960972" y="5506182"/>
                </a:lnTo>
                <a:lnTo>
                  <a:pt x="6919783" y="5506182"/>
                </a:lnTo>
                <a:lnTo>
                  <a:pt x="6796216" y="5407269"/>
                </a:lnTo>
                <a:lnTo>
                  <a:pt x="6755027" y="5407269"/>
                </a:lnTo>
                <a:lnTo>
                  <a:pt x="6672648" y="5341326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Freeform 83"/>
          <p:cNvSpPr/>
          <p:nvPr/>
        </p:nvSpPr>
        <p:spPr>
          <a:xfrm>
            <a:off x="0" y="0"/>
            <a:ext cx="4654378" cy="5835894"/>
          </a:xfrm>
          <a:custGeom>
            <a:avLst/>
            <a:gdLst/>
            <a:ahLst/>
            <a:cxnLst/>
            <a:rect l="l" t="t" r="r" b="b"/>
            <a:pathLst>
              <a:path w="4654378" h="5835894">
                <a:moveTo>
                  <a:pt x="0" y="0"/>
                </a:moveTo>
                <a:moveTo>
                  <a:pt x="3912972" y="5374298"/>
                </a:moveTo>
                <a:lnTo>
                  <a:pt x="3912972" y="5407269"/>
                </a:lnTo>
                <a:lnTo>
                  <a:pt x="3871783" y="5440240"/>
                </a:lnTo>
                <a:lnTo>
                  <a:pt x="3871783" y="5473211"/>
                </a:lnTo>
                <a:lnTo>
                  <a:pt x="3789405" y="5539153"/>
                </a:lnTo>
                <a:lnTo>
                  <a:pt x="3789405" y="5572125"/>
                </a:lnTo>
                <a:lnTo>
                  <a:pt x="3707027" y="5638067"/>
                </a:lnTo>
                <a:lnTo>
                  <a:pt x="3707027" y="5802923"/>
                </a:lnTo>
                <a:lnTo>
                  <a:pt x="3748216" y="5835894"/>
                </a:lnTo>
                <a:lnTo>
                  <a:pt x="4654378" y="5835894"/>
                </a:lnTo>
                <a:lnTo>
                  <a:pt x="4654378" y="5736980"/>
                </a:lnTo>
                <a:lnTo>
                  <a:pt x="4613189" y="5704009"/>
                </a:lnTo>
                <a:lnTo>
                  <a:pt x="4613189" y="5506182"/>
                </a:lnTo>
                <a:lnTo>
                  <a:pt x="4118918" y="5506182"/>
                </a:lnTo>
                <a:lnTo>
                  <a:pt x="4077729" y="5473211"/>
                </a:lnTo>
                <a:lnTo>
                  <a:pt x="3954162" y="5473211"/>
                </a:lnTo>
                <a:lnTo>
                  <a:pt x="3912972" y="5440240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Freeform 84"/>
          <p:cNvSpPr/>
          <p:nvPr/>
        </p:nvSpPr>
        <p:spPr>
          <a:xfrm>
            <a:off x="0" y="0"/>
            <a:ext cx="6137189" cy="6198576"/>
          </a:xfrm>
          <a:custGeom>
            <a:avLst/>
            <a:gdLst/>
            <a:ahLst/>
            <a:cxnLst/>
            <a:rect l="l" t="t" r="r" b="b"/>
            <a:pathLst>
              <a:path w="6137189" h="6198576">
                <a:moveTo>
                  <a:pt x="0" y="0"/>
                </a:moveTo>
                <a:moveTo>
                  <a:pt x="5766486" y="5407269"/>
                </a:moveTo>
                <a:lnTo>
                  <a:pt x="5766486" y="5440240"/>
                </a:lnTo>
                <a:lnTo>
                  <a:pt x="5725297" y="5473211"/>
                </a:lnTo>
                <a:lnTo>
                  <a:pt x="5560540" y="5473211"/>
                </a:lnTo>
                <a:lnTo>
                  <a:pt x="5519351" y="5506182"/>
                </a:lnTo>
                <a:lnTo>
                  <a:pt x="5519351" y="5605096"/>
                </a:lnTo>
                <a:lnTo>
                  <a:pt x="5436972" y="5671038"/>
                </a:lnTo>
                <a:lnTo>
                  <a:pt x="5313405" y="5671038"/>
                </a:lnTo>
                <a:lnTo>
                  <a:pt x="5272216" y="5704009"/>
                </a:lnTo>
                <a:lnTo>
                  <a:pt x="5272216" y="5835894"/>
                </a:lnTo>
                <a:lnTo>
                  <a:pt x="5231027" y="5868865"/>
                </a:lnTo>
                <a:lnTo>
                  <a:pt x="5107459" y="5868865"/>
                </a:lnTo>
                <a:lnTo>
                  <a:pt x="5519351" y="6198576"/>
                </a:lnTo>
                <a:lnTo>
                  <a:pt x="5642918" y="6198576"/>
                </a:lnTo>
                <a:lnTo>
                  <a:pt x="5684108" y="6165605"/>
                </a:lnTo>
                <a:lnTo>
                  <a:pt x="5931243" y="6165605"/>
                </a:lnTo>
                <a:lnTo>
                  <a:pt x="5972432" y="6132634"/>
                </a:lnTo>
                <a:lnTo>
                  <a:pt x="6137189" y="6132634"/>
                </a:lnTo>
                <a:lnTo>
                  <a:pt x="6137189" y="5736980"/>
                </a:lnTo>
                <a:lnTo>
                  <a:pt x="6095999" y="5704009"/>
                </a:lnTo>
                <a:lnTo>
                  <a:pt x="6095999" y="5506182"/>
                </a:lnTo>
                <a:lnTo>
                  <a:pt x="6054810" y="5506182"/>
                </a:lnTo>
                <a:lnTo>
                  <a:pt x="6013621" y="5473211"/>
                </a:lnTo>
                <a:lnTo>
                  <a:pt x="5972432" y="5473211"/>
                </a:lnTo>
                <a:lnTo>
                  <a:pt x="5931243" y="5440240"/>
                </a:lnTo>
                <a:lnTo>
                  <a:pt x="5890054" y="5440240"/>
                </a:lnTo>
                <a:lnTo>
                  <a:pt x="5848864" y="5407269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Freeform 85"/>
          <p:cNvSpPr/>
          <p:nvPr/>
        </p:nvSpPr>
        <p:spPr>
          <a:xfrm>
            <a:off x="0" y="0"/>
            <a:ext cx="7743567" cy="6198576"/>
          </a:xfrm>
          <a:custGeom>
            <a:avLst/>
            <a:gdLst/>
            <a:ahLst/>
            <a:cxnLst/>
            <a:rect l="l" t="t" r="r" b="b"/>
            <a:pathLst>
              <a:path w="7743567" h="6198576">
                <a:moveTo>
                  <a:pt x="0" y="0"/>
                </a:moveTo>
                <a:moveTo>
                  <a:pt x="7496432" y="5440240"/>
                </a:moveTo>
                <a:lnTo>
                  <a:pt x="7455243" y="5473211"/>
                </a:lnTo>
                <a:lnTo>
                  <a:pt x="7331675" y="5473211"/>
                </a:lnTo>
                <a:lnTo>
                  <a:pt x="7290486" y="5506182"/>
                </a:lnTo>
                <a:lnTo>
                  <a:pt x="7166918" y="5506182"/>
                </a:lnTo>
                <a:lnTo>
                  <a:pt x="7125729" y="5539153"/>
                </a:lnTo>
                <a:lnTo>
                  <a:pt x="7043351" y="5539153"/>
                </a:lnTo>
                <a:lnTo>
                  <a:pt x="7002162" y="5572125"/>
                </a:lnTo>
                <a:lnTo>
                  <a:pt x="7002162" y="5769951"/>
                </a:lnTo>
                <a:lnTo>
                  <a:pt x="6960972" y="5802923"/>
                </a:lnTo>
                <a:lnTo>
                  <a:pt x="6960972" y="5967778"/>
                </a:lnTo>
                <a:lnTo>
                  <a:pt x="6919783" y="6000750"/>
                </a:lnTo>
                <a:lnTo>
                  <a:pt x="6919783" y="6099663"/>
                </a:lnTo>
                <a:lnTo>
                  <a:pt x="7043351" y="6198576"/>
                </a:lnTo>
                <a:lnTo>
                  <a:pt x="7166918" y="6198576"/>
                </a:lnTo>
                <a:lnTo>
                  <a:pt x="7208108" y="6165605"/>
                </a:lnTo>
                <a:lnTo>
                  <a:pt x="7414054" y="6165605"/>
                </a:lnTo>
                <a:lnTo>
                  <a:pt x="7455243" y="6132634"/>
                </a:lnTo>
                <a:lnTo>
                  <a:pt x="7620000" y="6132634"/>
                </a:lnTo>
                <a:lnTo>
                  <a:pt x="7620000" y="6033721"/>
                </a:lnTo>
                <a:lnTo>
                  <a:pt x="7661189" y="6000750"/>
                </a:lnTo>
                <a:lnTo>
                  <a:pt x="7661189" y="5901836"/>
                </a:lnTo>
                <a:lnTo>
                  <a:pt x="7702378" y="5868865"/>
                </a:lnTo>
                <a:lnTo>
                  <a:pt x="7702378" y="5736980"/>
                </a:lnTo>
                <a:lnTo>
                  <a:pt x="7743567" y="5704009"/>
                </a:lnTo>
                <a:lnTo>
                  <a:pt x="7743567" y="5638067"/>
                </a:lnTo>
                <a:lnTo>
                  <a:pt x="7537621" y="5473211"/>
                </a:lnTo>
                <a:lnTo>
                  <a:pt x="7537621" y="5440240"/>
                </a:lnTo>
                <a:close/>
              </a:path>
            </a:pathLst>
          </a:custGeom>
          <a:solidFill>
            <a:srgbClr val="83D6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Freeform 86"/>
          <p:cNvSpPr/>
          <p:nvPr/>
        </p:nvSpPr>
        <p:spPr>
          <a:xfrm>
            <a:off x="0" y="0"/>
            <a:ext cx="4036540" cy="6264519"/>
          </a:xfrm>
          <a:custGeom>
            <a:avLst/>
            <a:gdLst/>
            <a:ahLst/>
            <a:cxnLst/>
            <a:rect l="l" t="t" r="r" b="b"/>
            <a:pathLst>
              <a:path w="4036540" h="6264519">
                <a:moveTo>
                  <a:pt x="0" y="0"/>
                </a:moveTo>
                <a:moveTo>
                  <a:pt x="3336324" y="5473211"/>
                </a:moveTo>
                <a:lnTo>
                  <a:pt x="3212756" y="5572125"/>
                </a:lnTo>
                <a:lnTo>
                  <a:pt x="3171567" y="5572125"/>
                </a:lnTo>
                <a:lnTo>
                  <a:pt x="3130378" y="5605096"/>
                </a:lnTo>
                <a:lnTo>
                  <a:pt x="3130378" y="5835894"/>
                </a:lnTo>
                <a:lnTo>
                  <a:pt x="3089189" y="5868865"/>
                </a:lnTo>
                <a:lnTo>
                  <a:pt x="3089189" y="6231548"/>
                </a:lnTo>
                <a:lnTo>
                  <a:pt x="3130378" y="6264519"/>
                </a:lnTo>
                <a:lnTo>
                  <a:pt x="3459891" y="6264519"/>
                </a:lnTo>
                <a:lnTo>
                  <a:pt x="3501081" y="6231548"/>
                </a:lnTo>
                <a:lnTo>
                  <a:pt x="3789405" y="6231548"/>
                </a:lnTo>
                <a:lnTo>
                  <a:pt x="3871783" y="6165605"/>
                </a:lnTo>
                <a:lnTo>
                  <a:pt x="3871783" y="6132634"/>
                </a:lnTo>
                <a:lnTo>
                  <a:pt x="3912972" y="6099663"/>
                </a:lnTo>
                <a:lnTo>
                  <a:pt x="3912972" y="6066692"/>
                </a:lnTo>
                <a:lnTo>
                  <a:pt x="3954162" y="6033721"/>
                </a:lnTo>
                <a:lnTo>
                  <a:pt x="3954162" y="6000750"/>
                </a:lnTo>
                <a:lnTo>
                  <a:pt x="3995351" y="5967778"/>
                </a:lnTo>
                <a:lnTo>
                  <a:pt x="3995351" y="5934807"/>
                </a:lnTo>
                <a:lnTo>
                  <a:pt x="4036540" y="5901836"/>
                </a:lnTo>
                <a:lnTo>
                  <a:pt x="4036540" y="5868865"/>
                </a:lnTo>
                <a:lnTo>
                  <a:pt x="3748216" y="5868865"/>
                </a:lnTo>
                <a:lnTo>
                  <a:pt x="3665837" y="5802923"/>
                </a:lnTo>
                <a:lnTo>
                  <a:pt x="3665837" y="5671038"/>
                </a:lnTo>
                <a:lnTo>
                  <a:pt x="3501081" y="5671038"/>
                </a:lnTo>
                <a:lnTo>
                  <a:pt x="3418702" y="5605096"/>
                </a:lnTo>
                <a:lnTo>
                  <a:pt x="3418702" y="5506182"/>
                </a:lnTo>
                <a:lnTo>
                  <a:pt x="3377513" y="5473211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Freeform 87"/>
          <p:cNvSpPr/>
          <p:nvPr/>
        </p:nvSpPr>
        <p:spPr>
          <a:xfrm>
            <a:off x="0" y="0"/>
            <a:ext cx="3089189" cy="6231548"/>
          </a:xfrm>
          <a:custGeom>
            <a:avLst/>
            <a:gdLst/>
            <a:ahLst/>
            <a:cxnLst/>
            <a:rect l="l" t="t" r="r" b="b"/>
            <a:pathLst>
              <a:path w="3089189" h="6231548">
                <a:moveTo>
                  <a:pt x="0" y="0"/>
                </a:moveTo>
                <a:moveTo>
                  <a:pt x="2347783" y="5572125"/>
                </a:moveTo>
                <a:lnTo>
                  <a:pt x="2265405" y="5638067"/>
                </a:lnTo>
                <a:lnTo>
                  <a:pt x="2306594" y="5671038"/>
                </a:lnTo>
                <a:lnTo>
                  <a:pt x="2306594" y="6000750"/>
                </a:lnTo>
                <a:lnTo>
                  <a:pt x="2347783" y="6033721"/>
                </a:lnTo>
                <a:lnTo>
                  <a:pt x="2347783" y="6198576"/>
                </a:lnTo>
                <a:lnTo>
                  <a:pt x="3006810" y="6198576"/>
                </a:lnTo>
                <a:lnTo>
                  <a:pt x="3047999" y="6231548"/>
                </a:lnTo>
                <a:lnTo>
                  <a:pt x="3047999" y="5868865"/>
                </a:lnTo>
                <a:lnTo>
                  <a:pt x="3089189" y="5835894"/>
                </a:lnTo>
                <a:lnTo>
                  <a:pt x="3089189" y="5638067"/>
                </a:lnTo>
                <a:lnTo>
                  <a:pt x="3047999" y="5605096"/>
                </a:lnTo>
                <a:lnTo>
                  <a:pt x="2636108" y="5605096"/>
                </a:lnTo>
                <a:lnTo>
                  <a:pt x="2594918" y="5572125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Freeform 88"/>
          <p:cNvSpPr/>
          <p:nvPr/>
        </p:nvSpPr>
        <p:spPr>
          <a:xfrm>
            <a:off x="0" y="0"/>
            <a:ext cx="782594" cy="6264519"/>
          </a:xfrm>
          <a:custGeom>
            <a:avLst/>
            <a:gdLst/>
            <a:ahLst/>
            <a:cxnLst/>
            <a:rect l="l" t="t" r="r" b="b"/>
            <a:pathLst>
              <a:path w="782594" h="6264519">
                <a:moveTo>
                  <a:pt x="0" y="0"/>
                </a:moveTo>
                <a:moveTo>
                  <a:pt x="0" y="5605096"/>
                </a:moveTo>
                <a:lnTo>
                  <a:pt x="0" y="6198576"/>
                </a:lnTo>
                <a:lnTo>
                  <a:pt x="288324" y="6198576"/>
                </a:lnTo>
                <a:lnTo>
                  <a:pt x="329513" y="6231548"/>
                </a:lnTo>
                <a:lnTo>
                  <a:pt x="659027" y="6231548"/>
                </a:lnTo>
                <a:lnTo>
                  <a:pt x="700216" y="6264519"/>
                </a:lnTo>
                <a:lnTo>
                  <a:pt x="782594" y="6198576"/>
                </a:lnTo>
                <a:lnTo>
                  <a:pt x="782594" y="6132634"/>
                </a:lnTo>
                <a:lnTo>
                  <a:pt x="741405" y="6099663"/>
                </a:lnTo>
                <a:lnTo>
                  <a:pt x="741405" y="5671038"/>
                </a:lnTo>
                <a:lnTo>
                  <a:pt x="700216" y="5638067"/>
                </a:lnTo>
                <a:lnTo>
                  <a:pt x="123567" y="5638067"/>
                </a:lnTo>
                <a:lnTo>
                  <a:pt x="82378" y="5605096"/>
                </a:lnTo>
                <a:close/>
              </a:path>
            </a:pathLst>
          </a:custGeom>
          <a:solidFill>
            <a:srgbClr val="83C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Freeform 89"/>
          <p:cNvSpPr/>
          <p:nvPr/>
        </p:nvSpPr>
        <p:spPr>
          <a:xfrm>
            <a:off x="0" y="0"/>
            <a:ext cx="2306594" cy="6231548"/>
          </a:xfrm>
          <a:custGeom>
            <a:avLst/>
            <a:gdLst/>
            <a:ahLst/>
            <a:cxnLst/>
            <a:rect l="l" t="t" r="r" b="b"/>
            <a:pathLst>
              <a:path w="2306594" h="6231548">
                <a:moveTo>
                  <a:pt x="0" y="0"/>
                </a:moveTo>
                <a:moveTo>
                  <a:pt x="1565189" y="5605096"/>
                </a:moveTo>
                <a:lnTo>
                  <a:pt x="1523999" y="5638067"/>
                </a:lnTo>
                <a:lnTo>
                  <a:pt x="1523999" y="5868865"/>
                </a:lnTo>
                <a:lnTo>
                  <a:pt x="1565189" y="5901836"/>
                </a:lnTo>
                <a:lnTo>
                  <a:pt x="1565189" y="6165605"/>
                </a:lnTo>
                <a:lnTo>
                  <a:pt x="1606378" y="6198576"/>
                </a:lnTo>
                <a:lnTo>
                  <a:pt x="1894702" y="6198576"/>
                </a:lnTo>
                <a:lnTo>
                  <a:pt x="1935891" y="6231548"/>
                </a:lnTo>
                <a:lnTo>
                  <a:pt x="2265405" y="6231548"/>
                </a:lnTo>
                <a:lnTo>
                  <a:pt x="2306594" y="6198576"/>
                </a:lnTo>
                <a:lnTo>
                  <a:pt x="2306594" y="6033721"/>
                </a:lnTo>
                <a:lnTo>
                  <a:pt x="2265405" y="6000750"/>
                </a:lnTo>
                <a:lnTo>
                  <a:pt x="2265405" y="5671038"/>
                </a:lnTo>
                <a:lnTo>
                  <a:pt x="2224216" y="5638067"/>
                </a:lnTo>
                <a:lnTo>
                  <a:pt x="1935891" y="5638067"/>
                </a:lnTo>
                <a:lnTo>
                  <a:pt x="1894702" y="5605096"/>
                </a:lnTo>
                <a:close/>
              </a:path>
            </a:pathLst>
          </a:custGeom>
          <a:solidFill>
            <a:srgbClr val="83D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Freeform 90"/>
          <p:cNvSpPr/>
          <p:nvPr/>
        </p:nvSpPr>
        <p:spPr>
          <a:xfrm>
            <a:off x="0" y="0"/>
            <a:ext cx="8443783" cy="6264519"/>
          </a:xfrm>
          <a:custGeom>
            <a:avLst/>
            <a:gdLst/>
            <a:ahLst/>
            <a:cxnLst/>
            <a:rect l="l" t="t" r="r" b="b"/>
            <a:pathLst>
              <a:path w="8443783" h="6264519">
                <a:moveTo>
                  <a:pt x="0" y="0"/>
                </a:moveTo>
                <a:moveTo>
                  <a:pt x="8155459" y="5605096"/>
                </a:moveTo>
                <a:lnTo>
                  <a:pt x="8114270" y="5638067"/>
                </a:lnTo>
                <a:lnTo>
                  <a:pt x="7867135" y="5638067"/>
                </a:lnTo>
                <a:lnTo>
                  <a:pt x="7825945" y="5671038"/>
                </a:lnTo>
                <a:lnTo>
                  <a:pt x="7784756" y="5671038"/>
                </a:lnTo>
                <a:lnTo>
                  <a:pt x="7784756" y="5704009"/>
                </a:lnTo>
                <a:lnTo>
                  <a:pt x="7743567" y="5736980"/>
                </a:lnTo>
                <a:lnTo>
                  <a:pt x="7743567" y="5868865"/>
                </a:lnTo>
                <a:lnTo>
                  <a:pt x="7702378" y="5901836"/>
                </a:lnTo>
                <a:lnTo>
                  <a:pt x="7702378" y="6000750"/>
                </a:lnTo>
                <a:lnTo>
                  <a:pt x="7661189" y="6033721"/>
                </a:lnTo>
                <a:lnTo>
                  <a:pt x="7661189" y="6132634"/>
                </a:lnTo>
                <a:lnTo>
                  <a:pt x="7825945" y="6264519"/>
                </a:lnTo>
                <a:lnTo>
                  <a:pt x="7867135" y="6231548"/>
                </a:lnTo>
                <a:lnTo>
                  <a:pt x="8114270" y="6231548"/>
                </a:lnTo>
                <a:lnTo>
                  <a:pt x="8155459" y="6198576"/>
                </a:lnTo>
                <a:lnTo>
                  <a:pt x="8361405" y="6198576"/>
                </a:lnTo>
                <a:lnTo>
                  <a:pt x="8402594" y="6165605"/>
                </a:lnTo>
                <a:lnTo>
                  <a:pt x="8402594" y="5769951"/>
                </a:lnTo>
                <a:lnTo>
                  <a:pt x="8443783" y="5736980"/>
                </a:lnTo>
                <a:lnTo>
                  <a:pt x="8443783" y="5671038"/>
                </a:lnTo>
                <a:lnTo>
                  <a:pt x="8361405" y="5605096"/>
                </a:lnTo>
                <a:close/>
              </a:path>
            </a:pathLst>
          </a:custGeom>
          <a:solidFill>
            <a:srgbClr val="82C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Freeform 91"/>
          <p:cNvSpPr/>
          <p:nvPr/>
        </p:nvSpPr>
        <p:spPr>
          <a:xfrm>
            <a:off x="0" y="0"/>
            <a:ext cx="9102810" cy="6264519"/>
          </a:xfrm>
          <a:custGeom>
            <a:avLst/>
            <a:gdLst/>
            <a:ahLst/>
            <a:cxnLst/>
            <a:rect l="l" t="t" r="r" b="b"/>
            <a:pathLst>
              <a:path w="9102810" h="6264519">
                <a:moveTo>
                  <a:pt x="0" y="0"/>
                </a:moveTo>
                <a:moveTo>
                  <a:pt x="9061621" y="5605096"/>
                </a:moveTo>
                <a:lnTo>
                  <a:pt x="9020432" y="5638067"/>
                </a:lnTo>
                <a:lnTo>
                  <a:pt x="8608540" y="5638067"/>
                </a:lnTo>
                <a:lnTo>
                  <a:pt x="8567351" y="5671038"/>
                </a:lnTo>
                <a:lnTo>
                  <a:pt x="8484972" y="5671038"/>
                </a:lnTo>
                <a:lnTo>
                  <a:pt x="8484972" y="5736980"/>
                </a:lnTo>
                <a:lnTo>
                  <a:pt x="8443783" y="5769951"/>
                </a:lnTo>
                <a:lnTo>
                  <a:pt x="8443783" y="6165605"/>
                </a:lnTo>
                <a:lnTo>
                  <a:pt x="8402594" y="6198576"/>
                </a:lnTo>
                <a:lnTo>
                  <a:pt x="8484972" y="6264519"/>
                </a:lnTo>
                <a:lnTo>
                  <a:pt x="8526162" y="6231548"/>
                </a:lnTo>
                <a:lnTo>
                  <a:pt x="8814486" y="6231548"/>
                </a:lnTo>
                <a:lnTo>
                  <a:pt x="8855675" y="6198576"/>
                </a:lnTo>
                <a:lnTo>
                  <a:pt x="9102810" y="6198576"/>
                </a:lnTo>
                <a:lnTo>
                  <a:pt x="9102810" y="5605096"/>
                </a:lnTo>
                <a:close/>
              </a:path>
            </a:pathLst>
          </a:custGeom>
          <a:solidFill>
            <a:srgbClr val="83C3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Freeform 92"/>
          <p:cNvSpPr/>
          <p:nvPr/>
        </p:nvSpPr>
        <p:spPr>
          <a:xfrm>
            <a:off x="0" y="0"/>
            <a:ext cx="1565189" cy="6264519"/>
          </a:xfrm>
          <a:custGeom>
            <a:avLst/>
            <a:gdLst/>
            <a:ahLst/>
            <a:cxnLst/>
            <a:rect l="l" t="t" r="r" b="b"/>
            <a:pathLst>
              <a:path w="1565189" h="6264519">
                <a:moveTo>
                  <a:pt x="0" y="0"/>
                </a:moveTo>
                <a:moveTo>
                  <a:pt x="741405" y="5638067"/>
                </a:moveTo>
                <a:lnTo>
                  <a:pt x="782594" y="5671038"/>
                </a:lnTo>
                <a:lnTo>
                  <a:pt x="782594" y="6099663"/>
                </a:lnTo>
                <a:lnTo>
                  <a:pt x="823783" y="6132634"/>
                </a:lnTo>
                <a:lnTo>
                  <a:pt x="823783" y="6198576"/>
                </a:lnTo>
                <a:lnTo>
                  <a:pt x="1029729" y="6198576"/>
                </a:lnTo>
                <a:lnTo>
                  <a:pt x="1070918" y="6231548"/>
                </a:lnTo>
                <a:lnTo>
                  <a:pt x="1318054" y="6231548"/>
                </a:lnTo>
                <a:lnTo>
                  <a:pt x="1359243" y="6264519"/>
                </a:lnTo>
                <a:lnTo>
                  <a:pt x="1482810" y="6264519"/>
                </a:lnTo>
                <a:lnTo>
                  <a:pt x="1565189" y="6198576"/>
                </a:lnTo>
                <a:lnTo>
                  <a:pt x="1523999" y="6165605"/>
                </a:lnTo>
                <a:lnTo>
                  <a:pt x="1523999" y="5901836"/>
                </a:lnTo>
                <a:lnTo>
                  <a:pt x="1482810" y="5868865"/>
                </a:lnTo>
                <a:lnTo>
                  <a:pt x="1482810" y="5671038"/>
                </a:lnTo>
                <a:lnTo>
                  <a:pt x="1318054" y="5671038"/>
                </a:lnTo>
                <a:lnTo>
                  <a:pt x="1276864" y="5638067"/>
                </a:lnTo>
                <a:close/>
              </a:path>
            </a:pathLst>
          </a:custGeom>
          <a:solidFill>
            <a:srgbClr val="83C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Freeform 93"/>
          <p:cNvSpPr/>
          <p:nvPr/>
        </p:nvSpPr>
        <p:spPr>
          <a:xfrm>
            <a:off x="0" y="0"/>
            <a:ext cx="4695567" cy="6825028"/>
          </a:xfrm>
          <a:custGeom>
            <a:avLst/>
            <a:gdLst/>
            <a:ahLst/>
            <a:cxnLst/>
            <a:rect l="l" t="t" r="r" b="b"/>
            <a:pathLst>
              <a:path w="4695567" h="6825028">
                <a:moveTo>
                  <a:pt x="0" y="0"/>
                </a:moveTo>
                <a:moveTo>
                  <a:pt x="4077729" y="5868865"/>
                </a:moveTo>
                <a:lnTo>
                  <a:pt x="4077729" y="5901836"/>
                </a:lnTo>
                <a:lnTo>
                  <a:pt x="4036540" y="5934807"/>
                </a:lnTo>
                <a:lnTo>
                  <a:pt x="4036540" y="5967778"/>
                </a:lnTo>
                <a:lnTo>
                  <a:pt x="3995351" y="6000750"/>
                </a:lnTo>
                <a:lnTo>
                  <a:pt x="3995351" y="6033721"/>
                </a:lnTo>
                <a:lnTo>
                  <a:pt x="3954162" y="6066692"/>
                </a:lnTo>
                <a:lnTo>
                  <a:pt x="3954162" y="6099663"/>
                </a:lnTo>
                <a:lnTo>
                  <a:pt x="3912972" y="6132634"/>
                </a:lnTo>
                <a:lnTo>
                  <a:pt x="3912972" y="6165605"/>
                </a:lnTo>
                <a:lnTo>
                  <a:pt x="3830594" y="6231548"/>
                </a:lnTo>
                <a:lnTo>
                  <a:pt x="3871783" y="6264519"/>
                </a:lnTo>
                <a:lnTo>
                  <a:pt x="3871783" y="6297490"/>
                </a:lnTo>
                <a:lnTo>
                  <a:pt x="3912972" y="6330461"/>
                </a:lnTo>
                <a:lnTo>
                  <a:pt x="3912972" y="6396403"/>
                </a:lnTo>
                <a:lnTo>
                  <a:pt x="3954162" y="6429375"/>
                </a:lnTo>
                <a:lnTo>
                  <a:pt x="3954162" y="6462346"/>
                </a:lnTo>
                <a:lnTo>
                  <a:pt x="3995351" y="6495317"/>
                </a:lnTo>
                <a:lnTo>
                  <a:pt x="3995351" y="6528288"/>
                </a:lnTo>
                <a:lnTo>
                  <a:pt x="4036540" y="6561259"/>
                </a:lnTo>
                <a:lnTo>
                  <a:pt x="4036540" y="6627201"/>
                </a:lnTo>
                <a:lnTo>
                  <a:pt x="4077729" y="6660173"/>
                </a:lnTo>
                <a:lnTo>
                  <a:pt x="4077729" y="6693144"/>
                </a:lnTo>
                <a:lnTo>
                  <a:pt x="4118918" y="6726115"/>
                </a:lnTo>
                <a:lnTo>
                  <a:pt x="4118918" y="6759086"/>
                </a:lnTo>
                <a:lnTo>
                  <a:pt x="4160108" y="6792057"/>
                </a:lnTo>
                <a:lnTo>
                  <a:pt x="4160108" y="6825028"/>
                </a:lnTo>
                <a:lnTo>
                  <a:pt x="4613189" y="6825028"/>
                </a:lnTo>
                <a:lnTo>
                  <a:pt x="4613189" y="6561259"/>
                </a:lnTo>
                <a:lnTo>
                  <a:pt x="4654378" y="6528288"/>
                </a:lnTo>
                <a:lnTo>
                  <a:pt x="4654378" y="6231548"/>
                </a:lnTo>
                <a:lnTo>
                  <a:pt x="4695567" y="6198576"/>
                </a:lnTo>
                <a:lnTo>
                  <a:pt x="4695567" y="5868865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Freeform 94"/>
          <p:cNvSpPr/>
          <p:nvPr/>
        </p:nvSpPr>
        <p:spPr>
          <a:xfrm>
            <a:off x="0" y="0"/>
            <a:ext cx="5478162" cy="6825028"/>
          </a:xfrm>
          <a:custGeom>
            <a:avLst/>
            <a:gdLst/>
            <a:ahLst/>
            <a:cxnLst/>
            <a:rect l="l" t="t" r="r" b="b"/>
            <a:pathLst>
              <a:path w="5478162" h="6825028">
                <a:moveTo>
                  <a:pt x="0" y="0"/>
                </a:moveTo>
                <a:moveTo>
                  <a:pt x="4736756" y="5868865"/>
                </a:moveTo>
                <a:lnTo>
                  <a:pt x="4736756" y="6198576"/>
                </a:lnTo>
                <a:lnTo>
                  <a:pt x="4695567" y="6231548"/>
                </a:lnTo>
                <a:lnTo>
                  <a:pt x="4695567" y="6528288"/>
                </a:lnTo>
                <a:lnTo>
                  <a:pt x="4654378" y="6561259"/>
                </a:lnTo>
                <a:lnTo>
                  <a:pt x="4654378" y="6825028"/>
                </a:lnTo>
                <a:lnTo>
                  <a:pt x="5313405" y="6825028"/>
                </a:lnTo>
                <a:lnTo>
                  <a:pt x="5313405" y="6759086"/>
                </a:lnTo>
                <a:lnTo>
                  <a:pt x="5354594" y="6726115"/>
                </a:lnTo>
                <a:lnTo>
                  <a:pt x="5354594" y="6627201"/>
                </a:lnTo>
                <a:lnTo>
                  <a:pt x="5395783" y="6594230"/>
                </a:lnTo>
                <a:lnTo>
                  <a:pt x="5395783" y="6495317"/>
                </a:lnTo>
                <a:lnTo>
                  <a:pt x="5436972" y="6462346"/>
                </a:lnTo>
                <a:lnTo>
                  <a:pt x="5436972" y="6363432"/>
                </a:lnTo>
                <a:lnTo>
                  <a:pt x="5478162" y="6330461"/>
                </a:lnTo>
                <a:lnTo>
                  <a:pt x="5478162" y="6198576"/>
                </a:lnTo>
                <a:lnTo>
                  <a:pt x="5066270" y="5868865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Freeform 95"/>
          <p:cNvSpPr/>
          <p:nvPr/>
        </p:nvSpPr>
        <p:spPr>
          <a:xfrm>
            <a:off x="0" y="0"/>
            <a:ext cx="7043351" cy="6825028"/>
          </a:xfrm>
          <a:custGeom>
            <a:avLst/>
            <a:gdLst/>
            <a:ahLst/>
            <a:cxnLst/>
            <a:rect l="l" t="t" r="r" b="b"/>
            <a:pathLst>
              <a:path w="7043351" h="6825028">
                <a:moveTo>
                  <a:pt x="0" y="0"/>
                </a:moveTo>
                <a:moveTo>
                  <a:pt x="6755027" y="6132634"/>
                </a:moveTo>
                <a:lnTo>
                  <a:pt x="6713837" y="6165605"/>
                </a:lnTo>
                <a:lnTo>
                  <a:pt x="6507891" y="6165605"/>
                </a:lnTo>
                <a:lnTo>
                  <a:pt x="6466702" y="6198576"/>
                </a:lnTo>
                <a:lnTo>
                  <a:pt x="6301945" y="6198576"/>
                </a:lnTo>
                <a:lnTo>
                  <a:pt x="6301945" y="6363432"/>
                </a:lnTo>
                <a:lnTo>
                  <a:pt x="6260756" y="6396403"/>
                </a:lnTo>
                <a:lnTo>
                  <a:pt x="6260756" y="6825028"/>
                </a:lnTo>
                <a:lnTo>
                  <a:pt x="6960972" y="6825028"/>
                </a:lnTo>
                <a:lnTo>
                  <a:pt x="6960972" y="6693144"/>
                </a:lnTo>
                <a:lnTo>
                  <a:pt x="7002162" y="6660173"/>
                </a:lnTo>
                <a:lnTo>
                  <a:pt x="7002162" y="6429375"/>
                </a:lnTo>
                <a:lnTo>
                  <a:pt x="7043351" y="6396403"/>
                </a:lnTo>
                <a:lnTo>
                  <a:pt x="7043351" y="6231548"/>
                </a:lnTo>
                <a:lnTo>
                  <a:pt x="6919783" y="6132634"/>
                </a:lnTo>
                <a:close/>
              </a:path>
            </a:pathLst>
          </a:custGeom>
          <a:solidFill>
            <a:srgbClr val="83D5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Freeform 96"/>
          <p:cNvSpPr/>
          <p:nvPr/>
        </p:nvSpPr>
        <p:spPr>
          <a:xfrm>
            <a:off x="0" y="0"/>
            <a:ext cx="6260756" cy="6825028"/>
          </a:xfrm>
          <a:custGeom>
            <a:avLst/>
            <a:gdLst/>
            <a:ahLst/>
            <a:cxnLst/>
            <a:rect l="l" t="t" r="r" b="b"/>
            <a:pathLst>
              <a:path w="6260756" h="6825028">
                <a:moveTo>
                  <a:pt x="0" y="0"/>
                </a:moveTo>
                <a:moveTo>
                  <a:pt x="5972432" y="6165605"/>
                </a:moveTo>
                <a:lnTo>
                  <a:pt x="5931243" y="6198576"/>
                </a:lnTo>
                <a:lnTo>
                  <a:pt x="5684108" y="6198576"/>
                </a:lnTo>
                <a:lnTo>
                  <a:pt x="5642918" y="6231548"/>
                </a:lnTo>
                <a:lnTo>
                  <a:pt x="5519351" y="6231548"/>
                </a:lnTo>
                <a:lnTo>
                  <a:pt x="5519351" y="6330461"/>
                </a:lnTo>
                <a:lnTo>
                  <a:pt x="5478162" y="6363432"/>
                </a:lnTo>
                <a:lnTo>
                  <a:pt x="5478162" y="6462346"/>
                </a:lnTo>
                <a:lnTo>
                  <a:pt x="5436972" y="6495317"/>
                </a:lnTo>
                <a:lnTo>
                  <a:pt x="5436972" y="6594230"/>
                </a:lnTo>
                <a:lnTo>
                  <a:pt x="5395783" y="6627201"/>
                </a:lnTo>
                <a:lnTo>
                  <a:pt x="5395783" y="6726115"/>
                </a:lnTo>
                <a:lnTo>
                  <a:pt x="5354594" y="6759086"/>
                </a:lnTo>
                <a:lnTo>
                  <a:pt x="5354594" y="6825028"/>
                </a:lnTo>
                <a:lnTo>
                  <a:pt x="6219567" y="6825028"/>
                </a:lnTo>
                <a:lnTo>
                  <a:pt x="6219567" y="6396403"/>
                </a:lnTo>
                <a:lnTo>
                  <a:pt x="6260756" y="6363432"/>
                </a:lnTo>
                <a:lnTo>
                  <a:pt x="6260756" y="6198576"/>
                </a:lnTo>
                <a:lnTo>
                  <a:pt x="6219567" y="6165605"/>
                </a:lnTo>
                <a:close/>
              </a:path>
            </a:pathLst>
          </a:custGeom>
          <a:solidFill>
            <a:srgbClr val="83DB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Freeform 97"/>
          <p:cNvSpPr/>
          <p:nvPr/>
        </p:nvSpPr>
        <p:spPr>
          <a:xfrm>
            <a:off x="0" y="0"/>
            <a:ext cx="7784756" cy="6825028"/>
          </a:xfrm>
          <a:custGeom>
            <a:avLst/>
            <a:gdLst/>
            <a:ahLst/>
            <a:cxnLst/>
            <a:rect l="l" t="t" r="r" b="b"/>
            <a:pathLst>
              <a:path w="7784756" h="6825028">
                <a:moveTo>
                  <a:pt x="0" y="0"/>
                </a:moveTo>
                <a:moveTo>
                  <a:pt x="7455243" y="6165605"/>
                </a:moveTo>
                <a:lnTo>
                  <a:pt x="7414054" y="6198576"/>
                </a:lnTo>
                <a:lnTo>
                  <a:pt x="7208108" y="6198576"/>
                </a:lnTo>
                <a:lnTo>
                  <a:pt x="7166918" y="6231548"/>
                </a:lnTo>
                <a:lnTo>
                  <a:pt x="7084540" y="6231548"/>
                </a:lnTo>
                <a:lnTo>
                  <a:pt x="7084540" y="6396403"/>
                </a:lnTo>
                <a:lnTo>
                  <a:pt x="7043351" y="6429375"/>
                </a:lnTo>
                <a:lnTo>
                  <a:pt x="7043351" y="6660173"/>
                </a:lnTo>
                <a:lnTo>
                  <a:pt x="7002162" y="6693144"/>
                </a:lnTo>
                <a:lnTo>
                  <a:pt x="7002162" y="6825028"/>
                </a:lnTo>
                <a:lnTo>
                  <a:pt x="7661189" y="6825028"/>
                </a:lnTo>
                <a:lnTo>
                  <a:pt x="7702378" y="6792057"/>
                </a:lnTo>
                <a:lnTo>
                  <a:pt x="7702378" y="6594230"/>
                </a:lnTo>
                <a:lnTo>
                  <a:pt x="7743567" y="6561259"/>
                </a:lnTo>
                <a:lnTo>
                  <a:pt x="7743567" y="6396403"/>
                </a:lnTo>
                <a:lnTo>
                  <a:pt x="7784756" y="6363432"/>
                </a:lnTo>
                <a:lnTo>
                  <a:pt x="7784756" y="6264519"/>
                </a:lnTo>
                <a:lnTo>
                  <a:pt x="7661189" y="6165605"/>
                </a:lnTo>
                <a:close/>
              </a:path>
            </a:pathLst>
          </a:custGeom>
          <a:solidFill>
            <a:srgbClr val="83C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Freeform 98"/>
          <p:cNvSpPr/>
          <p:nvPr/>
        </p:nvSpPr>
        <p:spPr>
          <a:xfrm>
            <a:off x="0" y="0"/>
            <a:ext cx="741405" cy="6825028"/>
          </a:xfrm>
          <a:custGeom>
            <a:avLst/>
            <a:gdLst/>
            <a:ahLst/>
            <a:cxnLst/>
            <a:rect l="l" t="t" r="r" b="b"/>
            <a:pathLst>
              <a:path w="741405" h="6825028">
                <a:moveTo>
                  <a:pt x="0" y="0"/>
                </a:moveTo>
                <a:moveTo>
                  <a:pt x="0" y="6231548"/>
                </a:moveTo>
                <a:lnTo>
                  <a:pt x="0" y="6825028"/>
                </a:lnTo>
                <a:lnTo>
                  <a:pt x="741405" y="6825028"/>
                </a:lnTo>
                <a:lnTo>
                  <a:pt x="741405" y="6594230"/>
                </a:lnTo>
                <a:lnTo>
                  <a:pt x="700216" y="6561259"/>
                </a:lnTo>
                <a:lnTo>
                  <a:pt x="700216" y="6297490"/>
                </a:lnTo>
                <a:lnTo>
                  <a:pt x="659027" y="6264519"/>
                </a:lnTo>
                <a:lnTo>
                  <a:pt x="329513" y="6264519"/>
                </a:lnTo>
                <a:lnTo>
                  <a:pt x="288324" y="6231548"/>
                </a:lnTo>
                <a:close/>
              </a:path>
            </a:pathLst>
          </a:custGeom>
          <a:solidFill>
            <a:srgbClr val="83BE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Freeform 99"/>
          <p:cNvSpPr/>
          <p:nvPr/>
        </p:nvSpPr>
        <p:spPr>
          <a:xfrm>
            <a:off x="0" y="0"/>
            <a:ext cx="1523999" cy="6825028"/>
          </a:xfrm>
          <a:custGeom>
            <a:avLst/>
            <a:gdLst/>
            <a:ahLst/>
            <a:cxnLst/>
            <a:rect l="l" t="t" r="r" b="b"/>
            <a:pathLst>
              <a:path w="1523999" h="6825028">
                <a:moveTo>
                  <a:pt x="0" y="0"/>
                </a:moveTo>
                <a:moveTo>
                  <a:pt x="782594" y="6231548"/>
                </a:moveTo>
                <a:lnTo>
                  <a:pt x="741405" y="6264519"/>
                </a:lnTo>
                <a:lnTo>
                  <a:pt x="741405" y="6561259"/>
                </a:lnTo>
                <a:lnTo>
                  <a:pt x="782594" y="6594230"/>
                </a:lnTo>
                <a:lnTo>
                  <a:pt x="782594" y="6825028"/>
                </a:lnTo>
                <a:lnTo>
                  <a:pt x="1523999" y="6825028"/>
                </a:lnTo>
                <a:lnTo>
                  <a:pt x="1523999" y="6660173"/>
                </a:lnTo>
                <a:lnTo>
                  <a:pt x="1482810" y="6627201"/>
                </a:lnTo>
                <a:lnTo>
                  <a:pt x="1482810" y="6297490"/>
                </a:lnTo>
                <a:lnTo>
                  <a:pt x="1359243" y="6297490"/>
                </a:lnTo>
                <a:lnTo>
                  <a:pt x="1318054" y="6264519"/>
                </a:lnTo>
                <a:lnTo>
                  <a:pt x="1070918" y="6264519"/>
                </a:lnTo>
                <a:lnTo>
                  <a:pt x="1029729" y="6231548"/>
                </a:lnTo>
                <a:close/>
              </a:path>
            </a:pathLst>
          </a:custGeom>
          <a:solidFill>
            <a:srgbClr val="83C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Freeform 100"/>
          <p:cNvSpPr/>
          <p:nvPr/>
        </p:nvSpPr>
        <p:spPr>
          <a:xfrm>
            <a:off x="0" y="0"/>
            <a:ext cx="2306594" cy="6825028"/>
          </a:xfrm>
          <a:custGeom>
            <a:avLst/>
            <a:gdLst/>
            <a:ahLst/>
            <a:cxnLst/>
            <a:rect l="l" t="t" r="r" b="b"/>
            <a:pathLst>
              <a:path w="2306594" h="6825028">
                <a:moveTo>
                  <a:pt x="0" y="0"/>
                </a:moveTo>
                <a:moveTo>
                  <a:pt x="1565189" y="6231548"/>
                </a:moveTo>
                <a:lnTo>
                  <a:pt x="1523999" y="6264519"/>
                </a:lnTo>
                <a:lnTo>
                  <a:pt x="1523999" y="6627201"/>
                </a:lnTo>
                <a:lnTo>
                  <a:pt x="1565189" y="6660173"/>
                </a:lnTo>
                <a:lnTo>
                  <a:pt x="1565189" y="6825028"/>
                </a:lnTo>
                <a:lnTo>
                  <a:pt x="2306594" y="6825028"/>
                </a:lnTo>
                <a:lnTo>
                  <a:pt x="2306594" y="6594230"/>
                </a:lnTo>
                <a:lnTo>
                  <a:pt x="2265405" y="6561259"/>
                </a:lnTo>
                <a:lnTo>
                  <a:pt x="2265405" y="6264519"/>
                </a:lnTo>
                <a:lnTo>
                  <a:pt x="1935891" y="6264519"/>
                </a:lnTo>
                <a:lnTo>
                  <a:pt x="1894702" y="6231548"/>
                </a:lnTo>
                <a:close/>
              </a:path>
            </a:pathLst>
          </a:custGeom>
          <a:solidFill>
            <a:srgbClr val="83D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Freeform 101"/>
          <p:cNvSpPr/>
          <p:nvPr/>
        </p:nvSpPr>
        <p:spPr>
          <a:xfrm>
            <a:off x="0" y="0"/>
            <a:ext cx="3089189" cy="6825028"/>
          </a:xfrm>
          <a:custGeom>
            <a:avLst/>
            <a:gdLst/>
            <a:ahLst/>
            <a:cxnLst/>
            <a:rect l="l" t="t" r="r" b="b"/>
            <a:pathLst>
              <a:path w="3089189" h="6825028">
                <a:moveTo>
                  <a:pt x="0" y="0"/>
                </a:moveTo>
                <a:moveTo>
                  <a:pt x="2306594" y="6231548"/>
                </a:moveTo>
                <a:lnTo>
                  <a:pt x="2306594" y="6561259"/>
                </a:lnTo>
                <a:lnTo>
                  <a:pt x="2347783" y="6594230"/>
                </a:lnTo>
                <a:lnTo>
                  <a:pt x="2347783" y="6825028"/>
                </a:lnTo>
                <a:lnTo>
                  <a:pt x="3089189" y="6825028"/>
                </a:lnTo>
                <a:lnTo>
                  <a:pt x="3089189" y="6264519"/>
                </a:lnTo>
                <a:lnTo>
                  <a:pt x="3047999" y="6264519"/>
                </a:lnTo>
                <a:lnTo>
                  <a:pt x="3006810" y="6231548"/>
                </a:lnTo>
                <a:close/>
              </a:path>
            </a:pathLst>
          </a:custGeom>
          <a:solidFill>
            <a:srgbClr val="83D7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Freeform 102"/>
          <p:cNvSpPr/>
          <p:nvPr/>
        </p:nvSpPr>
        <p:spPr>
          <a:xfrm>
            <a:off x="0" y="0"/>
            <a:ext cx="8443783" cy="6825028"/>
          </a:xfrm>
          <a:custGeom>
            <a:avLst/>
            <a:gdLst/>
            <a:ahLst/>
            <a:cxnLst/>
            <a:rect l="l" t="t" r="r" b="b"/>
            <a:pathLst>
              <a:path w="8443783" h="6825028">
                <a:moveTo>
                  <a:pt x="0" y="0"/>
                </a:moveTo>
                <a:moveTo>
                  <a:pt x="8155459" y="6231548"/>
                </a:moveTo>
                <a:lnTo>
                  <a:pt x="8114270" y="6264519"/>
                </a:lnTo>
                <a:lnTo>
                  <a:pt x="7867135" y="6264519"/>
                </a:lnTo>
                <a:lnTo>
                  <a:pt x="7825945" y="6297490"/>
                </a:lnTo>
                <a:lnTo>
                  <a:pt x="7825945" y="6363432"/>
                </a:lnTo>
                <a:lnTo>
                  <a:pt x="7784756" y="6396403"/>
                </a:lnTo>
                <a:lnTo>
                  <a:pt x="7784756" y="6561259"/>
                </a:lnTo>
                <a:lnTo>
                  <a:pt x="7743567" y="6594230"/>
                </a:lnTo>
                <a:lnTo>
                  <a:pt x="7743567" y="6792057"/>
                </a:lnTo>
                <a:lnTo>
                  <a:pt x="7702378" y="6825028"/>
                </a:lnTo>
                <a:lnTo>
                  <a:pt x="8402594" y="6825028"/>
                </a:lnTo>
                <a:lnTo>
                  <a:pt x="8402594" y="6561259"/>
                </a:lnTo>
                <a:lnTo>
                  <a:pt x="8443783" y="6528288"/>
                </a:lnTo>
                <a:lnTo>
                  <a:pt x="8443783" y="6264519"/>
                </a:lnTo>
                <a:lnTo>
                  <a:pt x="8402594" y="6231548"/>
                </a:lnTo>
                <a:close/>
              </a:path>
            </a:pathLst>
          </a:custGeom>
          <a:solidFill>
            <a:srgbClr val="83C6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Freeform 103"/>
          <p:cNvSpPr/>
          <p:nvPr/>
        </p:nvSpPr>
        <p:spPr>
          <a:xfrm>
            <a:off x="0" y="0"/>
            <a:ext cx="9102810" cy="6825028"/>
          </a:xfrm>
          <a:custGeom>
            <a:avLst/>
            <a:gdLst/>
            <a:ahLst/>
            <a:cxnLst/>
            <a:rect l="l" t="t" r="r" b="b"/>
            <a:pathLst>
              <a:path w="9102810" h="6825028">
                <a:moveTo>
                  <a:pt x="0" y="0"/>
                </a:moveTo>
                <a:moveTo>
                  <a:pt x="8855675" y="6231548"/>
                </a:moveTo>
                <a:lnTo>
                  <a:pt x="8814486" y="6264519"/>
                </a:lnTo>
                <a:lnTo>
                  <a:pt x="8526162" y="6264519"/>
                </a:lnTo>
                <a:lnTo>
                  <a:pt x="8484972" y="6297490"/>
                </a:lnTo>
                <a:lnTo>
                  <a:pt x="8484972" y="6528288"/>
                </a:lnTo>
                <a:lnTo>
                  <a:pt x="8443783" y="6561259"/>
                </a:lnTo>
                <a:lnTo>
                  <a:pt x="8443783" y="6825028"/>
                </a:lnTo>
                <a:lnTo>
                  <a:pt x="9102810" y="6825028"/>
                </a:lnTo>
                <a:lnTo>
                  <a:pt x="9102810" y="6231548"/>
                </a:lnTo>
                <a:close/>
              </a:path>
            </a:pathLst>
          </a:custGeom>
          <a:solidFill>
            <a:srgbClr val="83BD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Freeform 104"/>
          <p:cNvSpPr/>
          <p:nvPr/>
        </p:nvSpPr>
        <p:spPr>
          <a:xfrm>
            <a:off x="0" y="0"/>
            <a:ext cx="4118918" cy="6825028"/>
          </a:xfrm>
          <a:custGeom>
            <a:avLst/>
            <a:gdLst/>
            <a:ahLst/>
            <a:cxnLst/>
            <a:rect l="l" t="t" r="r" b="b"/>
            <a:pathLst>
              <a:path w="4118918" h="6825028">
                <a:moveTo>
                  <a:pt x="0" y="0"/>
                </a:moveTo>
                <a:moveTo>
                  <a:pt x="3501081" y="6264519"/>
                </a:moveTo>
                <a:lnTo>
                  <a:pt x="3459891" y="6297490"/>
                </a:lnTo>
                <a:lnTo>
                  <a:pt x="3130378" y="6297490"/>
                </a:lnTo>
                <a:lnTo>
                  <a:pt x="3130378" y="6825028"/>
                </a:lnTo>
                <a:lnTo>
                  <a:pt x="4118918" y="6825028"/>
                </a:lnTo>
                <a:lnTo>
                  <a:pt x="4118918" y="6792057"/>
                </a:lnTo>
                <a:lnTo>
                  <a:pt x="4077729" y="6759086"/>
                </a:lnTo>
                <a:lnTo>
                  <a:pt x="4077729" y="6726115"/>
                </a:lnTo>
                <a:lnTo>
                  <a:pt x="4036540" y="6693144"/>
                </a:lnTo>
                <a:lnTo>
                  <a:pt x="4036540" y="6660173"/>
                </a:lnTo>
                <a:lnTo>
                  <a:pt x="3995351" y="6627201"/>
                </a:lnTo>
                <a:lnTo>
                  <a:pt x="3995351" y="6561259"/>
                </a:lnTo>
                <a:lnTo>
                  <a:pt x="3954162" y="6528288"/>
                </a:lnTo>
                <a:lnTo>
                  <a:pt x="3954162" y="6495317"/>
                </a:lnTo>
                <a:lnTo>
                  <a:pt x="3912972" y="6462346"/>
                </a:lnTo>
                <a:lnTo>
                  <a:pt x="3912972" y="6429375"/>
                </a:lnTo>
                <a:lnTo>
                  <a:pt x="3871783" y="6396403"/>
                </a:lnTo>
                <a:lnTo>
                  <a:pt x="3871783" y="6330461"/>
                </a:lnTo>
                <a:lnTo>
                  <a:pt x="3830594" y="6297490"/>
                </a:lnTo>
                <a:lnTo>
                  <a:pt x="3830594" y="6264519"/>
                </a:lnTo>
                <a:close/>
              </a:path>
            </a:pathLst>
          </a:custGeom>
          <a:solidFill>
            <a:srgbClr val="83D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