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0" y="0"/>
            <a:ext cx="889000" cy="392906"/>
          </a:xfrm>
          <a:custGeom>
            <a:avLst/>
            <a:gdLst/>
            <a:ahLst/>
            <a:cxnLst/>
            <a:rect l="l" t="t" r="r" b="b"/>
            <a:pathLst>
              <a:path w="889000" h="392906">
                <a:moveTo>
                  <a:pt x="0" y="0"/>
                </a:moveTo>
                <a:moveTo>
                  <a:pt x="0" y="0"/>
                </a:moveTo>
                <a:lnTo>
                  <a:pt x="0" y="392906"/>
                </a:lnTo>
                <a:lnTo>
                  <a:pt x="8466" y="392906"/>
                </a:lnTo>
                <a:lnTo>
                  <a:pt x="16933" y="389334"/>
                </a:lnTo>
                <a:lnTo>
                  <a:pt x="25400" y="392906"/>
                </a:lnTo>
                <a:lnTo>
                  <a:pt x="33866" y="389334"/>
                </a:lnTo>
                <a:lnTo>
                  <a:pt x="42333" y="392906"/>
                </a:lnTo>
                <a:lnTo>
                  <a:pt x="50800" y="392906"/>
                </a:lnTo>
                <a:lnTo>
                  <a:pt x="76200" y="382190"/>
                </a:lnTo>
                <a:lnTo>
                  <a:pt x="84666" y="382190"/>
                </a:lnTo>
                <a:lnTo>
                  <a:pt x="93133" y="385762"/>
                </a:lnTo>
                <a:lnTo>
                  <a:pt x="127000" y="385762"/>
                </a:lnTo>
                <a:lnTo>
                  <a:pt x="110066" y="385762"/>
                </a:lnTo>
                <a:lnTo>
                  <a:pt x="101600" y="382190"/>
                </a:lnTo>
                <a:lnTo>
                  <a:pt x="101600" y="378618"/>
                </a:lnTo>
                <a:lnTo>
                  <a:pt x="110066" y="375046"/>
                </a:lnTo>
                <a:lnTo>
                  <a:pt x="118533" y="378618"/>
                </a:lnTo>
                <a:lnTo>
                  <a:pt x="143933" y="378618"/>
                </a:lnTo>
                <a:lnTo>
                  <a:pt x="152400" y="375046"/>
                </a:lnTo>
                <a:lnTo>
                  <a:pt x="160866" y="375046"/>
                </a:lnTo>
                <a:lnTo>
                  <a:pt x="169333" y="378618"/>
                </a:lnTo>
                <a:lnTo>
                  <a:pt x="160866" y="382190"/>
                </a:lnTo>
                <a:lnTo>
                  <a:pt x="160866" y="385762"/>
                </a:lnTo>
                <a:lnTo>
                  <a:pt x="169333" y="382190"/>
                </a:lnTo>
                <a:lnTo>
                  <a:pt x="177800" y="382190"/>
                </a:lnTo>
                <a:lnTo>
                  <a:pt x="194733" y="375046"/>
                </a:lnTo>
                <a:lnTo>
                  <a:pt x="211666" y="375046"/>
                </a:lnTo>
                <a:lnTo>
                  <a:pt x="220133" y="378618"/>
                </a:lnTo>
                <a:lnTo>
                  <a:pt x="228600" y="378618"/>
                </a:lnTo>
                <a:lnTo>
                  <a:pt x="237066" y="375046"/>
                </a:lnTo>
                <a:lnTo>
                  <a:pt x="237066" y="371475"/>
                </a:lnTo>
                <a:lnTo>
                  <a:pt x="245533" y="367903"/>
                </a:lnTo>
                <a:lnTo>
                  <a:pt x="254000" y="367903"/>
                </a:lnTo>
                <a:lnTo>
                  <a:pt x="262466" y="371475"/>
                </a:lnTo>
                <a:lnTo>
                  <a:pt x="254000" y="375046"/>
                </a:lnTo>
                <a:lnTo>
                  <a:pt x="262466" y="375046"/>
                </a:lnTo>
                <a:lnTo>
                  <a:pt x="279400" y="367903"/>
                </a:lnTo>
                <a:lnTo>
                  <a:pt x="287866" y="371475"/>
                </a:lnTo>
                <a:lnTo>
                  <a:pt x="287866" y="375046"/>
                </a:lnTo>
                <a:lnTo>
                  <a:pt x="296333" y="375046"/>
                </a:lnTo>
                <a:lnTo>
                  <a:pt x="313266" y="367903"/>
                </a:lnTo>
                <a:lnTo>
                  <a:pt x="321733" y="367903"/>
                </a:lnTo>
                <a:lnTo>
                  <a:pt x="330199" y="371475"/>
                </a:lnTo>
                <a:lnTo>
                  <a:pt x="330199" y="375046"/>
                </a:lnTo>
                <a:lnTo>
                  <a:pt x="338666" y="371475"/>
                </a:lnTo>
                <a:lnTo>
                  <a:pt x="372533" y="371475"/>
                </a:lnTo>
                <a:lnTo>
                  <a:pt x="380999" y="367903"/>
                </a:lnTo>
                <a:lnTo>
                  <a:pt x="389466" y="371475"/>
                </a:lnTo>
                <a:lnTo>
                  <a:pt x="397933" y="371475"/>
                </a:lnTo>
                <a:lnTo>
                  <a:pt x="406400" y="375046"/>
                </a:lnTo>
                <a:lnTo>
                  <a:pt x="406400" y="382190"/>
                </a:lnTo>
                <a:lnTo>
                  <a:pt x="397933" y="385762"/>
                </a:lnTo>
                <a:lnTo>
                  <a:pt x="397933" y="389334"/>
                </a:lnTo>
                <a:lnTo>
                  <a:pt x="406400" y="392906"/>
                </a:lnTo>
                <a:lnTo>
                  <a:pt x="414866" y="392906"/>
                </a:lnTo>
                <a:lnTo>
                  <a:pt x="423333" y="389334"/>
                </a:lnTo>
                <a:lnTo>
                  <a:pt x="406400" y="382190"/>
                </a:lnTo>
                <a:lnTo>
                  <a:pt x="414866" y="378618"/>
                </a:lnTo>
                <a:lnTo>
                  <a:pt x="448733" y="378618"/>
                </a:lnTo>
                <a:lnTo>
                  <a:pt x="440266" y="378618"/>
                </a:lnTo>
                <a:lnTo>
                  <a:pt x="431800" y="375046"/>
                </a:lnTo>
                <a:lnTo>
                  <a:pt x="440266" y="371475"/>
                </a:lnTo>
                <a:lnTo>
                  <a:pt x="465666" y="371475"/>
                </a:lnTo>
                <a:lnTo>
                  <a:pt x="474133" y="375046"/>
                </a:lnTo>
                <a:lnTo>
                  <a:pt x="482600" y="375046"/>
                </a:lnTo>
                <a:lnTo>
                  <a:pt x="491066" y="371475"/>
                </a:lnTo>
                <a:lnTo>
                  <a:pt x="499533" y="375046"/>
                </a:lnTo>
                <a:lnTo>
                  <a:pt x="508000" y="375046"/>
                </a:lnTo>
                <a:lnTo>
                  <a:pt x="516466" y="378618"/>
                </a:lnTo>
                <a:lnTo>
                  <a:pt x="533400" y="371475"/>
                </a:lnTo>
                <a:lnTo>
                  <a:pt x="550333" y="371475"/>
                </a:lnTo>
                <a:lnTo>
                  <a:pt x="558800" y="375046"/>
                </a:lnTo>
                <a:lnTo>
                  <a:pt x="558800" y="364331"/>
                </a:lnTo>
                <a:lnTo>
                  <a:pt x="567266" y="360759"/>
                </a:lnTo>
                <a:lnTo>
                  <a:pt x="592666" y="360759"/>
                </a:lnTo>
                <a:lnTo>
                  <a:pt x="601133" y="364331"/>
                </a:lnTo>
                <a:lnTo>
                  <a:pt x="609600" y="364331"/>
                </a:lnTo>
                <a:lnTo>
                  <a:pt x="618066" y="360759"/>
                </a:lnTo>
                <a:lnTo>
                  <a:pt x="685800" y="360759"/>
                </a:lnTo>
                <a:lnTo>
                  <a:pt x="702733" y="367903"/>
                </a:lnTo>
                <a:lnTo>
                  <a:pt x="719666" y="367903"/>
                </a:lnTo>
                <a:lnTo>
                  <a:pt x="728133" y="371475"/>
                </a:lnTo>
                <a:lnTo>
                  <a:pt x="736600" y="367903"/>
                </a:lnTo>
                <a:lnTo>
                  <a:pt x="753533" y="367903"/>
                </a:lnTo>
                <a:lnTo>
                  <a:pt x="761999" y="364331"/>
                </a:lnTo>
                <a:lnTo>
                  <a:pt x="770466" y="367903"/>
                </a:lnTo>
                <a:lnTo>
                  <a:pt x="778933" y="367903"/>
                </a:lnTo>
                <a:lnTo>
                  <a:pt x="787400" y="371475"/>
                </a:lnTo>
                <a:lnTo>
                  <a:pt x="787400" y="375046"/>
                </a:lnTo>
                <a:lnTo>
                  <a:pt x="787400" y="371475"/>
                </a:lnTo>
                <a:lnTo>
                  <a:pt x="795866" y="367903"/>
                </a:lnTo>
                <a:lnTo>
                  <a:pt x="804333" y="367903"/>
                </a:lnTo>
                <a:lnTo>
                  <a:pt x="812800" y="371475"/>
                </a:lnTo>
                <a:lnTo>
                  <a:pt x="846666" y="371475"/>
                </a:lnTo>
                <a:lnTo>
                  <a:pt x="838200" y="367903"/>
                </a:lnTo>
                <a:lnTo>
                  <a:pt x="838200" y="342900"/>
                </a:lnTo>
                <a:lnTo>
                  <a:pt x="846666" y="339328"/>
                </a:lnTo>
                <a:lnTo>
                  <a:pt x="846666" y="335756"/>
                </a:lnTo>
                <a:lnTo>
                  <a:pt x="838200" y="332184"/>
                </a:lnTo>
                <a:lnTo>
                  <a:pt x="838200" y="317896"/>
                </a:lnTo>
                <a:lnTo>
                  <a:pt x="846666" y="314325"/>
                </a:lnTo>
                <a:lnTo>
                  <a:pt x="846666" y="310753"/>
                </a:lnTo>
                <a:lnTo>
                  <a:pt x="838200" y="307181"/>
                </a:lnTo>
                <a:lnTo>
                  <a:pt x="838200" y="303609"/>
                </a:lnTo>
                <a:lnTo>
                  <a:pt x="846666" y="300037"/>
                </a:lnTo>
                <a:lnTo>
                  <a:pt x="846666" y="292893"/>
                </a:lnTo>
                <a:lnTo>
                  <a:pt x="838200" y="289321"/>
                </a:lnTo>
                <a:lnTo>
                  <a:pt x="846666" y="285750"/>
                </a:lnTo>
                <a:lnTo>
                  <a:pt x="838200" y="282178"/>
                </a:lnTo>
                <a:lnTo>
                  <a:pt x="838200" y="275034"/>
                </a:lnTo>
                <a:lnTo>
                  <a:pt x="855133" y="267890"/>
                </a:lnTo>
                <a:lnTo>
                  <a:pt x="855133" y="250031"/>
                </a:lnTo>
                <a:lnTo>
                  <a:pt x="846666" y="246459"/>
                </a:lnTo>
                <a:lnTo>
                  <a:pt x="846666" y="235743"/>
                </a:lnTo>
                <a:lnTo>
                  <a:pt x="855133" y="232171"/>
                </a:lnTo>
                <a:lnTo>
                  <a:pt x="855133" y="210740"/>
                </a:lnTo>
                <a:lnTo>
                  <a:pt x="863600" y="207168"/>
                </a:lnTo>
                <a:lnTo>
                  <a:pt x="855133" y="203596"/>
                </a:lnTo>
                <a:lnTo>
                  <a:pt x="863600" y="200025"/>
                </a:lnTo>
                <a:lnTo>
                  <a:pt x="863600" y="196453"/>
                </a:lnTo>
                <a:lnTo>
                  <a:pt x="855133" y="192881"/>
                </a:lnTo>
                <a:lnTo>
                  <a:pt x="855133" y="182165"/>
                </a:lnTo>
                <a:lnTo>
                  <a:pt x="863600" y="178593"/>
                </a:lnTo>
                <a:lnTo>
                  <a:pt x="855133" y="175021"/>
                </a:lnTo>
                <a:lnTo>
                  <a:pt x="855133" y="153590"/>
                </a:lnTo>
                <a:lnTo>
                  <a:pt x="863600" y="150018"/>
                </a:lnTo>
                <a:lnTo>
                  <a:pt x="872066" y="150018"/>
                </a:lnTo>
                <a:lnTo>
                  <a:pt x="872066" y="146446"/>
                </a:lnTo>
                <a:lnTo>
                  <a:pt x="863600" y="142875"/>
                </a:lnTo>
                <a:lnTo>
                  <a:pt x="872066" y="139303"/>
                </a:lnTo>
                <a:lnTo>
                  <a:pt x="863600" y="135731"/>
                </a:lnTo>
                <a:lnTo>
                  <a:pt x="872066" y="132159"/>
                </a:lnTo>
                <a:lnTo>
                  <a:pt x="872066" y="121443"/>
                </a:lnTo>
                <a:lnTo>
                  <a:pt x="863600" y="117871"/>
                </a:lnTo>
                <a:lnTo>
                  <a:pt x="863600" y="110728"/>
                </a:lnTo>
                <a:lnTo>
                  <a:pt x="872066" y="107156"/>
                </a:lnTo>
                <a:lnTo>
                  <a:pt x="863600" y="103584"/>
                </a:lnTo>
                <a:lnTo>
                  <a:pt x="863600" y="100012"/>
                </a:lnTo>
                <a:lnTo>
                  <a:pt x="855133" y="96440"/>
                </a:lnTo>
                <a:lnTo>
                  <a:pt x="855133" y="92868"/>
                </a:lnTo>
                <a:lnTo>
                  <a:pt x="872066" y="85725"/>
                </a:lnTo>
                <a:lnTo>
                  <a:pt x="872066" y="71437"/>
                </a:lnTo>
                <a:lnTo>
                  <a:pt x="880533" y="67865"/>
                </a:lnTo>
                <a:lnTo>
                  <a:pt x="872066" y="64293"/>
                </a:lnTo>
                <a:lnTo>
                  <a:pt x="872066" y="60721"/>
                </a:lnTo>
                <a:lnTo>
                  <a:pt x="880533" y="57150"/>
                </a:lnTo>
                <a:lnTo>
                  <a:pt x="880533" y="53578"/>
                </a:lnTo>
                <a:lnTo>
                  <a:pt x="872066" y="50006"/>
                </a:lnTo>
                <a:lnTo>
                  <a:pt x="880533" y="46434"/>
                </a:lnTo>
                <a:lnTo>
                  <a:pt x="880533" y="39290"/>
                </a:lnTo>
                <a:lnTo>
                  <a:pt x="889000" y="35718"/>
                </a:lnTo>
                <a:lnTo>
                  <a:pt x="872066" y="28575"/>
                </a:lnTo>
                <a:lnTo>
                  <a:pt x="872066" y="17859"/>
                </a:lnTo>
                <a:lnTo>
                  <a:pt x="880533" y="14287"/>
                </a:lnTo>
                <a:lnTo>
                  <a:pt x="880533" y="10715"/>
                </a:lnTo>
                <a:lnTo>
                  <a:pt x="889000" y="7143"/>
                </a:lnTo>
                <a:lnTo>
                  <a:pt x="880533" y="3571"/>
                </a:lnTo>
                <a:lnTo>
                  <a:pt x="880533" y="0"/>
                </a:lnTo>
                <a:close/>
              </a:path>
            </a:pathLst>
          </a:custGeom>
          <a:solidFill>
            <a:srgbClr val="B28A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1744133" cy="432196"/>
          </a:xfrm>
          <a:custGeom>
            <a:avLst/>
            <a:gdLst/>
            <a:ahLst/>
            <a:cxnLst/>
            <a:rect l="l" t="t" r="r" b="b"/>
            <a:pathLst>
              <a:path w="1744133" h="432196">
                <a:moveTo>
                  <a:pt x="0" y="0"/>
                </a:moveTo>
                <a:moveTo>
                  <a:pt x="889000" y="0"/>
                </a:moveTo>
                <a:lnTo>
                  <a:pt x="889000" y="3571"/>
                </a:lnTo>
                <a:lnTo>
                  <a:pt x="897466" y="7143"/>
                </a:lnTo>
                <a:lnTo>
                  <a:pt x="889000" y="10715"/>
                </a:lnTo>
                <a:lnTo>
                  <a:pt x="889000" y="14287"/>
                </a:lnTo>
                <a:lnTo>
                  <a:pt x="880533" y="17859"/>
                </a:lnTo>
                <a:lnTo>
                  <a:pt x="880533" y="28575"/>
                </a:lnTo>
                <a:lnTo>
                  <a:pt x="897466" y="35718"/>
                </a:lnTo>
                <a:lnTo>
                  <a:pt x="889000" y="39290"/>
                </a:lnTo>
                <a:lnTo>
                  <a:pt x="889000" y="46434"/>
                </a:lnTo>
                <a:lnTo>
                  <a:pt x="880533" y="50006"/>
                </a:lnTo>
                <a:lnTo>
                  <a:pt x="889000" y="53578"/>
                </a:lnTo>
                <a:lnTo>
                  <a:pt x="889000" y="57150"/>
                </a:lnTo>
                <a:lnTo>
                  <a:pt x="880533" y="60721"/>
                </a:lnTo>
                <a:lnTo>
                  <a:pt x="880533" y="64293"/>
                </a:lnTo>
                <a:lnTo>
                  <a:pt x="889000" y="67865"/>
                </a:lnTo>
                <a:lnTo>
                  <a:pt x="880533" y="71437"/>
                </a:lnTo>
                <a:lnTo>
                  <a:pt x="880533" y="85725"/>
                </a:lnTo>
                <a:lnTo>
                  <a:pt x="863600" y="92868"/>
                </a:lnTo>
                <a:lnTo>
                  <a:pt x="863600" y="96440"/>
                </a:lnTo>
                <a:lnTo>
                  <a:pt x="872066" y="100012"/>
                </a:lnTo>
                <a:lnTo>
                  <a:pt x="872066" y="103584"/>
                </a:lnTo>
                <a:lnTo>
                  <a:pt x="880533" y="107156"/>
                </a:lnTo>
                <a:lnTo>
                  <a:pt x="872066" y="110728"/>
                </a:lnTo>
                <a:lnTo>
                  <a:pt x="872066" y="117871"/>
                </a:lnTo>
                <a:lnTo>
                  <a:pt x="880533" y="121443"/>
                </a:lnTo>
                <a:lnTo>
                  <a:pt x="880533" y="132159"/>
                </a:lnTo>
                <a:lnTo>
                  <a:pt x="872066" y="135731"/>
                </a:lnTo>
                <a:lnTo>
                  <a:pt x="880533" y="139303"/>
                </a:lnTo>
                <a:lnTo>
                  <a:pt x="872066" y="142875"/>
                </a:lnTo>
                <a:lnTo>
                  <a:pt x="880533" y="146446"/>
                </a:lnTo>
                <a:lnTo>
                  <a:pt x="880533" y="150018"/>
                </a:lnTo>
                <a:lnTo>
                  <a:pt x="872066" y="153590"/>
                </a:lnTo>
                <a:lnTo>
                  <a:pt x="863600" y="153590"/>
                </a:lnTo>
                <a:lnTo>
                  <a:pt x="863600" y="175021"/>
                </a:lnTo>
                <a:lnTo>
                  <a:pt x="872066" y="178593"/>
                </a:lnTo>
                <a:lnTo>
                  <a:pt x="863600" y="182165"/>
                </a:lnTo>
                <a:lnTo>
                  <a:pt x="863600" y="192881"/>
                </a:lnTo>
                <a:lnTo>
                  <a:pt x="872066" y="196453"/>
                </a:lnTo>
                <a:lnTo>
                  <a:pt x="872066" y="200025"/>
                </a:lnTo>
                <a:lnTo>
                  <a:pt x="863600" y="203596"/>
                </a:lnTo>
                <a:lnTo>
                  <a:pt x="872066" y="207168"/>
                </a:lnTo>
                <a:lnTo>
                  <a:pt x="863600" y="210740"/>
                </a:lnTo>
                <a:lnTo>
                  <a:pt x="863600" y="232171"/>
                </a:lnTo>
                <a:lnTo>
                  <a:pt x="855133" y="235743"/>
                </a:lnTo>
                <a:lnTo>
                  <a:pt x="855133" y="246459"/>
                </a:lnTo>
                <a:lnTo>
                  <a:pt x="863600" y="250031"/>
                </a:lnTo>
                <a:lnTo>
                  <a:pt x="863600" y="267890"/>
                </a:lnTo>
                <a:lnTo>
                  <a:pt x="846666" y="275034"/>
                </a:lnTo>
                <a:lnTo>
                  <a:pt x="846666" y="282178"/>
                </a:lnTo>
                <a:lnTo>
                  <a:pt x="855133" y="285750"/>
                </a:lnTo>
                <a:lnTo>
                  <a:pt x="846666" y="289321"/>
                </a:lnTo>
                <a:lnTo>
                  <a:pt x="855133" y="292893"/>
                </a:lnTo>
                <a:lnTo>
                  <a:pt x="855133" y="300037"/>
                </a:lnTo>
                <a:lnTo>
                  <a:pt x="846666" y="303609"/>
                </a:lnTo>
                <a:lnTo>
                  <a:pt x="846666" y="307181"/>
                </a:lnTo>
                <a:lnTo>
                  <a:pt x="855133" y="310753"/>
                </a:lnTo>
                <a:lnTo>
                  <a:pt x="855133" y="314325"/>
                </a:lnTo>
                <a:lnTo>
                  <a:pt x="846666" y="317896"/>
                </a:lnTo>
                <a:lnTo>
                  <a:pt x="846666" y="332184"/>
                </a:lnTo>
                <a:lnTo>
                  <a:pt x="855133" y="335756"/>
                </a:lnTo>
                <a:lnTo>
                  <a:pt x="855133" y="339328"/>
                </a:lnTo>
                <a:lnTo>
                  <a:pt x="846666" y="342900"/>
                </a:lnTo>
                <a:lnTo>
                  <a:pt x="846666" y="367903"/>
                </a:lnTo>
                <a:lnTo>
                  <a:pt x="863600" y="375046"/>
                </a:lnTo>
                <a:lnTo>
                  <a:pt x="872066" y="375046"/>
                </a:lnTo>
                <a:lnTo>
                  <a:pt x="880533" y="378618"/>
                </a:lnTo>
                <a:lnTo>
                  <a:pt x="880533" y="385762"/>
                </a:lnTo>
                <a:lnTo>
                  <a:pt x="897466" y="392906"/>
                </a:lnTo>
                <a:lnTo>
                  <a:pt x="897466" y="403621"/>
                </a:lnTo>
                <a:lnTo>
                  <a:pt x="880533" y="410765"/>
                </a:lnTo>
                <a:lnTo>
                  <a:pt x="872066" y="407193"/>
                </a:lnTo>
                <a:lnTo>
                  <a:pt x="872066" y="414337"/>
                </a:lnTo>
                <a:lnTo>
                  <a:pt x="948266" y="414337"/>
                </a:lnTo>
                <a:lnTo>
                  <a:pt x="956733" y="410765"/>
                </a:lnTo>
                <a:lnTo>
                  <a:pt x="965200" y="410765"/>
                </a:lnTo>
                <a:lnTo>
                  <a:pt x="973666" y="414337"/>
                </a:lnTo>
                <a:lnTo>
                  <a:pt x="982133" y="410765"/>
                </a:lnTo>
                <a:lnTo>
                  <a:pt x="990600" y="414337"/>
                </a:lnTo>
                <a:lnTo>
                  <a:pt x="999066" y="410765"/>
                </a:lnTo>
                <a:lnTo>
                  <a:pt x="1007533" y="410765"/>
                </a:lnTo>
                <a:lnTo>
                  <a:pt x="999066" y="407193"/>
                </a:lnTo>
                <a:lnTo>
                  <a:pt x="1007533" y="403621"/>
                </a:lnTo>
                <a:lnTo>
                  <a:pt x="1016000" y="403621"/>
                </a:lnTo>
                <a:lnTo>
                  <a:pt x="1024466" y="407193"/>
                </a:lnTo>
                <a:lnTo>
                  <a:pt x="1024466" y="414337"/>
                </a:lnTo>
                <a:lnTo>
                  <a:pt x="1032933" y="414337"/>
                </a:lnTo>
                <a:lnTo>
                  <a:pt x="1041400" y="410765"/>
                </a:lnTo>
                <a:lnTo>
                  <a:pt x="1066800" y="410765"/>
                </a:lnTo>
                <a:lnTo>
                  <a:pt x="1066800" y="407193"/>
                </a:lnTo>
                <a:lnTo>
                  <a:pt x="1075266" y="403621"/>
                </a:lnTo>
                <a:lnTo>
                  <a:pt x="1092200" y="410765"/>
                </a:lnTo>
                <a:lnTo>
                  <a:pt x="1083733" y="414337"/>
                </a:lnTo>
                <a:lnTo>
                  <a:pt x="1134533" y="414337"/>
                </a:lnTo>
                <a:lnTo>
                  <a:pt x="1143000" y="410765"/>
                </a:lnTo>
                <a:lnTo>
                  <a:pt x="1151466" y="414337"/>
                </a:lnTo>
                <a:lnTo>
                  <a:pt x="1176866" y="414337"/>
                </a:lnTo>
                <a:lnTo>
                  <a:pt x="1185333" y="410765"/>
                </a:lnTo>
                <a:lnTo>
                  <a:pt x="1193800" y="414337"/>
                </a:lnTo>
                <a:lnTo>
                  <a:pt x="1236133" y="414337"/>
                </a:lnTo>
                <a:lnTo>
                  <a:pt x="1244599" y="410765"/>
                </a:lnTo>
                <a:lnTo>
                  <a:pt x="1253066" y="414337"/>
                </a:lnTo>
                <a:lnTo>
                  <a:pt x="1253066" y="417909"/>
                </a:lnTo>
                <a:lnTo>
                  <a:pt x="1261533" y="414337"/>
                </a:lnTo>
                <a:lnTo>
                  <a:pt x="1286933" y="414337"/>
                </a:lnTo>
                <a:lnTo>
                  <a:pt x="1295399" y="417909"/>
                </a:lnTo>
                <a:lnTo>
                  <a:pt x="1303866" y="417909"/>
                </a:lnTo>
                <a:lnTo>
                  <a:pt x="1312333" y="414337"/>
                </a:lnTo>
                <a:lnTo>
                  <a:pt x="1320799" y="414337"/>
                </a:lnTo>
                <a:lnTo>
                  <a:pt x="1329266" y="417909"/>
                </a:lnTo>
                <a:lnTo>
                  <a:pt x="1329266" y="421481"/>
                </a:lnTo>
                <a:lnTo>
                  <a:pt x="1320799" y="425053"/>
                </a:lnTo>
                <a:lnTo>
                  <a:pt x="1320799" y="428625"/>
                </a:lnTo>
                <a:lnTo>
                  <a:pt x="1329266" y="425053"/>
                </a:lnTo>
                <a:lnTo>
                  <a:pt x="1346200" y="432196"/>
                </a:lnTo>
                <a:lnTo>
                  <a:pt x="1354666" y="428625"/>
                </a:lnTo>
                <a:lnTo>
                  <a:pt x="1346200" y="425053"/>
                </a:lnTo>
                <a:lnTo>
                  <a:pt x="1346200" y="421481"/>
                </a:lnTo>
                <a:lnTo>
                  <a:pt x="1354666" y="417909"/>
                </a:lnTo>
                <a:lnTo>
                  <a:pt x="1405466" y="417909"/>
                </a:lnTo>
                <a:lnTo>
                  <a:pt x="1413933" y="421481"/>
                </a:lnTo>
                <a:lnTo>
                  <a:pt x="1422400" y="421481"/>
                </a:lnTo>
                <a:lnTo>
                  <a:pt x="1430866" y="417909"/>
                </a:lnTo>
                <a:lnTo>
                  <a:pt x="1439333" y="417909"/>
                </a:lnTo>
                <a:lnTo>
                  <a:pt x="1439333" y="410765"/>
                </a:lnTo>
                <a:lnTo>
                  <a:pt x="1447800" y="407193"/>
                </a:lnTo>
                <a:lnTo>
                  <a:pt x="1456266" y="410765"/>
                </a:lnTo>
                <a:lnTo>
                  <a:pt x="1490133" y="410765"/>
                </a:lnTo>
                <a:lnTo>
                  <a:pt x="1507066" y="417909"/>
                </a:lnTo>
                <a:lnTo>
                  <a:pt x="1515533" y="417909"/>
                </a:lnTo>
                <a:lnTo>
                  <a:pt x="1532466" y="410765"/>
                </a:lnTo>
                <a:lnTo>
                  <a:pt x="1566333" y="410765"/>
                </a:lnTo>
                <a:lnTo>
                  <a:pt x="1574800" y="414337"/>
                </a:lnTo>
                <a:lnTo>
                  <a:pt x="1583266" y="410765"/>
                </a:lnTo>
                <a:lnTo>
                  <a:pt x="1591733" y="414337"/>
                </a:lnTo>
                <a:lnTo>
                  <a:pt x="1600200" y="414337"/>
                </a:lnTo>
                <a:lnTo>
                  <a:pt x="1608666" y="417909"/>
                </a:lnTo>
                <a:lnTo>
                  <a:pt x="1617133" y="414337"/>
                </a:lnTo>
                <a:lnTo>
                  <a:pt x="1625600" y="414337"/>
                </a:lnTo>
                <a:lnTo>
                  <a:pt x="1634066" y="417909"/>
                </a:lnTo>
                <a:lnTo>
                  <a:pt x="1642533" y="417909"/>
                </a:lnTo>
                <a:lnTo>
                  <a:pt x="1651000" y="414337"/>
                </a:lnTo>
                <a:lnTo>
                  <a:pt x="1667933" y="421481"/>
                </a:lnTo>
                <a:lnTo>
                  <a:pt x="1693333" y="421481"/>
                </a:lnTo>
                <a:lnTo>
                  <a:pt x="1693333" y="414337"/>
                </a:lnTo>
                <a:lnTo>
                  <a:pt x="1701800" y="410765"/>
                </a:lnTo>
                <a:lnTo>
                  <a:pt x="1710266" y="410765"/>
                </a:lnTo>
                <a:lnTo>
                  <a:pt x="1718733" y="407193"/>
                </a:lnTo>
                <a:lnTo>
                  <a:pt x="1735666" y="407193"/>
                </a:lnTo>
                <a:lnTo>
                  <a:pt x="1727200" y="403621"/>
                </a:lnTo>
                <a:lnTo>
                  <a:pt x="1727200" y="396478"/>
                </a:lnTo>
                <a:lnTo>
                  <a:pt x="1735666" y="392906"/>
                </a:lnTo>
                <a:lnTo>
                  <a:pt x="1735666" y="364331"/>
                </a:lnTo>
                <a:lnTo>
                  <a:pt x="1727200" y="360759"/>
                </a:lnTo>
                <a:lnTo>
                  <a:pt x="1727200" y="346471"/>
                </a:lnTo>
                <a:lnTo>
                  <a:pt x="1735666" y="342900"/>
                </a:lnTo>
                <a:lnTo>
                  <a:pt x="1727200" y="339328"/>
                </a:lnTo>
                <a:lnTo>
                  <a:pt x="1727200" y="335756"/>
                </a:lnTo>
                <a:lnTo>
                  <a:pt x="1735666" y="332184"/>
                </a:lnTo>
                <a:lnTo>
                  <a:pt x="1744133" y="332184"/>
                </a:lnTo>
                <a:lnTo>
                  <a:pt x="1727200" y="325040"/>
                </a:lnTo>
                <a:lnTo>
                  <a:pt x="1727200" y="314325"/>
                </a:lnTo>
                <a:lnTo>
                  <a:pt x="1718733" y="310753"/>
                </a:lnTo>
                <a:lnTo>
                  <a:pt x="1735666" y="303609"/>
                </a:lnTo>
                <a:lnTo>
                  <a:pt x="1735666" y="300037"/>
                </a:lnTo>
                <a:lnTo>
                  <a:pt x="1727200" y="296465"/>
                </a:lnTo>
                <a:lnTo>
                  <a:pt x="1727200" y="289321"/>
                </a:lnTo>
                <a:lnTo>
                  <a:pt x="1735666" y="285750"/>
                </a:lnTo>
                <a:lnTo>
                  <a:pt x="1735666" y="267890"/>
                </a:lnTo>
                <a:lnTo>
                  <a:pt x="1727200" y="264318"/>
                </a:lnTo>
                <a:lnTo>
                  <a:pt x="1735666" y="260746"/>
                </a:lnTo>
                <a:lnTo>
                  <a:pt x="1727200" y="257175"/>
                </a:lnTo>
                <a:lnTo>
                  <a:pt x="1727200" y="246459"/>
                </a:lnTo>
                <a:lnTo>
                  <a:pt x="1735666" y="242887"/>
                </a:lnTo>
                <a:lnTo>
                  <a:pt x="1735666" y="239315"/>
                </a:lnTo>
                <a:lnTo>
                  <a:pt x="1727200" y="235743"/>
                </a:lnTo>
                <a:lnTo>
                  <a:pt x="1727200" y="214312"/>
                </a:lnTo>
                <a:lnTo>
                  <a:pt x="1735666" y="210740"/>
                </a:lnTo>
                <a:lnTo>
                  <a:pt x="1735666" y="203596"/>
                </a:lnTo>
                <a:lnTo>
                  <a:pt x="1744133" y="200025"/>
                </a:lnTo>
                <a:lnTo>
                  <a:pt x="1735666" y="196453"/>
                </a:lnTo>
                <a:lnTo>
                  <a:pt x="1735666" y="189309"/>
                </a:lnTo>
                <a:lnTo>
                  <a:pt x="1727200" y="185737"/>
                </a:lnTo>
                <a:lnTo>
                  <a:pt x="1727200" y="182165"/>
                </a:lnTo>
                <a:lnTo>
                  <a:pt x="1735666" y="178593"/>
                </a:lnTo>
                <a:lnTo>
                  <a:pt x="1735666" y="175021"/>
                </a:lnTo>
                <a:lnTo>
                  <a:pt x="1727200" y="171450"/>
                </a:lnTo>
                <a:lnTo>
                  <a:pt x="1727200" y="150018"/>
                </a:lnTo>
                <a:lnTo>
                  <a:pt x="1735666" y="146446"/>
                </a:lnTo>
                <a:lnTo>
                  <a:pt x="1735666" y="142875"/>
                </a:lnTo>
                <a:lnTo>
                  <a:pt x="1744133" y="139303"/>
                </a:lnTo>
                <a:lnTo>
                  <a:pt x="1744133" y="132159"/>
                </a:lnTo>
                <a:lnTo>
                  <a:pt x="1735666" y="128587"/>
                </a:lnTo>
                <a:lnTo>
                  <a:pt x="1735666" y="100012"/>
                </a:lnTo>
                <a:lnTo>
                  <a:pt x="1727200" y="96440"/>
                </a:lnTo>
                <a:lnTo>
                  <a:pt x="1727200" y="92868"/>
                </a:lnTo>
                <a:lnTo>
                  <a:pt x="1735666" y="89296"/>
                </a:lnTo>
                <a:lnTo>
                  <a:pt x="1735666" y="82153"/>
                </a:lnTo>
                <a:lnTo>
                  <a:pt x="1727200" y="78581"/>
                </a:lnTo>
                <a:lnTo>
                  <a:pt x="1727200" y="67865"/>
                </a:lnTo>
                <a:lnTo>
                  <a:pt x="1735666" y="64293"/>
                </a:lnTo>
                <a:lnTo>
                  <a:pt x="1735666" y="60721"/>
                </a:lnTo>
                <a:lnTo>
                  <a:pt x="1744133" y="57150"/>
                </a:lnTo>
                <a:lnTo>
                  <a:pt x="1735666" y="53578"/>
                </a:lnTo>
                <a:lnTo>
                  <a:pt x="1744133" y="50006"/>
                </a:lnTo>
                <a:lnTo>
                  <a:pt x="1744133" y="46434"/>
                </a:lnTo>
                <a:lnTo>
                  <a:pt x="1735666" y="42862"/>
                </a:lnTo>
                <a:lnTo>
                  <a:pt x="1744133" y="39290"/>
                </a:lnTo>
                <a:lnTo>
                  <a:pt x="1735666" y="35718"/>
                </a:lnTo>
                <a:lnTo>
                  <a:pt x="1735666" y="32146"/>
                </a:lnTo>
                <a:lnTo>
                  <a:pt x="1727200" y="28575"/>
                </a:lnTo>
                <a:lnTo>
                  <a:pt x="1727200" y="25003"/>
                </a:lnTo>
                <a:lnTo>
                  <a:pt x="1744133" y="17859"/>
                </a:lnTo>
                <a:lnTo>
                  <a:pt x="1735666" y="14287"/>
                </a:lnTo>
                <a:lnTo>
                  <a:pt x="1735666" y="10715"/>
                </a:lnTo>
                <a:lnTo>
                  <a:pt x="1744133" y="7143"/>
                </a:lnTo>
                <a:lnTo>
                  <a:pt x="1744133" y="0"/>
                </a:lnTo>
                <a:close/>
              </a:path>
            </a:pathLst>
          </a:custGeom>
          <a:solidFill>
            <a:srgbClr val="B38B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2624666" cy="432196"/>
          </a:xfrm>
          <a:custGeom>
            <a:avLst/>
            <a:gdLst/>
            <a:ahLst/>
            <a:cxnLst/>
            <a:rect l="l" t="t" r="r" b="b"/>
            <a:pathLst>
              <a:path w="2624666" h="432196">
                <a:moveTo>
                  <a:pt x="0" y="0"/>
                </a:moveTo>
                <a:moveTo>
                  <a:pt x="1752600" y="0"/>
                </a:moveTo>
                <a:lnTo>
                  <a:pt x="1752600" y="7143"/>
                </a:lnTo>
                <a:lnTo>
                  <a:pt x="1744133" y="10715"/>
                </a:lnTo>
                <a:lnTo>
                  <a:pt x="1744133" y="14287"/>
                </a:lnTo>
                <a:lnTo>
                  <a:pt x="1752600" y="17859"/>
                </a:lnTo>
                <a:lnTo>
                  <a:pt x="1735666" y="25003"/>
                </a:lnTo>
                <a:lnTo>
                  <a:pt x="1735666" y="28575"/>
                </a:lnTo>
                <a:lnTo>
                  <a:pt x="1744133" y="32146"/>
                </a:lnTo>
                <a:lnTo>
                  <a:pt x="1744133" y="35718"/>
                </a:lnTo>
                <a:lnTo>
                  <a:pt x="1752600" y="39290"/>
                </a:lnTo>
                <a:lnTo>
                  <a:pt x="1744133" y="42862"/>
                </a:lnTo>
                <a:lnTo>
                  <a:pt x="1752600" y="46434"/>
                </a:lnTo>
                <a:lnTo>
                  <a:pt x="1752600" y="50006"/>
                </a:lnTo>
                <a:lnTo>
                  <a:pt x="1744133" y="53578"/>
                </a:lnTo>
                <a:lnTo>
                  <a:pt x="1752600" y="57150"/>
                </a:lnTo>
                <a:lnTo>
                  <a:pt x="1744133" y="60721"/>
                </a:lnTo>
                <a:lnTo>
                  <a:pt x="1744133" y="64293"/>
                </a:lnTo>
                <a:lnTo>
                  <a:pt x="1735666" y="67865"/>
                </a:lnTo>
                <a:lnTo>
                  <a:pt x="1735666" y="78581"/>
                </a:lnTo>
                <a:lnTo>
                  <a:pt x="1744133" y="82153"/>
                </a:lnTo>
                <a:lnTo>
                  <a:pt x="1744133" y="89296"/>
                </a:lnTo>
                <a:lnTo>
                  <a:pt x="1735666" y="92868"/>
                </a:lnTo>
                <a:lnTo>
                  <a:pt x="1735666" y="96440"/>
                </a:lnTo>
                <a:lnTo>
                  <a:pt x="1744133" y="100012"/>
                </a:lnTo>
                <a:lnTo>
                  <a:pt x="1744133" y="128587"/>
                </a:lnTo>
                <a:lnTo>
                  <a:pt x="1752600" y="132159"/>
                </a:lnTo>
                <a:lnTo>
                  <a:pt x="1752600" y="139303"/>
                </a:lnTo>
                <a:lnTo>
                  <a:pt x="1744133" y="142875"/>
                </a:lnTo>
                <a:lnTo>
                  <a:pt x="1744133" y="146446"/>
                </a:lnTo>
                <a:lnTo>
                  <a:pt x="1735666" y="150018"/>
                </a:lnTo>
                <a:lnTo>
                  <a:pt x="1735666" y="171450"/>
                </a:lnTo>
                <a:lnTo>
                  <a:pt x="1744133" y="175021"/>
                </a:lnTo>
                <a:lnTo>
                  <a:pt x="1744133" y="178593"/>
                </a:lnTo>
                <a:lnTo>
                  <a:pt x="1735666" y="182165"/>
                </a:lnTo>
                <a:lnTo>
                  <a:pt x="1735666" y="185737"/>
                </a:lnTo>
                <a:lnTo>
                  <a:pt x="1744133" y="189309"/>
                </a:lnTo>
                <a:lnTo>
                  <a:pt x="1744133" y="196453"/>
                </a:lnTo>
                <a:lnTo>
                  <a:pt x="1752600" y="200025"/>
                </a:lnTo>
                <a:lnTo>
                  <a:pt x="1744133" y="203596"/>
                </a:lnTo>
                <a:lnTo>
                  <a:pt x="1744133" y="210740"/>
                </a:lnTo>
                <a:lnTo>
                  <a:pt x="1735666" y="214312"/>
                </a:lnTo>
                <a:lnTo>
                  <a:pt x="1735666" y="235743"/>
                </a:lnTo>
                <a:lnTo>
                  <a:pt x="1744133" y="239315"/>
                </a:lnTo>
                <a:lnTo>
                  <a:pt x="1744133" y="242887"/>
                </a:lnTo>
                <a:lnTo>
                  <a:pt x="1735666" y="246459"/>
                </a:lnTo>
                <a:lnTo>
                  <a:pt x="1735666" y="257175"/>
                </a:lnTo>
                <a:lnTo>
                  <a:pt x="1744133" y="260746"/>
                </a:lnTo>
                <a:lnTo>
                  <a:pt x="1735666" y="264318"/>
                </a:lnTo>
                <a:lnTo>
                  <a:pt x="1744133" y="267890"/>
                </a:lnTo>
                <a:lnTo>
                  <a:pt x="1744133" y="285750"/>
                </a:lnTo>
                <a:lnTo>
                  <a:pt x="1735666" y="289321"/>
                </a:lnTo>
                <a:lnTo>
                  <a:pt x="1735666" y="296465"/>
                </a:lnTo>
                <a:lnTo>
                  <a:pt x="1744133" y="300037"/>
                </a:lnTo>
                <a:lnTo>
                  <a:pt x="1744133" y="303609"/>
                </a:lnTo>
                <a:lnTo>
                  <a:pt x="1727200" y="310753"/>
                </a:lnTo>
                <a:lnTo>
                  <a:pt x="1735666" y="314325"/>
                </a:lnTo>
                <a:lnTo>
                  <a:pt x="1735666" y="325040"/>
                </a:lnTo>
                <a:lnTo>
                  <a:pt x="1752600" y="332184"/>
                </a:lnTo>
                <a:lnTo>
                  <a:pt x="1744133" y="335756"/>
                </a:lnTo>
                <a:lnTo>
                  <a:pt x="1735666" y="335756"/>
                </a:lnTo>
                <a:lnTo>
                  <a:pt x="1735666" y="339328"/>
                </a:lnTo>
                <a:lnTo>
                  <a:pt x="1744133" y="342900"/>
                </a:lnTo>
                <a:lnTo>
                  <a:pt x="1735666" y="346471"/>
                </a:lnTo>
                <a:lnTo>
                  <a:pt x="1735666" y="360759"/>
                </a:lnTo>
                <a:lnTo>
                  <a:pt x="1744133" y="364331"/>
                </a:lnTo>
                <a:lnTo>
                  <a:pt x="1744133" y="392906"/>
                </a:lnTo>
                <a:lnTo>
                  <a:pt x="1752600" y="392906"/>
                </a:lnTo>
                <a:lnTo>
                  <a:pt x="1752600" y="389334"/>
                </a:lnTo>
                <a:lnTo>
                  <a:pt x="1761066" y="385762"/>
                </a:lnTo>
                <a:lnTo>
                  <a:pt x="1761066" y="382190"/>
                </a:lnTo>
                <a:lnTo>
                  <a:pt x="1769533" y="378618"/>
                </a:lnTo>
                <a:lnTo>
                  <a:pt x="1778000" y="378618"/>
                </a:lnTo>
                <a:lnTo>
                  <a:pt x="1794933" y="385762"/>
                </a:lnTo>
                <a:lnTo>
                  <a:pt x="1811866" y="378618"/>
                </a:lnTo>
                <a:lnTo>
                  <a:pt x="1820333" y="382190"/>
                </a:lnTo>
                <a:lnTo>
                  <a:pt x="1845733" y="382190"/>
                </a:lnTo>
                <a:lnTo>
                  <a:pt x="1854200" y="378618"/>
                </a:lnTo>
                <a:lnTo>
                  <a:pt x="1896533" y="378618"/>
                </a:lnTo>
                <a:lnTo>
                  <a:pt x="1905000" y="375046"/>
                </a:lnTo>
                <a:lnTo>
                  <a:pt x="1921933" y="375046"/>
                </a:lnTo>
                <a:lnTo>
                  <a:pt x="1930400" y="378618"/>
                </a:lnTo>
                <a:lnTo>
                  <a:pt x="1930400" y="382190"/>
                </a:lnTo>
                <a:lnTo>
                  <a:pt x="1938866" y="385762"/>
                </a:lnTo>
                <a:lnTo>
                  <a:pt x="1947333" y="385762"/>
                </a:lnTo>
                <a:lnTo>
                  <a:pt x="1955800" y="389334"/>
                </a:lnTo>
                <a:lnTo>
                  <a:pt x="1947333" y="392906"/>
                </a:lnTo>
                <a:lnTo>
                  <a:pt x="1938866" y="392906"/>
                </a:lnTo>
                <a:lnTo>
                  <a:pt x="1955800" y="392906"/>
                </a:lnTo>
                <a:lnTo>
                  <a:pt x="1964266" y="389334"/>
                </a:lnTo>
                <a:lnTo>
                  <a:pt x="1972733" y="392906"/>
                </a:lnTo>
                <a:lnTo>
                  <a:pt x="1981200" y="392906"/>
                </a:lnTo>
                <a:lnTo>
                  <a:pt x="1998133" y="400050"/>
                </a:lnTo>
                <a:lnTo>
                  <a:pt x="1998133" y="407193"/>
                </a:lnTo>
                <a:lnTo>
                  <a:pt x="2006600" y="403621"/>
                </a:lnTo>
                <a:lnTo>
                  <a:pt x="2015066" y="407193"/>
                </a:lnTo>
                <a:lnTo>
                  <a:pt x="2023533" y="407193"/>
                </a:lnTo>
                <a:lnTo>
                  <a:pt x="2032000" y="410765"/>
                </a:lnTo>
                <a:lnTo>
                  <a:pt x="2032000" y="414337"/>
                </a:lnTo>
                <a:lnTo>
                  <a:pt x="2040466" y="417909"/>
                </a:lnTo>
                <a:lnTo>
                  <a:pt x="2048933" y="417909"/>
                </a:lnTo>
                <a:lnTo>
                  <a:pt x="2057400" y="414337"/>
                </a:lnTo>
                <a:lnTo>
                  <a:pt x="2065866" y="417909"/>
                </a:lnTo>
                <a:lnTo>
                  <a:pt x="2108200" y="417909"/>
                </a:lnTo>
                <a:lnTo>
                  <a:pt x="2116666" y="414337"/>
                </a:lnTo>
                <a:lnTo>
                  <a:pt x="2125133" y="417909"/>
                </a:lnTo>
                <a:lnTo>
                  <a:pt x="2150533" y="417909"/>
                </a:lnTo>
                <a:lnTo>
                  <a:pt x="2150533" y="414337"/>
                </a:lnTo>
                <a:lnTo>
                  <a:pt x="2175933" y="403621"/>
                </a:lnTo>
                <a:lnTo>
                  <a:pt x="2184400" y="407193"/>
                </a:lnTo>
                <a:lnTo>
                  <a:pt x="2192866" y="407193"/>
                </a:lnTo>
                <a:lnTo>
                  <a:pt x="2201333" y="403621"/>
                </a:lnTo>
                <a:lnTo>
                  <a:pt x="2209800" y="407193"/>
                </a:lnTo>
                <a:lnTo>
                  <a:pt x="2218266" y="407193"/>
                </a:lnTo>
                <a:lnTo>
                  <a:pt x="2226733" y="403621"/>
                </a:lnTo>
                <a:lnTo>
                  <a:pt x="2252133" y="414337"/>
                </a:lnTo>
                <a:lnTo>
                  <a:pt x="2243666" y="417909"/>
                </a:lnTo>
                <a:lnTo>
                  <a:pt x="2235200" y="417909"/>
                </a:lnTo>
                <a:lnTo>
                  <a:pt x="2218266" y="425053"/>
                </a:lnTo>
                <a:lnTo>
                  <a:pt x="2226733" y="425053"/>
                </a:lnTo>
                <a:lnTo>
                  <a:pt x="2235200" y="421481"/>
                </a:lnTo>
                <a:lnTo>
                  <a:pt x="2243666" y="421481"/>
                </a:lnTo>
                <a:lnTo>
                  <a:pt x="2252133" y="417909"/>
                </a:lnTo>
                <a:lnTo>
                  <a:pt x="2269066" y="417909"/>
                </a:lnTo>
                <a:lnTo>
                  <a:pt x="2277533" y="421481"/>
                </a:lnTo>
                <a:lnTo>
                  <a:pt x="2260600" y="428625"/>
                </a:lnTo>
                <a:lnTo>
                  <a:pt x="2260600" y="432196"/>
                </a:lnTo>
                <a:lnTo>
                  <a:pt x="2277533" y="425053"/>
                </a:lnTo>
                <a:lnTo>
                  <a:pt x="2286000" y="425053"/>
                </a:lnTo>
                <a:lnTo>
                  <a:pt x="2294466" y="421481"/>
                </a:lnTo>
                <a:lnTo>
                  <a:pt x="2302933" y="421481"/>
                </a:lnTo>
                <a:lnTo>
                  <a:pt x="2328333" y="432196"/>
                </a:lnTo>
                <a:lnTo>
                  <a:pt x="2362200" y="432196"/>
                </a:lnTo>
                <a:lnTo>
                  <a:pt x="2345266" y="432196"/>
                </a:lnTo>
                <a:lnTo>
                  <a:pt x="2336800" y="428625"/>
                </a:lnTo>
                <a:lnTo>
                  <a:pt x="2328333" y="428625"/>
                </a:lnTo>
                <a:lnTo>
                  <a:pt x="2319866" y="425053"/>
                </a:lnTo>
                <a:lnTo>
                  <a:pt x="2336800" y="417909"/>
                </a:lnTo>
                <a:lnTo>
                  <a:pt x="2345266" y="421481"/>
                </a:lnTo>
                <a:lnTo>
                  <a:pt x="2353733" y="417909"/>
                </a:lnTo>
                <a:lnTo>
                  <a:pt x="2429933" y="417909"/>
                </a:lnTo>
                <a:lnTo>
                  <a:pt x="2438400" y="414337"/>
                </a:lnTo>
                <a:lnTo>
                  <a:pt x="2472266" y="414337"/>
                </a:lnTo>
                <a:lnTo>
                  <a:pt x="2480733" y="410765"/>
                </a:lnTo>
                <a:lnTo>
                  <a:pt x="2489199" y="410765"/>
                </a:lnTo>
                <a:lnTo>
                  <a:pt x="2497666" y="414337"/>
                </a:lnTo>
                <a:lnTo>
                  <a:pt x="2514600" y="414337"/>
                </a:lnTo>
                <a:lnTo>
                  <a:pt x="2523066" y="417909"/>
                </a:lnTo>
                <a:lnTo>
                  <a:pt x="2582333" y="417909"/>
                </a:lnTo>
                <a:lnTo>
                  <a:pt x="2582333" y="414337"/>
                </a:lnTo>
                <a:lnTo>
                  <a:pt x="2573866" y="410765"/>
                </a:lnTo>
                <a:lnTo>
                  <a:pt x="2573866" y="403621"/>
                </a:lnTo>
                <a:lnTo>
                  <a:pt x="2582333" y="400050"/>
                </a:lnTo>
                <a:lnTo>
                  <a:pt x="2582333" y="389334"/>
                </a:lnTo>
                <a:lnTo>
                  <a:pt x="2590799" y="385762"/>
                </a:lnTo>
                <a:lnTo>
                  <a:pt x="2590799" y="382190"/>
                </a:lnTo>
                <a:lnTo>
                  <a:pt x="2582333" y="378618"/>
                </a:lnTo>
                <a:lnTo>
                  <a:pt x="2582333" y="357187"/>
                </a:lnTo>
                <a:lnTo>
                  <a:pt x="2573866" y="353615"/>
                </a:lnTo>
                <a:lnTo>
                  <a:pt x="2599266" y="342900"/>
                </a:lnTo>
                <a:lnTo>
                  <a:pt x="2599266" y="339328"/>
                </a:lnTo>
                <a:lnTo>
                  <a:pt x="2590799" y="335756"/>
                </a:lnTo>
                <a:lnTo>
                  <a:pt x="2599266" y="332184"/>
                </a:lnTo>
                <a:lnTo>
                  <a:pt x="2590799" y="332184"/>
                </a:lnTo>
                <a:lnTo>
                  <a:pt x="2582333" y="328612"/>
                </a:lnTo>
                <a:lnTo>
                  <a:pt x="2590799" y="325040"/>
                </a:lnTo>
                <a:lnTo>
                  <a:pt x="2573866" y="317896"/>
                </a:lnTo>
                <a:lnTo>
                  <a:pt x="2590799" y="310753"/>
                </a:lnTo>
                <a:lnTo>
                  <a:pt x="2590799" y="303609"/>
                </a:lnTo>
                <a:lnTo>
                  <a:pt x="2582333" y="300037"/>
                </a:lnTo>
                <a:lnTo>
                  <a:pt x="2582333" y="289321"/>
                </a:lnTo>
                <a:lnTo>
                  <a:pt x="2590799" y="285750"/>
                </a:lnTo>
                <a:lnTo>
                  <a:pt x="2590799" y="282178"/>
                </a:lnTo>
                <a:lnTo>
                  <a:pt x="2599266" y="278606"/>
                </a:lnTo>
                <a:lnTo>
                  <a:pt x="2590799" y="275034"/>
                </a:lnTo>
                <a:lnTo>
                  <a:pt x="2590799" y="253603"/>
                </a:lnTo>
                <a:lnTo>
                  <a:pt x="2599266" y="250031"/>
                </a:lnTo>
                <a:lnTo>
                  <a:pt x="2599266" y="242887"/>
                </a:lnTo>
                <a:lnTo>
                  <a:pt x="2582333" y="235743"/>
                </a:lnTo>
                <a:lnTo>
                  <a:pt x="2582333" y="232171"/>
                </a:lnTo>
                <a:lnTo>
                  <a:pt x="2590799" y="228600"/>
                </a:lnTo>
                <a:lnTo>
                  <a:pt x="2590799" y="225028"/>
                </a:lnTo>
                <a:lnTo>
                  <a:pt x="2582333" y="221456"/>
                </a:lnTo>
                <a:lnTo>
                  <a:pt x="2582333" y="214312"/>
                </a:lnTo>
                <a:lnTo>
                  <a:pt x="2590799" y="210740"/>
                </a:lnTo>
                <a:lnTo>
                  <a:pt x="2590799" y="203596"/>
                </a:lnTo>
                <a:lnTo>
                  <a:pt x="2599266" y="200025"/>
                </a:lnTo>
                <a:lnTo>
                  <a:pt x="2590799" y="196453"/>
                </a:lnTo>
                <a:lnTo>
                  <a:pt x="2590799" y="189309"/>
                </a:lnTo>
                <a:lnTo>
                  <a:pt x="2599266" y="185737"/>
                </a:lnTo>
                <a:lnTo>
                  <a:pt x="2599266" y="182165"/>
                </a:lnTo>
                <a:lnTo>
                  <a:pt x="2590799" y="178593"/>
                </a:lnTo>
                <a:lnTo>
                  <a:pt x="2590799" y="175021"/>
                </a:lnTo>
                <a:lnTo>
                  <a:pt x="2599266" y="171450"/>
                </a:lnTo>
                <a:lnTo>
                  <a:pt x="2599266" y="167878"/>
                </a:lnTo>
                <a:lnTo>
                  <a:pt x="2590799" y="167878"/>
                </a:lnTo>
                <a:lnTo>
                  <a:pt x="2582333" y="164306"/>
                </a:lnTo>
                <a:lnTo>
                  <a:pt x="2582333" y="160734"/>
                </a:lnTo>
                <a:lnTo>
                  <a:pt x="2590799" y="157162"/>
                </a:lnTo>
                <a:lnTo>
                  <a:pt x="2582333" y="153590"/>
                </a:lnTo>
                <a:lnTo>
                  <a:pt x="2607733" y="142875"/>
                </a:lnTo>
                <a:lnTo>
                  <a:pt x="2599266" y="139303"/>
                </a:lnTo>
                <a:lnTo>
                  <a:pt x="2599266" y="135731"/>
                </a:lnTo>
                <a:lnTo>
                  <a:pt x="2607733" y="132159"/>
                </a:lnTo>
                <a:lnTo>
                  <a:pt x="2607733" y="128587"/>
                </a:lnTo>
                <a:lnTo>
                  <a:pt x="2599266" y="125015"/>
                </a:lnTo>
                <a:lnTo>
                  <a:pt x="2599266" y="114300"/>
                </a:lnTo>
                <a:lnTo>
                  <a:pt x="2607733" y="110728"/>
                </a:lnTo>
                <a:lnTo>
                  <a:pt x="2599266" y="107156"/>
                </a:lnTo>
                <a:lnTo>
                  <a:pt x="2599266" y="103584"/>
                </a:lnTo>
                <a:lnTo>
                  <a:pt x="2590799" y="100012"/>
                </a:lnTo>
                <a:lnTo>
                  <a:pt x="2590799" y="96440"/>
                </a:lnTo>
                <a:lnTo>
                  <a:pt x="2599266" y="92868"/>
                </a:lnTo>
                <a:lnTo>
                  <a:pt x="2607733" y="92868"/>
                </a:lnTo>
                <a:lnTo>
                  <a:pt x="2599266" y="89296"/>
                </a:lnTo>
                <a:lnTo>
                  <a:pt x="2599266" y="82153"/>
                </a:lnTo>
                <a:lnTo>
                  <a:pt x="2590799" y="78581"/>
                </a:lnTo>
                <a:lnTo>
                  <a:pt x="2599266" y="75009"/>
                </a:lnTo>
                <a:lnTo>
                  <a:pt x="2590799" y="71437"/>
                </a:lnTo>
                <a:lnTo>
                  <a:pt x="2599266" y="67865"/>
                </a:lnTo>
                <a:lnTo>
                  <a:pt x="2607733" y="67865"/>
                </a:lnTo>
                <a:lnTo>
                  <a:pt x="2616199" y="64293"/>
                </a:lnTo>
                <a:lnTo>
                  <a:pt x="2599266" y="57150"/>
                </a:lnTo>
                <a:lnTo>
                  <a:pt x="2616199" y="50006"/>
                </a:lnTo>
                <a:lnTo>
                  <a:pt x="2616199" y="46434"/>
                </a:lnTo>
                <a:lnTo>
                  <a:pt x="2607733" y="42862"/>
                </a:lnTo>
                <a:lnTo>
                  <a:pt x="2616199" y="39290"/>
                </a:lnTo>
                <a:lnTo>
                  <a:pt x="2616199" y="35718"/>
                </a:lnTo>
                <a:lnTo>
                  <a:pt x="2624666" y="32146"/>
                </a:lnTo>
                <a:lnTo>
                  <a:pt x="2624666" y="21431"/>
                </a:lnTo>
                <a:lnTo>
                  <a:pt x="2616199" y="21431"/>
                </a:lnTo>
                <a:lnTo>
                  <a:pt x="2607733" y="17859"/>
                </a:lnTo>
                <a:lnTo>
                  <a:pt x="2607733" y="10715"/>
                </a:lnTo>
                <a:lnTo>
                  <a:pt x="2616199" y="7143"/>
                </a:lnTo>
                <a:lnTo>
                  <a:pt x="2616199" y="0"/>
                </a:lnTo>
                <a:close/>
              </a:path>
            </a:pathLst>
          </a:custGeom>
          <a:solidFill>
            <a:srgbClr val="B38B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3479800" cy="428625"/>
          </a:xfrm>
          <a:custGeom>
            <a:avLst/>
            <a:gdLst/>
            <a:ahLst/>
            <a:cxnLst/>
            <a:rect l="l" t="t" r="r" b="b"/>
            <a:pathLst>
              <a:path w="3479800" h="428625">
                <a:moveTo>
                  <a:pt x="0" y="0"/>
                </a:moveTo>
                <a:moveTo>
                  <a:pt x="2624666" y="0"/>
                </a:moveTo>
                <a:lnTo>
                  <a:pt x="2624666" y="7143"/>
                </a:lnTo>
                <a:lnTo>
                  <a:pt x="2616199" y="10715"/>
                </a:lnTo>
                <a:lnTo>
                  <a:pt x="2616199" y="17859"/>
                </a:lnTo>
                <a:lnTo>
                  <a:pt x="2624666" y="17859"/>
                </a:lnTo>
                <a:lnTo>
                  <a:pt x="2633133" y="21431"/>
                </a:lnTo>
                <a:lnTo>
                  <a:pt x="2633133" y="32146"/>
                </a:lnTo>
                <a:lnTo>
                  <a:pt x="2624666" y="35718"/>
                </a:lnTo>
                <a:lnTo>
                  <a:pt x="2624666" y="39290"/>
                </a:lnTo>
                <a:lnTo>
                  <a:pt x="2616199" y="42862"/>
                </a:lnTo>
                <a:lnTo>
                  <a:pt x="2624666" y="46434"/>
                </a:lnTo>
                <a:lnTo>
                  <a:pt x="2624666" y="50006"/>
                </a:lnTo>
                <a:lnTo>
                  <a:pt x="2607733" y="57150"/>
                </a:lnTo>
                <a:lnTo>
                  <a:pt x="2624666" y="64293"/>
                </a:lnTo>
                <a:lnTo>
                  <a:pt x="2607733" y="71437"/>
                </a:lnTo>
                <a:lnTo>
                  <a:pt x="2599266" y="71437"/>
                </a:lnTo>
                <a:lnTo>
                  <a:pt x="2607733" y="75009"/>
                </a:lnTo>
                <a:lnTo>
                  <a:pt x="2599266" y="78581"/>
                </a:lnTo>
                <a:lnTo>
                  <a:pt x="2607733" y="82153"/>
                </a:lnTo>
                <a:lnTo>
                  <a:pt x="2607733" y="89296"/>
                </a:lnTo>
                <a:lnTo>
                  <a:pt x="2616199" y="92868"/>
                </a:lnTo>
                <a:lnTo>
                  <a:pt x="2607733" y="96440"/>
                </a:lnTo>
                <a:lnTo>
                  <a:pt x="2599266" y="96440"/>
                </a:lnTo>
                <a:lnTo>
                  <a:pt x="2599266" y="100012"/>
                </a:lnTo>
                <a:lnTo>
                  <a:pt x="2607733" y="103584"/>
                </a:lnTo>
                <a:lnTo>
                  <a:pt x="2607733" y="107156"/>
                </a:lnTo>
                <a:lnTo>
                  <a:pt x="2616199" y="110728"/>
                </a:lnTo>
                <a:lnTo>
                  <a:pt x="2607733" y="114300"/>
                </a:lnTo>
                <a:lnTo>
                  <a:pt x="2607733" y="125015"/>
                </a:lnTo>
                <a:lnTo>
                  <a:pt x="2616199" y="128587"/>
                </a:lnTo>
                <a:lnTo>
                  <a:pt x="2616199" y="132159"/>
                </a:lnTo>
                <a:lnTo>
                  <a:pt x="2607733" y="135731"/>
                </a:lnTo>
                <a:lnTo>
                  <a:pt x="2607733" y="139303"/>
                </a:lnTo>
                <a:lnTo>
                  <a:pt x="2616199" y="142875"/>
                </a:lnTo>
                <a:lnTo>
                  <a:pt x="2590799" y="153590"/>
                </a:lnTo>
                <a:lnTo>
                  <a:pt x="2599266" y="157162"/>
                </a:lnTo>
                <a:lnTo>
                  <a:pt x="2590799" y="160734"/>
                </a:lnTo>
                <a:lnTo>
                  <a:pt x="2590799" y="164306"/>
                </a:lnTo>
                <a:lnTo>
                  <a:pt x="2599266" y="164306"/>
                </a:lnTo>
                <a:lnTo>
                  <a:pt x="2607733" y="167878"/>
                </a:lnTo>
                <a:lnTo>
                  <a:pt x="2607733" y="171450"/>
                </a:lnTo>
                <a:lnTo>
                  <a:pt x="2599266" y="175021"/>
                </a:lnTo>
                <a:lnTo>
                  <a:pt x="2599266" y="178593"/>
                </a:lnTo>
                <a:lnTo>
                  <a:pt x="2607733" y="182165"/>
                </a:lnTo>
                <a:lnTo>
                  <a:pt x="2607733" y="185737"/>
                </a:lnTo>
                <a:lnTo>
                  <a:pt x="2599266" y="189309"/>
                </a:lnTo>
                <a:lnTo>
                  <a:pt x="2599266" y="196453"/>
                </a:lnTo>
                <a:lnTo>
                  <a:pt x="2607733" y="200025"/>
                </a:lnTo>
                <a:lnTo>
                  <a:pt x="2599266" y="203596"/>
                </a:lnTo>
                <a:lnTo>
                  <a:pt x="2599266" y="210740"/>
                </a:lnTo>
                <a:lnTo>
                  <a:pt x="2590799" y="214312"/>
                </a:lnTo>
                <a:lnTo>
                  <a:pt x="2590799" y="221456"/>
                </a:lnTo>
                <a:lnTo>
                  <a:pt x="2599266" y="225028"/>
                </a:lnTo>
                <a:lnTo>
                  <a:pt x="2599266" y="228600"/>
                </a:lnTo>
                <a:lnTo>
                  <a:pt x="2590799" y="232171"/>
                </a:lnTo>
                <a:lnTo>
                  <a:pt x="2590799" y="235743"/>
                </a:lnTo>
                <a:lnTo>
                  <a:pt x="2607733" y="242887"/>
                </a:lnTo>
                <a:lnTo>
                  <a:pt x="2607733" y="250031"/>
                </a:lnTo>
                <a:lnTo>
                  <a:pt x="2599266" y="253603"/>
                </a:lnTo>
                <a:lnTo>
                  <a:pt x="2599266" y="275034"/>
                </a:lnTo>
                <a:lnTo>
                  <a:pt x="2607733" y="278606"/>
                </a:lnTo>
                <a:lnTo>
                  <a:pt x="2599266" y="282178"/>
                </a:lnTo>
                <a:lnTo>
                  <a:pt x="2599266" y="285750"/>
                </a:lnTo>
                <a:lnTo>
                  <a:pt x="2590799" y="289321"/>
                </a:lnTo>
                <a:lnTo>
                  <a:pt x="2590799" y="300037"/>
                </a:lnTo>
                <a:lnTo>
                  <a:pt x="2599266" y="303609"/>
                </a:lnTo>
                <a:lnTo>
                  <a:pt x="2599266" y="310753"/>
                </a:lnTo>
                <a:lnTo>
                  <a:pt x="2582333" y="317896"/>
                </a:lnTo>
                <a:lnTo>
                  <a:pt x="2599266" y="325040"/>
                </a:lnTo>
                <a:lnTo>
                  <a:pt x="2590799" y="328612"/>
                </a:lnTo>
                <a:lnTo>
                  <a:pt x="2599266" y="328612"/>
                </a:lnTo>
                <a:lnTo>
                  <a:pt x="2607733" y="332184"/>
                </a:lnTo>
                <a:lnTo>
                  <a:pt x="2599266" y="335756"/>
                </a:lnTo>
                <a:lnTo>
                  <a:pt x="2607733" y="339328"/>
                </a:lnTo>
                <a:lnTo>
                  <a:pt x="2607733" y="342900"/>
                </a:lnTo>
                <a:lnTo>
                  <a:pt x="2582333" y="353615"/>
                </a:lnTo>
                <a:lnTo>
                  <a:pt x="2590799" y="357187"/>
                </a:lnTo>
                <a:lnTo>
                  <a:pt x="2590799" y="378618"/>
                </a:lnTo>
                <a:lnTo>
                  <a:pt x="2599266" y="382190"/>
                </a:lnTo>
                <a:lnTo>
                  <a:pt x="2599266" y="385762"/>
                </a:lnTo>
                <a:lnTo>
                  <a:pt x="2590799" y="389334"/>
                </a:lnTo>
                <a:lnTo>
                  <a:pt x="2590799" y="400050"/>
                </a:lnTo>
                <a:lnTo>
                  <a:pt x="2582333" y="403621"/>
                </a:lnTo>
                <a:lnTo>
                  <a:pt x="2582333" y="410765"/>
                </a:lnTo>
                <a:lnTo>
                  <a:pt x="2590799" y="414337"/>
                </a:lnTo>
                <a:lnTo>
                  <a:pt x="2590799" y="417909"/>
                </a:lnTo>
                <a:lnTo>
                  <a:pt x="2599266" y="414337"/>
                </a:lnTo>
                <a:lnTo>
                  <a:pt x="2607733" y="417909"/>
                </a:lnTo>
                <a:lnTo>
                  <a:pt x="2633133" y="417909"/>
                </a:lnTo>
                <a:lnTo>
                  <a:pt x="2641599" y="414337"/>
                </a:lnTo>
                <a:lnTo>
                  <a:pt x="2650066" y="417909"/>
                </a:lnTo>
                <a:lnTo>
                  <a:pt x="2658533" y="417909"/>
                </a:lnTo>
                <a:lnTo>
                  <a:pt x="2667000" y="414337"/>
                </a:lnTo>
                <a:lnTo>
                  <a:pt x="2683933" y="421481"/>
                </a:lnTo>
                <a:lnTo>
                  <a:pt x="2692400" y="417909"/>
                </a:lnTo>
                <a:lnTo>
                  <a:pt x="2717800" y="417909"/>
                </a:lnTo>
                <a:lnTo>
                  <a:pt x="2726266" y="414337"/>
                </a:lnTo>
                <a:lnTo>
                  <a:pt x="2734733" y="417909"/>
                </a:lnTo>
                <a:lnTo>
                  <a:pt x="2743200" y="417909"/>
                </a:lnTo>
                <a:lnTo>
                  <a:pt x="2751666" y="414337"/>
                </a:lnTo>
                <a:lnTo>
                  <a:pt x="2827866" y="414337"/>
                </a:lnTo>
                <a:lnTo>
                  <a:pt x="2836333" y="417909"/>
                </a:lnTo>
                <a:lnTo>
                  <a:pt x="2827866" y="421481"/>
                </a:lnTo>
                <a:lnTo>
                  <a:pt x="2836333" y="421481"/>
                </a:lnTo>
                <a:lnTo>
                  <a:pt x="2836333" y="414337"/>
                </a:lnTo>
                <a:lnTo>
                  <a:pt x="2844800" y="410765"/>
                </a:lnTo>
                <a:lnTo>
                  <a:pt x="2853266" y="410765"/>
                </a:lnTo>
                <a:lnTo>
                  <a:pt x="2870200" y="417909"/>
                </a:lnTo>
                <a:lnTo>
                  <a:pt x="2887133" y="417909"/>
                </a:lnTo>
                <a:lnTo>
                  <a:pt x="2895600" y="421481"/>
                </a:lnTo>
                <a:lnTo>
                  <a:pt x="2929466" y="421481"/>
                </a:lnTo>
                <a:lnTo>
                  <a:pt x="2937933" y="425053"/>
                </a:lnTo>
                <a:lnTo>
                  <a:pt x="2997200" y="425053"/>
                </a:lnTo>
                <a:lnTo>
                  <a:pt x="3005666" y="421481"/>
                </a:lnTo>
                <a:lnTo>
                  <a:pt x="3014133" y="421481"/>
                </a:lnTo>
                <a:lnTo>
                  <a:pt x="3022600" y="425053"/>
                </a:lnTo>
                <a:lnTo>
                  <a:pt x="3031066" y="425053"/>
                </a:lnTo>
                <a:lnTo>
                  <a:pt x="3039533" y="421481"/>
                </a:lnTo>
                <a:lnTo>
                  <a:pt x="3064933" y="421481"/>
                </a:lnTo>
                <a:lnTo>
                  <a:pt x="3073400" y="417909"/>
                </a:lnTo>
                <a:lnTo>
                  <a:pt x="3081866" y="421481"/>
                </a:lnTo>
                <a:lnTo>
                  <a:pt x="3098800" y="421481"/>
                </a:lnTo>
                <a:lnTo>
                  <a:pt x="3107266" y="425053"/>
                </a:lnTo>
                <a:lnTo>
                  <a:pt x="3107266" y="428625"/>
                </a:lnTo>
                <a:lnTo>
                  <a:pt x="3115733" y="428625"/>
                </a:lnTo>
                <a:lnTo>
                  <a:pt x="3124200" y="425053"/>
                </a:lnTo>
                <a:lnTo>
                  <a:pt x="3149600" y="425053"/>
                </a:lnTo>
                <a:lnTo>
                  <a:pt x="3158066" y="421481"/>
                </a:lnTo>
                <a:lnTo>
                  <a:pt x="3166533" y="425053"/>
                </a:lnTo>
                <a:lnTo>
                  <a:pt x="3175000" y="425053"/>
                </a:lnTo>
                <a:lnTo>
                  <a:pt x="3183466" y="421481"/>
                </a:lnTo>
                <a:lnTo>
                  <a:pt x="3259666" y="421481"/>
                </a:lnTo>
                <a:lnTo>
                  <a:pt x="3268133" y="425053"/>
                </a:lnTo>
                <a:lnTo>
                  <a:pt x="3335866" y="425053"/>
                </a:lnTo>
                <a:lnTo>
                  <a:pt x="3344333" y="421481"/>
                </a:lnTo>
                <a:lnTo>
                  <a:pt x="3352800" y="425053"/>
                </a:lnTo>
                <a:lnTo>
                  <a:pt x="3471333" y="425053"/>
                </a:lnTo>
                <a:lnTo>
                  <a:pt x="3479800" y="421481"/>
                </a:lnTo>
                <a:lnTo>
                  <a:pt x="3471333" y="417909"/>
                </a:lnTo>
                <a:lnTo>
                  <a:pt x="3462866" y="417909"/>
                </a:lnTo>
                <a:lnTo>
                  <a:pt x="3454400" y="414337"/>
                </a:lnTo>
                <a:lnTo>
                  <a:pt x="3454400" y="407193"/>
                </a:lnTo>
                <a:lnTo>
                  <a:pt x="3462866" y="403621"/>
                </a:lnTo>
                <a:lnTo>
                  <a:pt x="3454400" y="400050"/>
                </a:lnTo>
                <a:lnTo>
                  <a:pt x="3454400" y="385762"/>
                </a:lnTo>
                <a:lnTo>
                  <a:pt x="3445933" y="382190"/>
                </a:lnTo>
                <a:lnTo>
                  <a:pt x="3454400" y="378618"/>
                </a:lnTo>
                <a:lnTo>
                  <a:pt x="3454400" y="375046"/>
                </a:lnTo>
                <a:lnTo>
                  <a:pt x="3445933" y="371475"/>
                </a:lnTo>
                <a:lnTo>
                  <a:pt x="3445933" y="360759"/>
                </a:lnTo>
                <a:lnTo>
                  <a:pt x="3454400" y="357187"/>
                </a:lnTo>
                <a:lnTo>
                  <a:pt x="3454400" y="339328"/>
                </a:lnTo>
                <a:lnTo>
                  <a:pt x="3462866" y="335756"/>
                </a:lnTo>
                <a:lnTo>
                  <a:pt x="3462866" y="332184"/>
                </a:lnTo>
                <a:lnTo>
                  <a:pt x="3454400" y="332184"/>
                </a:lnTo>
                <a:lnTo>
                  <a:pt x="3445933" y="328612"/>
                </a:lnTo>
                <a:lnTo>
                  <a:pt x="3445933" y="325040"/>
                </a:lnTo>
                <a:lnTo>
                  <a:pt x="3454400" y="321468"/>
                </a:lnTo>
                <a:lnTo>
                  <a:pt x="3445933" y="321468"/>
                </a:lnTo>
                <a:lnTo>
                  <a:pt x="3437466" y="317896"/>
                </a:lnTo>
                <a:lnTo>
                  <a:pt x="3445933" y="314325"/>
                </a:lnTo>
                <a:lnTo>
                  <a:pt x="3445933" y="310753"/>
                </a:lnTo>
                <a:lnTo>
                  <a:pt x="3437466" y="307181"/>
                </a:lnTo>
                <a:lnTo>
                  <a:pt x="3445933" y="303609"/>
                </a:lnTo>
                <a:lnTo>
                  <a:pt x="3454400" y="303609"/>
                </a:lnTo>
                <a:lnTo>
                  <a:pt x="3479800" y="292893"/>
                </a:lnTo>
                <a:lnTo>
                  <a:pt x="3471333" y="289321"/>
                </a:lnTo>
                <a:lnTo>
                  <a:pt x="3471333" y="285750"/>
                </a:lnTo>
                <a:lnTo>
                  <a:pt x="3462866" y="282178"/>
                </a:lnTo>
                <a:lnTo>
                  <a:pt x="3462866" y="278606"/>
                </a:lnTo>
                <a:lnTo>
                  <a:pt x="3454400" y="278606"/>
                </a:lnTo>
                <a:lnTo>
                  <a:pt x="3445933" y="275034"/>
                </a:lnTo>
                <a:lnTo>
                  <a:pt x="3471333" y="264318"/>
                </a:lnTo>
                <a:lnTo>
                  <a:pt x="3462866" y="260746"/>
                </a:lnTo>
                <a:lnTo>
                  <a:pt x="3462866" y="242887"/>
                </a:lnTo>
                <a:lnTo>
                  <a:pt x="3454400" y="239315"/>
                </a:lnTo>
                <a:lnTo>
                  <a:pt x="3454400" y="235743"/>
                </a:lnTo>
                <a:lnTo>
                  <a:pt x="3445933" y="232171"/>
                </a:lnTo>
                <a:lnTo>
                  <a:pt x="3445933" y="228600"/>
                </a:lnTo>
                <a:lnTo>
                  <a:pt x="3462866" y="221456"/>
                </a:lnTo>
                <a:lnTo>
                  <a:pt x="3454400" y="217884"/>
                </a:lnTo>
                <a:lnTo>
                  <a:pt x="3462866" y="214312"/>
                </a:lnTo>
                <a:lnTo>
                  <a:pt x="3454400" y="210740"/>
                </a:lnTo>
                <a:lnTo>
                  <a:pt x="3462866" y="207168"/>
                </a:lnTo>
                <a:lnTo>
                  <a:pt x="3454400" y="203596"/>
                </a:lnTo>
                <a:lnTo>
                  <a:pt x="3454400" y="200025"/>
                </a:lnTo>
                <a:lnTo>
                  <a:pt x="3445933" y="196453"/>
                </a:lnTo>
                <a:lnTo>
                  <a:pt x="3462866" y="189309"/>
                </a:lnTo>
                <a:lnTo>
                  <a:pt x="3462866" y="182165"/>
                </a:lnTo>
                <a:lnTo>
                  <a:pt x="3471333" y="178593"/>
                </a:lnTo>
                <a:lnTo>
                  <a:pt x="3462866" y="175021"/>
                </a:lnTo>
                <a:lnTo>
                  <a:pt x="3429000" y="175021"/>
                </a:lnTo>
                <a:lnTo>
                  <a:pt x="3420533" y="171450"/>
                </a:lnTo>
                <a:lnTo>
                  <a:pt x="3420533" y="167878"/>
                </a:lnTo>
                <a:lnTo>
                  <a:pt x="3437466" y="160734"/>
                </a:lnTo>
                <a:lnTo>
                  <a:pt x="3445933" y="160734"/>
                </a:lnTo>
                <a:lnTo>
                  <a:pt x="3454400" y="157162"/>
                </a:lnTo>
                <a:lnTo>
                  <a:pt x="3479800" y="157162"/>
                </a:lnTo>
                <a:lnTo>
                  <a:pt x="3462866" y="150018"/>
                </a:lnTo>
                <a:lnTo>
                  <a:pt x="3471333" y="146446"/>
                </a:lnTo>
                <a:lnTo>
                  <a:pt x="3479800" y="146446"/>
                </a:lnTo>
                <a:lnTo>
                  <a:pt x="3479800" y="139303"/>
                </a:lnTo>
                <a:lnTo>
                  <a:pt x="3471333" y="139303"/>
                </a:lnTo>
                <a:lnTo>
                  <a:pt x="3462866" y="135731"/>
                </a:lnTo>
                <a:lnTo>
                  <a:pt x="3471333" y="132159"/>
                </a:lnTo>
                <a:lnTo>
                  <a:pt x="3462866" y="128587"/>
                </a:lnTo>
                <a:lnTo>
                  <a:pt x="3462866" y="117871"/>
                </a:lnTo>
                <a:lnTo>
                  <a:pt x="3445933" y="117871"/>
                </a:lnTo>
                <a:lnTo>
                  <a:pt x="3437466" y="114300"/>
                </a:lnTo>
                <a:lnTo>
                  <a:pt x="3429000" y="114300"/>
                </a:lnTo>
                <a:lnTo>
                  <a:pt x="3420533" y="110728"/>
                </a:lnTo>
                <a:lnTo>
                  <a:pt x="3420533" y="107156"/>
                </a:lnTo>
                <a:lnTo>
                  <a:pt x="3429000" y="103584"/>
                </a:lnTo>
                <a:lnTo>
                  <a:pt x="3437466" y="107156"/>
                </a:lnTo>
                <a:lnTo>
                  <a:pt x="3445933" y="103584"/>
                </a:lnTo>
                <a:lnTo>
                  <a:pt x="3445933" y="89296"/>
                </a:lnTo>
                <a:lnTo>
                  <a:pt x="3454400" y="85725"/>
                </a:lnTo>
                <a:lnTo>
                  <a:pt x="3454400" y="78581"/>
                </a:lnTo>
                <a:lnTo>
                  <a:pt x="3462866" y="75009"/>
                </a:lnTo>
                <a:lnTo>
                  <a:pt x="3471333" y="75009"/>
                </a:lnTo>
                <a:lnTo>
                  <a:pt x="3471333" y="67865"/>
                </a:lnTo>
                <a:lnTo>
                  <a:pt x="3445933" y="57150"/>
                </a:lnTo>
                <a:lnTo>
                  <a:pt x="3445933" y="53578"/>
                </a:lnTo>
                <a:lnTo>
                  <a:pt x="3454400" y="50006"/>
                </a:lnTo>
                <a:lnTo>
                  <a:pt x="3454400" y="42862"/>
                </a:lnTo>
                <a:lnTo>
                  <a:pt x="3437466" y="42862"/>
                </a:lnTo>
                <a:lnTo>
                  <a:pt x="3429000" y="39290"/>
                </a:lnTo>
                <a:lnTo>
                  <a:pt x="3429000" y="35718"/>
                </a:lnTo>
                <a:lnTo>
                  <a:pt x="3420533" y="32146"/>
                </a:lnTo>
                <a:lnTo>
                  <a:pt x="3420533" y="25003"/>
                </a:lnTo>
                <a:lnTo>
                  <a:pt x="3412066" y="21431"/>
                </a:lnTo>
                <a:lnTo>
                  <a:pt x="3420533" y="17859"/>
                </a:lnTo>
                <a:lnTo>
                  <a:pt x="3454400" y="17859"/>
                </a:lnTo>
                <a:lnTo>
                  <a:pt x="3462866" y="14287"/>
                </a:lnTo>
                <a:lnTo>
                  <a:pt x="3454400" y="10715"/>
                </a:lnTo>
                <a:lnTo>
                  <a:pt x="3454400" y="7143"/>
                </a:lnTo>
                <a:lnTo>
                  <a:pt x="3437466" y="7143"/>
                </a:lnTo>
                <a:lnTo>
                  <a:pt x="3429000" y="3571"/>
                </a:lnTo>
                <a:lnTo>
                  <a:pt x="3420533" y="3571"/>
                </a:lnTo>
                <a:lnTo>
                  <a:pt x="3412066" y="7143"/>
                </a:lnTo>
                <a:lnTo>
                  <a:pt x="3403600" y="3571"/>
                </a:lnTo>
                <a:lnTo>
                  <a:pt x="3403600" y="0"/>
                </a:lnTo>
                <a:close/>
              </a:path>
            </a:pathLst>
          </a:custGeom>
          <a:solidFill>
            <a:srgbClr val="B48C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4343400" cy="432196"/>
          </a:xfrm>
          <a:custGeom>
            <a:avLst/>
            <a:gdLst/>
            <a:ahLst/>
            <a:cxnLst/>
            <a:rect l="l" t="t" r="r" b="b"/>
            <a:pathLst>
              <a:path w="4343400" h="432196">
                <a:moveTo>
                  <a:pt x="0" y="0"/>
                </a:moveTo>
                <a:moveTo>
                  <a:pt x="3412066" y="0"/>
                </a:moveTo>
                <a:lnTo>
                  <a:pt x="3412066" y="3571"/>
                </a:lnTo>
                <a:lnTo>
                  <a:pt x="3420533" y="0"/>
                </a:lnTo>
                <a:lnTo>
                  <a:pt x="3429000" y="0"/>
                </a:lnTo>
                <a:lnTo>
                  <a:pt x="3437466" y="3571"/>
                </a:lnTo>
                <a:lnTo>
                  <a:pt x="3454400" y="3571"/>
                </a:lnTo>
                <a:lnTo>
                  <a:pt x="3462866" y="7143"/>
                </a:lnTo>
                <a:lnTo>
                  <a:pt x="3462866" y="10715"/>
                </a:lnTo>
                <a:lnTo>
                  <a:pt x="3471333" y="14287"/>
                </a:lnTo>
                <a:lnTo>
                  <a:pt x="3454400" y="21431"/>
                </a:lnTo>
                <a:lnTo>
                  <a:pt x="3420533" y="21431"/>
                </a:lnTo>
                <a:lnTo>
                  <a:pt x="3429000" y="25003"/>
                </a:lnTo>
                <a:lnTo>
                  <a:pt x="3429000" y="32146"/>
                </a:lnTo>
                <a:lnTo>
                  <a:pt x="3437466" y="35718"/>
                </a:lnTo>
                <a:lnTo>
                  <a:pt x="3437466" y="39290"/>
                </a:lnTo>
                <a:lnTo>
                  <a:pt x="3454400" y="39290"/>
                </a:lnTo>
                <a:lnTo>
                  <a:pt x="3462866" y="42862"/>
                </a:lnTo>
                <a:lnTo>
                  <a:pt x="3462866" y="50006"/>
                </a:lnTo>
                <a:lnTo>
                  <a:pt x="3454400" y="53578"/>
                </a:lnTo>
                <a:lnTo>
                  <a:pt x="3454400" y="57150"/>
                </a:lnTo>
                <a:lnTo>
                  <a:pt x="3479800" y="67865"/>
                </a:lnTo>
                <a:lnTo>
                  <a:pt x="3479800" y="75009"/>
                </a:lnTo>
                <a:lnTo>
                  <a:pt x="3471333" y="78581"/>
                </a:lnTo>
                <a:lnTo>
                  <a:pt x="3462866" y="78581"/>
                </a:lnTo>
                <a:lnTo>
                  <a:pt x="3462866" y="85725"/>
                </a:lnTo>
                <a:lnTo>
                  <a:pt x="3454400" y="89296"/>
                </a:lnTo>
                <a:lnTo>
                  <a:pt x="3454400" y="103584"/>
                </a:lnTo>
                <a:lnTo>
                  <a:pt x="3437466" y="110728"/>
                </a:lnTo>
                <a:lnTo>
                  <a:pt x="3429000" y="107156"/>
                </a:lnTo>
                <a:lnTo>
                  <a:pt x="3429000" y="110728"/>
                </a:lnTo>
                <a:lnTo>
                  <a:pt x="3437466" y="110728"/>
                </a:lnTo>
                <a:lnTo>
                  <a:pt x="3445933" y="114300"/>
                </a:lnTo>
                <a:lnTo>
                  <a:pt x="3462866" y="114300"/>
                </a:lnTo>
                <a:lnTo>
                  <a:pt x="3471333" y="117871"/>
                </a:lnTo>
                <a:lnTo>
                  <a:pt x="3471333" y="128587"/>
                </a:lnTo>
                <a:lnTo>
                  <a:pt x="3479800" y="132159"/>
                </a:lnTo>
                <a:lnTo>
                  <a:pt x="3471333" y="135731"/>
                </a:lnTo>
                <a:lnTo>
                  <a:pt x="3479800" y="135731"/>
                </a:lnTo>
                <a:lnTo>
                  <a:pt x="3488266" y="139303"/>
                </a:lnTo>
                <a:lnTo>
                  <a:pt x="3488266" y="146446"/>
                </a:lnTo>
                <a:lnTo>
                  <a:pt x="3479800" y="150018"/>
                </a:lnTo>
                <a:lnTo>
                  <a:pt x="3471333" y="150018"/>
                </a:lnTo>
                <a:lnTo>
                  <a:pt x="3488266" y="157162"/>
                </a:lnTo>
                <a:lnTo>
                  <a:pt x="3479800" y="160734"/>
                </a:lnTo>
                <a:lnTo>
                  <a:pt x="3454400" y="160734"/>
                </a:lnTo>
                <a:lnTo>
                  <a:pt x="3445933" y="164306"/>
                </a:lnTo>
                <a:lnTo>
                  <a:pt x="3437466" y="164306"/>
                </a:lnTo>
                <a:lnTo>
                  <a:pt x="3429000" y="167878"/>
                </a:lnTo>
                <a:lnTo>
                  <a:pt x="3429000" y="171450"/>
                </a:lnTo>
                <a:lnTo>
                  <a:pt x="3462866" y="171450"/>
                </a:lnTo>
                <a:lnTo>
                  <a:pt x="3479800" y="178593"/>
                </a:lnTo>
                <a:lnTo>
                  <a:pt x="3471333" y="182165"/>
                </a:lnTo>
                <a:lnTo>
                  <a:pt x="3471333" y="189309"/>
                </a:lnTo>
                <a:lnTo>
                  <a:pt x="3454400" y="196453"/>
                </a:lnTo>
                <a:lnTo>
                  <a:pt x="3462866" y="200025"/>
                </a:lnTo>
                <a:lnTo>
                  <a:pt x="3462866" y="203596"/>
                </a:lnTo>
                <a:lnTo>
                  <a:pt x="3471333" y="207168"/>
                </a:lnTo>
                <a:lnTo>
                  <a:pt x="3462866" y="210740"/>
                </a:lnTo>
                <a:lnTo>
                  <a:pt x="3471333" y="214312"/>
                </a:lnTo>
                <a:lnTo>
                  <a:pt x="3462866" y="217884"/>
                </a:lnTo>
                <a:lnTo>
                  <a:pt x="3471333" y="221456"/>
                </a:lnTo>
                <a:lnTo>
                  <a:pt x="3454400" y="228600"/>
                </a:lnTo>
                <a:lnTo>
                  <a:pt x="3454400" y="232171"/>
                </a:lnTo>
                <a:lnTo>
                  <a:pt x="3462866" y="235743"/>
                </a:lnTo>
                <a:lnTo>
                  <a:pt x="3462866" y="239315"/>
                </a:lnTo>
                <a:lnTo>
                  <a:pt x="3471333" y="242887"/>
                </a:lnTo>
                <a:lnTo>
                  <a:pt x="3471333" y="260746"/>
                </a:lnTo>
                <a:lnTo>
                  <a:pt x="3479800" y="264318"/>
                </a:lnTo>
                <a:lnTo>
                  <a:pt x="3454400" y="275034"/>
                </a:lnTo>
                <a:lnTo>
                  <a:pt x="3462866" y="275034"/>
                </a:lnTo>
                <a:lnTo>
                  <a:pt x="3471333" y="278606"/>
                </a:lnTo>
                <a:lnTo>
                  <a:pt x="3471333" y="282178"/>
                </a:lnTo>
                <a:lnTo>
                  <a:pt x="3479800" y="285750"/>
                </a:lnTo>
                <a:lnTo>
                  <a:pt x="3479800" y="289321"/>
                </a:lnTo>
                <a:lnTo>
                  <a:pt x="3488266" y="292893"/>
                </a:lnTo>
                <a:lnTo>
                  <a:pt x="3454400" y="307181"/>
                </a:lnTo>
                <a:lnTo>
                  <a:pt x="3445933" y="307181"/>
                </a:lnTo>
                <a:lnTo>
                  <a:pt x="3454400" y="310753"/>
                </a:lnTo>
                <a:lnTo>
                  <a:pt x="3454400" y="314325"/>
                </a:lnTo>
                <a:lnTo>
                  <a:pt x="3445933" y="317896"/>
                </a:lnTo>
                <a:lnTo>
                  <a:pt x="3454400" y="317896"/>
                </a:lnTo>
                <a:lnTo>
                  <a:pt x="3462866" y="321468"/>
                </a:lnTo>
                <a:lnTo>
                  <a:pt x="3454400" y="325040"/>
                </a:lnTo>
                <a:lnTo>
                  <a:pt x="3454400" y="328612"/>
                </a:lnTo>
                <a:lnTo>
                  <a:pt x="3462866" y="328612"/>
                </a:lnTo>
                <a:lnTo>
                  <a:pt x="3471333" y="332184"/>
                </a:lnTo>
                <a:lnTo>
                  <a:pt x="3471333" y="335756"/>
                </a:lnTo>
                <a:lnTo>
                  <a:pt x="3462866" y="339328"/>
                </a:lnTo>
                <a:lnTo>
                  <a:pt x="3462866" y="357187"/>
                </a:lnTo>
                <a:lnTo>
                  <a:pt x="3454400" y="360759"/>
                </a:lnTo>
                <a:lnTo>
                  <a:pt x="3454400" y="371475"/>
                </a:lnTo>
                <a:lnTo>
                  <a:pt x="3462866" y="375046"/>
                </a:lnTo>
                <a:lnTo>
                  <a:pt x="3462866" y="378618"/>
                </a:lnTo>
                <a:lnTo>
                  <a:pt x="3454400" y="382190"/>
                </a:lnTo>
                <a:lnTo>
                  <a:pt x="3462866" y="385762"/>
                </a:lnTo>
                <a:lnTo>
                  <a:pt x="3462866" y="400050"/>
                </a:lnTo>
                <a:lnTo>
                  <a:pt x="3471333" y="403621"/>
                </a:lnTo>
                <a:lnTo>
                  <a:pt x="3462866" y="407193"/>
                </a:lnTo>
                <a:lnTo>
                  <a:pt x="3462866" y="414337"/>
                </a:lnTo>
                <a:lnTo>
                  <a:pt x="3471333" y="414337"/>
                </a:lnTo>
                <a:lnTo>
                  <a:pt x="3488266" y="421481"/>
                </a:lnTo>
                <a:lnTo>
                  <a:pt x="3479800" y="425053"/>
                </a:lnTo>
                <a:lnTo>
                  <a:pt x="3598333" y="425053"/>
                </a:lnTo>
                <a:lnTo>
                  <a:pt x="3606800" y="428625"/>
                </a:lnTo>
                <a:lnTo>
                  <a:pt x="3657600" y="428625"/>
                </a:lnTo>
                <a:lnTo>
                  <a:pt x="3666066" y="425053"/>
                </a:lnTo>
                <a:lnTo>
                  <a:pt x="3674533" y="425053"/>
                </a:lnTo>
                <a:lnTo>
                  <a:pt x="3683000" y="428625"/>
                </a:lnTo>
                <a:lnTo>
                  <a:pt x="3691466" y="428625"/>
                </a:lnTo>
                <a:lnTo>
                  <a:pt x="3699933" y="425053"/>
                </a:lnTo>
                <a:lnTo>
                  <a:pt x="3750733" y="425053"/>
                </a:lnTo>
                <a:lnTo>
                  <a:pt x="3759199" y="428625"/>
                </a:lnTo>
                <a:lnTo>
                  <a:pt x="3869266" y="428625"/>
                </a:lnTo>
                <a:lnTo>
                  <a:pt x="3877733" y="432196"/>
                </a:lnTo>
                <a:lnTo>
                  <a:pt x="4072466" y="432196"/>
                </a:lnTo>
                <a:lnTo>
                  <a:pt x="4080933" y="428625"/>
                </a:lnTo>
                <a:lnTo>
                  <a:pt x="4089400" y="428625"/>
                </a:lnTo>
                <a:lnTo>
                  <a:pt x="4097866" y="432196"/>
                </a:lnTo>
                <a:lnTo>
                  <a:pt x="4106333" y="432196"/>
                </a:lnTo>
                <a:lnTo>
                  <a:pt x="4114800" y="428625"/>
                </a:lnTo>
                <a:lnTo>
                  <a:pt x="4123266" y="432196"/>
                </a:lnTo>
                <a:lnTo>
                  <a:pt x="4165600" y="432196"/>
                </a:lnTo>
                <a:lnTo>
                  <a:pt x="4174066" y="428625"/>
                </a:lnTo>
                <a:lnTo>
                  <a:pt x="4182533" y="432196"/>
                </a:lnTo>
                <a:lnTo>
                  <a:pt x="4309533" y="432196"/>
                </a:lnTo>
                <a:lnTo>
                  <a:pt x="4318000" y="428625"/>
                </a:lnTo>
                <a:lnTo>
                  <a:pt x="4326466" y="428625"/>
                </a:lnTo>
                <a:lnTo>
                  <a:pt x="4326466" y="414337"/>
                </a:lnTo>
                <a:lnTo>
                  <a:pt x="4334933" y="410765"/>
                </a:lnTo>
                <a:lnTo>
                  <a:pt x="4326466" y="407193"/>
                </a:lnTo>
                <a:lnTo>
                  <a:pt x="4334933" y="403621"/>
                </a:lnTo>
                <a:lnTo>
                  <a:pt x="4334933" y="400050"/>
                </a:lnTo>
                <a:lnTo>
                  <a:pt x="4326466" y="396478"/>
                </a:lnTo>
                <a:lnTo>
                  <a:pt x="4326466" y="389334"/>
                </a:lnTo>
                <a:lnTo>
                  <a:pt x="4318000" y="385762"/>
                </a:lnTo>
                <a:lnTo>
                  <a:pt x="4326466" y="382190"/>
                </a:lnTo>
                <a:lnTo>
                  <a:pt x="4318000" y="378618"/>
                </a:lnTo>
                <a:lnTo>
                  <a:pt x="4326466" y="375046"/>
                </a:lnTo>
                <a:lnTo>
                  <a:pt x="4326466" y="371475"/>
                </a:lnTo>
                <a:lnTo>
                  <a:pt x="4318000" y="367903"/>
                </a:lnTo>
                <a:lnTo>
                  <a:pt x="4334933" y="360759"/>
                </a:lnTo>
                <a:lnTo>
                  <a:pt x="4309533" y="360759"/>
                </a:lnTo>
                <a:lnTo>
                  <a:pt x="4301066" y="357187"/>
                </a:lnTo>
                <a:lnTo>
                  <a:pt x="4309533" y="353615"/>
                </a:lnTo>
                <a:lnTo>
                  <a:pt x="4301066" y="350043"/>
                </a:lnTo>
                <a:lnTo>
                  <a:pt x="4318000" y="342900"/>
                </a:lnTo>
                <a:lnTo>
                  <a:pt x="4326466" y="346471"/>
                </a:lnTo>
                <a:lnTo>
                  <a:pt x="4334933" y="346471"/>
                </a:lnTo>
                <a:lnTo>
                  <a:pt x="4326466" y="342900"/>
                </a:lnTo>
                <a:lnTo>
                  <a:pt x="4326466" y="339328"/>
                </a:lnTo>
                <a:lnTo>
                  <a:pt x="4334933" y="335756"/>
                </a:lnTo>
                <a:lnTo>
                  <a:pt x="4326466" y="332184"/>
                </a:lnTo>
                <a:lnTo>
                  <a:pt x="4326466" y="328612"/>
                </a:lnTo>
                <a:lnTo>
                  <a:pt x="4309533" y="321468"/>
                </a:lnTo>
                <a:lnTo>
                  <a:pt x="4326466" y="314325"/>
                </a:lnTo>
                <a:lnTo>
                  <a:pt x="4334933" y="314325"/>
                </a:lnTo>
                <a:lnTo>
                  <a:pt x="4343400" y="310753"/>
                </a:lnTo>
                <a:lnTo>
                  <a:pt x="4334933" y="307181"/>
                </a:lnTo>
                <a:lnTo>
                  <a:pt x="4334933" y="282178"/>
                </a:lnTo>
                <a:lnTo>
                  <a:pt x="4326466" y="282178"/>
                </a:lnTo>
                <a:lnTo>
                  <a:pt x="4318000" y="278606"/>
                </a:lnTo>
                <a:lnTo>
                  <a:pt x="4318000" y="275034"/>
                </a:lnTo>
                <a:lnTo>
                  <a:pt x="4326466" y="271462"/>
                </a:lnTo>
                <a:lnTo>
                  <a:pt x="4334933" y="271462"/>
                </a:lnTo>
                <a:lnTo>
                  <a:pt x="4326466" y="267890"/>
                </a:lnTo>
                <a:lnTo>
                  <a:pt x="4326466" y="264318"/>
                </a:lnTo>
                <a:lnTo>
                  <a:pt x="4318000" y="260746"/>
                </a:lnTo>
                <a:lnTo>
                  <a:pt x="4318000" y="257175"/>
                </a:lnTo>
                <a:lnTo>
                  <a:pt x="4334933" y="250031"/>
                </a:lnTo>
                <a:lnTo>
                  <a:pt x="4343400" y="250031"/>
                </a:lnTo>
                <a:lnTo>
                  <a:pt x="4343400" y="239315"/>
                </a:lnTo>
                <a:lnTo>
                  <a:pt x="4334933" y="235743"/>
                </a:lnTo>
                <a:lnTo>
                  <a:pt x="4326466" y="235743"/>
                </a:lnTo>
                <a:lnTo>
                  <a:pt x="4318000" y="232171"/>
                </a:lnTo>
                <a:lnTo>
                  <a:pt x="4318000" y="228600"/>
                </a:lnTo>
                <a:lnTo>
                  <a:pt x="4309533" y="225028"/>
                </a:lnTo>
                <a:lnTo>
                  <a:pt x="4309533" y="221456"/>
                </a:lnTo>
                <a:lnTo>
                  <a:pt x="4326466" y="214312"/>
                </a:lnTo>
                <a:lnTo>
                  <a:pt x="4326466" y="210740"/>
                </a:lnTo>
                <a:lnTo>
                  <a:pt x="4309533" y="203596"/>
                </a:lnTo>
                <a:lnTo>
                  <a:pt x="4309533" y="196453"/>
                </a:lnTo>
                <a:lnTo>
                  <a:pt x="4326466" y="189309"/>
                </a:lnTo>
                <a:lnTo>
                  <a:pt x="4334933" y="189309"/>
                </a:lnTo>
                <a:lnTo>
                  <a:pt x="4334933" y="167878"/>
                </a:lnTo>
                <a:lnTo>
                  <a:pt x="4318000" y="160734"/>
                </a:lnTo>
                <a:lnTo>
                  <a:pt x="4301066" y="160734"/>
                </a:lnTo>
                <a:lnTo>
                  <a:pt x="4292600" y="157162"/>
                </a:lnTo>
                <a:lnTo>
                  <a:pt x="4301066" y="153590"/>
                </a:lnTo>
                <a:lnTo>
                  <a:pt x="4301066" y="146446"/>
                </a:lnTo>
                <a:lnTo>
                  <a:pt x="4309533" y="142875"/>
                </a:lnTo>
                <a:lnTo>
                  <a:pt x="4309533" y="139303"/>
                </a:lnTo>
                <a:lnTo>
                  <a:pt x="4318000" y="135731"/>
                </a:lnTo>
                <a:lnTo>
                  <a:pt x="4334933" y="135731"/>
                </a:lnTo>
                <a:lnTo>
                  <a:pt x="4334933" y="132159"/>
                </a:lnTo>
                <a:lnTo>
                  <a:pt x="4343400" y="128587"/>
                </a:lnTo>
                <a:lnTo>
                  <a:pt x="4334933" y="125015"/>
                </a:lnTo>
                <a:lnTo>
                  <a:pt x="4326466" y="125015"/>
                </a:lnTo>
                <a:lnTo>
                  <a:pt x="4318000" y="121443"/>
                </a:lnTo>
                <a:lnTo>
                  <a:pt x="4326466" y="117871"/>
                </a:lnTo>
                <a:lnTo>
                  <a:pt x="4326466" y="110728"/>
                </a:lnTo>
                <a:lnTo>
                  <a:pt x="4334933" y="107156"/>
                </a:lnTo>
                <a:lnTo>
                  <a:pt x="4334933" y="103584"/>
                </a:lnTo>
                <a:lnTo>
                  <a:pt x="4318000" y="96440"/>
                </a:lnTo>
                <a:lnTo>
                  <a:pt x="4326466" y="92868"/>
                </a:lnTo>
                <a:lnTo>
                  <a:pt x="4326466" y="89296"/>
                </a:lnTo>
                <a:lnTo>
                  <a:pt x="4318000" y="85725"/>
                </a:lnTo>
                <a:lnTo>
                  <a:pt x="4309533" y="85725"/>
                </a:lnTo>
                <a:lnTo>
                  <a:pt x="4301066" y="82153"/>
                </a:lnTo>
                <a:lnTo>
                  <a:pt x="4301066" y="78581"/>
                </a:lnTo>
                <a:lnTo>
                  <a:pt x="4318000" y="71437"/>
                </a:lnTo>
                <a:lnTo>
                  <a:pt x="4326466" y="75009"/>
                </a:lnTo>
                <a:lnTo>
                  <a:pt x="4334933" y="75009"/>
                </a:lnTo>
                <a:lnTo>
                  <a:pt x="4334933" y="71437"/>
                </a:lnTo>
                <a:lnTo>
                  <a:pt x="4309533" y="60721"/>
                </a:lnTo>
                <a:lnTo>
                  <a:pt x="4301066" y="60721"/>
                </a:lnTo>
                <a:lnTo>
                  <a:pt x="4292600" y="57150"/>
                </a:lnTo>
                <a:lnTo>
                  <a:pt x="4292600" y="53578"/>
                </a:lnTo>
                <a:lnTo>
                  <a:pt x="4301066" y="50006"/>
                </a:lnTo>
                <a:lnTo>
                  <a:pt x="4309533" y="50006"/>
                </a:lnTo>
                <a:lnTo>
                  <a:pt x="4309533" y="46434"/>
                </a:lnTo>
                <a:lnTo>
                  <a:pt x="4292600" y="46434"/>
                </a:lnTo>
                <a:lnTo>
                  <a:pt x="4284133" y="42862"/>
                </a:lnTo>
                <a:lnTo>
                  <a:pt x="4284133" y="39290"/>
                </a:lnTo>
                <a:lnTo>
                  <a:pt x="4292600" y="35718"/>
                </a:lnTo>
                <a:lnTo>
                  <a:pt x="4292600" y="25003"/>
                </a:lnTo>
                <a:lnTo>
                  <a:pt x="4301066" y="21431"/>
                </a:lnTo>
                <a:lnTo>
                  <a:pt x="4309533" y="25003"/>
                </a:lnTo>
                <a:lnTo>
                  <a:pt x="4318000" y="25003"/>
                </a:lnTo>
                <a:lnTo>
                  <a:pt x="4318000" y="21431"/>
                </a:lnTo>
                <a:lnTo>
                  <a:pt x="4309533" y="17859"/>
                </a:lnTo>
                <a:lnTo>
                  <a:pt x="4309533" y="10715"/>
                </a:lnTo>
                <a:lnTo>
                  <a:pt x="4301066" y="7143"/>
                </a:lnTo>
                <a:lnTo>
                  <a:pt x="4292600" y="7143"/>
                </a:lnTo>
                <a:lnTo>
                  <a:pt x="4284133" y="3571"/>
                </a:lnTo>
                <a:lnTo>
                  <a:pt x="4284133" y="0"/>
                </a:lnTo>
                <a:close/>
              </a:path>
            </a:pathLst>
          </a:custGeom>
          <a:solidFill>
            <a:srgbClr val="B38A5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5198533" cy="435768"/>
          </a:xfrm>
          <a:custGeom>
            <a:avLst/>
            <a:gdLst/>
            <a:ahLst/>
            <a:cxnLst/>
            <a:rect l="l" t="t" r="r" b="b"/>
            <a:pathLst>
              <a:path w="5198533" h="435768">
                <a:moveTo>
                  <a:pt x="0" y="0"/>
                </a:moveTo>
                <a:moveTo>
                  <a:pt x="4292600" y="0"/>
                </a:moveTo>
                <a:lnTo>
                  <a:pt x="4292600" y="3571"/>
                </a:lnTo>
                <a:lnTo>
                  <a:pt x="4301066" y="3571"/>
                </a:lnTo>
                <a:lnTo>
                  <a:pt x="4318000" y="10715"/>
                </a:lnTo>
                <a:lnTo>
                  <a:pt x="4318000" y="17859"/>
                </a:lnTo>
                <a:lnTo>
                  <a:pt x="4326466" y="21431"/>
                </a:lnTo>
                <a:lnTo>
                  <a:pt x="4326466" y="25003"/>
                </a:lnTo>
                <a:lnTo>
                  <a:pt x="4318000" y="28575"/>
                </a:lnTo>
                <a:lnTo>
                  <a:pt x="4309533" y="28575"/>
                </a:lnTo>
                <a:lnTo>
                  <a:pt x="4301066" y="25003"/>
                </a:lnTo>
                <a:lnTo>
                  <a:pt x="4301066" y="35718"/>
                </a:lnTo>
                <a:lnTo>
                  <a:pt x="4292600" y="39290"/>
                </a:lnTo>
                <a:lnTo>
                  <a:pt x="4292600" y="42862"/>
                </a:lnTo>
                <a:lnTo>
                  <a:pt x="4309533" y="42862"/>
                </a:lnTo>
                <a:lnTo>
                  <a:pt x="4318000" y="46434"/>
                </a:lnTo>
                <a:lnTo>
                  <a:pt x="4318000" y="50006"/>
                </a:lnTo>
                <a:lnTo>
                  <a:pt x="4309533" y="53578"/>
                </a:lnTo>
                <a:lnTo>
                  <a:pt x="4301066" y="53578"/>
                </a:lnTo>
                <a:lnTo>
                  <a:pt x="4301066" y="57150"/>
                </a:lnTo>
                <a:lnTo>
                  <a:pt x="4309533" y="57150"/>
                </a:lnTo>
                <a:lnTo>
                  <a:pt x="4343400" y="71437"/>
                </a:lnTo>
                <a:lnTo>
                  <a:pt x="4343400" y="75009"/>
                </a:lnTo>
                <a:lnTo>
                  <a:pt x="4334933" y="78581"/>
                </a:lnTo>
                <a:lnTo>
                  <a:pt x="4326466" y="78581"/>
                </a:lnTo>
                <a:lnTo>
                  <a:pt x="4318000" y="75009"/>
                </a:lnTo>
                <a:lnTo>
                  <a:pt x="4309533" y="78581"/>
                </a:lnTo>
                <a:lnTo>
                  <a:pt x="4309533" y="82153"/>
                </a:lnTo>
                <a:lnTo>
                  <a:pt x="4318000" y="82153"/>
                </a:lnTo>
                <a:lnTo>
                  <a:pt x="4334933" y="89296"/>
                </a:lnTo>
                <a:lnTo>
                  <a:pt x="4334933" y="92868"/>
                </a:lnTo>
                <a:lnTo>
                  <a:pt x="4326466" y="96440"/>
                </a:lnTo>
                <a:lnTo>
                  <a:pt x="4343400" y="103584"/>
                </a:lnTo>
                <a:lnTo>
                  <a:pt x="4343400" y="107156"/>
                </a:lnTo>
                <a:lnTo>
                  <a:pt x="4334933" y="110728"/>
                </a:lnTo>
                <a:lnTo>
                  <a:pt x="4334933" y="117871"/>
                </a:lnTo>
                <a:lnTo>
                  <a:pt x="4326466" y="121443"/>
                </a:lnTo>
                <a:lnTo>
                  <a:pt x="4334933" y="121443"/>
                </a:lnTo>
                <a:lnTo>
                  <a:pt x="4351866" y="128587"/>
                </a:lnTo>
                <a:lnTo>
                  <a:pt x="4343400" y="132159"/>
                </a:lnTo>
                <a:lnTo>
                  <a:pt x="4343400" y="135731"/>
                </a:lnTo>
                <a:lnTo>
                  <a:pt x="4334933" y="139303"/>
                </a:lnTo>
                <a:lnTo>
                  <a:pt x="4318000" y="139303"/>
                </a:lnTo>
                <a:lnTo>
                  <a:pt x="4318000" y="142875"/>
                </a:lnTo>
                <a:lnTo>
                  <a:pt x="4309533" y="146446"/>
                </a:lnTo>
                <a:lnTo>
                  <a:pt x="4309533" y="153590"/>
                </a:lnTo>
                <a:lnTo>
                  <a:pt x="4301066" y="157162"/>
                </a:lnTo>
                <a:lnTo>
                  <a:pt x="4318000" y="157162"/>
                </a:lnTo>
                <a:lnTo>
                  <a:pt x="4343400" y="167878"/>
                </a:lnTo>
                <a:lnTo>
                  <a:pt x="4343400" y="189309"/>
                </a:lnTo>
                <a:lnTo>
                  <a:pt x="4334933" y="192881"/>
                </a:lnTo>
                <a:lnTo>
                  <a:pt x="4326466" y="192881"/>
                </a:lnTo>
                <a:lnTo>
                  <a:pt x="4318000" y="196453"/>
                </a:lnTo>
                <a:lnTo>
                  <a:pt x="4318000" y="203596"/>
                </a:lnTo>
                <a:lnTo>
                  <a:pt x="4334933" y="210740"/>
                </a:lnTo>
                <a:lnTo>
                  <a:pt x="4334933" y="214312"/>
                </a:lnTo>
                <a:lnTo>
                  <a:pt x="4318000" y="221456"/>
                </a:lnTo>
                <a:lnTo>
                  <a:pt x="4318000" y="225028"/>
                </a:lnTo>
                <a:lnTo>
                  <a:pt x="4326466" y="228600"/>
                </a:lnTo>
                <a:lnTo>
                  <a:pt x="4326466" y="232171"/>
                </a:lnTo>
                <a:lnTo>
                  <a:pt x="4334933" y="232171"/>
                </a:lnTo>
                <a:lnTo>
                  <a:pt x="4351866" y="239315"/>
                </a:lnTo>
                <a:lnTo>
                  <a:pt x="4351866" y="250031"/>
                </a:lnTo>
                <a:lnTo>
                  <a:pt x="4343400" y="253603"/>
                </a:lnTo>
                <a:lnTo>
                  <a:pt x="4334933" y="253603"/>
                </a:lnTo>
                <a:lnTo>
                  <a:pt x="4326466" y="257175"/>
                </a:lnTo>
                <a:lnTo>
                  <a:pt x="4326466" y="260746"/>
                </a:lnTo>
                <a:lnTo>
                  <a:pt x="4334933" y="264318"/>
                </a:lnTo>
                <a:lnTo>
                  <a:pt x="4334933" y="267890"/>
                </a:lnTo>
                <a:lnTo>
                  <a:pt x="4343400" y="271462"/>
                </a:lnTo>
                <a:lnTo>
                  <a:pt x="4334933" y="275034"/>
                </a:lnTo>
                <a:lnTo>
                  <a:pt x="4326466" y="275034"/>
                </a:lnTo>
                <a:lnTo>
                  <a:pt x="4326466" y="278606"/>
                </a:lnTo>
                <a:lnTo>
                  <a:pt x="4334933" y="278606"/>
                </a:lnTo>
                <a:lnTo>
                  <a:pt x="4343400" y="282178"/>
                </a:lnTo>
                <a:lnTo>
                  <a:pt x="4343400" y="307181"/>
                </a:lnTo>
                <a:lnTo>
                  <a:pt x="4351866" y="310753"/>
                </a:lnTo>
                <a:lnTo>
                  <a:pt x="4334933" y="317896"/>
                </a:lnTo>
                <a:lnTo>
                  <a:pt x="4326466" y="317896"/>
                </a:lnTo>
                <a:lnTo>
                  <a:pt x="4318000" y="321468"/>
                </a:lnTo>
                <a:lnTo>
                  <a:pt x="4334933" y="328612"/>
                </a:lnTo>
                <a:lnTo>
                  <a:pt x="4334933" y="332184"/>
                </a:lnTo>
                <a:lnTo>
                  <a:pt x="4343400" y="335756"/>
                </a:lnTo>
                <a:lnTo>
                  <a:pt x="4334933" y="339328"/>
                </a:lnTo>
                <a:lnTo>
                  <a:pt x="4334933" y="342900"/>
                </a:lnTo>
                <a:lnTo>
                  <a:pt x="4343400" y="346471"/>
                </a:lnTo>
                <a:lnTo>
                  <a:pt x="4334933" y="350043"/>
                </a:lnTo>
                <a:lnTo>
                  <a:pt x="4326466" y="350043"/>
                </a:lnTo>
                <a:lnTo>
                  <a:pt x="4318000" y="346471"/>
                </a:lnTo>
                <a:lnTo>
                  <a:pt x="4309533" y="350043"/>
                </a:lnTo>
                <a:lnTo>
                  <a:pt x="4318000" y="353615"/>
                </a:lnTo>
                <a:lnTo>
                  <a:pt x="4309533" y="357187"/>
                </a:lnTo>
                <a:lnTo>
                  <a:pt x="4334933" y="357187"/>
                </a:lnTo>
                <a:lnTo>
                  <a:pt x="4343400" y="360759"/>
                </a:lnTo>
                <a:lnTo>
                  <a:pt x="4326466" y="367903"/>
                </a:lnTo>
                <a:lnTo>
                  <a:pt x="4334933" y="371475"/>
                </a:lnTo>
                <a:lnTo>
                  <a:pt x="4334933" y="375046"/>
                </a:lnTo>
                <a:lnTo>
                  <a:pt x="4326466" y="378618"/>
                </a:lnTo>
                <a:lnTo>
                  <a:pt x="4334933" y="382190"/>
                </a:lnTo>
                <a:lnTo>
                  <a:pt x="4326466" y="385762"/>
                </a:lnTo>
                <a:lnTo>
                  <a:pt x="4334933" y="389334"/>
                </a:lnTo>
                <a:lnTo>
                  <a:pt x="4334933" y="396478"/>
                </a:lnTo>
                <a:lnTo>
                  <a:pt x="4343400" y="400050"/>
                </a:lnTo>
                <a:lnTo>
                  <a:pt x="4343400" y="403621"/>
                </a:lnTo>
                <a:lnTo>
                  <a:pt x="4334933" y="407193"/>
                </a:lnTo>
                <a:lnTo>
                  <a:pt x="4343400" y="410765"/>
                </a:lnTo>
                <a:lnTo>
                  <a:pt x="4334933" y="414337"/>
                </a:lnTo>
                <a:lnTo>
                  <a:pt x="4334933" y="428625"/>
                </a:lnTo>
                <a:lnTo>
                  <a:pt x="4343400" y="428625"/>
                </a:lnTo>
                <a:lnTo>
                  <a:pt x="4351866" y="432196"/>
                </a:lnTo>
                <a:lnTo>
                  <a:pt x="4385733" y="432196"/>
                </a:lnTo>
                <a:lnTo>
                  <a:pt x="4411133" y="421481"/>
                </a:lnTo>
                <a:lnTo>
                  <a:pt x="4470400" y="421481"/>
                </a:lnTo>
                <a:lnTo>
                  <a:pt x="4478866" y="425053"/>
                </a:lnTo>
                <a:lnTo>
                  <a:pt x="4512733" y="425053"/>
                </a:lnTo>
                <a:lnTo>
                  <a:pt x="4521200" y="428625"/>
                </a:lnTo>
                <a:lnTo>
                  <a:pt x="4529666" y="425053"/>
                </a:lnTo>
                <a:lnTo>
                  <a:pt x="4538133" y="425053"/>
                </a:lnTo>
                <a:lnTo>
                  <a:pt x="4546600" y="428625"/>
                </a:lnTo>
                <a:lnTo>
                  <a:pt x="4538133" y="432196"/>
                </a:lnTo>
                <a:lnTo>
                  <a:pt x="4588933" y="432196"/>
                </a:lnTo>
                <a:lnTo>
                  <a:pt x="4597400" y="428625"/>
                </a:lnTo>
                <a:lnTo>
                  <a:pt x="4614333" y="435768"/>
                </a:lnTo>
                <a:lnTo>
                  <a:pt x="4631266" y="428625"/>
                </a:lnTo>
                <a:lnTo>
                  <a:pt x="4639733" y="432196"/>
                </a:lnTo>
                <a:lnTo>
                  <a:pt x="4639733" y="428625"/>
                </a:lnTo>
                <a:lnTo>
                  <a:pt x="4648200" y="425053"/>
                </a:lnTo>
                <a:lnTo>
                  <a:pt x="4656666" y="425053"/>
                </a:lnTo>
                <a:lnTo>
                  <a:pt x="4665133" y="428625"/>
                </a:lnTo>
                <a:lnTo>
                  <a:pt x="4673600" y="425053"/>
                </a:lnTo>
                <a:lnTo>
                  <a:pt x="4699000" y="425053"/>
                </a:lnTo>
                <a:lnTo>
                  <a:pt x="4707466" y="428625"/>
                </a:lnTo>
                <a:lnTo>
                  <a:pt x="4715933" y="428625"/>
                </a:lnTo>
                <a:lnTo>
                  <a:pt x="4724400" y="425053"/>
                </a:lnTo>
                <a:lnTo>
                  <a:pt x="4732866" y="428625"/>
                </a:lnTo>
                <a:lnTo>
                  <a:pt x="4732866" y="432196"/>
                </a:lnTo>
                <a:lnTo>
                  <a:pt x="4758266" y="432196"/>
                </a:lnTo>
                <a:lnTo>
                  <a:pt x="4766733" y="428625"/>
                </a:lnTo>
                <a:lnTo>
                  <a:pt x="4775200" y="428625"/>
                </a:lnTo>
                <a:lnTo>
                  <a:pt x="4783666" y="432196"/>
                </a:lnTo>
                <a:lnTo>
                  <a:pt x="4792133" y="428625"/>
                </a:lnTo>
                <a:lnTo>
                  <a:pt x="4800600" y="428625"/>
                </a:lnTo>
                <a:lnTo>
                  <a:pt x="4809066" y="432196"/>
                </a:lnTo>
                <a:lnTo>
                  <a:pt x="4826000" y="432196"/>
                </a:lnTo>
                <a:lnTo>
                  <a:pt x="4834466" y="435768"/>
                </a:lnTo>
                <a:lnTo>
                  <a:pt x="4842933" y="432196"/>
                </a:lnTo>
                <a:lnTo>
                  <a:pt x="4851400" y="435768"/>
                </a:lnTo>
                <a:lnTo>
                  <a:pt x="4859866" y="432196"/>
                </a:lnTo>
                <a:lnTo>
                  <a:pt x="4868333" y="432196"/>
                </a:lnTo>
                <a:lnTo>
                  <a:pt x="4876800" y="435768"/>
                </a:lnTo>
                <a:lnTo>
                  <a:pt x="4885266" y="435768"/>
                </a:lnTo>
                <a:lnTo>
                  <a:pt x="4893733" y="432196"/>
                </a:lnTo>
                <a:lnTo>
                  <a:pt x="4978399" y="432196"/>
                </a:lnTo>
                <a:lnTo>
                  <a:pt x="4986866" y="435768"/>
                </a:lnTo>
                <a:lnTo>
                  <a:pt x="4986866" y="432196"/>
                </a:lnTo>
                <a:lnTo>
                  <a:pt x="5003800" y="425053"/>
                </a:lnTo>
                <a:lnTo>
                  <a:pt x="5029200" y="425053"/>
                </a:lnTo>
                <a:lnTo>
                  <a:pt x="5037666" y="428625"/>
                </a:lnTo>
                <a:lnTo>
                  <a:pt x="5029200" y="432196"/>
                </a:lnTo>
                <a:lnTo>
                  <a:pt x="5012266" y="432196"/>
                </a:lnTo>
                <a:lnTo>
                  <a:pt x="5029200" y="432196"/>
                </a:lnTo>
                <a:lnTo>
                  <a:pt x="5037666" y="435768"/>
                </a:lnTo>
                <a:lnTo>
                  <a:pt x="5156200" y="435768"/>
                </a:lnTo>
                <a:lnTo>
                  <a:pt x="5156200" y="414337"/>
                </a:lnTo>
                <a:lnTo>
                  <a:pt x="5164666" y="410765"/>
                </a:lnTo>
                <a:lnTo>
                  <a:pt x="5156200" y="407193"/>
                </a:lnTo>
                <a:lnTo>
                  <a:pt x="5164666" y="403621"/>
                </a:lnTo>
                <a:lnTo>
                  <a:pt x="5156200" y="400050"/>
                </a:lnTo>
                <a:lnTo>
                  <a:pt x="5164666" y="396478"/>
                </a:lnTo>
                <a:lnTo>
                  <a:pt x="5164666" y="392906"/>
                </a:lnTo>
                <a:lnTo>
                  <a:pt x="5156200" y="389334"/>
                </a:lnTo>
                <a:lnTo>
                  <a:pt x="5156200" y="367903"/>
                </a:lnTo>
                <a:lnTo>
                  <a:pt x="5164666" y="364331"/>
                </a:lnTo>
                <a:lnTo>
                  <a:pt x="5164666" y="357187"/>
                </a:lnTo>
                <a:lnTo>
                  <a:pt x="5173133" y="353615"/>
                </a:lnTo>
                <a:lnTo>
                  <a:pt x="5156200" y="346471"/>
                </a:lnTo>
                <a:lnTo>
                  <a:pt x="5164666" y="342900"/>
                </a:lnTo>
                <a:lnTo>
                  <a:pt x="5164666" y="317896"/>
                </a:lnTo>
                <a:lnTo>
                  <a:pt x="5173133" y="314325"/>
                </a:lnTo>
                <a:lnTo>
                  <a:pt x="5164666" y="310753"/>
                </a:lnTo>
                <a:lnTo>
                  <a:pt x="5164666" y="307181"/>
                </a:lnTo>
                <a:lnTo>
                  <a:pt x="5173133" y="303609"/>
                </a:lnTo>
                <a:lnTo>
                  <a:pt x="5164666" y="300037"/>
                </a:lnTo>
                <a:lnTo>
                  <a:pt x="5164666" y="292893"/>
                </a:lnTo>
                <a:lnTo>
                  <a:pt x="5156200" y="289321"/>
                </a:lnTo>
                <a:lnTo>
                  <a:pt x="5164666" y="285750"/>
                </a:lnTo>
                <a:lnTo>
                  <a:pt x="5164666" y="282178"/>
                </a:lnTo>
                <a:lnTo>
                  <a:pt x="5173133" y="278606"/>
                </a:lnTo>
                <a:lnTo>
                  <a:pt x="5173133" y="275034"/>
                </a:lnTo>
                <a:lnTo>
                  <a:pt x="5181599" y="271462"/>
                </a:lnTo>
                <a:lnTo>
                  <a:pt x="5173133" y="271462"/>
                </a:lnTo>
                <a:lnTo>
                  <a:pt x="5164666" y="267890"/>
                </a:lnTo>
                <a:lnTo>
                  <a:pt x="5164666" y="264318"/>
                </a:lnTo>
                <a:lnTo>
                  <a:pt x="5173133" y="260746"/>
                </a:lnTo>
                <a:lnTo>
                  <a:pt x="5173133" y="257175"/>
                </a:lnTo>
                <a:lnTo>
                  <a:pt x="5164666" y="253603"/>
                </a:lnTo>
                <a:lnTo>
                  <a:pt x="5173133" y="250031"/>
                </a:lnTo>
                <a:lnTo>
                  <a:pt x="5173133" y="246459"/>
                </a:lnTo>
                <a:lnTo>
                  <a:pt x="5164666" y="242887"/>
                </a:lnTo>
                <a:lnTo>
                  <a:pt x="5173133" y="239315"/>
                </a:lnTo>
                <a:lnTo>
                  <a:pt x="5173133" y="232171"/>
                </a:lnTo>
                <a:lnTo>
                  <a:pt x="5181599" y="228600"/>
                </a:lnTo>
                <a:lnTo>
                  <a:pt x="5181599" y="217884"/>
                </a:lnTo>
                <a:lnTo>
                  <a:pt x="5164666" y="210740"/>
                </a:lnTo>
                <a:lnTo>
                  <a:pt x="5173133" y="207168"/>
                </a:lnTo>
                <a:lnTo>
                  <a:pt x="5164666" y="203596"/>
                </a:lnTo>
                <a:lnTo>
                  <a:pt x="5164666" y="196453"/>
                </a:lnTo>
                <a:lnTo>
                  <a:pt x="5173133" y="192881"/>
                </a:lnTo>
                <a:lnTo>
                  <a:pt x="5181599" y="192881"/>
                </a:lnTo>
                <a:lnTo>
                  <a:pt x="5190066" y="189309"/>
                </a:lnTo>
                <a:lnTo>
                  <a:pt x="5181599" y="185737"/>
                </a:lnTo>
                <a:lnTo>
                  <a:pt x="5181599" y="178593"/>
                </a:lnTo>
                <a:lnTo>
                  <a:pt x="5173133" y="175021"/>
                </a:lnTo>
                <a:lnTo>
                  <a:pt x="5181599" y="171450"/>
                </a:lnTo>
                <a:lnTo>
                  <a:pt x="5181599" y="160734"/>
                </a:lnTo>
                <a:lnTo>
                  <a:pt x="5173133" y="157162"/>
                </a:lnTo>
                <a:lnTo>
                  <a:pt x="5181599" y="153590"/>
                </a:lnTo>
                <a:lnTo>
                  <a:pt x="5181599" y="142875"/>
                </a:lnTo>
                <a:lnTo>
                  <a:pt x="5190066" y="139303"/>
                </a:lnTo>
                <a:lnTo>
                  <a:pt x="5181599" y="135731"/>
                </a:lnTo>
                <a:lnTo>
                  <a:pt x="5181599" y="132159"/>
                </a:lnTo>
                <a:lnTo>
                  <a:pt x="5173133" y="128587"/>
                </a:lnTo>
                <a:lnTo>
                  <a:pt x="5173133" y="125015"/>
                </a:lnTo>
                <a:lnTo>
                  <a:pt x="5164666" y="121443"/>
                </a:lnTo>
                <a:lnTo>
                  <a:pt x="5181599" y="114300"/>
                </a:lnTo>
                <a:lnTo>
                  <a:pt x="5181599" y="100012"/>
                </a:lnTo>
                <a:lnTo>
                  <a:pt x="5173133" y="96440"/>
                </a:lnTo>
                <a:lnTo>
                  <a:pt x="5181599" y="92868"/>
                </a:lnTo>
                <a:lnTo>
                  <a:pt x="5181599" y="78581"/>
                </a:lnTo>
                <a:lnTo>
                  <a:pt x="5173133" y="78581"/>
                </a:lnTo>
                <a:lnTo>
                  <a:pt x="5156200" y="71437"/>
                </a:lnTo>
                <a:lnTo>
                  <a:pt x="5156200" y="67865"/>
                </a:lnTo>
                <a:lnTo>
                  <a:pt x="5173133" y="60721"/>
                </a:lnTo>
                <a:lnTo>
                  <a:pt x="5190066" y="60721"/>
                </a:lnTo>
                <a:lnTo>
                  <a:pt x="5190066" y="42862"/>
                </a:lnTo>
                <a:lnTo>
                  <a:pt x="5198533" y="39290"/>
                </a:lnTo>
                <a:lnTo>
                  <a:pt x="5198533" y="32146"/>
                </a:lnTo>
                <a:lnTo>
                  <a:pt x="5181599" y="25003"/>
                </a:lnTo>
                <a:lnTo>
                  <a:pt x="5181599" y="17859"/>
                </a:lnTo>
                <a:lnTo>
                  <a:pt x="5190066" y="14287"/>
                </a:lnTo>
                <a:lnTo>
                  <a:pt x="5190066" y="10715"/>
                </a:lnTo>
                <a:lnTo>
                  <a:pt x="5198533" y="7143"/>
                </a:lnTo>
                <a:lnTo>
                  <a:pt x="5190066" y="3571"/>
                </a:lnTo>
                <a:lnTo>
                  <a:pt x="5190066" y="0"/>
                </a:lnTo>
                <a:close/>
              </a:path>
            </a:pathLst>
          </a:custGeom>
          <a:solidFill>
            <a:srgbClr val="B189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6062133" cy="442912"/>
          </a:xfrm>
          <a:custGeom>
            <a:avLst/>
            <a:gdLst/>
            <a:ahLst/>
            <a:cxnLst/>
            <a:rect l="l" t="t" r="r" b="b"/>
            <a:pathLst>
              <a:path w="6062133" h="442912">
                <a:moveTo>
                  <a:pt x="0" y="0"/>
                </a:moveTo>
                <a:moveTo>
                  <a:pt x="5198533" y="0"/>
                </a:moveTo>
                <a:lnTo>
                  <a:pt x="5198533" y="3571"/>
                </a:lnTo>
                <a:lnTo>
                  <a:pt x="5207000" y="7143"/>
                </a:lnTo>
                <a:lnTo>
                  <a:pt x="5198533" y="10715"/>
                </a:lnTo>
                <a:lnTo>
                  <a:pt x="5198533" y="14287"/>
                </a:lnTo>
                <a:lnTo>
                  <a:pt x="5190066" y="17859"/>
                </a:lnTo>
                <a:lnTo>
                  <a:pt x="5190066" y="25003"/>
                </a:lnTo>
                <a:lnTo>
                  <a:pt x="5207000" y="32146"/>
                </a:lnTo>
                <a:lnTo>
                  <a:pt x="5207000" y="39290"/>
                </a:lnTo>
                <a:lnTo>
                  <a:pt x="5198533" y="42862"/>
                </a:lnTo>
                <a:lnTo>
                  <a:pt x="5198533" y="60721"/>
                </a:lnTo>
                <a:lnTo>
                  <a:pt x="5190066" y="64293"/>
                </a:lnTo>
                <a:lnTo>
                  <a:pt x="5173133" y="64293"/>
                </a:lnTo>
                <a:lnTo>
                  <a:pt x="5164666" y="67865"/>
                </a:lnTo>
                <a:lnTo>
                  <a:pt x="5164666" y="71437"/>
                </a:lnTo>
                <a:lnTo>
                  <a:pt x="5173133" y="75009"/>
                </a:lnTo>
                <a:lnTo>
                  <a:pt x="5181599" y="75009"/>
                </a:lnTo>
                <a:lnTo>
                  <a:pt x="5190066" y="78581"/>
                </a:lnTo>
                <a:lnTo>
                  <a:pt x="5190066" y="92868"/>
                </a:lnTo>
                <a:lnTo>
                  <a:pt x="5181599" y="96440"/>
                </a:lnTo>
                <a:lnTo>
                  <a:pt x="5190066" y="100012"/>
                </a:lnTo>
                <a:lnTo>
                  <a:pt x="5190066" y="114300"/>
                </a:lnTo>
                <a:lnTo>
                  <a:pt x="5173133" y="121443"/>
                </a:lnTo>
                <a:lnTo>
                  <a:pt x="5181599" y="125015"/>
                </a:lnTo>
                <a:lnTo>
                  <a:pt x="5181599" y="128587"/>
                </a:lnTo>
                <a:lnTo>
                  <a:pt x="5190066" y="132159"/>
                </a:lnTo>
                <a:lnTo>
                  <a:pt x="5190066" y="135731"/>
                </a:lnTo>
                <a:lnTo>
                  <a:pt x="5198533" y="139303"/>
                </a:lnTo>
                <a:lnTo>
                  <a:pt x="5190066" y="142875"/>
                </a:lnTo>
                <a:lnTo>
                  <a:pt x="5190066" y="153590"/>
                </a:lnTo>
                <a:lnTo>
                  <a:pt x="5181599" y="157162"/>
                </a:lnTo>
                <a:lnTo>
                  <a:pt x="5190066" y="160734"/>
                </a:lnTo>
                <a:lnTo>
                  <a:pt x="5190066" y="171450"/>
                </a:lnTo>
                <a:lnTo>
                  <a:pt x="5181599" y="175021"/>
                </a:lnTo>
                <a:lnTo>
                  <a:pt x="5190066" y="178593"/>
                </a:lnTo>
                <a:lnTo>
                  <a:pt x="5190066" y="185737"/>
                </a:lnTo>
                <a:lnTo>
                  <a:pt x="5198533" y="189309"/>
                </a:lnTo>
                <a:lnTo>
                  <a:pt x="5181599" y="196453"/>
                </a:lnTo>
                <a:lnTo>
                  <a:pt x="5173133" y="196453"/>
                </a:lnTo>
                <a:lnTo>
                  <a:pt x="5173133" y="203596"/>
                </a:lnTo>
                <a:lnTo>
                  <a:pt x="5181599" y="207168"/>
                </a:lnTo>
                <a:lnTo>
                  <a:pt x="5173133" y="210740"/>
                </a:lnTo>
                <a:lnTo>
                  <a:pt x="5190066" y="217884"/>
                </a:lnTo>
                <a:lnTo>
                  <a:pt x="5190066" y="228600"/>
                </a:lnTo>
                <a:lnTo>
                  <a:pt x="5181599" y="232171"/>
                </a:lnTo>
                <a:lnTo>
                  <a:pt x="5181599" y="239315"/>
                </a:lnTo>
                <a:lnTo>
                  <a:pt x="5173133" y="242887"/>
                </a:lnTo>
                <a:lnTo>
                  <a:pt x="5181599" y="246459"/>
                </a:lnTo>
                <a:lnTo>
                  <a:pt x="5181599" y="250031"/>
                </a:lnTo>
                <a:lnTo>
                  <a:pt x="5173133" y="253603"/>
                </a:lnTo>
                <a:lnTo>
                  <a:pt x="5181599" y="257175"/>
                </a:lnTo>
                <a:lnTo>
                  <a:pt x="5181599" y="260746"/>
                </a:lnTo>
                <a:lnTo>
                  <a:pt x="5173133" y="264318"/>
                </a:lnTo>
                <a:lnTo>
                  <a:pt x="5173133" y="267890"/>
                </a:lnTo>
                <a:lnTo>
                  <a:pt x="5181599" y="267890"/>
                </a:lnTo>
                <a:lnTo>
                  <a:pt x="5190066" y="271462"/>
                </a:lnTo>
                <a:lnTo>
                  <a:pt x="5181599" y="275034"/>
                </a:lnTo>
                <a:lnTo>
                  <a:pt x="5181599" y="278606"/>
                </a:lnTo>
                <a:lnTo>
                  <a:pt x="5173133" y="282178"/>
                </a:lnTo>
                <a:lnTo>
                  <a:pt x="5173133" y="285750"/>
                </a:lnTo>
                <a:lnTo>
                  <a:pt x="5164666" y="289321"/>
                </a:lnTo>
                <a:lnTo>
                  <a:pt x="5173133" y="292893"/>
                </a:lnTo>
                <a:lnTo>
                  <a:pt x="5173133" y="300037"/>
                </a:lnTo>
                <a:lnTo>
                  <a:pt x="5181599" y="303609"/>
                </a:lnTo>
                <a:lnTo>
                  <a:pt x="5173133" y="307181"/>
                </a:lnTo>
                <a:lnTo>
                  <a:pt x="5173133" y="310753"/>
                </a:lnTo>
                <a:lnTo>
                  <a:pt x="5181599" y="314325"/>
                </a:lnTo>
                <a:lnTo>
                  <a:pt x="5173133" y="317896"/>
                </a:lnTo>
                <a:lnTo>
                  <a:pt x="5173133" y="342900"/>
                </a:lnTo>
                <a:lnTo>
                  <a:pt x="5164666" y="346471"/>
                </a:lnTo>
                <a:lnTo>
                  <a:pt x="5181599" y="353615"/>
                </a:lnTo>
                <a:lnTo>
                  <a:pt x="5173133" y="357187"/>
                </a:lnTo>
                <a:lnTo>
                  <a:pt x="5173133" y="364331"/>
                </a:lnTo>
                <a:lnTo>
                  <a:pt x="5164666" y="367903"/>
                </a:lnTo>
                <a:lnTo>
                  <a:pt x="5164666" y="389334"/>
                </a:lnTo>
                <a:lnTo>
                  <a:pt x="5173133" y="392906"/>
                </a:lnTo>
                <a:lnTo>
                  <a:pt x="5173133" y="396478"/>
                </a:lnTo>
                <a:lnTo>
                  <a:pt x="5164666" y="400050"/>
                </a:lnTo>
                <a:lnTo>
                  <a:pt x="5173133" y="403621"/>
                </a:lnTo>
                <a:lnTo>
                  <a:pt x="5164666" y="407193"/>
                </a:lnTo>
                <a:lnTo>
                  <a:pt x="5173133" y="410765"/>
                </a:lnTo>
                <a:lnTo>
                  <a:pt x="5164666" y="414337"/>
                </a:lnTo>
                <a:lnTo>
                  <a:pt x="5164666" y="435768"/>
                </a:lnTo>
                <a:lnTo>
                  <a:pt x="5232399" y="435768"/>
                </a:lnTo>
                <a:lnTo>
                  <a:pt x="5240866" y="439340"/>
                </a:lnTo>
                <a:lnTo>
                  <a:pt x="5308600" y="439340"/>
                </a:lnTo>
                <a:lnTo>
                  <a:pt x="5317066" y="442912"/>
                </a:lnTo>
                <a:lnTo>
                  <a:pt x="5325533" y="439340"/>
                </a:lnTo>
                <a:lnTo>
                  <a:pt x="5334000" y="442912"/>
                </a:lnTo>
                <a:lnTo>
                  <a:pt x="5342466" y="439340"/>
                </a:lnTo>
                <a:lnTo>
                  <a:pt x="5359400" y="439340"/>
                </a:lnTo>
                <a:lnTo>
                  <a:pt x="5367866" y="435768"/>
                </a:lnTo>
                <a:lnTo>
                  <a:pt x="5444066" y="435768"/>
                </a:lnTo>
                <a:lnTo>
                  <a:pt x="5452533" y="439340"/>
                </a:lnTo>
                <a:lnTo>
                  <a:pt x="5520266" y="439340"/>
                </a:lnTo>
                <a:lnTo>
                  <a:pt x="5528733" y="442912"/>
                </a:lnTo>
                <a:lnTo>
                  <a:pt x="5537200" y="439340"/>
                </a:lnTo>
                <a:lnTo>
                  <a:pt x="5655733" y="439340"/>
                </a:lnTo>
                <a:lnTo>
                  <a:pt x="5664200" y="435768"/>
                </a:lnTo>
                <a:lnTo>
                  <a:pt x="5748866" y="435768"/>
                </a:lnTo>
                <a:lnTo>
                  <a:pt x="5757333" y="439340"/>
                </a:lnTo>
                <a:lnTo>
                  <a:pt x="5774266" y="439340"/>
                </a:lnTo>
                <a:lnTo>
                  <a:pt x="5782733" y="435768"/>
                </a:lnTo>
                <a:lnTo>
                  <a:pt x="5791200" y="439340"/>
                </a:lnTo>
                <a:lnTo>
                  <a:pt x="5799666" y="435768"/>
                </a:lnTo>
                <a:lnTo>
                  <a:pt x="5808133" y="435768"/>
                </a:lnTo>
                <a:lnTo>
                  <a:pt x="5816600" y="439340"/>
                </a:lnTo>
                <a:lnTo>
                  <a:pt x="5875866" y="439340"/>
                </a:lnTo>
                <a:lnTo>
                  <a:pt x="5884333" y="442912"/>
                </a:lnTo>
                <a:lnTo>
                  <a:pt x="5892800" y="442912"/>
                </a:lnTo>
                <a:lnTo>
                  <a:pt x="5901266" y="439340"/>
                </a:lnTo>
                <a:lnTo>
                  <a:pt x="5909733" y="442912"/>
                </a:lnTo>
                <a:lnTo>
                  <a:pt x="5926666" y="442912"/>
                </a:lnTo>
                <a:lnTo>
                  <a:pt x="5935133" y="439340"/>
                </a:lnTo>
                <a:lnTo>
                  <a:pt x="5943600" y="442912"/>
                </a:lnTo>
                <a:lnTo>
                  <a:pt x="5952066" y="439340"/>
                </a:lnTo>
                <a:lnTo>
                  <a:pt x="6019800" y="439340"/>
                </a:lnTo>
                <a:lnTo>
                  <a:pt x="6011333" y="435768"/>
                </a:lnTo>
                <a:lnTo>
                  <a:pt x="6011333" y="428625"/>
                </a:lnTo>
                <a:lnTo>
                  <a:pt x="6019800" y="425053"/>
                </a:lnTo>
                <a:lnTo>
                  <a:pt x="6028266" y="428625"/>
                </a:lnTo>
                <a:lnTo>
                  <a:pt x="6045200" y="428625"/>
                </a:lnTo>
                <a:lnTo>
                  <a:pt x="6045200" y="417909"/>
                </a:lnTo>
                <a:lnTo>
                  <a:pt x="6036733" y="414337"/>
                </a:lnTo>
                <a:lnTo>
                  <a:pt x="6036733" y="410765"/>
                </a:lnTo>
                <a:lnTo>
                  <a:pt x="6053666" y="403621"/>
                </a:lnTo>
                <a:lnTo>
                  <a:pt x="6053666" y="396478"/>
                </a:lnTo>
                <a:lnTo>
                  <a:pt x="6062133" y="392906"/>
                </a:lnTo>
                <a:lnTo>
                  <a:pt x="6062133" y="389334"/>
                </a:lnTo>
                <a:lnTo>
                  <a:pt x="6045200" y="389334"/>
                </a:lnTo>
                <a:lnTo>
                  <a:pt x="6036733" y="385762"/>
                </a:lnTo>
                <a:lnTo>
                  <a:pt x="6028266" y="385762"/>
                </a:lnTo>
                <a:lnTo>
                  <a:pt x="6019800" y="382190"/>
                </a:lnTo>
                <a:lnTo>
                  <a:pt x="6019800" y="378618"/>
                </a:lnTo>
                <a:lnTo>
                  <a:pt x="6028266" y="375046"/>
                </a:lnTo>
                <a:lnTo>
                  <a:pt x="6045200" y="375046"/>
                </a:lnTo>
                <a:lnTo>
                  <a:pt x="6053666" y="371475"/>
                </a:lnTo>
                <a:lnTo>
                  <a:pt x="6062133" y="371475"/>
                </a:lnTo>
                <a:lnTo>
                  <a:pt x="6062133" y="367903"/>
                </a:lnTo>
                <a:lnTo>
                  <a:pt x="6045200" y="360759"/>
                </a:lnTo>
                <a:lnTo>
                  <a:pt x="6045200" y="342900"/>
                </a:lnTo>
                <a:lnTo>
                  <a:pt x="6053666" y="339328"/>
                </a:lnTo>
                <a:lnTo>
                  <a:pt x="6053666" y="332184"/>
                </a:lnTo>
                <a:lnTo>
                  <a:pt x="6028266" y="332184"/>
                </a:lnTo>
                <a:lnTo>
                  <a:pt x="6019800" y="328612"/>
                </a:lnTo>
                <a:lnTo>
                  <a:pt x="5994400" y="328612"/>
                </a:lnTo>
                <a:lnTo>
                  <a:pt x="5985933" y="325040"/>
                </a:lnTo>
                <a:lnTo>
                  <a:pt x="6002866" y="317896"/>
                </a:lnTo>
                <a:lnTo>
                  <a:pt x="6002866" y="314325"/>
                </a:lnTo>
                <a:lnTo>
                  <a:pt x="6011333" y="310753"/>
                </a:lnTo>
                <a:lnTo>
                  <a:pt x="6028266" y="310753"/>
                </a:lnTo>
                <a:lnTo>
                  <a:pt x="6036733" y="307181"/>
                </a:lnTo>
                <a:lnTo>
                  <a:pt x="6019800" y="300037"/>
                </a:lnTo>
                <a:lnTo>
                  <a:pt x="6011333" y="300037"/>
                </a:lnTo>
                <a:lnTo>
                  <a:pt x="6002866" y="296465"/>
                </a:lnTo>
                <a:lnTo>
                  <a:pt x="6019800" y="289321"/>
                </a:lnTo>
                <a:lnTo>
                  <a:pt x="6028266" y="289321"/>
                </a:lnTo>
                <a:lnTo>
                  <a:pt x="6028266" y="278606"/>
                </a:lnTo>
                <a:lnTo>
                  <a:pt x="6019800" y="278606"/>
                </a:lnTo>
                <a:lnTo>
                  <a:pt x="6002866" y="271462"/>
                </a:lnTo>
                <a:lnTo>
                  <a:pt x="6002866" y="267890"/>
                </a:lnTo>
                <a:lnTo>
                  <a:pt x="6019800" y="260746"/>
                </a:lnTo>
                <a:lnTo>
                  <a:pt x="6028266" y="260746"/>
                </a:lnTo>
                <a:lnTo>
                  <a:pt x="6028266" y="257175"/>
                </a:lnTo>
                <a:lnTo>
                  <a:pt x="6019800" y="257175"/>
                </a:lnTo>
                <a:lnTo>
                  <a:pt x="6011333" y="253603"/>
                </a:lnTo>
                <a:lnTo>
                  <a:pt x="6011333" y="228600"/>
                </a:lnTo>
                <a:lnTo>
                  <a:pt x="6002866" y="225028"/>
                </a:lnTo>
                <a:lnTo>
                  <a:pt x="6002866" y="203596"/>
                </a:lnTo>
                <a:lnTo>
                  <a:pt x="6011333" y="200025"/>
                </a:lnTo>
                <a:lnTo>
                  <a:pt x="6019800" y="200025"/>
                </a:lnTo>
                <a:lnTo>
                  <a:pt x="6019800" y="196453"/>
                </a:lnTo>
                <a:lnTo>
                  <a:pt x="6036733" y="189309"/>
                </a:lnTo>
                <a:lnTo>
                  <a:pt x="6036733" y="185737"/>
                </a:lnTo>
                <a:lnTo>
                  <a:pt x="6028266" y="185737"/>
                </a:lnTo>
                <a:lnTo>
                  <a:pt x="6011333" y="178593"/>
                </a:lnTo>
                <a:lnTo>
                  <a:pt x="6019800" y="175021"/>
                </a:lnTo>
                <a:lnTo>
                  <a:pt x="6019800" y="171450"/>
                </a:lnTo>
                <a:lnTo>
                  <a:pt x="6011333" y="175021"/>
                </a:lnTo>
                <a:lnTo>
                  <a:pt x="6002866" y="171450"/>
                </a:lnTo>
                <a:lnTo>
                  <a:pt x="5985933" y="171450"/>
                </a:lnTo>
                <a:lnTo>
                  <a:pt x="5977466" y="167878"/>
                </a:lnTo>
                <a:lnTo>
                  <a:pt x="5977466" y="164306"/>
                </a:lnTo>
                <a:lnTo>
                  <a:pt x="5985933" y="160734"/>
                </a:lnTo>
                <a:lnTo>
                  <a:pt x="6002866" y="160734"/>
                </a:lnTo>
                <a:lnTo>
                  <a:pt x="6002866" y="157162"/>
                </a:lnTo>
                <a:lnTo>
                  <a:pt x="5994400" y="153590"/>
                </a:lnTo>
                <a:lnTo>
                  <a:pt x="5994400" y="139303"/>
                </a:lnTo>
                <a:lnTo>
                  <a:pt x="6002866" y="135731"/>
                </a:lnTo>
                <a:lnTo>
                  <a:pt x="6011333" y="135731"/>
                </a:lnTo>
                <a:lnTo>
                  <a:pt x="6019800" y="132159"/>
                </a:lnTo>
                <a:lnTo>
                  <a:pt x="6019800" y="128587"/>
                </a:lnTo>
                <a:lnTo>
                  <a:pt x="6011333" y="128587"/>
                </a:lnTo>
                <a:lnTo>
                  <a:pt x="6002866" y="125015"/>
                </a:lnTo>
                <a:lnTo>
                  <a:pt x="6019800" y="117871"/>
                </a:lnTo>
                <a:lnTo>
                  <a:pt x="6019800" y="107156"/>
                </a:lnTo>
                <a:lnTo>
                  <a:pt x="6011333" y="110728"/>
                </a:lnTo>
                <a:lnTo>
                  <a:pt x="5985933" y="100012"/>
                </a:lnTo>
                <a:lnTo>
                  <a:pt x="5994400" y="96440"/>
                </a:lnTo>
                <a:lnTo>
                  <a:pt x="5994400" y="89296"/>
                </a:lnTo>
                <a:lnTo>
                  <a:pt x="6002866" y="85725"/>
                </a:lnTo>
                <a:lnTo>
                  <a:pt x="6002866" y="82153"/>
                </a:lnTo>
                <a:lnTo>
                  <a:pt x="5994400" y="78581"/>
                </a:lnTo>
                <a:lnTo>
                  <a:pt x="5994400" y="57150"/>
                </a:lnTo>
                <a:lnTo>
                  <a:pt x="5985933" y="53578"/>
                </a:lnTo>
                <a:lnTo>
                  <a:pt x="5985933" y="50006"/>
                </a:lnTo>
                <a:lnTo>
                  <a:pt x="5977466" y="50006"/>
                </a:lnTo>
                <a:lnTo>
                  <a:pt x="5969000" y="46434"/>
                </a:lnTo>
                <a:lnTo>
                  <a:pt x="5969000" y="39290"/>
                </a:lnTo>
                <a:lnTo>
                  <a:pt x="5977466" y="35718"/>
                </a:lnTo>
                <a:lnTo>
                  <a:pt x="5977466" y="21431"/>
                </a:lnTo>
                <a:lnTo>
                  <a:pt x="5969000" y="21431"/>
                </a:lnTo>
                <a:lnTo>
                  <a:pt x="5960533" y="17859"/>
                </a:lnTo>
                <a:lnTo>
                  <a:pt x="5960533" y="10715"/>
                </a:lnTo>
                <a:lnTo>
                  <a:pt x="5943600" y="3571"/>
                </a:lnTo>
                <a:lnTo>
                  <a:pt x="5943600" y="0"/>
                </a:lnTo>
                <a:close/>
              </a:path>
            </a:pathLst>
          </a:custGeom>
          <a:solidFill>
            <a:srgbClr val="B28A5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6874933" cy="439340"/>
          </a:xfrm>
          <a:custGeom>
            <a:avLst/>
            <a:gdLst/>
            <a:ahLst/>
            <a:cxnLst/>
            <a:rect l="l" t="t" r="r" b="b"/>
            <a:pathLst>
              <a:path w="6874933" h="439340">
                <a:moveTo>
                  <a:pt x="0" y="0"/>
                </a:moveTo>
                <a:moveTo>
                  <a:pt x="5952066" y="0"/>
                </a:moveTo>
                <a:lnTo>
                  <a:pt x="5952066" y="3571"/>
                </a:lnTo>
                <a:lnTo>
                  <a:pt x="5969000" y="10715"/>
                </a:lnTo>
                <a:lnTo>
                  <a:pt x="5969000" y="17859"/>
                </a:lnTo>
                <a:lnTo>
                  <a:pt x="5977466" y="17859"/>
                </a:lnTo>
                <a:lnTo>
                  <a:pt x="5985933" y="21431"/>
                </a:lnTo>
                <a:lnTo>
                  <a:pt x="5985933" y="35718"/>
                </a:lnTo>
                <a:lnTo>
                  <a:pt x="5977466" y="39290"/>
                </a:lnTo>
                <a:lnTo>
                  <a:pt x="5977466" y="46434"/>
                </a:lnTo>
                <a:lnTo>
                  <a:pt x="5985933" y="46434"/>
                </a:lnTo>
                <a:lnTo>
                  <a:pt x="5994400" y="50006"/>
                </a:lnTo>
                <a:lnTo>
                  <a:pt x="5994400" y="53578"/>
                </a:lnTo>
                <a:lnTo>
                  <a:pt x="6002866" y="57150"/>
                </a:lnTo>
                <a:lnTo>
                  <a:pt x="6002866" y="78581"/>
                </a:lnTo>
                <a:lnTo>
                  <a:pt x="6011333" y="82153"/>
                </a:lnTo>
                <a:lnTo>
                  <a:pt x="6011333" y="85725"/>
                </a:lnTo>
                <a:lnTo>
                  <a:pt x="6002866" y="89296"/>
                </a:lnTo>
                <a:lnTo>
                  <a:pt x="6002866" y="96440"/>
                </a:lnTo>
                <a:lnTo>
                  <a:pt x="5994400" y="100012"/>
                </a:lnTo>
                <a:lnTo>
                  <a:pt x="6011333" y="107156"/>
                </a:lnTo>
                <a:lnTo>
                  <a:pt x="6019800" y="103584"/>
                </a:lnTo>
                <a:lnTo>
                  <a:pt x="6028266" y="107156"/>
                </a:lnTo>
                <a:lnTo>
                  <a:pt x="6028266" y="117871"/>
                </a:lnTo>
                <a:lnTo>
                  <a:pt x="6011333" y="125015"/>
                </a:lnTo>
                <a:lnTo>
                  <a:pt x="6019800" y="125015"/>
                </a:lnTo>
                <a:lnTo>
                  <a:pt x="6028266" y="128587"/>
                </a:lnTo>
                <a:lnTo>
                  <a:pt x="6028266" y="132159"/>
                </a:lnTo>
                <a:lnTo>
                  <a:pt x="6011333" y="139303"/>
                </a:lnTo>
                <a:lnTo>
                  <a:pt x="6002866" y="139303"/>
                </a:lnTo>
                <a:lnTo>
                  <a:pt x="6002866" y="153590"/>
                </a:lnTo>
                <a:lnTo>
                  <a:pt x="6011333" y="157162"/>
                </a:lnTo>
                <a:lnTo>
                  <a:pt x="6011333" y="160734"/>
                </a:lnTo>
                <a:lnTo>
                  <a:pt x="6002866" y="164306"/>
                </a:lnTo>
                <a:lnTo>
                  <a:pt x="5985933" y="164306"/>
                </a:lnTo>
                <a:lnTo>
                  <a:pt x="5985933" y="167878"/>
                </a:lnTo>
                <a:lnTo>
                  <a:pt x="6002866" y="167878"/>
                </a:lnTo>
                <a:lnTo>
                  <a:pt x="6011333" y="171450"/>
                </a:lnTo>
                <a:lnTo>
                  <a:pt x="6019800" y="167878"/>
                </a:lnTo>
                <a:lnTo>
                  <a:pt x="6028266" y="171450"/>
                </a:lnTo>
                <a:lnTo>
                  <a:pt x="6028266" y="175021"/>
                </a:lnTo>
                <a:lnTo>
                  <a:pt x="6019800" y="178593"/>
                </a:lnTo>
                <a:lnTo>
                  <a:pt x="6028266" y="182165"/>
                </a:lnTo>
                <a:lnTo>
                  <a:pt x="6036733" y="182165"/>
                </a:lnTo>
                <a:lnTo>
                  <a:pt x="6045200" y="185737"/>
                </a:lnTo>
                <a:lnTo>
                  <a:pt x="6045200" y="189309"/>
                </a:lnTo>
                <a:lnTo>
                  <a:pt x="6028266" y="196453"/>
                </a:lnTo>
                <a:lnTo>
                  <a:pt x="6028266" y="200025"/>
                </a:lnTo>
                <a:lnTo>
                  <a:pt x="6019800" y="203596"/>
                </a:lnTo>
                <a:lnTo>
                  <a:pt x="6011333" y="203596"/>
                </a:lnTo>
                <a:lnTo>
                  <a:pt x="6011333" y="225028"/>
                </a:lnTo>
                <a:lnTo>
                  <a:pt x="6019800" y="228600"/>
                </a:lnTo>
                <a:lnTo>
                  <a:pt x="6019800" y="253603"/>
                </a:lnTo>
                <a:lnTo>
                  <a:pt x="6028266" y="253603"/>
                </a:lnTo>
                <a:lnTo>
                  <a:pt x="6036733" y="257175"/>
                </a:lnTo>
                <a:lnTo>
                  <a:pt x="6036733" y="260746"/>
                </a:lnTo>
                <a:lnTo>
                  <a:pt x="6028266" y="264318"/>
                </a:lnTo>
                <a:lnTo>
                  <a:pt x="6019800" y="264318"/>
                </a:lnTo>
                <a:lnTo>
                  <a:pt x="6011333" y="267890"/>
                </a:lnTo>
                <a:lnTo>
                  <a:pt x="6011333" y="271462"/>
                </a:lnTo>
                <a:lnTo>
                  <a:pt x="6019800" y="275034"/>
                </a:lnTo>
                <a:lnTo>
                  <a:pt x="6028266" y="275034"/>
                </a:lnTo>
                <a:lnTo>
                  <a:pt x="6036733" y="278606"/>
                </a:lnTo>
                <a:lnTo>
                  <a:pt x="6036733" y="289321"/>
                </a:lnTo>
                <a:lnTo>
                  <a:pt x="6028266" y="292893"/>
                </a:lnTo>
                <a:lnTo>
                  <a:pt x="6019800" y="292893"/>
                </a:lnTo>
                <a:lnTo>
                  <a:pt x="6011333" y="296465"/>
                </a:lnTo>
                <a:lnTo>
                  <a:pt x="6019800" y="296465"/>
                </a:lnTo>
                <a:lnTo>
                  <a:pt x="6045200" y="307181"/>
                </a:lnTo>
                <a:lnTo>
                  <a:pt x="6028266" y="314325"/>
                </a:lnTo>
                <a:lnTo>
                  <a:pt x="6011333" y="314325"/>
                </a:lnTo>
                <a:lnTo>
                  <a:pt x="6011333" y="317896"/>
                </a:lnTo>
                <a:lnTo>
                  <a:pt x="5994400" y="325040"/>
                </a:lnTo>
                <a:lnTo>
                  <a:pt x="6019800" y="325040"/>
                </a:lnTo>
                <a:lnTo>
                  <a:pt x="6028266" y="328612"/>
                </a:lnTo>
                <a:lnTo>
                  <a:pt x="6053666" y="328612"/>
                </a:lnTo>
                <a:lnTo>
                  <a:pt x="6062133" y="332184"/>
                </a:lnTo>
                <a:lnTo>
                  <a:pt x="6062133" y="339328"/>
                </a:lnTo>
                <a:lnTo>
                  <a:pt x="6053666" y="342900"/>
                </a:lnTo>
                <a:lnTo>
                  <a:pt x="6053666" y="360759"/>
                </a:lnTo>
                <a:lnTo>
                  <a:pt x="6070600" y="367903"/>
                </a:lnTo>
                <a:lnTo>
                  <a:pt x="6070600" y="371475"/>
                </a:lnTo>
                <a:lnTo>
                  <a:pt x="6062133" y="375046"/>
                </a:lnTo>
                <a:lnTo>
                  <a:pt x="6053666" y="375046"/>
                </a:lnTo>
                <a:lnTo>
                  <a:pt x="6045200" y="378618"/>
                </a:lnTo>
                <a:lnTo>
                  <a:pt x="6028266" y="378618"/>
                </a:lnTo>
                <a:lnTo>
                  <a:pt x="6028266" y="382190"/>
                </a:lnTo>
                <a:lnTo>
                  <a:pt x="6036733" y="382190"/>
                </a:lnTo>
                <a:lnTo>
                  <a:pt x="6045200" y="385762"/>
                </a:lnTo>
                <a:lnTo>
                  <a:pt x="6062133" y="385762"/>
                </a:lnTo>
                <a:lnTo>
                  <a:pt x="6070600" y="389334"/>
                </a:lnTo>
                <a:lnTo>
                  <a:pt x="6070600" y="392906"/>
                </a:lnTo>
                <a:lnTo>
                  <a:pt x="6062133" y="396478"/>
                </a:lnTo>
                <a:lnTo>
                  <a:pt x="6062133" y="403621"/>
                </a:lnTo>
                <a:lnTo>
                  <a:pt x="6045200" y="410765"/>
                </a:lnTo>
                <a:lnTo>
                  <a:pt x="6045200" y="414337"/>
                </a:lnTo>
                <a:lnTo>
                  <a:pt x="6053666" y="417909"/>
                </a:lnTo>
                <a:lnTo>
                  <a:pt x="6053666" y="425053"/>
                </a:lnTo>
                <a:lnTo>
                  <a:pt x="6062133" y="428625"/>
                </a:lnTo>
                <a:lnTo>
                  <a:pt x="6062133" y="432196"/>
                </a:lnTo>
                <a:lnTo>
                  <a:pt x="6053666" y="435768"/>
                </a:lnTo>
                <a:lnTo>
                  <a:pt x="6079066" y="435768"/>
                </a:lnTo>
                <a:lnTo>
                  <a:pt x="6087533" y="439340"/>
                </a:lnTo>
                <a:lnTo>
                  <a:pt x="6095999" y="435768"/>
                </a:lnTo>
                <a:lnTo>
                  <a:pt x="6121399" y="435768"/>
                </a:lnTo>
                <a:lnTo>
                  <a:pt x="6129866" y="432196"/>
                </a:lnTo>
                <a:lnTo>
                  <a:pt x="6129866" y="428625"/>
                </a:lnTo>
                <a:lnTo>
                  <a:pt x="6138333" y="425053"/>
                </a:lnTo>
                <a:lnTo>
                  <a:pt x="6146800" y="425053"/>
                </a:lnTo>
                <a:lnTo>
                  <a:pt x="6163733" y="417909"/>
                </a:lnTo>
                <a:lnTo>
                  <a:pt x="6172200" y="421481"/>
                </a:lnTo>
                <a:lnTo>
                  <a:pt x="6180666" y="421481"/>
                </a:lnTo>
                <a:lnTo>
                  <a:pt x="6189133" y="425053"/>
                </a:lnTo>
                <a:lnTo>
                  <a:pt x="6265333" y="425053"/>
                </a:lnTo>
                <a:lnTo>
                  <a:pt x="6265333" y="421481"/>
                </a:lnTo>
                <a:lnTo>
                  <a:pt x="6273800" y="417909"/>
                </a:lnTo>
                <a:lnTo>
                  <a:pt x="6282266" y="417909"/>
                </a:lnTo>
                <a:lnTo>
                  <a:pt x="6290733" y="414337"/>
                </a:lnTo>
                <a:lnTo>
                  <a:pt x="6299200" y="414337"/>
                </a:lnTo>
                <a:lnTo>
                  <a:pt x="6299200" y="410765"/>
                </a:lnTo>
                <a:lnTo>
                  <a:pt x="6290733" y="410765"/>
                </a:lnTo>
                <a:lnTo>
                  <a:pt x="6282266" y="407193"/>
                </a:lnTo>
                <a:lnTo>
                  <a:pt x="6282266" y="403621"/>
                </a:lnTo>
                <a:lnTo>
                  <a:pt x="6290733" y="400050"/>
                </a:lnTo>
                <a:lnTo>
                  <a:pt x="6316133" y="400050"/>
                </a:lnTo>
                <a:lnTo>
                  <a:pt x="6341533" y="410765"/>
                </a:lnTo>
                <a:lnTo>
                  <a:pt x="6366933" y="410765"/>
                </a:lnTo>
                <a:lnTo>
                  <a:pt x="6375399" y="407193"/>
                </a:lnTo>
                <a:lnTo>
                  <a:pt x="6417733" y="407193"/>
                </a:lnTo>
                <a:lnTo>
                  <a:pt x="6426199" y="410765"/>
                </a:lnTo>
                <a:lnTo>
                  <a:pt x="6426199" y="417909"/>
                </a:lnTo>
                <a:lnTo>
                  <a:pt x="6434666" y="414337"/>
                </a:lnTo>
                <a:lnTo>
                  <a:pt x="6434666" y="407193"/>
                </a:lnTo>
                <a:lnTo>
                  <a:pt x="6426199" y="403621"/>
                </a:lnTo>
                <a:lnTo>
                  <a:pt x="6434666" y="400050"/>
                </a:lnTo>
                <a:lnTo>
                  <a:pt x="6434666" y="396478"/>
                </a:lnTo>
                <a:lnTo>
                  <a:pt x="6443133" y="392906"/>
                </a:lnTo>
                <a:lnTo>
                  <a:pt x="6451600" y="392906"/>
                </a:lnTo>
                <a:lnTo>
                  <a:pt x="6460066" y="396478"/>
                </a:lnTo>
                <a:lnTo>
                  <a:pt x="6468533" y="392906"/>
                </a:lnTo>
                <a:lnTo>
                  <a:pt x="6502400" y="392906"/>
                </a:lnTo>
                <a:lnTo>
                  <a:pt x="6510866" y="389334"/>
                </a:lnTo>
                <a:lnTo>
                  <a:pt x="6519333" y="389334"/>
                </a:lnTo>
                <a:lnTo>
                  <a:pt x="6536266" y="382190"/>
                </a:lnTo>
                <a:lnTo>
                  <a:pt x="6570133" y="382190"/>
                </a:lnTo>
                <a:lnTo>
                  <a:pt x="6595533" y="392906"/>
                </a:lnTo>
                <a:lnTo>
                  <a:pt x="6587066" y="396478"/>
                </a:lnTo>
                <a:lnTo>
                  <a:pt x="6570133" y="396478"/>
                </a:lnTo>
                <a:lnTo>
                  <a:pt x="6570133" y="400050"/>
                </a:lnTo>
                <a:lnTo>
                  <a:pt x="6561666" y="403621"/>
                </a:lnTo>
                <a:lnTo>
                  <a:pt x="6561666" y="407193"/>
                </a:lnTo>
                <a:lnTo>
                  <a:pt x="6570133" y="410765"/>
                </a:lnTo>
                <a:lnTo>
                  <a:pt x="6570133" y="414337"/>
                </a:lnTo>
                <a:lnTo>
                  <a:pt x="6595533" y="414337"/>
                </a:lnTo>
                <a:lnTo>
                  <a:pt x="6604000" y="417909"/>
                </a:lnTo>
                <a:lnTo>
                  <a:pt x="6604000" y="421481"/>
                </a:lnTo>
                <a:lnTo>
                  <a:pt x="6663266" y="421481"/>
                </a:lnTo>
                <a:lnTo>
                  <a:pt x="6671733" y="425053"/>
                </a:lnTo>
                <a:lnTo>
                  <a:pt x="6680200" y="425053"/>
                </a:lnTo>
                <a:lnTo>
                  <a:pt x="6688666" y="428625"/>
                </a:lnTo>
                <a:lnTo>
                  <a:pt x="6697133" y="425053"/>
                </a:lnTo>
                <a:lnTo>
                  <a:pt x="6705600" y="425053"/>
                </a:lnTo>
                <a:lnTo>
                  <a:pt x="6705600" y="421481"/>
                </a:lnTo>
                <a:lnTo>
                  <a:pt x="6714066" y="417909"/>
                </a:lnTo>
                <a:lnTo>
                  <a:pt x="6722533" y="421481"/>
                </a:lnTo>
                <a:lnTo>
                  <a:pt x="6731000" y="421481"/>
                </a:lnTo>
                <a:lnTo>
                  <a:pt x="6739466" y="417909"/>
                </a:lnTo>
                <a:lnTo>
                  <a:pt x="6747933" y="421481"/>
                </a:lnTo>
                <a:lnTo>
                  <a:pt x="6747933" y="417909"/>
                </a:lnTo>
                <a:lnTo>
                  <a:pt x="6739466" y="414337"/>
                </a:lnTo>
                <a:lnTo>
                  <a:pt x="6747933" y="410765"/>
                </a:lnTo>
                <a:lnTo>
                  <a:pt x="6739466" y="407193"/>
                </a:lnTo>
                <a:lnTo>
                  <a:pt x="6756400" y="400050"/>
                </a:lnTo>
                <a:lnTo>
                  <a:pt x="6764866" y="400050"/>
                </a:lnTo>
                <a:lnTo>
                  <a:pt x="6773333" y="403621"/>
                </a:lnTo>
                <a:lnTo>
                  <a:pt x="6764866" y="407193"/>
                </a:lnTo>
                <a:lnTo>
                  <a:pt x="6773333" y="410765"/>
                </a:lnTo>
                <a:lnTo>
                  <a:pt x="6773333" y="414337"/>
                </a:lnTo>
                <a:lnTo>
                  <a:pt x="6781800" y="417909"/>
                </a:lnTo>
                <a:lnTo>
                  <a:pt x="6790266" y="417909"/>
                </a:lnTo>
                <a:lnTo>
                  <a:pt x="6798733" y="414337"/>
                </a:lnTo>
                <a:lnTo>
                  <a:pt x="6815666" y="421481"/>
                </a:lnTo>
                <a:lnTo>
                  <a:pt x="6824133" y="417909"/>
                </a:lnTo>
                <a:lnTo>
                  <a:pt x="6824133" y="414337"/>
                </a:lnTo>
                <a:lnTo>
                  <a:pt x="6815666" y="410765"/>
                </a:lnTo>
                <a:lnTo>
                  <a:pt x="6815666" y="407193"/>
                </a:lnTo>
                <a:lnTo>
                  <a:pt x="6824133" y="403621"/>
                </a:lnTo>
                <a:lnTo>
                  <a:pt x="6815666" y="400050"/>
                </a:lnTo>
                <a:lnTo>
                  <a:pt x="6824133" y="396478"/>
                </a:lnTo>
                <a:lnTo>
                  <a:pt x="6832600" y="396478"/>
                </a:lnTo>
                <a:lnTo>
                  <a:pt x="6841066" y="400050"/>
                </a:lnTo>
                <a:lnTo>
                  <a:pt x="6841066" y="396478"/>
                </a:lnTo>
                <a:lnTo>
                  <a:pt x="6824133" y="396478"/>
                </a:lnTo>
                <a:lnTo>
                  <a:pt x="6815666" y="392906"/>
                </a:lnTo>
                <a:lnTo>
                  <a:pt x="6807200" y="392906"/>
                </a:lnTo>
                <a:lnTo>
                  <a:pt x="6790266" y="385762"/>
                </a:lnTo>
                <a:lnTo>
                  <a:pt x="6790266" y="367903"/>
                </a:lnTo>
                <a:lnTo>
                  <a:pt x="6798733" y="364331"/>
                </a:lnTo>
                <a:lnTo>
                  <a:pt x="6807200" y="364331"/>
                </a:lnTo>
                <a:lnTo>
                  <a:pt x="6807200" y="350043"/>
                </a:lnTo>
                <a:lnTo>
                  <a:pt x="6824133" y="342900"/>
                </a:lnTo>
                <a:lnTo>
                  <a:pt x="6824133" y="339328"/>
                </a:lnTo>
                <a:lnTo>
                  <a:pt x="6832600" y="335756"/>
                </a:lnTo>
                <a:lnTo>
                  <a:pt x="6841066" y="339328"/>
                </a:lnTo>
                <a:lnTo>
                  <a:pt x="6849533" y="339328"/>
                </a:lnTo>
                <a:lnTo>
                  <a:pt x="6841066" y="335756"/>
                </a:lnTo>
                <a:lnTo>
                  <a:pt x="6841066" y="325040"/>
                </a:lnTo>
                <a:lnTo>
                  <a:pt x="6849533" y="321468"/>
                </a:lnTo>
                <a:lnTo>
                  <a:pt x="6858000" y="321468"/>
                </a:lnTo>
                <a:lnTo>
                  <a:pt x="6866466" y="317896"/>
                </a:lnTo>
                <a:lnTo>
                  <a:pt x="6874933" y="317896"/>
                </a:lnTo>
                <a:lnTo>
                  <a:pt x="6866466" y="314325"/>
                </a:lnTo>
                <a:lnTo>
                  <a:pt x="6866466" y="310753"/>
                </a:lnTo>
                <a:lnTo>
                  <a:pt x="6874933" y="307181"/>
                </a:lnTo>
                <a:lnTo>
                  <a:pt x="6866466" y="307181"/>
                </a:lnTo>
                <a:lnTo>
                  <a:pt x="6858000" y="303609"/>
                </a:lnTo>
                <a:lnTo>
                  <a:pt x="6858000" y="300037"/>
                </a:lnTo>
                <a:lnTo>
                  <a:pt x="6849533" y="296465"/>
                </a:lnTo>
                <a:lnTo>
                  <a:pt x="6858000" y="292893"/>
                </a:lnTo>
                <a:lnTo>
                  <a:pt x="6866466" y="292893"/>
                </a:lnTo>
                <a:lnTo>
                  <a:pt x="6874933" y="289321"/>
                </a:lnTo>
                <a:lnTo>
                  <a:pt x="6866466" y="285750"/>
                </a:lnTo>
                <a:lnTo>
                  <a:pt x="6858000" y="285750"/>
                </a:lnTo>
                <a:lnTo>
                  <a:pt x="6849533" y="289321"/>
                </a:lnTo>
                <a:lnTo>
                  <a:pt x="6832600" y="282178"/>
                </a:lnTo>
                <a:lnTo>
                  <a:pt x="6815666" y="282178"/>
                </a:lnTo>
                <a:lnTo>
                  <a:pt x="6807200" y="278606"/>
                </a:lnTo>
                <a:lnTo>
                  <a:pt x="6815666" y="275034"/>
                </a:lnTo>
                <a:lnTo>
                  <a:pt x="6815666" y="264318"/>
                </a:lnTo>
                <a:lnTo>
                  <a:pt x="6807200" y="264318"/>
                </a:lnTo>
                <a:lnTo>
                  <a:pt x="6798733" y="260746"/>
                </a:lnTo>
                <a:lnTo>
                  <a:pt x="6798733" y="257175"/>
                </a:lnTo>
                <a:lnTo>
                  <a:pt x="6807200" y="253603"/>
                </a:lnTo>
                <a:lnTo>
                  <a:pt x="6824133" y="253603"/>
                </a:lnTo>
                <a:lnTo>
                  <a:pt x="6841066" y="246459"/>
                </a:lnTo>
                <a:lnTo>
                  <a:pt x="6849533" y="246459"/>
                </a:lnTo>
                <a:lnTo>
                  <a:pt x="6841066" y="246459"/>
                </a:lnTo>
                <a:lnTo>
                  <a:pt x="6824133" y="239315"/>
                </a:lnTo>
                <a:lnTo>
                  <a:pt x="6824133" y="217884"/>
                </a:lnTo>
                <a:lnTo>
                  <a:pt x="6832600" y="214312"/>
                </a:lnTo>
                <a:lnTo>
                  <a:pt x="6824133" y="210740"/>
                </a:lnTo>
                <a:lnTo>
                  <a:pt x="6824133" y="203596"/>
                </a:lnTo>
                <a:lnTo>
                  <a:pt x="6815666" y="203596"/>
                </a:lnTo>
                <a:lnTo>
                  <a:pt x="6807200" y="200025"/>
                </a:lnTo>
                <a:lnTo>
                  <a:pt x="6807200" y="196453"/>
                </a:lnTo>
                <a:lnTo>
                  <a:pt x="6824133" y="189309"/>
                </a:lnTo>
                <a:lnTo>
                  <a:pt x="6832600" y="192881"/>
                </a:lnTo>
                <a:lnTo>
                  <a:pt x="6841066" y="189309"/>
                </a:lnTo>
                <a:lnTo>
                  <a:pt x="6874933" y="189309"/>
                </a:lnTo>
                <a:lnTo>
                  <a:pt x="6874933" y="182165"/>
                </a:lnTo>
                <a:lnTo>
                  <a:pt x="6866466" y="182165"/>
                </a:lnTo>
                <a:lnTo>
                  <a:pt x="6858000" y="178593"/>
                </a:lnTo>
                <a:lnTo>
                  <a:pt x="6824133" y="178593"/>
                </a:lnTo>
                <a:lnTo>
                  <a:pt x="6807200" y="171450"/>
                </a:lnTo>
                <a:lnTo>
                  <a:pt x="6807200" y="167878"/>
                </a:lnTo>
                <a:lnTo>
                  <a:pt x="6815666" y="164306"/>
                </a:lnTo>
                <a:lnTo>
                  <a:pt x="6824133" y="164306"/>
                </a:lnTo>
                <a:lnTo>
                  <a:pt x="6832600" y="160734"/>
                </a:lnTo>
                <a:lnTo>
                  <a:pt x="6832600" y="157162"/>
                </a:lnTo>
                <a:lnTo>
                  <a:pt x="6824133" y="160734"/>
                </a:lnTo>
                <a:lnTo>
                  <a:pt x="6815666" y="160734"/>
                </a:lnTo>
                <a:lnTo>
                  <a:pt x="6807200" y="157162"/>
                </a:lnTo>
                <a:lnTo>
                  <a:pt x="6824133" y="150018"/>
                </a:lnTo>
                <a:lnTo>
                  <a:pt x="6832600" y="150018"/>
                </a:lnTo>
                <a:lnTo>
                  <a:pt x="6841066" y="146446"/>
                </a:lnTo>
                <a:lnTo>
                  <a:pt x="6849533" y="150018"/>
                </a:lnTo>
                <a:lnTo>
                  <a:pt x="6849533" y="142875"/>
                </a:lnTo>
                <a:lnTo>
                  <a:pt x="6841066" y="139303"/>
                </a:lnTo>
                <a:lnTo>
                  <a:pt x="6849533" y="135731"/>
                </a:lnTo>
                <a:lnTo>
                  <a:pt x="6858000" y="135731"/>
                </a:lnTo>
                <a:lnTo>
                  <a:pt x="6849533" y="132159"/>
                </a:lnTo>
                <a:lnTo>
                  <a:pt x="6849533" y="117871"/>
                </a:lnTo>
                <a:lnTo>
                  <a:pt x="6832600" y="117871"/>
                </a:lnTo>
                <a:lnTo>
                  <a:pt x="6824133" y="114300"/>
                </a:lnTo>
                <a:lnTo>
                  <a:pt x="6824133" y="110728"/>
                </a:lnTo>
                <a:lnTo>
                  <a:pt x="6815666" y="110728"/>
                </a:lnTo>
                <a:lnTo>
                  <a:pt x="6807200" y="107156"/>
                </a:lnTo>
                <a:lnTo>
                  <a:pt x="6815666" y="103584"/>
                </a:lnTo>
                <a:lnTo>
                  <a:pt x="6815666" y="100012"/>
                </a:lnTo>
                <a:lnTo>
                  <a:pt x="6832600" y="92868"/>
                </a:lnTo>
                <a:lnTo>
                  <a:pt x="6841066" y="92868"/>
                </a:lnTo>
                <a:lnTo>
                  <a:pt x="6849533" y="89296"/>
                </a:lnTo>
                <a:lnTo>
                  <a:pt x="6858000" y="89296"/>
                </a:lnTo>
                <a:lnTo>
                  <a:pt x="6858000" y="82153"/>
                </a:lnTo>
                <a:lnTo>
                  <a:pt x="6841066" y="82153"/>
                </a:lnTo>
                <a:lnTo>
                  <a:pt x="6832600" y="78581"/>
                </a:lnTo>
                <a:lnTo>
                  <a:pt x="6815666" y="78581"/>
                </a:lnTo>
                <a:lnTo>
                  <a:pt x="6807200" y="75009"/>
                </a:lnTo>
                <a:lnTo>
                  <a:pt x="6815666" y="71437"/>
                </a:lnTo>
                <a:lnTo>
                  <a:pt x="6815666" y="67865"/>
                </a:lnTo>
                <a:lnTo>
                  <a:pt x="6807200" y="64293"/>
                </a:lnTo>
                <a:lnTo>
                  <a:pt x="6807200" y="60721"/>
                </a:lnTo>
                <a:lnTo>
                  <a:pt x="6824133" y="53578"/>
                </a:lnTo>
                <a:lnTo>
                  <a:pt x="6807200" y="53578"/>
                </a:lnTo>
                <a:lnTo>
                  <a:pt x="6798733" y="50006"/>
                </a:lnTo>
                <a:lnTo>
                  <a:pt x="6798733" y="46434"/>
                </a:lnTo>
                <a:lnTo>
                  <a:pt x="6790266" y="42862"/>
                </a:lnTo>
                <a:lnTo>
                  <a:pt x="6798733" y="39290"/>
                </a:lnTo>
                <a:lnTo>
                  <a:pt x="6824133" y="39290"/>
                </a:lnTo>
                <a:lnTo>
                  <a:pt x="6824133" y="32146"/>
                </a:lnTo>
                <a:lnTo>
                  <a:pt x="6815666" y="32146"/>
                </a:lnTo>
                <a:lnTo>
                  <a:pt x="6807200" y="28575"/>
                </a:lnTo>
                <a:lnTo>
                  <a:pt x="6815666" y="25003"/>
                </a:lnTo>
                <a:lnTo>
                  <a:pt x="6824133" y="25003"/>
                </a:lnTo>
                <a:lnTo>
                  <a:pt x="6815666" y="21431"/>
                </a:lnTo>
                <a:lnTo>
                  <a:pt x="6824133" y="17859"/>
                </a:lnTo>
                <a:lnTo>
                  <a:pt x="6824133" y="10715"/>
                </a:lnTo>
                <a:lnTo>
                  <a:pt x="6815666" y="7143"/>
                </a:lnTo>
                <a:lnTo>
                  <a:pt x="6824133" y="3571"/>
                </a:lnTo>
                <a:lnTo>
                  <a:pt x="6824133" y="0"/>
                </a:lnTo>
                <a:close/>
              </a:path>
            </a:pathLst>
          </a:custGeom>
          <a:solidFill>
            <a:srgbClr val="B08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7662333" cy="446484"/>
          </a:xfrm>
          <a:custGeom>
            <a:avLst/>
            <a:gdLst/>
            <a:ahLst/>
            <a:cxnLst/>
            <a:rect l="l" t="t" r="r" b="b"/>
            <a:pathLst>
              <a:path w="7662333" h="446484">
                <a:moveTo>
                  <a:pt x="0" y="0"/>
                </a:moveTo>
                <a:moveTo>
                  <a:pt x="6832600" y="0"/>
                </a:moveTo>
                <a:lnTo>
                  <a:pt x="6832600" y="3571"/>
                </a:lnTo>
                <a:lnTo>
                  <a:pt x="6824133" y="7143"/>
                </a:lnTo>
                <a:lnTo>
                  <a:pt x="6832600" y="10715"/>
                </a:lnTo>
                <a:lnTo>
                  <a:pt x="6832600" y="17859"/>
                </a:lnTo>
                <a:lnTo>
                  <a:pt x="6824133" y="21431"/>
                </a:lnTo>
                <a:lnTo>
                  <a:pt x="6832600" y="25003"/>
                </a:lnTo>
                <a:lnTo>
                  <a:pt x="6824133" y="28575"/>
                </a:lnTo>
                <a:lnTo>
                  <a:pt x="6815666" y="28575"/>
                </a:lnTo>
                <a:lnTo>
                  <a:pt x="6824133" y="28575"/>
                </a:lnTo>
                <a:lnTo>
                  <a:pt x="6832600" y="32146"/>
                </a:lnTo>
                <a:lnTo>
                  <a:pt x="6832600" y="39290"/>
                </a:lnTo>
                <a:lnTo>
                  <a:pt x="6824133" y="42862"/>
                </a:lnTo>
                <a:lnTo>
                  <a:pt x="6798733" y="42862"/>
                </a:lnTo>
                <a:lnTo>
                  <a:pt x="6807200" y="46434"/>
                </a:lnTo>
                <a:lnTo>
                  <a:pt x="6807200" y="50006"/>
                </a:lnTo>
                <a:lnTo>
                  <a:pt x="6824133" y="50006"/>
                </a:lnTo>
                <a:lnTo>
                  <a:pt x="6832600" y="53578"/>
                </a:lnTo>
                <a:lnTo>
                  <a:pt x="6815666" y="60721"/>
                </a:lnTo>
                <a:lnTo>
                  <a:pt x="6815666" y="64293"/>
                </a:lnTo>
                <a:lnTo>
                  <a:pt x="6824133" y="67865"/>
                </a:lnTo>
                <a:lnTo>
                  <a:pt x="6824133" y="71437"/>
                </a:lnTo>
                <a:lnTo>
                  <a:pt x="6815666" y="75009"/>
                </a:lnTo>
                <a:lnTo>
                  <a:pt x="6832600" y="75009"/>
                </a:lnTo>
                <a:lnTo>
                  <a:pt x="6841066" y="78581"/>
                </a:lnTo>
                <a:lnTo>
                  <a:pt x="6858000" y="78581"/>
                </a:lnTo>
                <a:lnTo>
                  <a:pt x="6866466" y="82153"/>
                </a:lnTo>
                <a:lnTo>
                  <a:pt x="6866466" y="89296"/>
                </a:lnTo>
                <a:lnTo>
                  <a:pt x="6858000" y="92868"/>
                </a:lnTo>
                <a:lnTo>
                  <a:pt x="6849533" y="92868"/>
                </a:lnTo>
                <a:lnTo>
                  <a:pt x="6841066" y="96440"/>
                </a:lnTo>
                <a:lnTo>
                  <a:pt x="6832600" y="96440"/>
                </a:lnTo>
                <a:lnTo>
                  <a:pt x="6824133" y="100012"/>
                </a:lnTo>
                <a:lnTo>
                  <a:pt x="6824133" y="103584"/>
                </a:lnTo>
                <a:lnTo>
                  <a:pt x="6815666" y="107156"/>
                </a:lnTo>
                <a:lnTo>
                  <a:pt x="6824133" y="107156"/>
                </a:lnTo>
                <a:lnTo>
                  <a:pt x="6832600" y="110728"/>
                </a:lnTo>
                <a:lnTo>
                  <a:pt x="6832600" y="114300"/>
                </a:lnTo>
                <a:lnTo>
                  <a:pt x="6849533" y="114300"/>
                </a:lnTo>
                <a:lnTo>
                  <a:pt x="6858000" y="117871"/>
                </a:lnTo>
                <a:lnTo>
                  <a:pt x="6858000" y="132159"/>
                </a:lnTo>
                <a:lnTo>
                  <a:pt x="6866466" y="135731"/>
                </a:lnTo>
                <a:lnTo>
                  <a:pt x="6858000" y="139303"/>
                </a:lnTo>
                <a:lnTo>
                  <a:pt x="6849533" y="139303"/>
                </a:lnTo>
                <a:lnTo>
                  <a:pt x="6858000" y="142875"/>
                </a:lnTo>
                <a:lnTo>
                  <a:pt x="6858000" y="150018"/>
                </a:lnTo>
                <a:lnTo>
                  <a:pt x="6849533" y="153590"/>
                </a:lnTo>
                <a:lnTo>
                  <a:pt x="6841066" y="150018"/>
                </a:lnTo>
                <a:lnTo>
                  <a:pt x="6832600" y="153590"/>
                </a:lnTo>
                <a:lnTo>
                  <a:pt x="6824133" y="153590"/>
                </a:lnTo>
                <a:lnTo>
                  <a:pt x="6815666" y="157162"/>
                </a:lnTo>
                <a:lnTo>
                  <a:pt x="6824133" y="157162"/>
                </a:lnTo>
                <a:lnTo>
                  <a:pt x="6832600" y="153590"/>
                </a:lnTo>
                <a:lnTo>
                  <a:pt x="6841066" y="157162"/>
                </a:lnTo>
                <a:lnTo>
                  <a:pt x="6841066" y="160734"/>
                </a:lnTo>
                <a:lnTo>
                  <a:pt x="6824133" y="167878"/>
                </a:lnTo>
                <a:lnTo>
                  <a:pt x="6815666" y="167878"/>
                </a:lnTo>
                <a:lnTo>
                  <a:pt x="6815666" y="171450"/>
                </a:lnTo>
                <a:lnTo>
                  <a:pt x="6824133" y="175021"/>
                </a:lnTo>
                <a:lnTo>
                  <a:pt x="6858000" y="175021"/>
                </a:lnTo>
                <a:lnTo>
                  <a:pt x="6866466" y="178593"/>
                </a:lnTo>
                <a:lnTo>
                  <a:pt x="6874933" y="178593"/>
                </a:lnTo>
                <a:lnTo>
                  <a:pt x="6883400" y="182165"/>
                </a:lnTo>
                <a:lnTo>
                  <a:pt x="6883400" y="189309"/>
                </a:lnTo>
                <a:lnTo>
                  <a:pt x="6874933" y="192881"/>
                </a:lnTo>
                <a:lnTo>
                  <a:pt x="6841066" y="192881"/>
                </a:lnTo>
                <a:lnTo>
                  <a:pt x="6832600" y="196453"/>
                </a:lnTo>
                <a:lnTo>
                  <a:pt x="6824133" y="192881"/>
                </a:lnTo>
                <a:lnTo>
                  <a:pt x="6815666" y="196453"/>
                </a:lnTo>
                <a:lnTo>
                  <a:pt x="6815666" y="200025"/>
                </a:lnTo>
                <a:lnTo>
                  <a:pt x="6824133" y="200025"/>
                </a:lnTo>
                <a:lnTo>
                  <a:pt x="6832600" y="203596"/>
                </a:lnTo>
                <a:lnTo>
                  <a:pt x="6832600" y="210740"/>
                </a:lnTo>
                <a:lnTo>
                  <a:pt x="6841066" y="214312"/>
                </a:lnTo>
                <a:lnTo>
                  <a:pt x="6832600" y="217884"/>
                </a:lnTo>
                <a:lnTo>
                  <a:pt x="6832600" y="239315"/>
                </a:lnTo>
                <a:lnTo>
                  <a:pt x="6841066" y="242887"/>
                </a:lnTo>
                <a:lnTo>
                  <a:pt x="6849533" y="242887"/>
                </a:lnTo>
                <a:lnTo>
                  <a:pt x="6858000" y="246459"/>
                </a:lnTo>
                <a:lnTo>
                  <a:pt x="6849533" y="250031"/>
                </a:lnTo>
                <a:lnTo>
                  <a:pt x="6841066" y="250031"/>
                </a:lnTo>
                <a:lnTo>
                  <a:pt x="6824133" y="257175"/>
                </a:lnTo>
                <a:lnTo>
                  <a:pt x="6807200" y="257175"/>
                </a:lnTo>
                <a:lnTo>
                  <a:pt x="6807200" y="260746"/>
                </a:lnTo>
                <a:lnTo>
                  <a:pt x="6815666" y="260746"/>
                </a:lnTo>
                <a:lnTo>
                  <a:pt x="6824133" y="264318"/>
                </a:lnTo>
                <a:lnTo>
                  <a:pt x="6824133" y="275034"/>
                </a:lnTo>
                <a:lnTo>
                  <a:pt x="6815666" y="278606"/>
                </a:lnTo>
                <a:lnTo>
                  <a:pt x="6832600" y="278606"/>
                </a:lnTo>
                <a:lnTo>
                  <a:pt x="6849533" y="285750"/>
                </a:lnTo>
                <a:lnTo>
                  <a:pt x="6858000" y="282178"/>
                </a:lnTo>
                <a:lnTo>
                  <a:pt x="6866466" y="282178"/>
                </a:lnTo>
                <a:lnTo>
                  <a:pt x="6883400" y="289321"/>
                </a:lnTo>
                <a:lnTo>
                  <a:pt x="6866466" y="296465"/>
                </a:lnTo>
                <a:lnTo>
                  <a:pt x="6858000" y="296465"/>
                </a:lnTo>
                <a:lnTo>
                  <a:pt x="6866466" y="300037"/>
                </a:lnTo>
                <a:lnTo>
                  <a:pt x="6866466" y="303609"/>
                </a:lnTo>
                <a:lnTo>
                  <a:pt x="6874933" y="303609"/>
                </a:lnTo>
                <a:lnTo>
                  <a:pt x="6883400" y="307181"/>
                </a:lnTo>
                <a:lnTo>
                  <a:pt x="6874933" y="310753"/>
                </a:lnTo>
                <a:lnTo>
                  <a:pt x="6874933" y="314325"/>
                </a:lnTo>
                <a:lnTo>
                  <a:pt x="6883400" y="317896"/>
                </a:lnTo>
                <a:lnTo>
                  <a:pt x="6874933" y="321468"/>
                </a:lnTo>
                <a:lnTo>
                  <a:pt x="6866466" y="321468"/>
                </a:lnTo>
                <a:lnTo>
                  <a:pt x="6858000" y="325040"/>
                </a:lnTo>
                <a:lnTo>
                  <a:pt x="6849533" y="325040"/>
                </a:lnTo>
                <a:lnTo>
                  <a:pt x="6849533" y="335756"/>
                </a:lnTo>
                <a:lnTo>
                  <a:pt x="6858000" y="339328"/>
                </a:lnTo>
                <a:lnTo>
                  <a:pt x="6849533" y="342900"/>
                </a:lnTo>
                <a:lnTo>
                  <a:pt x="6841066" y="342900"/>
                </a:lnTo>
                <a:lnTo>
                  <a:pt x="6832600" y="339328"/>
                </a:lnTo>
                <a:lnTo>
                  <a:pt x="6832600" y="342900"/>
                </a:lnTo>
                <a:lnTo>
                  <a:pt x="6815666" y="350043"/>
                </a:lnTo>
                <a:lnTo>
                  <a:pt x="6815666" y="364331"/>
                </a:lnTo>
                <a:lnTo>
                  <a:pt x="6807200" y="367903"/>
                </a:lnTo>
                <a:lnTo>
                  <a:pt x="6798733" y="367903"/>
                </a:lnTo>
                <a:lnTo>
                  <a:pt x="6798733" y="385762"/>
                </a:lnTo>
                <a:lnTo>
                  <a:pt x="6807200" y="389334"/>
                </a:lnTo>
                <a:lnTo>
                  <a:pt x="6815666" y="389334"/>
                </a:lnTo>
                <a:lnTo>
                  <a:pt x="6824133" y="392906"/>
                </a:lnTo>
                <a:lnTo>
                  <a:pt x="6841066" y="392906"/>
                </a:lnTo>
                <a:lnTo>
                  <a:pt x="6849533" y="396478"/>
                </a:lnTo>
                <a:lnTo>
                  <a:pt x="6849533" y="400050"/>
                </a:lnTo>
                <a:lnTo>
                  <a:pt x="6841066" y="403621"/>
                </a:lnTo>
                <a:lnTo>
                  <a:pt x="6832600" y="400050"/>
                </a:lnTo>
                <a:lnTo>
                  <a:pt x="6824133" y="400050"/>
                </a:lnTo>
                <a:lnTo>
                  <a:pt x="6832600" y="403621"/>
                </a:lnTo>
                <a:lnTo>
                  <a:pt x="6824133" y="407193"/>
                </a:lnTo>
                <a:lnTo>
                  <a:pt x="6824133" y="410765"/>
                </a:lnTo>
                <a:lnTo>
                  <a:pt x="6832600" y="414337"/>
                </a:lnTo>
                <a:lnTo>
                  <a:pt x="6832600" y="417909"/>
                </a:lnTo>
                <a:lnTo>
                  <a:pt x="6824133" y="421481"/>
                </a:lnTo>
                <a:lnTo>
                  <a:pt x="6849533" y="421481"/>
                </a:lnTo>
                <a:lnTo>
                  <a:pt x="6858000" y="417909"/>
                </a:lnTo>
                <a:lnTo>
                  <a:pt x="6866466" y="421481"/>
                </a:lnTo>
                <a:lnTo>
                  <a:pt x="6866466" y="425053"/>
                </a:lnTo>
                <a:lnTo>
                  <a:pt x="6858000" y="428625"/>
                </a:lnTo>
                <a:lnTo>
                  <a:pt x="6849533" y="428625"/>
                </a:lnTo>
                <a:lnTo>
                  <a:pt x="6849533" y="432196"/>
                </a:lnTo>
                <a:lnTo>
                  <a:pt x="6841066" y="435768"/>
                </a:lnTo>
                <a:lnTo>
                  <a:pt x="6849533" y="439340"/>
                </a:lnTo>
                <a:lnTo>
                  <a:pt x="6849533" y="442912"/>
                </a:lnTo>
                <a:lnTo>
                  <a:pt x="6874933" y="442912"/>
                </a:lnTo>
                <a:lnTo>
                  <a:pt x="6883400" y="439340"/>
                </a:lnTo>
                <a:lnTo>
                  <a:pt x="6900333" y="439340"/>
                </a:lnTo>
                <a:lnTo>
                  <a:pt x="6908800" y="442912"/>
                </a:lnTo>
                <a:lnTo>
                  <a:pt x="6934200" y="442912"/>
                </a:lnTo>
                <a:lnTo>
                  <a:pt x="6942666" y="439340"/>
                </a:lnTo>
                <a:lnTo>
                  <a:pt x="6951133" y="442912"/>
                </a:lnTo>
                <a:lnTo>
                  <a:pt x="6959600" y="439340"/>
                </a:lnTo>
                <a:lnTo>
                  <a:pt x="6976533" y="439340"/>
                </a:lnTo>
                <a:lnTo>
                  <a:pt x="6976533" y="432196"/>
                </a:lnTo>
                <a:lnTo>
                  <a:pt x="6985000" y="428625"/>
                </a:lnTo>
                <a:lnTo>
                  <a:pt x="6993466" y="428625"/>
                </a:lnTo>
                <a:lnTo>
                  <a:pt x="7001933" y="432196"/>
                </a:lnTo>
                <a:lnTo>
                  <a:pt x="7069666" y="432196"/>
                </a:lnTo>
                <a:lnTo>
                  <a:pt x="7078133" y="435768"/>
                </a:lnTo>
                <a:lnTo>
                  <a:pt x="7086600" y="435768"/>
                </a:lnTo>
                <a:lnTo>
                  <a:pt x="7095066" y="432196"/>
                </a:lnTo>
                <a:lnTo>
                  <a:pt x="7112000" y="439340"/>
                </a:lnTo>
                <a:lnTo>
                  <a:pt x="7128933" y="439340"/>
                </a:lnTo>
                <a:lnTo>
                  <a:pt x="7120466" y="435768"/>
                </a:lnTo>
                <a:lnTo>
                  <a:pt x="7120466" y="432196"/>
                </a:lnTo>
                <a:lnTo>
                  <a:pt x="7128933" y="428625"/>
                </a:lnTo>
                <a:lnTo>
                  <a:pt x="7145866" y="428625"/>
                </a:lnTo>
                <a:lnTo>
                  <a:pt x="7154333" y="432196"/>
                </a:lnTo>
                <a:lnTo>
                  <a:pt x="7154333" y="428625"/>
                </a:lnTo>
                <a:lnTo>
                  <a:pt x="7162800" y="425053"/>
                </a:lnTo>
                <a:lnTo>
                  <a:pt x="7171266" y="425053"/>
                </a:lnTo>
                <a:lnTo>
                  <a:pt x="7179733" y="428625"/>
                </a:lnTo>
                <a:lnTo>
                  <a:pt x="7179733" y="432196"/>
                </a:lnTo>
                <a:lnTo>
                  <a:pt x="7188200" y="432196"/>
                </a:lnTo>
                <a:lnTo>
                  <a:pt x="7188200" y="428625"/>
                </a:lnTo>
                <a:lnTo>
                  <a:pt x="7196666" y="425053"/>
                </a:lnTo>
                <a:lnTo>
                  <a:pt x="7213600" y="425053"/>
                </a:lnTo>
                <a:lnTo>
                  <a:pt x="7222066" y="421481"/>
                </a:lnTo>
                <a:lnTo>
                  <a:pt x="7230533" y="425053"/>
                </a:lnTo>
                <a:lnTo>
                  <a:pt x="7230533" y="442912"/>
                </a:lnTo>
                <a:lnTo>
                  <a:pt x="7238999" y="442912"/>
                </a:lnTo>
                <a:lnTo>
                  <a:pt x="7247466" y="446484"/>
                </a:lnTo>
                <a:lnTo>
                  <a:pt x="7264399" y="446484"/>
                </a:lnTo>
                <a:lnTo>
                  <a:pt x="7272866" y="442912"/>
                </a:lnTo>
                <a:lnTo>
                  <a:pt x="7281333" y="446484"/>
                </a:lnTo>
                <a:lnTo>
                  <a:pt x="7281333" y="442912"/>
                </a:lnTo>
                <a:lnTo>
                  <a:pt x="7289800" y="439340"/>
                </a:lnTo>
                <a:lnTo>
                  <a:pt x="7298266" y="439340"/>
                </a:lnTo>
                <a:lnTo>
                  <a:pt x="7306733" y="435768"/>
                </a:lnTo>
                <a:lnTo>
                  <a:pt x="7315200" y="439340"/>
                </a:lnTo>
                <a:lnTo>
                  <a:pt x="7315200" y="442912"/>
                </a:lnTo>
                <a:lnTo>
                  <a:pt x="7323666" y="446484"/>
                </a:lnTo>
                <a:lnTo>
                  <a:pt x="7374466" y="446484"/>
                </a:lnTo>
                <a:lnTo>
                  <a:pt x="7374466" y="442912"/>
                </a:lnTo>
                <a:lnTo>
                  <a:pt x="7382933" y="439340"/>
                </a:lnTo>
                <a:lnTo>
                  <a:pt x="7391400" y="442912"/>
                </a:lnTo>
                <a:lnTo>
                  <a:pt x="7391400" y="446484"/>
                </a:lnTo>
                <a:lnTo>
                  <a:pt x="7399866" y="442912"/>
                </a:lnTo>
                <a:lnTo>
                  <a:pt x="7408333" y="446484"/>
                </a:lnTo>
                <a:lnTo>
                  <a:pt x="7416800" y="442912"/>
                </a:lnTo>
                <a:lnTo>
                  <a:pt x="7425266" y="442912"/>
                </a:lnTo>
                <a:lnTo>
                  <a:pt x="7433733" y="439340"/>
                </a:lnTo>
                <a:lnTo>
                  <a:pt x="7442200" y="442912"/>
                </a:lnTo>
                <a:lnTo>
                  <a:pt x="7459133" y="442912"/>
                </a:lnTo>
                <a:lnTo>
                  <a:pt x="7442200" y="435768"/>
                </a:lnTo>
                <a:lnTo>
                  <a:pt x="7442200" y="432196"/>
                </a:lnTo>
                <a:lnTo>
                  <a:pt x="7450666" y="428625"/>
                </a:lnTo>
                <a:lnTo>
                  <a:pt x="7459133" y="428625"/>
                </a:lnTo>
                <a:lnTo>
                  <a:pt x="7467599" y="425053"/>
                </a:lnTo>
                <a:lnTo>
                  <a:pt x="7509933" y="425053"/>
                </a:lnTo>
                <a:lnTo>
                  <a:pt x="7518399" y="421481"/>
                </a:lnTo>
                <a:lnTo>
                  <a:pt x="7535333" y="421481"/>
                </a:lnTo>
                <a:lnTo>
                  <a:pt x="7552266" y="414337"/>
                </a:lnTo>
                <a:lnTo>
                  <a:pt x="7560733" y="417909"/>
                </a:lnTo>
                <a:lnTo>
                  <a:pt x="7560733" y="421481"/>
                </a:lnTo>
                <a:lnTo>
                  <a:pt x="7569199" y="417909"/>
                </a:lnTo>
                <a:lnTo>
                  <a:pt x="7569199" y="414337"/>
                </a:lnTo>
                <a:lnTo>
                  <a:pt x="7577666" y="410765"/>
                </a:lnTo>
                <a:lnTo>
                  <a:pt x="7586133" y="410765"/>
                </a:lnTo>
                <a:lnTo>
                  <a:pt x="7586133" y="407193"/>
                </a:lnTo>
                <a:lnTo>
                  <a:pt x="7569199" y="407193"/>
                </a:lnTo>
                <a:lnTo>
                  <a:pt x="7552266" y="400050"/>
                </a:lnTo>
                <a:lnTo>
                  <a:pt x="7543800" y="400050"/>
                </a:lnTo>
                <a:lnTo>
                  <a:pt x="7535333" y="396478"/>
                </a:lnTo>
                <a:lnTo>
                  <a:pt x="7535333" y="392906"/>
                </a:lnTo>
                <a:lnTo>
                  <a:pt x="7543800" y="389334"/>
                </a:lnTo>
                <a:lnTo>
                  <a:pt x="7552266" y="392906"/>
                </a:lnTo>
                <a:lnTo>
                  <a:pt x="7594600" y="392906"/>
                </a:lnTo>
                <a:lnTo>
                  <a:pt x="7603066" y="396478"/>
                </a:lnTo>
                <a:lnTo>
                  <a:pt x="7603066" y="389334"/>
                </a:lnTo>
                <a:lnTo>
                  <a:pt x="7594600" y="385762"/>
                </a:lnTo>
                <a:lnTo>
                  <a:pt x="7594600" y="382190"/>
                </a:lnTo>
                <a:lnTo>
                  <a:pt x="7603066" y="378618"/>
                </a:lnTo>
                <a:lnTo>
                  <a:pt x="7603066" y="375046"/>
                </a:lnTo>
                <a:lnTo>
                  <a:pt x="7594600" y="371475"/>
                </a:lnTo>
                <a:lnTo>
                  <a:pt x="7603066" y="367903"/>
                </a:lnTo>
                <a:lnTo>
                  <a:pt x="7603066" y="346471"/>
                </a:lnTo>
                <a:lnTo>
                  <a:pt x="7611533" y="342900"/>
                </a:lnTo>
                <a:lnTo>
                  <a:pt x="7603066" y="339328"/>
                </a:lnTo>
                <a:lnTo>
                  <a:pt x="7611533" y="335756"/>
                </a:lnTo>
                <a:lnTo>
                  <a:pt x="7611533" y="328612"/>
                </a:lnTo>
                <a:lnTo>
                  <a:pt x="7603066" y="325040"/>
                </a:lnTo>
                <a:lnTo>
                  <a:pt x="7603066" y="321468"/>
                </a:lnTo>
                <a:lnTo>
                  <a:pt x="7611533" y="317896"/>
                </a:lnTo>
                <a:lnTo>
                  <a:pt x="7611533" y="257175"/>
                </a:lnTo>
                <a:lnTo>
                  <a:pt x="7620000" y="253603"/>
                </a:lnTo>
                <a:lnTo>
                  <a:pt x="7611533" y="250031"/>
                </a:lnTo>
                <a:lnTo>
                  <a:pt x="7620000" y="246459"/>
                </a:lnTo>
                <a:lnTo>
                  <a:pt x="7620000" y="239315"/>
                </a:lnTo>
                <a:lnTo>
                  <a:pt x="7628466" y="235743"/>
                </a:lnTo>
                <a:lnTo>
                  <a:pt x="7628466" y="200025"/>
                </a:lnTo>
                <a:lnTo>
                  <a:pt x="7620000" y="196453"/>
                </a:lnTo>
                <a:lnTo>
                  <a:pt x="7620000" y="182165"/>
                </a:lnTo>
                <a:lnTo>
                  <a:pt x="7628466" y="178593"/>
                </a:lnTo>
                <a:lnTo>
                  <a:pt x="7628466" y="171450"/>
                </a:lnTo>
                <a:lnTo>
                  <a:pt x="7636933" y="167878"/>
                </a:lnTo>
                <a:lnTo>
                  <a:pt x="7636933" y="164306"/>
                </a:lnTo>
                <a:lnTo>
                  <a:pt x="7628466" y="160734"/>
                </a:lnTo>
                <a:lnTo>
                  <a:pt x="7628466" y="132159"/>
                </a:lnTo>
                <a:lnTo>
                  <a:pt x="7636933" y="128587"/>
                </a:lnTo>
                <a:lnTo>
                  <a:pt x="7636933" y="125015"/>
                </a:lnTo>
                <a:lnTo>
                  <a:pt x="7645400" y="121443"/>
                </a:lnTo>
                <a:lnTo>
                  <a:pt x="7636933" y="117871"/>
                </a:lnTo>
                <a:lnTo>
                  <a:pt x="7645400" y="114300"/>
                </a:lnTo>
                <a:lnTo>
                  <a:pt x="7645400" y="107156"/>
                </a:lnTo>
                <a:lnTo>
                  <a:pt x="7636933" y="103584"/>
                </a:lnTo>
                <a:lnTo>
                  <a:pt x="7636933" y="85725"/>
                </a:lnTo>
                <a:lnTo>
                  <a:pt x="7645400" y="82153"/>
                </a:lnTo>
                <a:lnTo>
                  <a:pt x="7645400" y="53578"/>
                </a:lnTo>
                <a:lnTo>
                  <a:pt x="7653866" y="50006"/>
                </a:lnTo>
                <a:lnTo>
                  <a:pt x="7653866" y="46434"/>
                </a:lnTo>
                <a:lnTo>
                  <a:pt x="7662333" y="42862"/>
                </a:lnTo>
                <a:lnTo>
                  <a:pt x="7653866" y="39290"/>
                </a:lnTo>
                <a:lnTo>
                  <a:pt x="7662333" y="35718"/>
                </a:lnTo>
                <a:lnTo>
                  <a:pt x="7653866" y="32146"/>
                </a:lnTo>
                <a:lnTo>
                  <a:pt x="7653866" y="28575"/>
                </a:lnTo>
                <a:lnTo>
                  <a:pt x="7662333" y="25003"/>
                </a:lnTo>
                <a:lnTo>
                  <a:pt x="7653866" y="21431"/>
                </a:lnTo>
                <a:lnTo>
                  <a:pt x="7653866" y="0"/>
                </a:lnTo>
                <a:close/>
              </a:path>
            </a:pathLst>
          </a:custGeom>
          <a:solidFill>
            <a:srgbClr val="AE85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8449733" cy="450056"/>
          </a:xfrm>
          <a:custGeom>
            <a:avLst/>
            <a:gdLst/>
            <a:ahLst/>
            <a:cxnLst/>
            <a:rect l="l" t="t" r="r" b="b"/>
            <a:pathLst>
              <a:path w="8449733" h="450056">
                <a:moveTo>
                  <a:pt x="0" y="0"/>
                </a:moveTo>
                <a:moveTo>
                  <a:pt x="7662333" y="0"/>
                </a:moveTo>
                <a:lnTo>
                  <a:pt x="7662333" y="21431"/>
                </a:lnTo>
                <a:lnTo>
                  <a:pt x="7670800" y="25003"/>
                </a:lnTo>
                <a:lnTo>
                  <a:pt x="7662333" y="28575"/>
                </a:lnTo>
                <a:lnTo>
                  <a:pt x="7662333" y="32146"/>
                </a:lnTo>
                <a:lnTo>
                  <a:pt x="7670800" y="35718"/>
                </a:lnTo>
                <a:lnTo>
                  <a:pt x="7662333" y="39290"/>
                </a:lnTo>
                <a:lnTo>
                  <a:pt x="7670800" y="42862"/>
                </a:lnTo>
                <a:lnTo>
                  <a:pt x="7662333" y="46434"/>
                </a:lnTo>
                <a:lnTo>
                  <a:pt x="7662333" y="50006"/>
                </a:lnTo>
                <a:lnTo>
                  <a:pt x="7653866" y="53578"/>
                </a:lnTo>
                <a:lnTo>
                  <a:pt x="7653866" y="82153"/>
                </a:lnTo>
                <a:lnTo>
                  <a:pt x="7645400" y="85725"/>
                </a:lnTo>
                <a:lnTo>
                  <a:pt x="7645400" y="103584"/>
                </a:lnTo>
                <a:lnTo>
                  <a:pt x="7653866" y="107156"/>
                </a:lnTo>
                <a:lnTo>
                  <a:pt x="7653866" y="114300"/>
                </a:lnTo>
                <a:lnTo>
                  <a:pt x="7645400" y="117871"/>
                </a:lnTo>
                <a:lnTo>
                  <a:pt x="7653866" y="121443"/>
                </a:lnTo>
                <a:lnTo>
                  <a:pt x="7645400" y="125015"/>
                </a:lnTo>
                <a:lnTo>
                  <a:pt x="7645400" y="128587"/>
                </a:lnTo>
                <a:lnTo>
                  <a:pt x="7636933" y="132159"/>
                </a:lnTo>
                <a:lnTo>
                  <a:pt x="7636933" y="160734"/>
                </a:lnTo>
                <a:lnTo>
                  <a:pt x="7645400" y="164306"/>
                </a:lnTo>
                <a:lnTo>
                  <a:pt x="7645400" y="167878"/>
                </a:lnTo>
                <a:lnTo>
                  <a:pt x="7636933" y="171450"/>
                </a:lnTo>
                <a:lnTo>
                  <a:pt x="7636933" y="178593"/>
                </a:lnTo>
                <a:lnTo>
                  <a:pt x="7628466" y="182165"/>
                </a:lnTo>
                <a:lnTo>
                  <a:pt x="7628466" y="196453"/>
                </a:lnTo>
                <a:lnTo>
                  <a:pt x="7636933" y="200025"/>
                </a:lnTo>
                <a:lnTo>
                  <a:pt x="7636933" y="235743"/>
                </a:lnTo>
                <a:lnTo>
                  <a:pt x="7628466" y="239315"/>
                </a:lnTo>
                <a:lnTo>
                  <a:pt x="7628466" y="246459"/>
                </a:lnTo>
                <a:lnTo>
                  <a:pt x="7620000" y="250031"/>
                </a:lnTo>
                <a:lnTo>
                  <a:pt x="7628466" y="253603"/>
                </a:lnTo>
                <a:lnTo>
                  <a:pt x="7620000" y="257175"/>
                </a:lnTo>
                <a:lnTo>
                  <a:pt x="7620000" y="317896"/>
                </a:lnTo>
                <a:lnTo>
                  <a:pt x="7611533" y="321468"/>
                </a:lnTo>
                <a:lnTo>
                  <a:pt x="7611533" y="325040"/>
                </a:lnTo>
                <a:lnTo>
                  <a:pt x="7620000" y="328612"/>
                </a:lnTo>
                <a:lnTo>
                  <a:pt x="7620000" y="335756"/>
                </a:lnTo>
                <a:lnTo>
                  <a:pt x="7611533" y="339328"/>
                </a:lnTo>
                <a:lnTo>
                  <a:pt x="7620000" y="342900"/>
                </a:lnTo>
                <a:lnTo>
                  <a:pt x="7611533" y="346471"/>
                </a:lnTo>
                <a:lnTo>
                  <a:pt x="7611533" y="367903"/>
                </a:lnTo>
                <a:lnTo>
                  <a:pt x="7603066" y="371475"/>
                </a:lnTo>
                <a:lnTo>
                  <a:pt x="7611533" y="375046"/>
                </a:lnTo>
                <a:lnTo>
                  <a:pt x="7611533" y="378618"/>
                </a:lnTo>
                <a:lnTo>
                  <a:pt x="7603066" y="382190"/>
                </a:lnTo>
                <a:lnTo>
                  <a:pt x="7603066" y="385762"/>
                </a:lnTo>
                <a:lnTo>
                  <a:pt x="7611533" y="389334"/>
                </a:lnTo>
                <a:lnTo>
                  <a:pt x="7611533" y="392906"/>
                </a:lnTo>
                <a:lnTo>
                  <a:pt x="7628466" y="400050"/>
                </a:lnTo>
                <a:lnTo>
                  <a:pt x="7645400" y="400050"/>
                </a:lnTo>
                <a:lnTo>
                  <a:pt x="7653866" y="396478"/>
                </a:lnTo>
                <a:lnTo>
                  <a:pt x="7662333" y="400050"/>
                </a:lnTo>
                <a:lnTo>
                  <a:pt x="7670800" y="400050"/>
                </a:lnTo>
                <a:lnTo>
                  <a:pt x="7679266" y="403621"/>
                </a:lnTo>
                <a:lnTo>
                  <a:pt x="7679266" y="407193"/>
                </a:lnTo>
                <a:lnTo>
                  <a:pt x="7670800" y="410765"/>
                </a:lnTo>
                <a:lnTo>
                  <a:pt x="7662333" y="410765"/>
                </a:lnTo>
                <a:lnTo>
                  <a:pt x="7653866" y="407193"/>
                </a:lnTo>
                <a:lnTo>
                  <a:pt x="7653866" y="410765"/>
                </a:lnTo>
                <a:lnTo>
                  <a:pt x="7645400" y="414337"/>
                </a:lnTo>
                <a:lnTo>
                  <a:pt x="7636933" y="414337"/>
                </a:lnTo>
                <a:lnTo>
                  <a:pt x="7628466" y="417909"/>
                </a:lnTo>
                <a:lnTo>
                  <a:pt x="7628466" y="421481"/>
                </a:lnTo>
                <a:lnTo>
                  <a:pt x="7636933" y="421481"/>
                </a:lnTo>
                <a:lnTo>
                  <a:pt x="7645400" y="425053"/>
                </a:lnTo>
                <a:lnTo>
                  <a:pt x="7628466" y="432196"/>
                </a:lnTo>
                <a:lnTo>
                  <a:pt x="7628466" y="435768"/>
                </a:lnTo>
                <a:lnTo>
                  <a:pt x="7603066" y="446484"/>
                </a:lnTo>
                <a:lnTo>
                  <a:pt x="7594600" y="446484"/>
                </a:lnTo>
                <a:lnTo>
                  <a:pt x="7738533" y="446484"/>
                </a:lnTo>
                <a:lnTo>
                  <a:pt x="7746999" y="450056"/>
                </a:lnTo>
                <a:lnTo>
                  <a:pt x="7755466" y="450056"/>
                </a:lnTo>
                <a:lnTo>
                  <a:pt x="7763933" y="446484"/>
                </a:lnTo>
                <a:lnTo>
                  <a:pt x="7772400" y="446484"/>
                </a:lnTo>
                <a:lnTo>
                  <a:pt x="7780866" y="450056"/>
                </a:lnTo>
                <a:lnTo>
                  <a:pt x="7789333" y="446484"/>
                </a:lnTo>
                <a:lnTo>
                  <a:pt x="7797799" y="446484"/>
                </a:lnTo>
                <a:lnTo>
                  <a:pt x="7806266" y="450056"/>
                </a:lnTo>
                <a:lnTo>
                  <a:pt x="7814733" y="450056"/>
                </a:lnTo>
                <a:lnTo>
                  <a:pt x="7823200" y="446484"/>
                </a:lnTo>
                <a:lnTo>
                  <a:pt x="7831666" y="446484"/>
                </a:lnTo>
                <a:lnTo>
                  <a:pt x="7840133" y="450056"/>
                </a:lnTo>
                <a:lnTo>
                  <a:pt x="7848599" y="446484"/>
                </a:lnTo>
                <a:lnTo>
                  <a:pt x="7865533" y="446484"/>
                </a:lnTo>
                <a:lnTo>
                  <a:pt x="7874000" y="450056"/>
                </a:lnTo>
                <a:lnTo>
                  <a:pt x="7890933" y="450056"/>
                </a:lnTo>
                <a:lnTo>
                  <a:pt x="7899400" y="446484"/>
                </a:lnTo>
                <a:lnTo>
                  <a:pt x="7933266" y="446484"/>
                </a:lnTo>
                <a:lnTo>
                  <a:pt x="7941733" y="450056"/>
                </a:lnTo>
                <a:lnTo>
                  <a:pt x="7950200" y="446484"/>
                </a:lnTo>
                <a:lnTo>
                  <a:pt x="7967133" y="446484"/>
                </a:lnTo>
                <a:lnTo>
                  <a:pt x="7975599" y="450056"/>
                </a:lnTo>
                <a:lnTo>
                  <a:pt x="8001000" y="450056"/>
                </a:lnTo>
                <a:lnTo>
                  <a:pt x="8001000" y="446484"/>
                </a:lnTo>
                <a:lnTo>
                  <a:pt x="8017933" y="439340"/>
                </a:lnTo>
                <a:lnTo>
                  <a:pt x="8009466" y="439340"/>
                </a:lnTo>
                <a:lnTo>
                  <a:pt x="8001000" y="442912"/>
                </a:lnTo>
                <a:lnTo>
                  <a:pt x="7992533" y="442912"/>
                </a:lnTo>
                <a:lnTo>
                  <a:pt x="7984066" y="439340"/>
                </a:lnTo>
                <a:lnTo>
                  <a:pt x="7984066" y="435768"/>
                </a:lnTo>
                <a:lnTo>
                  <a:pt x="7992533" y="432196"/>
                </a:lnTo>
                <a:lnTo>
                  <a:pt x="8026400" y="432196"/>
                </a:lnTo>
                <a:lnTo>
                  <a:pt x="8034866" y="435768"/>
                </a:lnTo>
                <a:lnTo>
                  <a:pt x="8034866" y="439340"/>
                </a:lnTo>
                <a:lnTo>
                  <a:pt x="8043333" y="435768"/>
                </a:lnTo>
                <a:lnTo>
                  <a:pt x="8051800" y="435768"/>
                </a:lnTo>
                <a:lnTo>
                  <a:pt x="8060266" y="439340"/>
                </a:lnTo>
                <a:lnTo>
                  <a:pt x="8068733" y="439340"/>
                </a:lnTo>
                <a:lnTo>
                  <a:pt x="8077199" y="435768"/>
                </a:lnTo>
                <a:lnTo>
                  <a:pt x="8085666" y="439340"/>
                </a:lnTo>
                <a:lnTo>
                  <a:pt x="8102600" y="432196"/>
                </a:lnTo>
                <a:lnTo>
                  <a:pt x="8111066" y="432196"/>
                </a:lnTo>
                <a:lnTo>
                  <a:pt x="8119533" y="435768"/>
                </a:lnTo>
                <a:lnTo>
                  <a:pt x="8119533" y="439340"/>
                </a:lnTo>
                <a:lnTo>
                  <a:pt x="8128000" y="435768"/>
                </a:lnTo>
                <a:lnTo>
                  <a:pt x="8136466" y="439340"/>
                </a:lnTo>
                <a:lnTo>
                  <a:pt x="8144933" y="439340"/>
                </a:lnTo>
                <a:lnTo>
                  <a:pt x="8144933" y="435768"/>
                </a:lnTo>
                <a:lnTo>
                  <a:pt x="8153400" y="432196"/>
                </a:lnTo>
                <a:lnTo>
                  <a:pt x="8161866" y="432196"/>
                </a:lnTo>
                <a:lnTo>
                  <a:pt x="8170333" y="428625"/>
                </a:lnTo>
                <a:lnTo>
                  <a:pt x="8195733" y="428625"/>
                </a:lnTo>
                <a:lnTo>
                  <a:pt x="8204200" y="425053"/>
                </a:lnTo>
                <a:lnTo>
                  <a:pt x="8212666" y="425053"/>
                </a:lnTo>
                <a:lnTo>
                  <a:pt x="8221133" y="428625"/>
                </a:lnTo>
                <a:lnTo>
                  <a:pt x="8229600" y="425053"/>
                </a:lnTo>
                <a:lnTo>
                  <a:pt x="8238066" y="428625"/>
                </a:lnTo>
                <a:lnTo>
                  <a:pt x="8246533" y="428625"/>
                </a:lnTo>
                <a:lnTo>
                  <a:pt x="8255000" y="425053"/>
                </a:lnTo>
                <a:lnTo>
                  <a:pt x="8331200" y="425053"/>
                </a:lnTo>
                <a:lnTo>
                  <a:pt x="8339666" y="421481"/>
                </a:lnTo>
                <a:lnTo>
                  <a:pt x="8348133" y="425053"/>
                </a:lnTo>
                <a:lnTo>
                  <a:pt x="8424333" y="425053"/>
                </a:lnTo>
                <a:lnTo>
                  <a:pt x="8432800" y="421481"/>
                </a:lnTo>
                <a:lnTo>
                  <a:pt x="8441266" y="421481"/>
                </a:lnTo>
                <a:lnTo>
                  <a:pt x="8441266" y="414337"/>
                </a:lnTo>
                <a:lnTo>
                  <a:pt x="8432800" y="410765"/>
                </a:lnTo>
                <a:lnTo>
                  <a:pt x="8449733" y="403621"/>
                </a:lnTo>
                <a:lnTo>
                  <a:pt x="8441266" y="400050"/>
                </a:lnTo>
                <a:lnTo>
                  <a:pt x="8441266" y="396478"/>
                </a:lnTo>
                <a:lnTo>
                  <a:pt x="8432800" y="392906"/>
                </a:lnTo>
                <a:lnTo>
                  <a:pt x="8432800" y="378618"/>
                </a:lnTo>
                <a:lnTo>
                  <a:pt x="8424333" y="375046"/>
                </a:lnTo>
                <a:lnTo>
                  <a:pt x="8432800" y="371475"/>
                </a:lnTo>
                <a:lnTo>
                  <a:pt x="8424333" y="367903"/>
                </a:lnTo>
                <a:lnTo>
                  <a:pt x="8432800" y="364331"/>
                </a:lnTo>
                <a:lnTo>
                  <a:pt x="8432800" y="360759"/>
                </a:lnTo>
                <a:lnTo>
                  <a:pt x="8424333" y="357187"/>
                </a:lnTo>
                <a:lnTo>
                  <a:pt x="8424333" y="346471"/>
                </a:lnTo>
                <a:lnTo>
                  <a:pt x="8415866" y="342900"/>
                </a:lnTo>
                <a:lnTo>
                  <a:pt x="8424333" y="339328"/>
                </a:lnTo>
                <a:lnTo>
                  <a:pt x="8415866" y="335756"/>
                </a:lnTo>
                <a:lnTo>
                  <a:pt x="8415866" y="328612"/>
                </a:lnTo>
                <a:lnTo>
                  <a:pt x="8407400" y="325040"/>
                </a:lnTo>
                <a:lnTo>
                  <a:pt x="8424333" y="317896"/>
                </a:lnTo>
                <a:lnTo>
                  <a:pt x="8424333" y="314325"/>
                </a:lnTo>
                <a:lnTo>
                  <a:pt x="8407400" y="307181"/>
                </a:lnTo>
                <a:lnTo>
                  <a:pt x="8407400" y="303609"/>
                </a:lnTo>
                <a:lnTo>
                  <a:pt x="8398933" y="303609"/>
                </a:lnTo>
                <a:lnTo>
                  <a:pt x="8390466" y="300037"/>
                </a:lnTo>
                <a:lnTo>
                  <a:pt x="8390466" y="296465"/>
                </a:lnTo>
                <a:lnTo>
                  <a:pt x="8381999" y="292893"/>
                </a:lnTo>
                <a:lnTo>
                  <a:pt x="8390466" y="289321"/>
                </a:lnTo>
                <a:lnTo>
                  <a:pt x="8390466" y="282178"/>
                </a:lnTo>
                <a:lnTo>
                  <a:pt x="8398933" y="278606"/>
                </a:lnTo>
                <a:lnTo>
                  <a:pt x="8390466" y="275034"/>
                </a:lnTo>
                <a:lnTo>
                  <a:pt x="8407400" y="267890"/>
                </a:lnTo>
                <a:lnTo>
                  <a:pt x="8415866" y="267890"/>
                </a:lnTo>
                <a:lnTo>
                  <a:pt x="8424333" y="264318"/>
                </a:lnTo>
                <a:lnTo>
                  <a:pt x="8415866" y="260746"/>
                </a:lnTo>
                <a:lnTo>
                  <a:pt x="8415866" y="257175"/>
                </a:lnTo>
                <a:lnTo>
                  <a:pt x="8381999" y="242887"/>
                </a:lnTo>
                <a:lnTo>
                  <a:pt x="8381999" y="239315"/>
                </a:lnTo>
                <a:lnTo>
                  <a:pt x="8373533" y="235743"/>
                </a:lnTo>
                <a:lnTo>
                  <a:pt x="8381999" y="232171"/>
                </a:lnTo>
                <a:lnTo>
                  <a:pt x="8390466" y="232171"/>
                </a:lnTo>
                <a:lnTo>
                  <a:pt x="8390466" y="221456"/>
                </a:lnTo>
                <a:lnTo>
                  <a:pt x="8381999" y="217884"/>
                </a:lnTo>
                <a:lnTo>
                  <a:pt x="8381999" y="214312"/>
                </a:lnTo>
                <a:lnTo>
                  <a:pt x="8390466" y="210740"/>
                </a:lnTo>
                <a:lnTo>
                  <a:pt x="8390466" y="207168"/>
                </a:lnTo>
                <a:lnTo>
                  <a:pt x="8398933" y="203596"/>
                </a:lnTo>
                <a:lnTo>
                  <a:pt x="8407400" y="203596"/>
                </a:lnTo>
                <a:lnTo>
                  <a:pt x="8407400" y="200025"/>
                </a:lnTo>
                <a:lnTo>
                  <a:pt x="8398933" y="200025"/>
                </a:lnTo>
                <a:lnTo>
                  <a:pt x="8373533" y="189309"/>
                </a:lnTo>
                <a:lnTo>
                  <a:pt x="8373533" y="185737"/>
                </a:lnTo>
                <a:lnTo>
                  <a:pt x="8381999" y="182165"/>
                </a:lnTo>
                <a:lnTo>
                  <a:pt x="8381999" y="178593"/>
                </a:lnTo>
                <a:lnTo>
                  <a:pt x="8373533" y="175021"/>
                </a:lnTo>
                <a:lnTo>
                  <a:pt x="8390466" y="167878"/>
                </a:lnTo>
                <a:lnTo>
                  <a:pt x="8398933" y="167878"/>
                </a:lnTo>
                <a:lnTo>
                  <a:pt x="8398933" y="160734"/>
                </a:lnTo>
                <a:lnTo>
                  <a:pt x="8390466" y="160734"/>
                </a:lnTo>
                <a:lnTo>
                  <a:pt x="8381999" y="157162"/>
                </a:lnTo>
                <a:lnTo>
                  <a:pt x="8381999" y="146446"/>
                </a:lnTo>
                <a:lnTo>
                  <a:pt x="8373533" y="146446"/>
                </a:lnTo>
                <a:lnTo>
                  <a:pt x="8365066" y="142875"/>
                </a:lnTo>
                <a:lnTo>
                  <a:pt x="8373533" y="139303"/>
                </a:lnTo>
                <a:lnTo>
                  <a:pt x="8365066" y="139303"/>
                </a:lnTo>
                <a:lnTo>
                  <a:pt x="8356600" y="135731"/>
                </a:lnTo>
                <a:lnTo>
                  <a:pt x="8365066" y="132159"/>
                </a:lnTo>
                <a:lnTo>
                  <a:pt x="8365066" y="121443"/>
                </a:lnTo>
                <a:lnTo>
                  <a:pt x="8373533" y="117871"/>
                </a:lnTo>
                <a:lnTo>
                  <a:pt x="8365066" y="114300"/>
                </a:lnTo>
                <a:lnTo>
                  <a:pt x="8365066" y="96440"/>
                </a:lnTo>
                <a:lnTo>
                  <a:pt x="8356600" y="96440"/>
                </a:lnTo>
                <a:lnTo>
                  <a:pt x="8348133" y="92868"/>
                </a:lnTo>
                <a:lnTo>
                  <a:pt x="8356600" y="89296"/>
                </a:lnTo>
                <a:lnTo>
                  <a:pt x="8356600" y="82153"/>
                </a:lnTo>
                <a:lnTo>
                  <a:pt x="8348133" y="78581"/>
                </a:lnTo>
                <a:lnTo>
                  <a:pt x="8348133" y="60721"/>
                </a:lnTo>
                <a:lnTo>
                  <a:pt x="8339666" y="57150"/>
                </a:lnTo>
                <a:lnTo>
                  <a:pt x="8339666" y="42862"/>
                </a:lnTo>
                <a:lnTo>
                  <a:pt x="8348133" y="39290"/>
                </a:lnTo>
                <a:lnTo>
                  <a:pt x="8348133" y="32146"/>
                </a:lnTo>
                <a:lnTo>
                  <a:pt x="8339666" y="28575"/>
                </a:lnTo>
                <a:lnTo>
                  <a:pt x="8339666" y="25003"/>
                </a:lnTo>
                <a:lnTo>
                  <a:pt x="8348133" y="21431"/>
                </a:lnTo>
                <a:lnTo>
                  <a:pt x="8339666" y="21431"/>
                </a:lnTo>
                <a:lnTo>
                  <a:pt x="8331200" y="17859"/>
                </a:lnTo>
                <a:lnTo>
                  <a:pt x="8331200" y="7143"/>
                </a:lnTo>
                <a:lnTo>
                  <a:pt x="8339666" y="3571"/>
                </a:lnTo>
                <a:lnTo>
                  <a:pt x="8339666" y="0"/>
                </a:lnTo>
                <a:close/>
              </a:path>
            </a:pathLst>
          </a:custGeom>
          <a:solidFill>
            <a:srgbClr val="AE85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9135533" cy="421481"/>
          </a:xfrm>
          <a:custGeom>
            <a:avLst/>
            <a:gdLst/>
            <a:ahLst/>
            <a:cxnLst/>
            <a:rect l="l" t="t" r="r" b="b"/>
            <a:pathLst>
              <a:path w="9135533" h="421481">
                <a:moveTo>
                  <a:pt x="0" y="0"/>
                </a:moveTo>
                <a:moveTo>
                  <a:pt x="8348133" y="0"/>
                </a:moveTo>
                <a:lnTo>
                  <a:pt x="8348133" y="3571"/>
                </a:lnTo>
                <a:lnTo>
                  <a:pt x="8339666" y="7143"/>
                </a:lnTo>
                <a:lnTo>
                  <a:pt x="8339666" y="17859"/>
                </a:lnTo>
                <a:lnTo>
                  <a:pt x="8348133" y="17859"/>
                </a:lnTo>
                <a:lnTo>
                  <a:pt x="8356600" y="21431"/>
                </a:lnTo>
                <a:lnTo>
                  <a:pt x="8348133" y="25003"/>
                </a:lnTo>
                <a:lnTo>
                  <a:pt x="8348133" y="28575"/>
                </a:lnTo>
                <a:lnTo>
                  <a:pt x="8356600" y="32146"/>
                </a:lnTo>
                <a:lnTo>
                  <a:pt x="8356600" y="39290"/>
                </a:lnTo>
                <a:lnTo>
                  <a:pt x="8348133" y="42862"/>
                </a:lnTo>
                <a:lnTo>
                  <a:pt x="8348133" y="57150"/>
                </a:lnTo>
                <a:lnTo>
                  <a:pt x="8356600" y="60721"/>
                </a:lnTo>
                <a:lnTo>
                  <a:pt x="8356600" y="78581"/>
                </a:lnTo>
                <a:lnTo>
                  <a:pt x="8365066" y="82153"/>
                </a:lnTo>
                <a:lnTo>
                  <a:pt x="8365066" y="89296"/>
                </a:lnTo>
                <a:lnTo>
                  <a:pt x="8356600" y="92868"/>
                </a:lnTo>
                <a:lnTo>
                  <a:pt x="8365066" y="92868"/>
                </a:lnTo>
                <a:lnTo>
                  <a:pt x="8373533" y="96440"/>
                </a:lnTo>
                <a:lnTo>
                  <a:pt x="8373533" y="114300"/>
                </a:lnTo>
                <a:lnTo>
                  <a:pt x="8381999" y="117871"/>
                </a:lnTo>
                <a:lnTo>
                  <a:pt x="8373533" y="121443"/>
                </a:lnTo>
                <a:lnTo>
                  <a:pt x="8373533" y="132159"/>
                </a:lnTo>
                <a:lnTo>
                  <a:pt x="8365066" y="135731"/>
                </a:lnTo>
                <a:lnTo>
                  <a:pt x="8373533" y="135731"/>
                </a:lnTo>
                <a:lnTo>
                  <a:pt x="8381999" y="139303"/>
                </a:lnTo>
                <a:lnTo>
                  <a:pt x="8373533" y="142875"/>
                </a:lnTo>
                <a:lnTo>
                  <a:pt x="8381999" y="142875"/>
                </a:lnTo>
                <a:lnTo>
                  <a:pt x="8390466" y="146446"/>
                </a:lnTo>
                <a:lnTo>
                  <a:pt x="8390466" y="157162"/>
                </a:lnTo>
                <a:lnTo>
                  <a:pt x="8398933" y="157162"/>
                </a:lnTo>
                <a:lnTo>
                  <a:pt x="8407400" y="160734"/>
                </a:lnTo>
                <a:lnTo>
                  <a:pt x="8407400" y="167878"/>
                </a:lnTo>
                <a:lnTo>
                  <a:pt x="8398933" y="171450"/>
                </a:lnTo>
                <a:lnTo>
                  <a:pt x="8390466" y="171450"/>
                </a:lnTo>
                <a:lnTo>
                  <a:pt x="8381999" y="175021"/>
                </a:lnTo>
                <a:lnTo>
                  <a:pt x="8390466" y="178593"/>
                </a:lnTo>
                <a:lnTo>
                  <a:pt x="8390466" y="182165"/>
                </a:lnTo>
                <a:lnTo>
                  <a:pt x="8381999" y="185737"/>
                </a:lnTo>
                <a:lnTo>
                  <a:pt x="8381999" y="189309"/>
                </a:lnTo>
                <a:lnTo>
                  <a:pt x="8398933" y="196453"/>
                </a:lnTo>
                <a:lnTo>
                  <a:pt x="8407400" y="196453"/>
                </a:lnTo>
                <a:lnTo>
                  <a:pt x="8415866" y="200025"/>
                </a:lnTo>
                <a:lnTo>
                  <a:pt x="8415866" y="203596"/>
                </a:lnTo>
                <a:lnTo>
                  <a:pt x="8407400" y="207168"/>
                </a:lnTo>
                <a:lnTo>
                  <a:pt x="8398933" y="207168"/>
                </a:lnTo>
                <a:lnTo>
                  <a:pt x="8398933" y="210740"/>
                </a:lnTo>
                <a:lnTo>
                  <a:pt x="8390466" y="214312"/>
                </a:lnTo>
                <a:lnTo>
                  <a:pt x="8390466" y="217884"/>
                </a:lnTo>
                <a:lnTo>
                  <a:pt x="8398933" y="221456"/>
                </a:lnTo>
                <a:lnTo>
                  <a:pt x="8398933" y="232171"/>
                </a:lnTo>
                <a:lnTo>
                  <a:pt x="8390466" y="235743"/>
                </a:lnTo>
                <a:lnTo>
                  <a:pt x="8381999" y="235743"/>
                </a:lnTo>
                <a:lnTo>
                  <a:pt x="8390466" y="239315"/>
                </a:lnTo>
                <a:lnTo>
                  <a:pt x="8390466" y="242887"/>
                </a:lnTo>
                <a:lnTo>
                  <a:pt x="8424333" y="257175"/>
                </a:lnTo>
                <a:lnTo>
                  <a:pt x="8424333" y="260746"/>
                </a:lnTo>
                <a:lnTo>
                  <a:pt x="8432800" y="264318"/>
                </a:lnTo>
                <a:lnTo>
                  <a:pt x="8415866" y="271462"/>
                </a:lnTo>
                <a:lnTo>
                  <a:pt x="8407400" y="271462"/>
                </a:lnTo>
                <a:lnTo>
                  <a:pt x="8398933" y="275034"/>
                </a:lnTo>
                <a:lnTo>
                  <a:pt x="8407400" y="278606"/>
                </a:lnTo>
                <a:lnTo>
                  <a:pt x="8398933" y="282178"/>
                </a:lnTo>
                <a:lnTo>
                  <a:pt x="8398933" y="289321"/>
                </a:lnTo>
                <a:lnTo>
                  <a:pt x="8390466" y="292893"/>
                </a:lnTo>
                <a:lnTo>
                  <a:pt x="8398933" y="296465"/>
                </a:lnTo>
                <a:lnTo>
                  <a:pt x="8398933" y="300037"/>
                </a:lnTo>
                <a:lnTo>
                  <a:pt x="8407400" y="300037"/>
                </a:lnTo>
                <a:lnTo>
                  <a:pt x="8415866" y="303609"/>
                </a:lnTo>
                <a:lnTo>
                  <a:pt x="8415866" y="307181"/>
                </a:lnTo>
                <a:lnTo>
                  <a:pt x="8432800" y="314325"/>
                </a:lnTo>
                <a:lnTo>
                  <a:pt x="8432800" y="317896"/>
                </a:lnTo>
                <a:lnTo>
                  <a:pt x="8415866" y="325040"/>
                </a:lnTo>
                <a:lnTo>
                  <a:pt x="8424333" y="328612"/>
                </a:lnTo>
                <a:lnTo>
                  <a:pt x="8424333" y="335756"/>
                </a:lnTo>
                <a:lnTo>
                  <a:pt x="8432800" y="339328"/>
                </a:lnTo>
                <a:lnTo>
                  <a:pt x="8424333" y="342900"/>
                </a:lnTo>
                <a:lnTo>
                  <a:pt x="8432800" y="346471"/>
                </a:lnTo>
                <a:lnTo>
                  <a:pt x="8432800" y="357187"/>
                </a:lnTo>
                <a:lnTo>
                  <a:pt x="8441266" y="360759"/>
                </a:lnTo>
                <a:lnTo>
                  <a:pt x="8441266" y="364331"/>
                </a:lnTo>
                <a:lnTo>
                  <a:pt x="8432800" y="367903"/>
                </a:lnTo>
                <a:lnTo>
                  <a:pt x="8441266" y="371475"/>
                </a:lnTo>
                <a:lnTo>
                  <a:pt x="8432800" y="375046"/>
                </a:lnTo>
                <a:lnTo>
                  <a:pt x="8441266" y="378618"/>
                </a:lnTo>
                <a:lnTo>
                  <a:pt x="8441266" y="392906"/>
                </a:lnTo>
                <a:lnTo>
                  <a:pt x="8449733" y="396478"/>
                </a:lnTo>
                <a:lnTo>
                  <a:pt x="8449733" y="400050"/>
                </a:lnTo>
                <a:lnTo>
                  <a:pt x="8458200" y="403621"/>
                </a:lnTo>
                <a:lnTo>
                  <a:pt x="8441266" y="410765"/>
                </a:lnTo>
                <a:lnTo>
                  <a:pt x="8449733" y="414337"/>
                </a:lnTo>
                <a:lnTo>
                  <a:pt x="8449733" y="417909"/>
                </a:lnTo>
                <a:lnTo>
                  <a:pt x="8458200" y="421481"/>
                </a:lnTo>
                <a:lnTo>
                  <a:pt x="8466666" y="417909"/>
                </a:lnTo>
                <a:lnTo>
                  <a:pt x="8475133" y="417909"/>
                </a:lnTo>
                <a:lnTo>
                  <a:pt x="8475133" y="410765"/>
                </a:lnTo>
                <a:lnTo>
                  <a:pt x="8483600" y="407193"/>
                </a:lnTo>
                <a:lnTo>
                  <a:pt x="8525933" y="407193"/>
                </a:lnTo>
                <a:lnTo>
                  <a:pt x="8534400" y="410765"/>
                </a:lnTo>
                <a:lnTo>
                  <a:pt x="8542866" y="407193"/>
                </a:lnTo>
                <a:lnTo>
                  <a:pt x="8568266" y="407193"/>
                </a:lnTo>
                <a:lnTo>
                  <a:pt x="8576733" y="410765"/>
                </a:lnTo>
                <a:lnTo>
                  <a:pt x="8585200" y="407193"/>
                </a:lnTo>
                <a:lnTo>
                  <a:pt x="8593666" y="410765"/>
                </a:lnTo>
                <a:lnTo>
                  <a:pt x="8669866" y="410765"/>
                </a:lnTo>
                <a:lnTo>
                  <a:pt x="8678333" y="414337"/>
                </a:lnTo>
                <a:lnTo>
                  <a:pt x="8695266" y="407193"/>
                </a:lnTo>
                <a:lnTo>
                  <a:pt x="8703733" y="410765"/>
                </a:lnTo>
                <a:lnTo>
                  <a:pt x="8703733" y="414337"/>
                </a:lnTo>
                <a:lnTo>
                  <a:pt x="8712200" y="414337"/>
                </a:lnTo>
                <a:lnTo>
                  <a:pt x="8720666" y="410765"/>
                </a:lnTo>
                <a:lnTo>
                  <a:pt x="8729133" y="410765"/>
                </a:lnTo>
                <a:lnTo>
                  <a:pt x="8737600" y="407193"/>
                </a:lnTo>
                <a:lnTo>
                  <a:pt x="8746066" y="407193"/>
                </a:lnTo>
                <a:lnTo>
                  <a:pt x="8754533" y="403621"/>
                </a:lnTo>
                <a:lnTo>
                  <a:pt x="8763000" y="403621"/>
                </a:lnTo>
                <a:lnTo>
                  <a:pt x="8771466" y="407193"/>
                </a:lnTo>
                <a:lnTo>
                  <a:pt x="8779933" y="407193"/>
                </a:lnTo>
                <a:lnTo>
                  <a:pt x="8788400" y="403621"/>
                </a:lnTo>
                <a:lnTo>
                  <a:pt x="8796866" y="403621"/>
                </a:lnTo>
                <a:lnTo>
                  <a:pt x="8805333" y="407193"/>
                </a:lnTo>
                <a:lnTo>
                  <a:pt x="8813800" y="407193"/>
                </a:lnTo>
                <a:lnTo>
                  <a:pt x="8813800" y="403621"/>
                </a:lnTo>
                <a:lnTo>
                  <a:pt x="8822266" y="400050"/>
                </a:lnTo>
                <a:lnTo>
                  <a:pt x="8830733" y="400050"/>
                </a:lnTo>
                <a:lnTo>
                  <a:pt x="8830733" y="392906"/>
                </a:lnTo>
                <a:lnTo>
                  <a:pt x="8847666" y="385762"/>
                </a:lnTo>
                <a:lnTo>
                  <a:pt x="8873066" y="385762"/>
                </a:lnTo>
                <a:lnTo>
                  <a:pt x="8881533" y="389334"/>
                </a:lnTo>
                <a:lnTo>
                  <a:pt x="8957733" y="389334"/>
                </a:lnTo>
                <a:lnTo>
                  <a:pt x="8966200" y="392906"/>
                </a:lnTo>
                <a:lnTo>
                  <a:pt x="8974666" y="389334"/>
                </a:lnTo>
                <a:lnTo>
                  <a:pt x="8991599" y="389334"/>
                </a:lnTo>
                <a:lnTo>
                  <a:pt x="9000066" y="392906"/>
                </a:lnTo>
                <a:lnTo>
                  <a:pt x="9059333" y="392906"/>
                </a:lnTo>
                <a:lnTo>
                  <a:pt x="9067800" y="396478"/>
                </a:lnTo>
                <a:lnTo>
                  <a:pt x="9084733" y="396478"/>
                </a:lnTo>
                <a:lnTo>
                  <a:pt x="9093200" y="392906"/>
                </a:lnTo>
                <a:lnTo>
                  <a:pt x="9101666" y="396478"/>
                </a:lnTo>
                <a:lnTo>
                  <a:pt x="9127066" y="396478"/>
                </a:lnTo>
                <a:lnTo>
                  <a:pt x="9135533" y="392906"/>
                </a:lnTo>
                <a:lnTo>
                  <a:pt x="9135533" y="0"/>
                </a:lnTo>
                <a:close/>
              </a:path>
            </a:pathLst>
          </a:custGeom>
          <a:solidFill>
            <a:srgbClr val="AD84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897466" cy="821531"/>
          </a:xfrm>
          <a:custGeom>
            <a:avLst/>
            <a:gdLst/>
            <a:ahLst/>
            <a:cxnLst/>
            <a:rect l="l" t="t" r="r" b="b"/>
            <a:pathLst>
              <a:path w="897466" h="821531">
                <a:moveTo>
                  <a:pt x="0" y="0"/>
                </a:moveTo>
                <a:moveTo>
                  <a:pt x="567266" y="364331"/>
                </a:moveTo>
                <a:lnTo>
                  <a:pt x="567266" y="375046"/>
                </a:lnTo>
                <a:lnTo>
                  <a:pt x="558800" y="378618"/>
                </a:lnTo>
                <a:lnTo>
                  <a:pt x="550333" y="375046"/>
                </a:lnTo>
                <a:lnTo>
                  <a:pt x="533400" y="375046"/>
                </a:lnTo>
                <a:lnTo>
                  <a:pt x="516466" y="382190"/>
                </a:lnTo>
                <a:lnTo>
                  <a:pt x="508000" y="378618"/>
                </a:lnTo>
                <a:lnTo>
                  <a:pt x="499533" y="378618"/>
                </a:lnTo>
                <a:lnTo>
                  <a:pt x="491066" y="375046"/>
                </a:lnTo>
                <a:lnTo>
                  <a:pt x="482600" y="378618"/>
                </a:lnTo>
                <a:lnTo>
                  <a:pt x="474133" y="378618"/>
                </a:lnTo>
                <a:lnTo>
                  <a:pt x="465666" y="375046"/>
                </a:lnTo>
                <a:lnTo>
                  <a:pt x="440266" y="375046"/>
                </a:lnTo>
                <a:lnTo>
                  <a:pt x="448733" y="375046"/>
                </a:lnTo>
                <a:lnTo>
                  <a:pt x="457200" y="378618"/>
                </a:lnTo>
                <a:lnTo>
                  <a:pt x="448733" y="382190"/>
                </a:lnTo>
                <a:lnTo>
                  <a:pt x="414866" y="382190"/>
                </a:lnTo>
                <a:lnTo>
                  <a:pt x="431800" y="389334"/>
                </a:lnTo>
                <a:lnTo>
                  <a:pt x="414866" y="396478"/>
                </a:lnTo>
                <a:lnTo>
                  <a:pt x="406400" y="396478"/>
                </a:lnTo>
                <a:lnTo>
                  <a:pt x="389466" y="389334"/>
                </a:lnTo>
                <a:lnTo>
                  <a:pt x="389466" y="385762"/>
                </a:lnTo>
                <a:lnTo>
                  <a:pt x="397933" y="382190"/>
                </a:lnTo>
                <a:lnTo>
                  <a:pt x="397933" y="375046"/>
                </a:lnTo>
                <a:lnTo>
                  <a:pt x="389466" y="375046"/>
                </a:lnTo>
                <a:lnTo>
                  <a:pt x="380999" y="371475"/>
                </a:lnTo>
                <a:lnTo>
                  <a:pt x="372533" y="375046"/>
                </a:lnTo>
                <a:lnTo>
                  <a:pt x="338666" y="375046"/>
                </a:lnTo>
                <a:lnTo>
                  <a:pt x="330199" y="378618"/>
                </a:lnTo>
                <a:lnTo>
                  <a:pt x="321733" y="375046"/>
                </a:lnTo>
                <a:lnTo>
                  <a:pt x="321733" y="371475"/>
                </a:lnTo>
                <a:lnTo>
                  <a:pt x="313266" y="371475"/>
                </a:lnTo>
                <a:lnTo>
                  <a:pt x="296333" y="378618"/>
                </a:lnTo>
                <a:lnTo>
                  <a:pt x="287866" y="378618"/>
                </a:lnTo>
                <a:lnTo>
                  <a:pt x="279400" y="375046"/>
                </a:lnTo>
                <a:lnTo>
                  <a:pt x="279400" y="371475"/>
                </a:lnTo>
                <a:lnTo>
                  <a:pt x="262466" y="378618"/>
                </a:lnTo>
                <a:lnTo>
                  <a:pt x="254000" y="378618"/>
                </a:lnTo>
                <a:lnTo>
                  <a:pt x="245533" y="375046"/>
                </a:lnTo>
                <a:lnTo>
                  <a:pt x="254000" y="371475"/>
                </a:lnTo>
                <a:lnTo>
                  <a:pt x="245533" y="371475"/>
                </a:lnTo>
                <a:lnTo>
                  <a:pt x="245533" y="375046"/>
                </a:lnTo>
                <a:lnTo>
                  <a:pt x="228600" y="382190"/>
                </a:lnTo>
                <a:lnTo>
                  <a:pt x="220133" y="382190"/>
                </a:lnTo>
                <a:lnTo>
                  <a:pt x="211666" y="378618"/>
                </a:lnTo>
                <a:lnTo>
                  <a:pt x="194733" y="378618"/>
                </a:lnTo>
                <a:lnTo>
                  <a:pt x="177800" y="385762"/>
                </a:lnTo>
                <a:lnTo>
                  <a:pt x="169333" y="385762"/>
                </a:lnTo>
                <a:lnTo>
                  <a:pt x="160866" y="389334"/>
                </a:lnTo>
                <a:lnTo>
                  <a:pt x="152400" y="385762"/>
                </a:lnTo>
                <a:lnTo>
                  <a:pt x="152400" y="382190"/>
                </a:lnTo>
                <a:lnTo>
                  <a:pt x="160866" y="378618"/>
                </a:lnTo>
                <a:lnTo>
                  <a:pt x="152400" y="378618"/>
                </a:lnTo>
                <a:lnTo>
                  <a:pt x="143933" y="382190"/>
                </a:lnTo>
                <a:lnTo>
                  <a:pt x="118533" y="382190"/>
                </a:lnTo>
                <a:lnTo>
                  <a:pt x="110066" y="378618"/>
                </a:lnTo>
                <a:lnTo>
                  <a:pt x="110066" y="382190"/>
                </a:lnTo>
                <a:lnTo>
                  <a:pt x="127000" y="382190"/>
                </a:lnTo>
                <a:lnTo>
                  <a:pt x="135466" y="385762"/>
                </a:lnTo>
                <a:lnTo>
                  <a:pt x="127000" y="389334"/>
                </a:lnTo>
                <a:lnTo>
                  <a:pt x="93133" y="389334"/>
                </a:lnTo>
                <a:lnTo>
                  <a:pt x="84666" y="385762"/>
                </a:lnTo>
                <a:lnTo>
                  <a:pt x="76200" y="385762"/>
                </a:lnTo>
                <a:lnTo>
                  <a:pt x="50800" y="396478"/>
                </a:lnTo>
                <a:lnTo>
                  <a:pt x="42333" y="396478"/>
                </a:lnTo>
                <a:lnTo>
                  <a:pt x="33866" y="392906"/>
                </a:lnTo>
                <a:lnTo>
                  <a:pt x="25400" y="396478"/>
                </a:lnTo>
                <a:lnTo>
                  <a:pt x="16933" y="392906"/>
                </a:lnTo>
                <a:lnTo>
                  <a:pt x="8466" y="396478"/>
                </a:lnTo>
                <a:lnTo>
                  <a:pt x="0" y="396478"/>
                </a:lnTo>
                <a:lnTo>
                  <a:pt x="0" y="785812"/>
                </a:lnTo>
                <a:lnTo>
                  <a:pt x="8466" y="785812"/>
                </a:lnTo>
                <a:lnTo>
                  <a:pt x="8466" y="775096"/>
                </a:lnTo>
                <a:lnTo>
                  <a:pt x="25400" y="767953"/>
                </a:lnTo>
                <a:lnTo>
                  <a:pt x="50800" y="767953"/>
                </a:lnTo>
                <a:lnTo>
                  <a:pt x="67733" y="775096"/>
                </a:lnTo>
                <a:lnTo>
                  <a:pt x="67733" y="778668"/>
                </a:lnTo>
                <a:lnTo>
                  <a:pt x="84666" y="771525"/>
                </a:lnTo>
                <a:lnTo>
                  <a:pt x="127000" y="771525"/>
                </a:lnTo>
                <a:lnTo>
                  <a:pt x="135466" y="767953"/>
                </a:lnTo>
                <a:lnTo>
                  <a:pt x="143933" y="767953"/>
                </a:lnTo>
                <a:lnTo>
                  <a:pt x="152400" y="771525"/>
                </a:lnTo>
                <a:lnTo>
                  <a:pt x="152400" y="775096"/>
                </a:lnTo>
                <a:lnTo>
                  <a:pt x="160866" y="778668"/>
                </a:lnTo>
                <a:lnTo>
                  <a:pt x="160866" y="782240"/>
                </a:lnTo>
                <a:lnTo>
                  <a:pt x="152400" y="785812"/>
                </a:lnTo>
                <a:lnTo>
                  <a:pt x="143933" y="782240"/>
                </a:lnTo>
                <a:lnTo>
                  <a:pt x="135466" y="782240"/>
                </a:lnTo>
                <a:lnTo>
                  <a:pt x="127000" y="785812"/>
                </a:lnTo>
                <a:lnTo>
                  <a:pt x="118533" y="785812"/>
                </a:lnTo>
                <a:lnTo>
                  <a:pt x="110066" y="782240"/>
                </a:lnTo>
                <a:lnTo>
                  <a:pt x="110066" y="785812"/>
                </a:lnTo>
                <a:lnTo>
                  <a:pt x="101600" y="789384"/>
                </a:lnTo>
                <a:lnTo>
                  <a:pt x="110066" y="789384"/>
                </a:lnTo>
                <a:lnTo>
                  <a:pt x="118533" y="785812"/>
                </a:lnTo>
                <a:lnTo>
                  <a:pt x="127000" y="789384"/>
                </a:lnTo>
                <a:lnTo>
                  <a:pt x="127000" y="792956"/>
                </a:lnTo>
                <a:lnTo>
                  <a:pt x="135466" y="789384"/>
                </a:lnTo>
                <a:lnTo>
                  <a:pt x="143933" y="789384"/>
                </a:lnTo>
                <a:lnTo>
                  <a:pt x="152400" y="792956"/>
                </a:lnTo>
                <a:lnTo>
                  <a:pt x="160866" y="792956"/>
                </a:lnTo>
                <a:lnTo>
                  <a:pt x="169333" y="789384"/>
                </a:lnTo>
                <a:lnTo>
                  <a:pt x="177800" y="792956"/>
                </a:lnTo>
                <a:lnTo>
                  <a:pt x="186266" y="792956"/>
                </a:lnTo>
                <a:lnTo>
                  <a:pt x="203200" y="800100"/>
                </a:lnTo>
                <a:lnTo>
                  <a:pt x="211666" y="796528"/>
                </a:lnTo>
                <a:lnTo>
                  <a:pt x="220133" y="796528"/>
                </a:lnTo>
                <a:lnTo>
                  <a:pt x="228600" y="800100"/>
                </a:lnTo>
                <a:lnTo>
                  <a:pt x="287866" y="800100"/>
                </a:lnTo>
                <a:lnTo>
                  <a:pt x="296333" y="796528"/>
                </a:lnTo>
                <a:lnTo>
                  <a:pt x="304800" y="800100"/>
                </a:lnTo>
                <a:lnTo>
                  <a:pt x="321733" y="800100"/>
                </a:lnTo>
                <a:lnTo>
                  <a:pt x="338666" y="807243"/>
                </a:lnTo>
                <a:lnTo>
                  <a:pt x="347133" y="807243"/>
                </a:lnTo>
                <a:lnTo>
                  <a:pt x="364066" y="814387"/>
                </a:lnTo>
                <a:lnTo>
                  <a:pt x="364066" y="810815"/>
                </a:lnTo>
                <a:lnTo>
                  <a:pt x="372533" y="807243"/>
                </a:lnTo>
                <a:lnTo>
                  <a:pt x="389466" y="807243"/>
                </a:lnTo>
                <a:lnTo>
                  <a:pt x="397933" y="810815"/>
                </a:lnTo>
                <a:lnTo>
                  <a:pt x="397933" y="814387"/>
                </a:lnTo>
                <a:lnTo>
                  <a:pt x="406400" y="814387"/>
                </a:lnTo>
                <a:lnTo>
                  <a:pt x="414866" y="817959"/>
                </a:lnTo>
                <a:lnTo>
                  <a:pt x="414866" y="814387"/>
                </a:lnTo>
                <a:lnTo>
                  <a:pt x="423333" y="810815"/>
                </a:lnTo>
                <a:lnTo>
                  <a:pt x="431800" y="810815"/>
                </a:lnTo>
                <a:lnTo>
                  <a:pt x="440266" y="814387"/>
                </a:lnTo>
                <a:lnTo>
                  <a:pt x="457200" y="814387"/>
                </a:lnTo>
                <a:lnTo>
                  <a:pt x="448733" y="810815"/>
                </a:lnTo>
                <a:lnTo>
                  <a:pt x="431800" y="810815"/>
                </a:lnTo>
                <a:lnTo>
                  <a:pt x="423333" y="807243"/>
                </a:lnTo>
                <a:lnTo>
                  <a:pt x="347133" y="807243"/>
                </a:lnTo>
                <a:lnTo>
                  <a:pt x="338666" y="803671"/>
                </a:lnTo>
                <a:lnTo>
                  <a:pt x="347133" y="800100"/>
                </a:lnTo>
                <a:lnTo>
                  <a:pt x="355600" y="800100"/>
                </a:lnTo>
                <a:lnTo>
                  <a:pt x="364066" y="796528"/>
                </a:lnTo>
                <a:lnTo>
                  <a:pt x="389466" y="796528"/>
                </a:lnTo>
                <a:lnTo>
                  <a:pt x="397933" y="800100"/>
                </a:lnTo>
                <a:lnTo>
                  <a:pt x="397933" y="796528"/>
                </a:lnTo>
                <a:lnTo>
                  <a:pt x="406400" y="792956"/>
                </a:lnTo>
                <a:lnTo>
                  <a:pt x="414866" y="796528"/>
                </a:lnTo>
                <a:lnTo>
                  <a:pt x="524933" y="796528"/>
                </a:lnTo>
                <a:lnTo>
                  <a:pt x="541866" y="803671"/>
                </a:lnTo>
                <a:lnTo>
                  <a:pt x="567266" y="803671"/>
                </a:lnTo>
                <a:lnTo>
                  <a:pt x="575733" y="807243"/>
                </a:lnTo>
                <a:lnTo>
                  <a:pt x="575733" y="814387"/>
                </a:lnTo>
                <a:lnTo>
                  <a:pt x="584200" y="810815"/>
                </a:lnTo>
                <a:lnTo>
                  <a:pt x="601133" y="810815"/>
                </a:lnTo>
                <a:lnTo>
                  <a:pt x="609600" y="814387"/>
                </a:lnTo>
                <a:lnTo>
                  <a:pt x="609600" y="817959"/>
                </a:lnTo>
                <a:lnTo>
                  <a:pt x="618066" y="821531"/>
                </a:lnTo>
                <a:lnTo>
                  <a:pt x="626533" y="817959"/>
                </a:lnTo>
                <a:lnTo>
                  <a:pt x="635000" y="817959"/>
                </a:lnTo>
                <a:lnTo>
                  <a:pt x="643466" y="821531"/>
                </a:lnTo>
                <a:lnTo>
                  <a:pt x="660399" y="821531"/>
                </a:lnTo>
                <a:lnTo>
                  <a:pt x="651933" y="821531"/>
                </a:lnTo>
                <a:lnTo>
                  <a:pt x="626533" y="810815"/>
                </a:lnTo>
                <a:lnTo>
                  <a:pt x="618066" y="814387"/>
                </a:lnTo>
                <a:lnTo>
                  <a:pt x="609600" y="810815"/>
                </a:lnTo>
                <a:lnTo>
                  <a:pt x="584200" y="810815"/>
                </a:lnTo>
                <a:lnTo>
                  <a:pt x="575733" y="807243"/>
                </a:lnTo>
                <a:lnTo>
                  <a:pt x="575733" y="803671"/>
                </a:lnTo>
                <a:lnTo>
                  <a:pt x="584200" y="800100"/>
                </a:lnTo>
                <a:lnTo>
                  <a:pt x="609600" y="800100"/>
                </a:lnTo>
                <a:lnTo>
                  <a:pt x="618066" y="803671"/>
                </a:lnTo>
                <a:lnTo>
                  <a:pt x="643466" y="803671"/>
                </a:lnTo>
                <a:lnTo>
                  <a:pt x="651933" y="807243"/>
                </a:lnTo>
                <a:lnTo>
                  <a:pt x="660399" y="803671"/>
                </a:lnTo>
                <a:lnTo>
                  <a:pt x="702733" y="803671"/>
                </a:lnTo>
                <a:lnTo>
                  <a:pt x="711200" y="800100"/>
                </a:lnTo>
                <a:lnTo>
                  <a:pt x="728133" y="800100"/>
                </a:lnTo>
                <a:lnTo>
                  <a:pt x="745066" y="807243"/>
                </a:lnTo>
                <a:lnTo>
                  <a:pt x="753533" y="807243"/>
                </a:lnTo>
                <a:lnTo>
                  <a:pt x="770466" y="800100"/>
                </a:lnTo>
                <a:lnTo>
                  <a:pt x="770466" y="796528"/>
                </a:lnTo>
                <a:lnTo>
                  <a:pt x="761999" y="796528"/>
                </a:lnTo>
                <a:lnTo>
                  <a:pt x="753533" y="792956"/>
                </a:lnTo>
                <a:lnTo>
                  <a:pt x="753533" y="789384"/>
                </a:lnTo>
                <a:lnTo>
                  <a:pt x="745066" y="785812"/>
                </a:lnTo>
                <a:lnTo>
                  <a:pt x="745066" y="782240"/>
                </a:lnTo>
                <a:lnTo>
                  <a:pt x="753533" y="778668"/>
                </a:lnTo>
                <a:lnTo>
                  <a:pt x="787400" y="778668"/>
                </a:lnTo>
                <a:lnTo>
                  <a:pt x="795866" y="782240"/>
                </a:lnTo>
                <a:lnTo>
                  <a:pt x="804333" y="778668"/>
                </a:lnTo>
                <a:lnTo>
                  <a:pt x="804333" y="771525"/>
                </a:lnTo>
                <a:lnTo>
                  <a:pt x="812800" y="767953"/>
                </a:lnTo>
                <a:lnTo>
                  <a:pt x="795866" y="760809"/>
                </a:lnTo>
                <a:lnTo>
                  <a:pt x="795866" y="757237"/>
                </a:lnTo>
                <a:lnTo>
                  <a:pt x="804333" y="753665"/>
                </a:lnTo>
                <a:lnTo>
                  <a:pt x="804333" y="750093"/>
                </a:lnTo>
                <a:lnTo>
                  <a:pt x="821266" y="742950"/>
                </a:lnTo>
                <a:lnTo>
                  <a:pt x="812800" y="739378"/>
                </a:lnTo>
                <a:lnTo>
                  <a:pt x="812800" y="735806"/>
                </a:lnTo>
                <a:lnTo>
                  <a:pt x="804333" y="732234"/>
                </a:lnTo>
                <a:lnTo>
                  <a:pt x="812800" y="728662"/>
                </a:lnTo>
                <a:lnTo>
                  <a:pt x="812800" y="725090"/>
                </a:lnTo>
                <a:lnTo>
                  <a:pt x="804333" y="721518"/>
                </a:lnTo>
                <a:lnTo>
                  <a:pt x="812800" y="717946"/>
                </a:lnTo>
                <a:lnTo>
                  <a:pt x="812800" y="714375"/>
                </a:lnTo>
                <a:lnTo>
                  <a:pt x="821266" y="710803"/>
                </a:lnTo>
                <a:lnTo>
                  <a:pt x="829733" y="710803"/>
                </a:lnTo>
                <a:lnTo>
                  <a:pt x="829733" y="689371"/>
                </a:lnTo>
                <a:lnTo>
                  <a:pt x="838200" y="685800"/>
                </a:lnTo>
                <a:lnTo>
                  <a:pt x="846666" y="685800"/>
                </a:lnTo>
                <a:lnTo>
                  <a:pt x="855133" y="682228"/>
                </a:lnTo>
                <a:lnTo>
                  <a:pt x="846666" y="682228"/>
                </a:lnTo>
                <a:lnTo>
                  <a:pt x="838200" y="678656"/>
                </a:lnTo>
                <a:lnTo>
                  <a:pt x="838200" y="667940"/>
                </a:lnTo>
                <a:lnTo>
                  <a:pt x="846666" y="664368"/>
                </a:lnTo>
                <a:lnTo>
                  <a:pt x="838200" y="660796"/>
                </a:lnTo>
                <a:lnTo>
                  <a:pt x="838200" y="650081"/>
                </a:lnTo>
                <a:lnTo>
                  <a:pt x="846666" y="646509"/>
                </a:lnTo>
                <a:lnTo>
                  <a:pt x="846666" y="639365"/>
                </a:lnTo>
                <a:lnTo>
                  <a:pt x="855133" y="635793"/>
                </a:lnTo>
                <a:lnTo>
                  <a:pt x="855133" y="625078"/>
                </a:lnTo>
                <a:lnTo>
                  <a:pt x="863600" y="621506"/>
                </a:lnTo>
                <a:lnTo>
                  <a:pt x="855133" y="617934"/>
                </a:lnTo>
                <a:lnTo>
                  <a:pt x="855133" y="610790"/>
                </a:lnTo>
                <a:lnTo>
                  <a:pt x="863600" y="607218"/>
                </a:lnTo>
                <a:lnTo>
                  <a:pt x="855133" y="603646"/>
                </a:lnTo>
                <a:lnTo>
                  <a:pt x="846666" y="607218"/>
                </a:lnTo>
                <a:lnTo>
                  <a:pt x="838200" y="603646"/>
                </a:lnTo>
                <a:lnTo>
                  <a:pt x="838200" y="600075"/>
                </a:lnTo>
                <a:lnTo>
                  <a:pt x="855133" y="592931"/>
                </a:lnTo>
                <a:lnTo>
                  <a:pt x="855133" y="589359"/>
                </a:lnTo>
                <a:lnTo>
                  <a:pt x="846666" y="585787"/>
                </a:lnTo>
                <a:lnTo>
                  <a:pt x="855133" y="582215"/>
                </a:lnTo>
                <a:lnTo>
                  <a:pt x="855133" y="578643"/>
                </a:lnTo>
                <a:lnTo>
                  <a:pt x="863600" y="575071"/>
                </a:lnTo>
                <a:lnTo>
                  <a:pt x="846666" y="567928"/>
                </a:lnTo>
                <a:lnTo>
                  <a:pt x="855133" y="564356"/>
                </a:lnTo>
                <a:lnTo>
                  <a:pt x="863600" y="564356"/>
                </a:lnTo>
                <a:lnTo>
                  <a:pt x="880533" y="557212"/>
                </a:lnTo>
                <a:lnTo>
                  <a:pt x="880533" y="553640"/>
                </a:lnTo>
                <a:lnTo>
                  <a:pt x="863600" y="546496"/>
                </a:lnTo>
                <a:lnTo>
                  <a:pt x="855133" y="546496"/>
                </a:lnTo>
                <a:lnTo>
                  <a:pt x="846666" y="542925"/>
                </a:lnTo>
                <a:lnTo>
                  <a:pt x="846666" y="539353"/>
                </a:lnTo>
                <a:lnTo>
                  <a:pt x="855133" y="535781"/>
                </a:lnTo>
                <a:lnTo>
                  <a:pt x="855133" y="517921"/>
                </a:lnTo>
                <a:lnTo>
                  <a:pt x="863600" y="514350"/>
                </a:lnTo>
                <a:lnTo>
                  <a:pt x="863600" y="510778"/>
                </a:lnTo>
                <a:lnTo>
                  <a:pt x="872066" y="507206"/>
                </a:lnTo>
                <a:lnTo>
                  <a:pt x="872066" y="500062"/>
                </a:lnTo>
                <a:lnTo>
                  <a:pt x="880533" y="496490"/>
                </a:lnTo>
                <a:lnTo>
                  <a:pt x="863600" y="489346"/>
                </a:lnTo>
                <a:lnTo>
                  <a:pt x="863600" y="485775"/>
                </a:lnTo>
                <a:lnTo>
                  <a:pt x="880533" y="478631"/>
                </a:lnTo>
                <a:lnTo>
                  <a:pt x="880533" y="471487"/>
                </a:lnTo>
                <a:lnTo>
                  <a:pt x="872066" y="471487"/>
                </a:lnTo>
                <a:lnTo>
                  <a:pt x="855133" y="464343"/>
                </a:lnTo>
                <a:lnTo>
                  <a:pt x="872066" y="457200"/>
                </a:lnTo>
                <a:lnTo>
                  <a:pt x="880533" y="457200"/>
                </a:lnTo>
                <a:lnTo>
                  <a:pt x="880533" y="453628"/>
                </a:lnTo>
                <a:lnTo>
                  <a:pt x="889000" y="450056"/>
                </a:lnTo>
                <a:lnTo>
                  <a:pt x="897466" y="450056"/>
                </a:lnTo>
                <a:lnTo>
                  <a:pt x="897466" y="446484"/>
                </a:lnTo>
                <a:lnTo>
                  <a:pt x="889000" y="446484"/>
                </a:lnTo>
                <a:lnTo>
                  <a:pt x="880533" y="442912"/>
                </a:lnTo>
                <a:lnTo>
                  <a:pt x="880533" y="439340"/>
                </a:lnTo>
                <a:lnTo>
                  <a:pt x="872066" y="435768"/>
                </a:lnTo>
                <a:lnTo>
                  <a:pt x="872066" y="432196"/>
                </a:lnTo>
                <a:lnTo>
                  <a:pt x="897466" y="421481"/>
                </a:lnTo>
                <a:lnTo>
                  <a:pt x="897466" y="417909"/>
                </a:lnTo>
                <a:lnTo>
                  <a:pt x="872066" y="417909"/>
                </a:lnTo>
                <a:lnTo>
                  <a:pt x="863600" y="414337"/>
                </a:lnTo>
                <a:lnTo>
                  <a:pt x="863600" y="407193"/>
                </a:lnTo>
                <a:lnTo>
                  <a:pt x="872066" y="403621"/>
                </a:lnTo>
                <a:lnTo>
                  <a:pt x="880533" y="407193"/>
                </a:lnTo>
                <a:lnTo>
                  <a:pt x="889000" y="403621"/>
                </a:lnTo>
                <a:lnTo>
                  <a:pt x="889000" y="392906"/>
                </a:lnTo>
                <a:lnTo>
                  <a:pt x="872066" y="385762"/>
                </a:lnTo>
                <a:lnTo>
                  <a:pt x="872066" y="378618"/>
                </a:lnTo>
                <a:lnTo>
                  <a:pt x="863600" y="378618"/>
                </a:lnTo>
                <a:lnTo>
                  <a:pt x="855133" y="375046"/>
                </a:lnTo>
                <a:lnTo>
                  <a:pt x="812800" y="375046"/>
                </a:lnTo>
                <a:lnTo>
                  <a:pt x="804333" y="371475"/>
                </a:lnTo>
                <a:lnTo>
                  <a:pt x="795866" y="371475"/>
                </a:lnTo>
                <a:lnTo>
                  <a:pt x="795866" y="375046"/>
                </a:lnTo>
                <a:lnTo>
                  <a:pt x="787400" y="378618"/>
                </a:lnTo>
                <a:lnTo>
                  <a:pt x="778933" y="375046"/>
                </a:lnTo>
                <a:lnTo>
                  <a:pt x="778933" y="371475"/>
                </a:lnTo>
                <a:lnTo>
                  <a:pt x="770466" y="371475"/>
                </a:lnTo>
                <a:lnTo>
                  <a:pt x="761999" y="367903"/>
                </a:lnTo>
                <a:lnTo>
                  <a:pt x="753533" y="371475"/>
                </a:lnTo>
                <a:lnTo>
                  <a:pt x="736600" y="371475"/>
                </a:lnTo>
                <a:lnTo>
                  <a:pt x="728133" y="375046"/>
                </a:lnTo>
                <a:lnTo>
                  <a:pt x="719666" y="371475"/>
                </a:lnTo>
                <a:lnTo>
                  <a:pt x="702733" y="371475"/>
                </a:lnTo>
                <a:lnTo>
                  <a:pt x="685800" y="364331"/>
                </a:lnTo>
                <a:lnTo>
                  <a:pt x="618066" y="364331"/>
                </a:lnTo>
                <a:lnTo>
                  <a:pt x="609600" y="367903"/>
                </a:lnTo>
                <a:lnTo>
                  <a:pt x="601133" y="367903"/>
                </a:lnTo>
                <a:lnTo>
                  <a:pt x="592666" y="364331"/>
                </a:lnTo>
                <a:close/>
              </a:path>
            </a:pathLst>
          </a:custGeom>
          <a:solidFill>
            <a:srgbClr val="AD84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2565400" cy="857250"/>
          </a:xfrm>
          <a:custGeom>
            <a:avLst/>
            <a:gdLst/>
            <a:ahLst/>
            <a:cxnLst/>
            <a:rect l="l" t="t" r="r" b="b"/>
            <a:pathLst>
              <a:path w="2565400" h="857250">
                <a:moveTo>
                  <a:pt x="0" y="0"/>
                </a:moveTo>
                <a:moveTo>
                  <a:pt x="1905000" y="378618"/>
                </a:moveTo>
                <a:lnTo>
                  <a:pt x="1896533" y="382190"/>
                </a:lnTo>
                <a:lnTo>
                  <a:pt x="1854200" y="382190"/>
                </a:lnTo>
                <a:lnTo>
                  <a:pt x="1845733" y="385762"/>
                </a:lnTo>
                <a:lnTo>
                  <a:pt x="1820333" y="385762"/>
                </a:lnTo>
                <a:lnTo>
                  <a:pt x="1811866" y="382190"/>
                </a:lnTo>
                <a:lnTo>
                  <a:pt x="1794933" y="389334"/>
                </a:lnTo>
                <a:lnTo>
                  <a:pt x="1778000" y="382190"/>
                </a:lnTo>
                <a:lnTo>
                  <a:pt x="1769533" y="382190"/>
                </a:lnTo>
                <a:lnTo>
                  <a:pt x="1769533" y="385762"/>
                </a:lnTo>
                <a:lnTo>
                  <a:pt x="1761066" y="389334"/>
                </a:lnTo>
                <a:lnTo>
                  <a:pt x="1761066" y="392906"/>
                </a:lnTo>
                <a:lnTo>
                  <a:pt x="1752600" y="396478"/>
                </a:lnTo>
                <a:lnTo>
                  <a:pt x="1735666" y="396478"/>
                </a:lnTo>
                <a:lnTo>
                  <a:pt x="1735666" y="403621"/>
                </a:lnTo>
                <a:lnTo>
                  <a:pt x="1744133" y="407193"/>
                </a:lnTo>
                <a:lnTo>
                  <a:pt x="1735666" y="410765"/>
                </a:lnTo>
                <a:lnTo>
                  <a:pt x="1718733" y="410765"/>
                </a:lnTo>
                <a:lnTo>
                  <a:pt x="1710266" y="414337"/>
                </a:lnTo>
                <a:lnTo>
                  <a:pt x="1701800" y="414337"/>
                </a:lnTo>
                <a:lnTo>
                  <a:pt x="1701800" y="432196"/>
                </a:lnTo>
                <a:lnTo>
                  <a:pt x="1693333" y="435768"/>
                </a:lnTo>
                <a:lnTo>
                  <a:pt x="1693333" y="453628"/>
                </a:lnTo>
                <a:lnTo>
                  <a:pt x="1701800" y="457200"/>
                </a:lnTo>
                <a:lnTo>
                  <a:pt x="1693333" y="460771"/>
                </a:lnTo>
                <a:lnTo>
                  <a:pt x="1693333" y="500062"/>
                </a:lnTo>
                <a:lnTo>
                  <a:pt x="1701800" y="503634"/>
                </a:lnTo>
                <a:lnTo>
                  <a:pt x="1701800" y="514350"/>
                </a:lnTo>
                <a:lnTo>
                  <a:pt x="1693333" y="517921"/>
                </a:lnTo>
                <a:lnTo>
                  <a:pt x="1693333" y="521493"/>
                </a:lnTo>
                <a:lnTo>
                  <a:pt x="1701800" y="525065"/>
                </a:lnTo>
                <a:lnTo>
                  <a:pt x="1693333" y="528637"/>
                </a:lnTo>
                <a:lnTo>
                  <a:pt x="1693333" y="532209"/>
                </a:lnTo>
                <a:lnTo>
                  <a:pt x="1701800" y="535781"/>
                </a:lnTo>
                <a:lnTo>
                  <a:pt x="1693333" y="539353"/>
                </a:lnTo>
                <a:lnTo>
                  <a:pt x="1693333" y="550068"/>
                </a:lnTo>
                <a:lnTo>
                  <a:pt x="1701800" y="553640"/>
                </a:lnTo>
                <a:lnTo>
                  <a:pt x="1701800" y="607218"/>
                </a:lnTo>
                <a:lnTo>
                  <a:pt x="1693333" y="610790"/>
                </a:lnTo>
                <a:lnTo>
                  <a:pt x="1701800" y="614362"/>
                </a:lnTo>
                <a:lnTo>
                  <a:pt x="1701800" y="653653"/>
                </a:lnTo>
                <a:lnTo>
                  <a:pt x="1710266" y="657225"/>
                </a:lnTo>
                <a:lnTo>
                  <a:pt x="1710266" y="660796"/>
                </a:lnTo>
                <a:lnTo>
                  <a:pt x="1701800" y="664368"/>
                </a:lnTo>
                <a:lnTo>
                  <a:pt x="1701800" y="678656"/>
                </a:lnTo>
                <a:lnTo>
                  <a:pt x="1710266" y="682228"/>
                </a:lnTo>
                <a:lnTo>
                  <a:pt x="1710266" y="696515"/>
                </a:lnTo>
                <a:lnTo>
                  <a:pt x="1701800" y="700087"/>
                </a:lnTo>
                <a:lnTo>
                  <a:pt x="1701800" y="714375"/>
                </a:lnTo>
                <a:lnTo>
                  <a:pt x="1710266" y="717946"/>
                </a:lnTo>
                <a:lnTo>
                  <a:pt x="1701800" y="721518"/>
                </a:lnTo>
                <a:lnTo>
                  <a:pt x="1701800" y="757237"/>
                </a:lnTo>
                <a:lnTo>
                  <a:pt x="1710266" y="760809"/>
                </a:lnTo>
                <a:lnTo>
                  <a:pt x="1710266" y="767953"/>
                </a:lnTo>
                <a:lnTo>
                  <a:pt x="1701800" y="771525"/>
                </a:lnTo>
                <a:lnTo>
                  <a:pt x="1701800" y="800100"/>
                </a:lnTo>
                <a:lnTo>
                  <a:pt x="1710266" y="803671"/>
                </a:lnTo>
                <a:lnTo>
                  <a:pt x="1701800" y="807243"/>
                </a:lnTo>
                <a:lnTo>
                  <a:pt x="1701800" y="817959"/>
                </a:lnTo>
                <a:lnTo>
                  <a:pt x="1710266" y="821531"/>
                </a:lnTo>
                <a:lnTo>
                  <a:pt x="1710266" y="832246"/>
                </a:lnTo>
                <a:lnTo>
                  <a:pt x="1718733" y="835818"/>
                </a:lnTo>
                <a:lnTo>
                  <a:pt x="1718733" y="842962"/>
                </a:lnTo>
                <a:lnTo>
                  <a:pt x="1727200" y="842962"/>
                </a:lnTo>
                <a:lnTo>
                  <a:pt x="1735666" y="846534"/>
                </a:lnTo>
                <a:lnTo>
                  <a:pt x="1735666" y="850106"/>
                </a:lnTo>
                <a:lnTo>
                  <a:pt x="1727200" y="853678"/>
                </a:lnTo>
                <a:lnTo>
                  <a:pt x="1710266" y="853678"/>
                </a:lnTo>
                <a:lnTo>
                  <a:pt x="1735666" y="853678"/>
                </a:lnTo>
                <a:lnTo>
                  <a:pt x="1744133" y="857250"/>
                </a:lnTo>
                <a:lnTo>
                  <a:pt x="1752600" y="857250"/>
                </a:lnTo>
                <a:lnTo>
                  <a:pt x="1761066" y="853678"/>
                </a:lnTo>
                <a:lnTo>
                  <a:pt x="1769533" y="857250"/>
                </a:lnTo>
                <a:lnTo>
                  <a:pt x="1794933" y="857250"/>
                </a:lnTo>
                <a:lnTo>
                  <a:pt x="1794933" y="842962"/>
                </a:lnTo>
                <a:lnTo>
                  <a:pt x="1803400" y="839390"/>
                </a:lnTo>
                <a:lnTo>
                  <a:pt x="1845733" y="839390"/>
                </a:lnTo>
                <a:lnTo>
                  <a:pt x="1854200" y="842962"/>
                </a:lnTo>
                <a:lnTo>
                  <a:pt x="1862666" y="839390"/>
                </a:lnTo>
                <a:lnTo>
                  <a:pt x="1871133" y="842962"/>
                </a:lnTo>
                <a:lnTo>
                  <a:pt x="1888066" y="842962"/>
                </a:lnTo>
                <a:lnTo>
                  <a:pt x="1896533" y="846534"/>
                </a:lnTo>
                <a:lnTo>
                  <a:pt x="1905000" y="846534"/>
                </a:lnTo>
                <a:lnTo>
                  <a:pt x="1913466" y="842962"/>
                </a:lnTo>
                <a:lnTo>
                  <a:pt x="1930400" y="842962"/>
                </a:lnTo>
                <a:lnTo>
                  <a:pt x="1938866" y="839390"/>
                </a:lnTo>
                <a:lnTo>
                  <a:pt x="1947333" y="839390"/>
                </a:lnTo>
                <a:lnTo>
                  <a:pt x="1964266" y="846534"/>
                </a:lnTo>
                <a:lnTo>
                  <a:pt x="1981200" y="846534"/>
                </a:lnTo>
                <a:lnTo>
                  <a:pt x="1989666" y="850106"/>
                </a:lnTo>
                <a:lnTo>
                  <a:pt x="1989666" y="853678"/>
                </a:lnTo>
                <a:lnTo>
                  <a:pt x="1998133" y="857250"/>
                </a:lnTo>
                <a:lnTo>
                  <a:pt x="1998133" y="853678"/>
                </a:lnTo>
                <a:lnTo>
                  <a:pt x="2006600" y="850106"/>
                </a:lnTo>
                <a:lnTo>
                  <a:pt x="2015066" y="850106"/>
                </a:lnTo>
                <a:lnTo>
                  <a:pt x="2040466" y="839390"/>
                </a:lnTo>
                <a:lnTo>
                  <a:pt x="2048933" y="842962"/>
                </a:lnTo>
                <a:lnTo>
                  <a:pt x="2065866" y="842962"/>
                </a:lnTo>
                <a:lnTo>
                  <a:pt x="2091266" y="832246"/>
                </a:lnTo>
                <a:lnTo>
                  <a:pt x="2099733" y="835818"/>
                </a:lnTo>
                <a:lnTo>
                  <a:pt x="2116666" y="835818"/>
                </a:lnTo>
                <a:lnTo>
                  <a:pt x="2133600" y="842962"/>
                </a:lnTo>
                <a:lnTo>
                  <a:pt x="2133600" y="839390"/>
                </a:lnTo>
                <a:lnTo>
                  <a:pt x="2142066" y="835818"/>
                </a:lnTo>
                <a:lnTo>
                  <a:pt x="2159000" y="842962"/>
                </a:lnTo>
                <a:lnTo>
                  <a:pt x="2167466" y="839390"/>
                </a:lnTo>
                <a:lnTo>
                  <a:pt x="2167466" y="835818"/>
                </a:lnTo>
                <a:lnTo>
                  <a:pt x="2175933" y="832246"/>
                </a:lnTo>
                <a:lnTo>
                  <a:pt x="2184400" y="835818"/>
                </a:lnTo>
                <a:lnTo>
                  <a:pt x="2192866" y="835818"/>
                </a:lnTo>
                <a:lnTo>
                  <a:pt x="2201333" y="839390"/>
                </a:lnTo>
                <a:lnTo>
                  <a:pt x="2192866" y="842962"/>
                </a:lnTo>
                <a:lnTo>
                  <a:pt x="2201333" y="846534"/>
                </a:lnTo>
                <a:lnTo>
                  <a:pt x="2192866" y="850106"/>
                </a:lnTo>
                <a:lnTo>
                  <a:pt x="2209800" y="850106"/>
                </a:lnTo>
                <a:lnTo>
                  <a:pt x="2218266" y="846534"/>
                </a:lnTo>
                <a:lnTo>
                  <a:pt x="2209800" y="842962"/>
                </a:lnTo>
                <a:lnTo>
                  <a:pt x="2218266" y="839390"/>
                </a:lnTo>
                <a:lnTo>
                  <a:pt x="2226733" y="839390"/>
                </a:lnTo>
                <a:lnTo>
                  <a:pt x="2235200" y="835818"/>
                </a:lnTo>
                <a:lnTo>
                  <a:pt x="2243666" y="835818"/>
                </a:lnTo>
                <a:lnTo>
                  <a:pt x="2252133" y="839390"/>
                </a:lnTo>
                <a:lnTo>
                  <a:pt x="2269066" y="832246"/>
                </a:lnTo>
                <a:lnTo>
                  <a:pt x="2336800" y="832246"/>
                </a:lnTo>
                <a:lnTo>
                  <a:pt x="2345266" y="835818"/>
                </a:lnTo>
                <a:lnTo>
                  <a:pt x="2396066" y="835818"/>
                </a:lnTo>
                <a:lnTo>
                  <a:pt x="2404533" y="832246"/>
                </a:lnTo>
                <a:lnTo>
                  <a:pt x="2413000" y="835818"/>
                </a:lnTo>
                <a:lnTo>
                  <a:pt x="2421466" y="832246"/>
                </a:lnTo>
                <a:lnTo>
                  <a:pt x="2413000" y="828675"/>
                </a:lnTo>
                <a:lnTo>
                  <a:pt x="2421466" y="825103"/>
                </a:lnTo>
                <a:lnTo>
                  <a:pt x="2413000" y="825103"/>
                </a:lnTo>
                <a:lnTo>
                  <a:pt x="2404533" y="821531"/>
                </a:lnTo>
                <a:lnTo>
                  <a:pt x="2404533" y="817959"/>
                </a:lnTo>
                <a:lnTo>
                  <a:pt x="2387600" y="817959"/>
                </a:lnTo>
                <a:lnTo>
                  <a:pt x="2387600" y="821531"/>
                </a:lnTo>
                <a:lnTo>
                  <a:pt x="2396066" y="825103"/>
                </a:lnTo>
                <a:lnTo>
                  <a:pt x="2387600" y="828675"/>
                </a:lnTo>
                <a:lnTo>
                  <a:pt x="2379133" y="828675"/>
                </a:lnTo>
                <a:lnTo>
                  <a:pt x="2370666" y="832246"/>
                </a:lnTo>
                <a:lnTo>
                  <a:pt x="2362200" y="832246"/>
                </a:lnTo>
                <a:lnTo>
                  <a:pt x="2353733" y="835818"/>
                </a:lnTo>
                <a:lnTo>
                  <a:pt x="2328333" y="825103"/>
                </a:lnTo>
                <a:lnTo>
                  <a:pt x="2260600" y="825103"/>
                </a:lnTo>
                <a:lnTo>
                  <a:pt x="2252133" y="821531"/>
                </a:lnTo>
                <a:lnTo>
                  <a:pt x="2252133" y="817959"/>
                </a:lnTo>
                <a:lnTo>
                  <a:pt x="2269066" y="810815"/>
                </a:lnTo>
                <a:lnTo>
                  <a:pt x="2277533" y="814387"/>
                </a:lnTo>
                <a:lnTo>
                  <a:pt x="2302933" y="814387"/>
                </a:lnTo>
                <a:lnTo>
                  <a:pt x="2302933" y="810815"/>
                </a:lnTo>
                <a:lnTo>
                  <a:pt x="2319866" y="803671"/>
                </a:lnTo>
                <a:lnTo>
                  <a:pt x="2328333" y="807243"/>
                </a:lnTo>
                <a:lnTo>
                  <a:pt x="2353733" y="807243"/>
                </a:lnTo>
                <a:lnTo>
                  <a:pt x="2362200" y="810815"/>
                </a:lnTo>
                <a:lnTo>
                  <a:pt x="2362200" y="807243"/>
                </a:lnTo>
                <a:lnTo>
                  <a:pt x="2370666" y="803671"/>
                </a:lnTo>
                <a:lnTo>
                  <a:pt x="2379133" y="807243"/>
                </a:lnTo>
                <a:lnTo>
                  <a:pt x="2387600" y="807243"/>
                </a:lnTo>
                <a:lnTo>
                  <a:pt x="2396066" y="803671"/>
                </a:lnTo>
                <a:lnTo>
                  <a:pt x="2404533" y="803671"/>
                </a:lnTo>
                <a:lnTo>
                  <a:pt x="2413000" y="807243"/>
                </a:lnTo>
                <a:lnTo>
                  <a:pt x="2455333" y="807243"/>
                </a:lnTo>
                <a:lnTo>
                  <a:pt x="2463800" y="803671"/>
                </a:lnTo>
                <a:lnTo>
                  <a:pt x="2489199" y="803671"/>
                </a:lnTo>
                <a:lnTo>
                  <a:pt x="2497666" y="800100"/>
                </a:lnTo>
                <a:lnTo>
                  <a:pt x="2506133" y="800100"/>
                </a:lnTo>
                <a:lnTo>
                  <a:pt x="2514600" y="796528"/>
                </a:lnTo>
                <a:lnTo>
                  <a:pt x="2540000" y="796528"/>
                </a:lnTo>
                <a:lnTo>
                  <a:pt x="2540000" y="792956"/>
                </a:lnTo>
                <a:lnTo>
                  <a:pt x="2531533" y="789384"/>
                </a:lnTo>
                <a:lnTo>
                  <a:pt x="2531533" y="782240"/>
                </a:lnTo>
                <a:lnTo>
                  <a:pt x="2540000" y="778668"/>
                </a:lnTo>
                <a:lnTo>
                  <a:pt x="2540000" y="767953"/>
                </a:lnTo>
                <a:lnTo>
                  <a:pt x="2548466" y="764381"/>
                </a:lnTo>
                <a:lnTo>
                  <a:pt x="2548466" y="750093"/>
                </a:lnTo>
                <a:lnTo>
                  <a:pt x="2540000" y="746521"/>
                </a:lnTo>
                <a:lnTo>
                  <a:pt x="2540000" y="732234"/>
                </a:lnTo>
                <a:lnTo>
                  <a:pt x="2548466" y="728662"/>
                </a:lnTo>
                <a:lnTo>
                  <a:pt x="2540000" y="725090"/>
                </a:lnTo>
                <a:lnTo>
                  <a:pt x="2540000" y="717946"/>
                </a:lnTo>
                <a:lnTo>
                  <a:pt x="2548466" y="714375"/>
                </a:lnTo>
                <a:lnTo>
                  <a:pt x="2548466" y="710803"/>
                </a:lnTo>
                <a:lnTo>
                  <a:pt x="2556933" y="707231"/>
                </a:lnTo>
                <a:lnTo>
                  <a:pt x="2540000" y="700087"/>
                </a:lnTo>
                <a:lnTo>
                  <a:pt x="2548466" y="696515"/>
                </a:lnTo>
                <a:lnTo>
                  <a:pt x="2548466" y="692943"/>
                </a:lnTo>
                <a:lnTo>
                  <a:pt x="2556933" y="689371"/>
                </a:lnTo>
                <a:lnTo>
                  <a:pt x="2540000" y="682228"/>
                </a:lnTo>
                <a:lnTo>
                  <a:pt x="2556933" y="675084"/>
                </a:lnTo>
                <a:lnTo>
                  <a:pt x="2556933" y="660796"/>
                </a:lnTo>
                <a:lnTo>
                  <a:pt x="2548466" y="657225"/>
                </a:lnTo>
                <a:lnTo>
                  <a:pt x="2556933" y="653653"/>
                </a:lnTo>
                <a:lnTo>
                  <a:pt x="2548466" y="650081"/>
                </a:lnTo>
                <a:lnTo>
                  <a:pt x="2548466" y="639365"/>
                </a:lnTo>
                <a:lnTo>
                  <a:pt x="2565400" y="632221"/>
                </a:lnTo>
                <a:lnTo>
                  <a:pt x="2556933" y="628650"/>
                </a:lnTo>
                <a:lnTo>
                  <a:pt x="2556933" y="621506"/>
                </a:lnTo>
                <a:lnTo>
                  <a:pt x="2540000" y="614362"/>
                </a:lnTo>
                <a:lnTo>
                  <a:pt x="2540000" y="610790"/>
                </a:lnTo>
                <a:lnTo>
                  <a:pt x="2548466" y="607218"/>
                </a:lnTo>
                <a:lnTo>
                  <a:pt x="2556933" y="607218"/>
                </a:lnTo>
                <a:lnTo>
                  <a:pt x="2565400" y="603646"/>
                </a:lnTo>
                <a:lnTo>
                  <a:pt x="2556933" y="603646"/>
                </a:lnTo>
                <a:lnTo>
                  <a:pt x="2548466" y="600075"/>
                </a:lnTo>
                <a:lnTo>
                  <a:pt x="2556933" y="596503"/>
                </a:lnTo>
                <a:lnTo>
                  <a:pt x="2556933" y="589359"/>
                </a:lnTo>
                <a:lnTo>
                  <a:pt x="2548466" y="585787"/>
                </a:lnTo>
                <a:lnTo>
                  <a:pt x="2548466" y="578643"/>
                </a:lnTo>
                <a:lnTo>
                  <a:pt x="2556933" y="575071"/>
                </a:lnTo>
                <a:lnTo>
                  <a:pt x="2548466" y="571500"/>
                </a:lnTo>
                <a:lnTo>
                  <a:pt x="2548466" y="564356"/>
                </a:lnTo>
                <a:lnTo>
                  <a:pt x="2540000" y="560784"/>
                </a:lnTo>
                <a:lnTo>
                  <a:pt x="2540000" y="553640"/>
                </a:lnTo>
                <a:lnTo>
                  <a:pt x="2556933" y="546496"/>
                </a:lnTo>
                <a:lnTo>
                  <a:pt x="2556933" y="542925"/>
                </a:lnTo>
                <a:lnTo>
                  <a:pt x="2540000" y="535781"/>
                </a:lnTo>
                <a:lnTo>
                  <a:pt x="2556933" y="528637"/>
                </a:lnTo>
                <a:lnTo>
                  <a:pt x="2548466" y="528637"/>
                </a:lnTo>
                <a:lnTo>
                  <a:pt x="2540000" y="525065"/>
                </a:lnTo>
                <a:lnTo>
                  <a:pt x="2540000" y="521493"/>
                </a:lnTo>
                <a:lnTo>
                  <a:pt x="2548466" y="517921"/>
                </a:lnTo>
                <a:lnTo>
                  <a:pt x="2565400" y="517921"/>
                </a:lnTo>
                <a:lnTo>
                  <a:pt x="2565400" y="514350"/>
                </a:lnTo>
                <a:lnTo>
                  <a:pt x="2556933" y="510778"/>
                </a:lnTo>
                <a:lnTo>
                  <a:pt x="2556933" y="492918"/>
                </a:lnTo>
                <a:lnTo>
                  <a:pt x="2548466" y="489346"/>
                </a:lnTo>
                <a:lnTo>
                  <a:pt x="2548466" y="485775"/>
                </a:lnTo>
                <a:lnTo>
                  <a:pt x="2540000" y="482203"/>
                </a:lnTo>
                <a:lnTo>
                  <a:pt x="2540000" y="475059"/>
                </a:lnTo>
                <a:lnTo>
                  <a:pt x="2548466" y="471487"/>
                </a:lnTo>
                <a:lnTo>
                  <a:pt x="2548466" y="467915"/>
                </a:lnTo>
                <a:lnTo>
                  <a:pt x="2556933" y="464343"/>
                </a:lnTo>
                <a:lnTo>
                  <a:pt x="2565400" y="464343"/>
                </a:lnTo>
                <a:lnTo>
                  <a:pt x="2565400" y="457200"/>
                </a:lnTo>
                <a:lnTo>
                  <a:pt x="2548466" y="450056"/>
                </a:lnTo>
                <a:lnTo>
                  <a:pt x="2548466" y="442912"/>
                </a:lnTo>
                <a:lnTo>
                  <a:pt x="2556933" y="439340"/>
                </a:lnTo>
                <a:lnTo>
                  <a:pt x="2556933" y="435768"/>
                </a:lnTo>
                <a:lnTo>
                  <a:pt x="2565400" y="432196"/>
                </a:lnTo>
                <a:lnTo>
                  <a:pt x="2565400" y="421481"/>
                </a:lnTo>
                <a:lnTo>
                  <a:pt x="2523066" y="421481"/>
                </a:lnTo>
                <a:lnTo>
                  <a:pt x="2514600" y="417909"/>
                </a:lnTo>
                <a:lnTo>
                  <a:pt x="2497666" y="417909"/>
                </a:lnTo>
                <a:lnTo>
                  <a:pt x="2489199" y="414337"/>
                </a:lnTo>
                <a:lnTo>
                  <a:pt x="2480733" y="414337"/>
                </a:lnTo>
                <a:lnTo>
                  <a:pt x="2472266" y="417909"/>
                </a:lnTo>
                <a:lnTo>
                  <a:pt x="2438400" y="417909"/>
                </a:lnTo>
                <a:lnTo>
                  <a:pt x="2429933" y="421481"/>
                </a:lnTo>
                <a:lnTo>
                  <a:pt x="2353733" y="421481"/>
                </a:lnTo>
                <a:lnTo>
                  <a:pt x="2345266" y="425053"/>
                </a:lnTo>
                <a:lnTo>
                  <a:pt x="2336800" y="421481"/>
                </a:lnTo>
                <a:lnTo>
                  <a:pt x="2328333" y="425053"/>
                </a:lnTo>
                <a:lnTo>
                  <a:pt x="2336800" y="425053"/>
                </a:lnTo>
                <a:lnTo>
                  <a:pt x="2345266" y="428625"/>
                </a:lnTo>
                <a:lnTo>
                  <a:pt x="2362200" y="428625"/>
                </a:lnTo>
                <a:lnTo>
                  <a:pt x="2370666" y="432196"/>
                </a:lnTo>
                <a:lnTo>
                  <a:pt x="2362200" y="435768"/>
                </a:lnTo>
                <a:lnTo>
                  <a:pt x="2328333" y="435768"/>
                </a:lnTo>
                <a:lnTo>
                  <a:pt x="2302933" y="425053"/>
                </a:lnTo>
                <a:lnTo>
                  <a:pt x="2294466" y="425053"/>
                </a:lnTo>
                <a:lnTo>
                  <a:pt x="2286000" y="428625"/>
                </a:lnTo>
                <a:lnTo>
                  <a:pt x="2277533" y="428625"/>
                </a:lnTo>
                <a:lnTo>
                  <a:pt x="2260600" y="435768"/>
                </a:lnTo>
                <a:lnTo>
                  <a:pt x="2252133" y="432196"/>
                </a:lnTo>
                <a:lnTo>
                  <a:pt x="2252133" y="428625"/>
                </a:lnTo>
                <a:lnTo>
                  <a:pt x="2269066" y="421481"/>
                </a:lnTo>
                <a:lnTo>
                  <a:pt x="2252133" y="421481"/>
                </a:lnTo>
                <a:lnTo>
                  <a:pt x="2243666" y="425053"/>
                </a:lnTo>
                <a:lnTo>
                  <a:pt x="2235200" y="425053"/>
                </a:lnTo>
                <a:lnTo>
                  <a:pt x="2226733" y="428625"/>
                </a:lnTo>
                <a:lnTo>
                  <a:pt x="2218266" y="428625"/>
                </a:lnTo>
                <a:lnTo>
                  <a:pt x="2209800" y="425053"/>
                </a:lnTo>
                <a:lnTo>
                  <a:pt x="2235200" y="414337"/>
                </a:lnTo>
                <a:lnTo>
                  <a:pt x="2243666" y="414337"/>
                </a:lnTo>
                <a:lnTo>
                  <a:pt x="2226733" y="407193"/>
                </a:lnTo>
                <a:lnTo>
                  <a:pt x="2218266" y="410765"/>
                </a:lnTo>
                <a:lnTo>
                  <a:pt x="2209800" y="410765"/>
                </a:lnTo>
                <a:lnTo>
                  <a:pt x="2201333" y="407193"/>
                </a:lnTo>
                <a:lnTo>
                  <a:pt x="2192866" y="410765"/>
                </a:lnTo>
                <a:lnTo>
                  <a:pt x="2184400" y="410765"/>
                </a:lnTo>
                <a:lnTo>
                  <a:pt x="2175933" y="407193"/>
                </a:lnTo>
                <a:lnTo>
                  <a:pt x="2159000" y="414337"/>
                </a:lnTo>
                <a:lnTo>
                  <a:pt x="2159000" y="417909"/>
                </a:lnTo>
                <a:lnTo>
                  <a:pt x="2150533" y="421481"/>
                </a:lnTo>
                <a:lnTo>
                  <a:pt x="2125133" y="421481"/>
                </a:lnTo>
                <a:lnTo>
                  <a:pt x="2116666" y="417909"/>
                </a:lnTo>
                <a:lnTo>
                  <a:pt x="2108200" y="421481"/>
                </a:lnTo>
                <a:lnTo>
                  <a:pt x="2065866" y="421481"/>
                </a:lnTo>
                <a:lnTo>
                  <a:pt x="2057400" y="417909"/>
                </a:lnTo>
                <a:lnTo>
                  <a:pt x="2048933" y="421481"/>
                </a:lnTo>
                <a:lnTo>
                  <a:pt x="2040466" y="421481"/>
                </a:lnTo>
                <a:lnTo>
                  <a:pt x="2023533" y="414337"/>
                </a:lnTo>
                <a:lnTo>
                  <a:pt x="2023533" y="410765"/>
                </a:lnTo>
                <a:lnTo>
                  <a:pt x="2015066" y="410765"/>
                </a:lnTo>
                <a:lnTo>
                  <a:pt x="2006600" y="407193"/>
                </a:lnTo>
                <a:lnTo>
                  <a:pt x="1998133" y="410765"/>
                </a:lnTo>
                <a:lnTo>
                  <a:pt x="1989666" y="407193"/>
                </a:lnTo>
                <a:lnTo>
                  <a:pt x="1989666" y="400050"/>
                </a:lnTo>
                <a:lnTo>
                  <a:pt x="1981200" y="396478"/>
                </a:lnTo>
                <a:lnTo>
                  <a:pt x="1972733" y="396478"/>
                </a:lnTo>
                <a:lnTo>
                  <a:pt x="1964266" y="392906"/>
                </a:lnTo>
                <a:lnTo>
                  <a:pt x="1955800" y="396478"/>
                </a:lnTo>
                <a:lnTo>
                  <a:pt x="1938866" y="396478"/>
                </a:lnTo>
                <a:lnTo>
                  <a:pt x="1930400" y="392906"/>
                </a:lnTo>
                <a:lnTo>
                  <a:pt x="1938866" y="389334"/>
                </a:lnTo>
                <a:lnTo>
                  <a:pt x="1947333" y="389334"/>
                </a:lnTo>
                <a:lnTo>
                  <a:pt x="1938866" y="389334"/>
                </a:lnTo>
                <a:lnTo>
                  <a:pt x="1921933" y="382190"/>
                </a:lnTo>
                <a:lnTo>
                  <a:pt x="1921933" y="378618"/>
                </a:lnTo>
                <a:close/>
              </a:path>
            </a:pathLst>
          </a:custGeom>
          <a:solidFill>
            <a:srgbClr val="AC82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6900333" cy="828675"/>
          </a:xfrm>
          <a:custGeom>
            <a:avLst/>
            <a:gdLst/>
            <a:ahLst/>
            <a:cxnLst/>
            <a:rect l="l" t="t" r="r" b="b"/>
            <a:pathLst>
              <a:path w="6900333" h="828675">
                <a:moveTo>
                  <a:pt x="0" y="0"/>
                </a:moveTo>
                <a:moveTo>
                  <a:pt x="6536266" y="385762"/>
                </a:moveTo>
                <a:lnTo>
                  <a:pt x="6519333" y="392906"/>
                </a:lnTo>
                <a:lnTo>
                  <a:pt x="6510866" y="392906"/>
                </a:lnTo>
                <a:lnTo>
                  <a:pt x="6502400" y="396478"/>
                </a:lnTo>
                <a:lnTo>
                  <a:pt x="6468533" y="396478"/>
                </a:lnTo>
                <a:lnTo>
                  <a:pt x="6460066" y="400050"/>
                </a:lnTo>
                <a:lnTo>
                  <a:pt x="6451600" y="396478"/>
                </a:lnTo>
                <a:lnTo>
                  <a:pt x="6443133" y="396478"/>
                </a:lnTo>
                <a:lnTo>
                  <a:pt x="6443133" y="400050"/>
                </a:lnTo>
                <a:lnTo>
                  <a:pt x="6434666" y="403621"/>
                </a:lnTo>
                <a:lnTo>
                  <a:pt x="6443133" y="407193"/>
                </a:lnTo>
                <a:lnTo>
                  <a:pt x="6443133" y="414337"/>
                </a:lnTo>
                <a:lnTo>
                  <a:pt x="6426199" y="421481"/>
                </a:lnTo>
                <a:lnTo>
                  <a:pt x="6417733" y="417909"/>
                </a:lnTo>
                <a:lnTo>
                  <a:pt x="6417733" y="410765"/>
                </a:lnTo>
                <a:lnTo>
                  <a:pt x="6375399" y="410765"/>
                </a:lnTo>
                <a:lnTo>
                  <a:pt x="6366933" y="414337"/>
                </a:lnTo>
                <a:lnTo>
                  <a:pt x="6341533" y="414337"/>
                </a:lnTo>
                <a:lnTo>
                  <a:pt x="6316133" y="403621"/>
                </a:lnTo>
                <a:lnTo>
                  <a:pt x="6290733" y="403621"/>
                </a:lnTo>
                <a:lnTo>
                  <a:pt x="6290733" y="407193"/>
                </a:lnTo>
                <a:lnTo>
                  <a:pt x="6299200" y="407193"/>
                </a:lnTo>
                <a:lnTo>
                  <a:pt x="6307666" y="410765"/>
                </a:lnTo>
                <a:lnTo>
                  <a:pt x="6307666" y="414337"/>
                </a:lnTo>
                <a:lnTo>
                  <a:pt x="6299200" y="417909"/>
                </a:lnTo>
                <a:lnTo>
                  <a:pt x="6290733" y="417909"/>
                </a:lnTo>
                <a:lnTo>
                  <a:pt x="6282266" y="421481"/>
                </a:lnTo>
                <a:lnTo>
                  <a:pt x="6273800" y="421481"/>
                </a:lnTo>
                <a:lnTo>
                  <a:pt x="6273800" y="425053"/>
                </a:lnTo>
                <a:lnTo>
                  <a:pt x="6265333" y="428625"/>
                </a:lnTo>
                <a:lnTo>
                  <a:pt x="6189133" y="428625"/>
                </a:lnTo>
                <a:lnTo>
                  <a:pt x="6180666" y="425053"/>
                </a:lnTo>
                <a:lnTo>
                  <a:pt x="6172200" y="425053"/>
                </a:lnTo>
                <a:lnTo>
                  <a:pt x="6163733" y="421481"/>
                </a:lnTo>
                <a:lnTo>
                  <a:pt x="6146800" y="428625"/>
                </a:lnTo>
                <a:lnTo>
                  <a:pt x="6138333" y="428625"/>
                </a:lnTo>
                <a:lnTo>
                  <a:pt x="6138333" y="432196"/>
                </a:lnTo>
                <a:lnTo>
                  <a:pt x="6121399" y="439340"/>
                </a:lnTo>
                <a:lnTo>
                  <a:pt x="6095999" y="439340"/>
                </a:lnTo>
                <a:lnTo>
                  <a:pt x="6087533" y="442912"/>
                </a:lnTo>
                <a:lnTo>
                  <a:pt x="6079066" y="439340"/>
                </a:lnTo>
                <a:lnTo>
                  <a:pt x="6053666" y="439340"/>
                </a:lnTo>
                <a:lnTo>
                  <a:pt x="6045200" y="435768"/>
                </a:lnTo>
                <a:lnTo>
                  <a:pt x="6053666" y="432196"/>
                </a:lnTo>
                <a:lnTo>
                  <a:pt x="6053666" y="428625"/>
                </a:lnTo>
                <a:lnTo>
                  <a:pt x="6045200" y="432196"/>
                </a:lnTo>
                <a:lnTo>
                  <a:pt x="6028266" y="432196"/>
                </a:lnTo>
                <a:lnTo>
                  <a:pt x="6019800" y="428625"/>
                </a:lnTo>
                <a:lnTo>
                  <a:pt x="6019800" y="435768"/>
                </a:lnTo>
                <a:lnTo>
                  <a:pt x="6028266" y="439340"/>
                </a:lnTo>
                <a:lnTo>
                  <a:pt x="6019800" y="442912"/>
                </a:lnTo>
                <a:lnTo>
                  <a:pt x="5994400" y="442912"/>
                </a:lnTo>
                <a:lnTo>
                  <a:pt x="5994400" y="467915"/>
                </a:lnTo>
                <a:lnTo>
                  <a:pt x="6002866" y="471487"/>
                </a:lnTo>
                <a:lnTo>
                  <a:pt x="5994400" y="475059"/>
                </a:lnTo>
                <a:lnTo>
                  <a:pt x="5994400" y="478631"/>
                </a:lnTo>
                <a:lnTo>
                  <a:pt x="6002866" y="482203"/>
                </a:lnTo>
                <a:lnTo>
                  <a:pt x="6002866" y="514350"/>
                </a:lnTo>
                <a:lnTo>
                  <a:pt x="6011333" y="517921"/>
                </a:lnTo>
                <a:lnTo>
                  <a:pt x="6011333" y="525065"/>
                </a:lnTo>
                <a:lnTo>
                  <a:pt x="6002866" y="528637"/>
                </a:lnTo>
                <a:lnTo>
                  <a:pt x="6011333" y="532209"/>
                </a:lnTo>
                <a:lnTo>
                  <a:pt x="6011333" y="582215"/>
                </a:lnTo>
                <a:lnTo>
                  <a:pt x="6019800" y="585787"/>
                </a:lnTo>
                <a:lnTo>
                  <a:pt x="6011333" y="589359"/>
                </a:lnTo>
                <a:lnTo>
                  <a:pt x="6019800" y="592931"/>
                </a:lnTo>
                <a:lnTo>
                  <a:pt x="6019800" y="603646"/>
                </a:lnTo>
                <a:lnTo>
                  <a:pt x="6028266" y="607218"/>
                </a:lnTo>
                <a:lnTo>
                  <a:pt x="6019800" y="610790"/>
                </a:lnTo>
                <a:lnTo>
                  <a:pt x="6019800" y="617934"/>
                </a:lnTo>
                <a:lnTo>
                  <a:pt x="6028266" y="621506"/>
                </a:lnTo>
                <a:lnTo>
                  <a:pt x="6028266" y="653653"/>
                </a:lnTo>
                <a:lnTo>
                  <a:pt x="6036733" y="657225"/>
                </a:lnTo>
                <a:lnTo>
                  <a:pt x="6028266" y="660796"/>
                </a:lnTo>
                <a:lnTo>
                  <a:pt x="6036733" y="664368"/>
                </a:lnTo>
                <a:lnTo>
                  <a:pt x="6036733" y="667940"/>
                </a:lnTo>
                <a:lnTo>
                  <a:pt x="6028266" y="671512"/>
                </a:lnTo>
                <a:lnTo>
                  <a:pt x="6036733" y="675084"/>
                </a:lnTo>
                <a:lnTo>
                  <a:pt x="6036733" y="714375"/>
                </a:lnTo>
                <a:lnTo>
                  <a:pt x="6045200" y="717946"/>
                </a:lnTo>
                <a:lnTo>
                  <a:pt x="6036733" y="721518"/>
                </a:lnTo>
                <a:lnTo>
                  <a:pt x="6045200" y="725090"/>
                </a:lnTo>
                <a:lnTo>
                  <a:pt x="6045200" y="757237"/>
                </a:lnTo>
                <a:lnTo>
                  <a:pt x="6053666" y="760809"/>
                </a:lnTo>
                <a:lnTo>
                  <a:pt x="6045200" y="764381"/>
                </a:lnTo>
                <a:lnTo>
                  <a:pt x="6045200" y="785812"/>
                </a:lnTo>
                <a:lnTo>
                  <a:pt x="6053666" y="789384"/>
                </a:lnTo>
                <a:lnTo>
                  <a:pt x="6053666" y="817959"/>
                </a:lnTo>
                <a:lnTo>
                  <a:pt x="6062133" y="821531"/>
                </a:lnTo>
                <a:lnTo>
                  <a:pt x="6070600" y="817959"/>
                </a:lnTo>
                <a:lnTo>
                  <a:pt x="6079066" y="817959"/>
                </a:lnTo>
                <a:lnTo>
                  <a:pt x="6087533" y="821531"/>
                </a:lnTo>
                <a:lnTo>
                  <a:pt x="6155266" y="821531"/>
                </a:lnTo>
                <a:lnTo>
                  <a:pt x="6163733" y="825103"/>
                </a:lnTo>
                <a:lnTo>
                  <a:pt x="6180666" y="825103"/>
                </a:lnTo>
                <a:lnTo>
                  <a:pt x="6189133" y="821531"/>
                </a:lnTo>
                <a:lnTo>
                  <a:pt x="6214533" y="821531"/>
                </a:lnTo>
                <a:lnTo>
                  <a:pt x="6223000" y="817959"/>
                </a:lnTo>
                <a:lnTo>
                  <a:pt x="6223000" y="810815"/>
                </a:lnTo>
                <a:lnTo>
                  <a:pt x="6231466" y="807243"/>
                </a:lnTo>
                <a:lnTo>
                  <a:pt x="6239933" y="810815"/>
                </a:lnTo>
                <a:lnTo>
                  <a:pt x="6239933" y="821531"/>
                </a:lnTo>
                <a:lnTo>
                  <a:pt x="6248400" y="821531"/>
                </a:lnTo>
                <a:lnTo>
                  <a:pt x="6256866" y="825103"/>
                </a:lnTo>
                <a:lnTo>
                  <a:pt x="6273800" y="825103"/>
                </a:lnTo>
                <a:lnTo>
                  <a:pt x="6290733" y="817959"/>
                </a:lnTo>
                <a:lnTo>
                  <a:pt x="6316133" y="817959"/>
                </a:lnTo>
                <a:lnTo>
                  <a:pt x="6316133" y="814387"/>
                </a:lnTo>
                <a:lnTo>
                  <a:pt x="6324599" y="810815"/>
                </a:lnTo>
                <a:lnTo>
                  <a:pt x="6341533" y="817959"/>
                </a:lnTo>
                <a:lnTo>
                  <a:pt x="6350000" y="814387"/>
                </a:lnTo>
                <a:lnTo>
                  <a:pt x="6366933" y="814387"/>
                </a:lnTo>
                <a:lnTo>
                  <a:pt x="6375399" y="817959"/>
                </a:lnTo>
                <a:lnTo>
                  <a:pt x="6400800" y="817959"/>
                </a:lnTo>
                <a:lnTo>
                  <a:pt x="6409266" y="821531"/>
                </a:lnTo>
                <a:lnTo>
                  <a:pt x="6409266" y="825103"/>
                </a:lnTo>
                <a:lnTo>
                  <a:pt x="6417733" y="821531"/>
                </a:lnTo>
                <a:lnTo>
                  <a:pt x="6426199" y="821531"/>
                </a:lnTo>
                <a:lnTo>
                  <a:pt x="6434666" y="825103"/>
                </a:lnTo>
                <a:lnTo>
                  <a:pt x="6443133" y="821531"/>
                </a:lnTo>
                <a:lnTo>
                  <a:pt x="6604000" y="821531"/>
                </a:lnTo>
                <a:lnTo>
                  <a:pt x="6612466" y="825103"/>
                </a:lnTo>
                <a:lnTo>
                  <a:pt x="6688666" y="825103"/>
                </a:lnTo>
                <a:lnTo>
                  <a:pt x="6697133" y="828675"/>
                </a:lnTo>
                <a:lnTo>
                  <a:pt x="6705600" y="828675"/>
                </a:lnTo>
                <a:lnTo>
                  <a:pt x="6714066" y="825103"/>
                </a:lnTo>
                <a:lnTo>
                  <a:pt x="6747933" y="825103"/>
                </a:lnTo>
                <a:lnTo>
                  <a:pt x="6739466" y="825103"/>
                </a:lnTo>
                <a:lnTo>
                  <a:pt x="6731000" y="821531"/>
                </a:lnTo>
                <a:lnTo>
                  <a:pt x="6747933" y="814387"/>
                </a:lnTo>
                <a:lnTo>
                  <a:pt x="6756400" y="814387"/>
                </a:lnTo>
                <a:lnTo>
                  <a:pt x="6764866" y="817959"/>
                </a:lnTo>
                <a:lnTo>
                  <a:pt x="6773333" y="814387"/>
                </a:lnTo>
                <a:lnTo>
                  <a:pt x="6815666" y="814387"/>
                </a:lnTo>
                <a:lnTo>
                  <a:pt x="6824133" y="817959"/>
                </a:lnTo>
                <a:lnTo>
                  <a:pt x="6849533" y="817959"/>
                </a:lnTo>
                <a:lnTo>
                  <a:pt x="6858000" y="814387"/>
                </a:lnTo>
                <a:lnTo>
                  <a:pt x="6815666" y="814387"/>
                </a:lnTo>
                <a:lnTo>
                  <a:pt x="6807200" y="810815"/>
                </a:lnTo>
                <a:lnTo>
                  <a:pt x="6798733" y="810815"/>
                </a:lnTo>
                <a:lnTo>
                  <a:pt x="6790266" y="814387"/>
                </a:lnTo>
                <a:lnTo>
                  <a:pt x="6764866" y="803671"/>
                </a:lnTo>
                <a:lnTo>
                  <a:pt x="6773333" y="800100"/>
                </a:lnTo>
                <a:lnTo>
                  <a:pt x="6798733" y="800100"/>
                </a:lnTo>
                <a:lnTo>
                  <a:pt x="6807200" y="803671"/>
                </a:lnTo>
                <a:lnTo>
                  <a:pt x="6815666" y="800100"/>
                </a:lnTo>
                <a:lnTo>
                  <a:pt x="6858000" y="800100"/>
                </a:lnTo>
                <a:lnTo>
                  <a:pt x="6866466" y="796528"/>
                </a:lnTo>
                <a:lnTo>
                  <a:pt x="6883400" y="796528"/>
                </a:lnTo>
                <a:lnTo>
                  <a:pt x="6883400" y="789384"/>
                </a:lnTo>
                <a:lnTo>
                  <a:pt x="6874933" y="785812"/>
                </a:lnTo>
                <a:lnTo>
                  <a:pt x="6874933" y="782240"/>
                </a:lnTo>
                <a:lnTo>
                  <a:pt x="6900333" y="771525"/>
                </a:lnTo>
                <a:lnTo>
                  <a:pt x="6891866" y="767953"/>
                </a:lnTo>
                <a:lnTo>
                  <a:pt x="6883400" y="767953"/>
                </a:lnTo>
                <a:lnTo>
                  <a:pt x="6874933" y="764381"/>
                </a:lnTo>
                <a:lnTo>
                  <a:pt x="6866466" y="764381"/>
                </a:lnTo>
                <a:lnTo>
                  <a:pt x="6858000" y="760809"/>
                </a:lnTo>
                <a:lnTo>
                  <a:pt x="6866466" y="757237"/>
                </a:lnTo>
                <a:lnTo>
                  <a:pt x="6874933" y="757237"/>
                </a:lnTo>
                <a:lnTo>
                  <a:pt x="6874933" y="750093"/>
                </a:lnTo>
                <a:lnTo>
                  <a:pt x="6866466" y="750093"/>
                </a:lnTo>
                <a:lnTo>
                  <a:pt x="6858000" y="746521"/>
                </a:lnTo>
                <a:lnTo>
                  <a:pt x="6858000" y="742950"/>
                </a:lnTo>
                <a:lnTo>
                  <a:pt x="6866466" y="739378"/>
                </a:lnTo>
                <a:lnTo>
                  <a:pt x="6874933" y="739378"/>
                </a:lnTo>
                <a:lnTo>
                  <a:pt x="6891866" y="732234"/>
                </a:lnTo>
                <a:lnTo>
                  <a:pt x="6883400" y="732234"/>
                </a:lnTo>
                <a:lnTo>
                  <a:pt x="6858000" y="721518"/>
                </a:lnTo>
                <a:lnTo>
                  <a:pt x="6858000" y="717946"/>
                </a:lnTo>
                <a:lnTo>
                  <a:pt x="6866466" y="714375"/>
                </a:lnTo>
                <a:lnTo>
                  <a:pt x="6866466" y="710803"/>
                </a:lnTo>
                <a:lnTo>
                  <a:pt x="6883400" y="703659"/>
                </a:lnTo>
                <a:lnTo>
                  <a:pt x="6891866" y="703659"/>
                </a:lnTo>
                <a:lnTo>
                  <a:pt x="6866466" y="703659"/>
                </a:lnTo>
                <a:lnTo>
                  <a:pt x="6849533" y="696515"/>
                </a:lnTo>
                <a:lnTo>
                  <a:pt x="6858000" y="692943"/>
                </a:lnTo>
                <a:lnTo>
                  <a:pt x="6849533" y="689371"/>
                </a:lnTo>
                <a:lnTo>
                  <a:pt x="6849533" y="685800"/>
                </a:lnTo>
                <a:lnTo>
                  <a:pt x="6858000" y="682228"/>
                </a:lnTo>
                <a:lnTo>
                  <a:pt x="6866466" y="682228"/>
                </a:lnTo>
                <a:lnTo>
                  <a:pt x="6874933" y="678656"/>
                </a:lnTo>
                <a:lnTo>
                  <a:pt x="6874933" y="675084"/>
                </a:lnTo>
                <a:lnTo>
                  <a:pt x="6891866" y="667940"/>
                </a:lnTo>
                <a:lnTo>
                  <a:pt x="6883400" y="664368"/>
                </a:lnTo>
                <a:lnTo>
                  <a:pt x="6874933" y="664368"/>
                </a:lnTo>
                <a:lnTo>
                  <a:pt x="6858000" y="657225"/>
                </a:lnTo>
                <a:lnTo>
                  <a:pt x="6858000" y="650081"/>
                </a:lnTo>
                <a:lnTo>
                  <a:pt x="6866466" y="646509"/>
                </a:lnTo>
                <a:lnTo>
                  <a:pt x="6866466" y="639365"/>
                </a:lnTo>
                <a:lnTo>
                  <a:pt x="6874933" y="635793"/>
                </a:lnTo>
                <a:lnTo>
                  <a:pt x="6858000" y="628650"/>
                </a:lnTo>
                <a:lnTo>
                  <a:pt x="6866466" y="625078"/>
                </a:lnTo>
                <a:lnTo>
                  <a:pt x="6858000" y="621506"/>
                </a:lnTo>
                <a:lnTo>
                  <a:pt x="6866466" y="617934"/>
                </a:lnTo>
                <a:lnTo>
                  <a:pt x="6866466" y="610790"/>
                </a:lnTo>
                <a:lnTo>
                  <a:pt x="6874933" y="607218"/>
                </a:lnTo>
                <a:lnTo>
                  <a:pt x="6841066" y="607218"/>
                </a:lnTo>
                <a:lnTo>
                  <a:pt x="6832600" y="603646"/>
                </a:lnTo>
                <a:lnTo>
                  <a:pt x="6832600" y="592931"/>
                </a:lnTo>
                <a:lnTo>
                  <a:pt x="6841066" y="589359"/>
                </a:lnTo>
                <a:lnTo>
                  <a:pt x="6858000" y="589359"/>
                </a:lnTo>
                <a:lnTo>
                  <a:pt x="6866466" y="585787"/>
                </a:lnTo>
                <a:lnTo>
                  <a:pt x="6874933" y="585787"/>
                </a:lnTo>
                <a:lnTo>
                  <a:pt x="6849533" y="575071"/>
                </a:lnTo>
                <a:lnTo>
                  <a:pt x="6866466" y="567928"/>
                </a:lnTo>
                <a:lnTo>
                  <a:pt x="6874933" y="567928"/>
                </a:lnTo>
                <a:lnTo>
                  <a:pt x="6883400" y="564356"/>
                </a:lnTo>
                <a:lnTo>
                  <a:pt x="6874933" y="564356"/>
                </a:lnTo>
                <a:lnTo>
                  <a:pt x="6858000" y="557212"/>
                </a:lnTo>
                <a:lnTo>
                  <a:pt x="6866466" y="553640"/>
                </a:lnTo>
                <a:lnTo>
                  <a:pt x="6858000" y="550068"/>
                </a:lnTo>
                <a:lnTo>
                  <a:pt x="6849533" y="550068"/>
                </a:lnTo>
                <a:lnTo>
                  <a:pt x="6841066" y="546496"/>
                </a:lnTo>
                <a:lnTo>
                  <a:pt x="6858000" y="539353"/>
                </a:lnTo>
                <a:lnTo>
                  <a:pt x="6866466" y="539353"/>
                </a:lnTo>
                <a:lnTo>
                  <a:pt x="6874933" y="535781"/>
                </a:lnTo>
                <a:lnTo>
                  <a:pt x="6883400" y="535781"/>
                </a:lnTo>
                <a:lnTo>
                  <a:pt x="6883400" y="532209"/>
                </a:lnTo>
                <a:lnTo>
                  <a:pt x="6874933" y="532209"/>
                </a:lnTo>
                <a:lnTo>
                  <a:pt x="6866466" y="528637"/>
                </a:lnTo>
                <a:lnTo>
                  <a:pt x="6841066" y="528637"/>
                </a:lnTo>
                <a:lnTo>
                  <a:pt x="6832600" y="525065"/>
                </a:lnTo>
                <a:lnTo>
                  <a:pt x="6815666" y="525065"/>
                </a:lnTo>
                <a:lnTo>
                  <a:pt x="6807200" y="521493"/>
                </a:lnTo>
                <a:lnTo>
                  <a:pt x="6807200" y="517921"/>
                </a:lnTo>
                <a:lnTo>
                  <a:pt x="6815666" y="514350"/>
                </a:lnTo>
                <a:lnTo>
                  <a:pt x="6841066" y="514350"/>
                </a:lnTo>
                <a:lnTo>
                  <a:pt x="6849533" y="510778"/>
                </a:lnTo>
                <a:lnTo>
                  <a:pt x="6858000" y="510778"/>
                </a:lnTo>
                <a:lnTo>
                  <a:pt x="6866466" y="507206"/>
                </a:lnTo>
                <a:lnTo>
                  <a:pt x="6874933" y="507206"/>
                </a:lnTo>
                <a:lnTo>
                  <a:pt x="6874933" y="503634"/>
                </a:lnTo>
                <a:lnTo>
                  <a:pt x="6858000" y="503634"/>
                </a:lnTo>
                <a:lnTo>
                  <a:pt x="6824133" y="489346"/>
                </a:lnTo>
                <a:lnTo>
                  <a:pt x="6824133" y="485775"/>
                </a:lnTo>
                <a:lnTo>
                  <a:pt x="6832600" y="482203"/>
                </a:lnTo>
                <a:lnTo>
                  <a:pt x="6849533" y="482203"/>
                </a:lnTo>
                <a:lnTo>
                  <a:pt x="6849533" y="478631"/>
                </a:lnTo>
                <a:lnTo>
                  <a:pt x="6858000" y="475059"/>
                </a:lnTo>
                <a:lnTo>
                  <a:pt x="6858000" y="471487"/>
                </a:lnTo>
                <a:lnTo>
                  <a:pt x="6849533" y="471487"/>
                </a:lnTo>
                <a:lnTo>
                  <a:pt x="6841066" y="467915"/>
                </a:lnTo>
                <a:lnTo>
                  <a:pt x="6866466" y="457200"/>
                </a:lnTo>
                <a:lnTo>
                  <a:pt x="6858000" y="457200"/>
                </a:lnTo>
                <a:lnTo>
                  <a:pt x="6849533" y="453628"/>
                </a:lnTo>
                <a:lnTo>
                  <a:pt x="6849533" y="450056"/>
                </a:lnTo>
                <a:lnTo>
                  <a:pt x="6858000" y="446484"/>
                </a:lnTo>
                <a:lnTo>
                  <a:pt x="6849533" y="446484"/>
                </a:lnTo>
                <a:lnTo>
                  <a:pt x="6841066" y="442912"/>
                </a:lnTo>
                <a:lnTo>
                  <a:pt x="6841066" y="439340"/>
                </a:lnTo>
                <a:lnTo>
                  <a:pt x="6832600" y="435768"/>
                </a:lnTo>
                <a:lnTo>
                  <a:pt x="6841066" y="432196"/>
                </a:lnTo>
                <a:lnTo>
                  <a:pt x="6841066" y="428625"/>
                </a:lnTo>
                <a:lnTo>
                  <a:pt x="6849533" y="425053"/>
                </a:lnTo>
                <a:lnTo>
                  <a:pt x="6858000" y="425053"/>
                </a:lnTo>
                <a:lnTo>
                  <a:pt x="6858000" y="421481"/>
                </a:lnTo>
                <a:lnTo>
                  <a:pt x="6849533" y="425053"/>
                </a:lnTo>
                <a:lnTo>
                  <a:pt x="6815666" y="425053"/>
                </a:lnTo>
                <a:lnTo>
                  <a:pt x="6798733" y="417909"/>
                </a:lnTo>
                <a:lnTo>
                  <a:pt x="6790266" y="421481"/>
                </a:lnTo>
                <a:lnTo>
                  <a:pt x="6781800" y="421481"/>
                </a:lnTo>
                <a:lnTo>
                  <a:pt x="6764866" y="414337"/>
                </a:lnTo>
                <a:lnTo>
                  <a:pt x="6764866" y="410765"/>
                </a:lnTo>
                <a:lnTo>
                  <a:pt x="6756400" y="407193"/>
                </a:lnTo>
                <a:lnTo>
                  <a:pt x="6764866" y="403621"/>
                </a:lnTo>
                <a:lnTo>
                  <a:pt x="6756400" y="403621"/>
                </a:lnTo>
                <a:lnTo>
                  <a:pt x="6747933" y="407193"/>
                </a:lnTo>
                <a:lnTo>
                  <a:pt x="6756400" y="410765"/>
                </a:lnTo>
                <a:lnTo>
                  <a:pt x="6747933" y="414337"/>
                </a:lnTo>
                <a:lnTo>
                  <a:pt x="6756400" y="417909"/>
                </a:lnTo>
                <a:lnTo>
                  <a:pt x="6756400" y="421481"/>
                </a:lnTo>
                <a:lnTo>
                  <a:pt x="6747933" y="425053"/>
                </a:lnTo>
                <a:lnTo>
                  <a:pt x="6739466" y="421481"/>
                </a:lnTo>
                <a:lnTo>
                  <a:pt x="6731000" y="425053"/>
                </a:lnTo>
                <a:lnTo>
                  <a:pt x="6722533" y="425053"/>
                </a:lnTo>
                <a:lnTo>
                  <a:pt x="6714066" y="421481"/>
                </a:lnTo>
                <a:lnTo>
                  <a:pt x="6714066" y="425053"/>
                </a:lnTo>
                <a:lnTo>
                  <a:pt x="6705600" y="428625"/>
                </a:lnTo>
                <a:lnTo>
                  <a:pt x="6697133" y="428625"/>
                </a:lnTo>
                <a:lnTo>
                  <a:pt x="6688666" y="432196"/>
                </a:lnTo>
                <a:lnTo>
                  <a:pt x="6680200" y="428625"/>
                </a:lnTo>
                <a:lnTo>
                  <a:pt x="6671733" y="428625"/>
                </a:lnTo>
                <a:lnTo>
                  <a:pt x="6663266" y="425053"/>
                </a:lnTo>
                <a:lnTo>
                  <a:pt x="6604000" y="425053"/>
                </a:lnTo>
                <a:lnTo>
                  <a:pt x="6595533" y="421481"/>
                </a:lnTo>
                <a:lnTo>
                  <a:pt x="6595533" y="417909"/>
                </a:lnTo>
                <a:lnTo>
                  <a:pt x="6570133" y="417909"/>
                </a:lnTo>
                <a:lnTo>
                  <a:pt x="6561666" y="414337"/>
                </a:lnTo>
                <a:lnTo>
                  <a:pt x="6561666" y="410765"/>
                </a:lnTo>
                <a:lnTo>
                  <a:pt x="6553200" y="407193"/>
                </a:lnTo>
                <a:lnTo>
                  <a:pt x="6553200" y="403621"/>
                </a:lnTo>
                <a:lnTo>
                  <a:pt x="6561666" y="400050"/>
                </a:lnTo>
                <a:lnTo>
                  <a:pt x="6561666" y="396478"/>
                </a:lnTo>
                <a:lnTo>
                  <a:pt x="6570133" y="392906"/>
                </a:lnTo>
                <a:lnTo>
                  <a:pt x="6587066" y="392906"/>
                </a:lnTo>
                <a:lnTo>
                  <a:pt x="6570133" y="385762"/>
                </a:lnTo>
                <a:close/>
              </a:path>
            </a:pathLst>
          </a:custGeom>
          <a:solidFill>
            <a:srgbClr val="A47C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Freeform 15"/>
          <p:cNvSpPr/>
          <p:nvPr/>
        </p:nvSpPr>
        <p:spPr>
          <a:xfrm>
            <a:off x="0" y="0"/>
            <a:ext cx="9135533" cy="810815"/>
          </a:xfrm>
          <a:custGeom>
            <a:avLst/>
            <a:gdLst/>
            <a:ahLst/>
            <a:cxnLst/>
            <a:rect l="l" t="t" r="r" b="b"/>
            <a:pathLst>
              <a:path w="9135533" h="810815">
                <a:moveTo>
                  <a:pt x="0" y="0"/>
                </a:moveTo>
                <a:moveTo>
                  <a:pt x="8847666" y="389334"/>
                </a:moveTo>
                <a:lnTo>
                  <a:pt x="8839200" y="392906"/>
                </a:lnTo>
                <a:lnTo>
                  <a:pt x="8839200" y="400050"/>
                </a:lnTo>
                <a:lnTo>
                  <a:pt x="8830733" y="403621"/>
                </a:lnTo>
                <a:lnTo>
                  <a:pt x="8822266" y="403621"/>
                </a:lnTo>
                <a:lnTo>
                  <a:pt x="8822266" y="407193"/>
                </a:lnTo>
                <a:lnTo>
                  <a:pt x="8813800" y="410765"/>
                </a:lnTo>
                <a:lnTo>
                  <a:pt x="8805333" y="410765"/>
                </a:lnTo>
                <a:lnTo>
                  <a:pt x="8796866" y="407193"/>
                </a:lnTo>
                <a:lnTo>
                  <a:pt x="8788400" y="407193"/>
                </a:lnTo>
                <a:lnTo>
                  <a:pt x="8779933" y="410765"/>
                </a:lnTo>
                <a:lnTo>
                  <a:pt x="8771466" y="410765"/>
                </a:lnTo>
                <a:lnTo>
                  <a:pt x="8763000" y="407193"/>
                </a:lnTo>
                <a:lnTo>
                  <a:pt x="8754533" y="407193"/>
                </a:lnTo>
                <a:lnTo>
                  <a:pt x="8746066" y="410765"/>
                </a:lnTo>
                <a:lnTo>
                  <a:pt x="8737600" y="410765"/>
                </a:lnTo>
                <a:lnTo>
                  <a:pt x="8729133" y="414337"/>
                </a:lnTo>
                <a:lnTo>
                  <a:pt x="8720666" y="414337"/>
                </a:lnTo>
                <a:lnTo>
                  <a:pt x="8712200" y="417909"/>
                </a:lnTo>
                <a:lnTo>
                  <a:pt x="8703733" y="417909"/>
                </a:lnTo>
                <a:lnTo>
                  <a:pt x="8695266" y="414337"/>
                </a:lnTo>
                <a:lnTo>
                  <a:pt x="8695266" y="410765"/>
                </a:lnTo>
                <a:lnTo>
                  <a:pt x="8678333" y="417909"/>
                </a:lnTo>
                <a:lnTo>
                  <a:pt x="8669866" y="414337"/>
                </a:lnTo>
                <a:lnTo>
                  <a:pt x="8593666" y="414337"/>
                </a:lnTo>
                <a:lnTo>
                  <a:pt x="8585200" y="410765"/>
                </a:lnTo>
                <a:lnTo>
                  <a:pt x="8576733" y="414337"/>
                </a:lnTo>
                <a:lnTo>
                  <a:pt x="8568266" y="410765"/>
                </a:lnTo>
                <a:lnTo>
                  <a:pt x="8542866" y="410765"/>
                </a:lnTo>
                <a:lnTo>
                  <a:pt x="8534400" y="414337"/>
                </a:lnTo>
                <a:lnTo>
                  <a:pt x="8525933" y="410765"/>
                </a:lnTo>
                <a:lnTo>
                  <a:pt x="8483600" y="410765"/>
                </a:lnTo>
                <a:lnTo>
                  <a:pt x="8483600" y="417909"/>
                </a:lnTo>
                <a:lnTo>
                  <a:pt x="8475133" y="421481"/>
                </a:lnTo>
                <a:lnTo>
                  <a:pt x="8466666" y="421481"/>
                </a:lnTo>
                <a:lnTo>
                  <a:pt x="8458200" y="425053"/>
                </a:lnTo>
                <a:lnTo>
                  <a:pt x="8449733" y="421481"/>
                </a:lnTo>
                <a:lnTo>
                  <a:pt x="8441266" y="425053"/>
                </a:lnTo>
                <a:lnTo>
                  <a:pt x="8432800" y="425053"/>
                </a:lnTo>
                <a:lnTo>
                  <a:pt x="8424333" y="428625"/>
                </a:lnTo>
                <a:lnTo>
                  <a:pt x="8373533" y="428625"/>
                </a:lnTo>
                <a:lnTo>
                  <a:pt x="8381999" y="432196"/>
                </a:lnTo>
                <a:lnTo>
                  <a:pt x="8373533" y="435768"/>
                </a:lnTo>
                <a:lnTo>
                  <a:pt x="8373533" y="439340"/>
                </a:lnTo>
                <a:lnTo>
                  <a:pt x="8381999" y="442912"/>
                </a:lnTo>
                <a:lnTo>
                  <a:pt x="8381999" y="460771"/>
                </a:lnTo>
                <a:lnTo>
                  <a:pt x="8390466" y="464343"/>
                </a:lnTo>
                <a:lnTo>
                  <a:pt x="8381999" y="467915"/>
                </a:lnTo>
                <a:lnTo>
                  <a:pt x="8390466" y="471487"/>
                </a:lnTo>
                <a:lnTo>
                  <a:pt x="8390466" y="496490"/>
                </a:lnTo>
                <a:lnTo>
                  <a:pt x="8398933" y="500062"/>
                </a:lnTo>
                <a:lnTo>
                  <a:pt x="8398933" y="507206"/>
                </a:lnTo>
                <a:lnTo>
                  <a:pt x="8407400" y="510778"/>
                </a:lnTo>
                <a:lnTo>
                  <a:pt x="8398933" y="514350"/>
                </a:lnTo>
                <a:lnTo>
                  <a:pt x="8398933" y="528637"/>
                </a:lnTo>
                <a:lnTo>
                  <a:pt x="8415866" y="535781"/>
                </a:lnTo>
                <a:lnTo>
                  <a:pt x="8415866" y="542925"/>
                </a:lnTo>
                <a:lnTo>
                  <a:pt x="8407400" y="546496"/>
                </a:lnTo>
                <a:lnTo>
                  <a:pt x="8415866" y="550068"/>
                </a:lnTo>
                <a:lnTo>
                  <a:pt x="8415866" y="553640"/>
                </a:lnTo>
                <a:lnTo>
                  <a:pt x="8407400" y="557212"/>
                </a:lnTo>
                <a:lnTo>
                  <a:pt x="8415866" y="560784"/>
                </a:lnTo>
                <a:lnTo>
                  <a:pt x="8415866" y="571500"/>
                </a:lnTo>
                <a:lnTo>
                  <a:pt x="8424333" y="575071"/>
                </a:lnTo>
                <a:lnTo>
                  <a:pt x="8424333" y="582215"/>
                </a:lnTo>
                <a:lnTo>
                  <a:pt x="8415866" y="585787"/>
                </a:lnTo>
                <a:lnTo>
                  <a:pt x="8424333" y="589359"/>
                </a:lnTo>
                <a:lnTo>
                  <a:pt x="8424333" y="603646"/>
                </a:lnTo>
                <a:lnTo>
                  <a:pt x="8432800" y="607218"/>
                </a:lnTo>
                <a:lnTo>
                  <a:pt x="8432800" y="621506"/>
                </a:lnTo>
                <a:lnTo>
                  <a:pt x="8441266" y="625078"/>
                </a:lnTo>
                <a:lnTo>
                  <a:pt x="8432800" y="628650"/>
                </a:lnTo>
                <a:lnTo>
                  <a:pt x="8432800" y="632221"/>
                </a:lnTo>
                <a:lnTo>
                  <a:pt x="8441266" y="635793"/>
                </a:lnTo>
                <a:lnTo>
                  <a:pt x="8441266" y="650081"/>
                </a:lnTo>
                <a:lnTo>
                  <a:pt x="8449733" y="653653"/>
                </a:lnTo>
                <a:lnTo>
                  <a:pt x="8449733" y="671512"/>
                </a:lnTo>
                <a:lnTo>
                  <a:pt x="8458200" y="675084"/>
                </a:lnTo>
                <a:lnTo>
                  <a:pt x="8458200" y="707231"/>
                </a:lnTo>
                <a:lnTo>
                  <a:pt x="8466666" y="710803"/>
                </a:lnTo>
                <a:lnTo>
                  <a:pt x="8466666" y="714375"/>
                </a:lnTo>
                <a:lnTo>
                  <a:pt x="8458200" y="717946"/>
                </a:lnTo>
                <a:lnTo>
                  <a:pt x="8458200" y="721518"/>
                </a:lnTo>
                <a:lnTo>
                  <a:pt x="8466666" y="725090"/>
                </a:lnTo>
                <a:lnTo>
                  <a:pt x="8466666" y="728662"/>
                </a:lnTo>
                <a:lnTo>
                  <a:pt x="8475133" y="732234"/>
                </a:lnTo>
                <a:lnTo>
                  <a:pt x="8475133" y="750093"/>
                </a:lnTo>
                <a:lnTo>
                  <a:pt x="8483600" y="753665"/>
                </a:lnTo>
                <a:lnTo>
                  <a:pt x="8475133" y="757237"/>
                </a:lnTo>
                <a:lnTo>
                  <a:pt x="8483600" y="760809"/>
                </a:lnTo>
                <a:lnTo>
                  <a:pt x="8475133" y="764381"/>
                </a:lnTo>
                <a:lnTo>
                  <a:pt x="8483600" y="767953"/>
                </a:lnTo>
                <a:lnTo>
                  <a:pt x="8483600" y="775096"/>
                </a:lnTo>
                <a:lnTo>
                  <a:pt x="8492066" y="778668"/>
                </a:lnTo>
                <a:lnTo>
                  <a:pt x="8492066" y="782240"/>
                </a:lnTo>
                <a:lnTo>
                  <a:pt x="8500533" y="785812"/>
                </a:lnTo>
                <a:lnTo>
                  <a:pt x="8509000" y="785812"/>
                </a:lnTo>
                <a:lnTo>
                  <a:pt x="8525933" y="778668"/>
                </a:lnTo>
                <a:lnTo>
                  <a:pt x="8534400" y="778668"/>
                </a:lnTo>
                <a:lnTo>
                  <a:pt x="8542866" y="775096"/>
                </a:lnTo>
                <a:lnTo>
                  <a:pt x="8551333" y="775096"/>
                </a:lnTo>
                <a:lnTo>
                  <a:pt x="8542866" y="771525"/>
                </a:lnTo>
                <a:lnTo>
                  <a:pt x="8568266" y="760809"/>
                </a:lnTo>
                <a:lnTo>
                  <a:pt x="8576733" y="764381"/>
                </a:lnTo>
                <a:lnTo>
                  <a:pt x="8619066" y="764381"/>
                </a:lnTo>
                <a:lnTo>
                  <a:pt x="8627533" y="760809"/>
                </a:lnTo>
                <a:lnTo>
                  <a:pt x="8644466" y="760809"/>
                </a:lnTo>
                <a:lnTo>
                  <a:pt x="8652933" y="764381"/>
                </a:lnTo>
                <a:lnTo>
                  <a:pt x="8661400" y="764381"/>
                </a:lnTo>
                <a:lnTo>
                  <a:pt x="8669866" y="760809"/>
                </a:lnTo>
                <a:lnTo>
                  <a:pt x="8686800" y="767953"/>
                </a:lnTo>
                <a:lnTo>
                  <a:pt x="8695266" y="764381"/>
                </a:lnTo>
                <a:lnTo>
                  <a:pt x="8737600" y="764381"/>
                </a:lnTo>
                <a:lnTo>
                  <a:pt x="8746066" y="760809"/>
                </a:lnTo>
                <a:lnTo>
                  <a:pt x="8754533" y="764381"/>
                </a:lnTo>
                <a:lnTo>
                  <a:pt x="8771466" y="764381"/>
                </a:lnTo>
                <a:lnTo>
                  <a:pt x="8779933" y="760809"/>
                </a:lnTo>
                <a:lnTo>
                  <a:pt x="8788400" y="760809"/>
                </a:lnTo>
                <a:lnTo>
                  <a:pt x="8796866" y="764381"/>
                </a:lnTo>
                <a:lnTo>
                  <a:pt x="8805333" y="760809"/>
                </a:lnTo>
                <a:lnTo>
                  <a:pt x="8813800" y="760809"/>
                </a:lnTo>
                <a:lnTo>
                  <a:pt x="8830733" y="767953"/>
                </a:lnTo>
                <a:lnTo>
                  <a:pt x="8839200" y="767953"/>
                </a:lnTo>
                <a:lnTo>
                  <a:pt x="8856133" y="760809"/>
                </a:lnTo>
                <a:lnTo>
                  <a:pt x="8864600" y="760809"/>
                </a:lnTo>
                <a:lnTo>
                  <a:pt x="8873066" y="764381"/>
                </a:lnTo>
                <a:lnTo>
                  <a:pt x="8890000" y="764381"/>
                </a:lnTo>
                <a:lnTo>
                  <a:pt x="8898466" y="767953"/>
                </a:lnTo>
                <a:lnTo>
                  <a:pt x="8890000" y="771525"/>
                </a:lnTo>
                <a:lnTo>
                  <a:pt x="8881533" y="771525"/>
                </a:lnTo>
                <a:lnTo>
                  <a:pt x="8873066" y="775096"/>
                </a:lnTo>
                <a:lnTo>
                  <a:pt x="8873066" y="782240"/>
                </a:lnTo>
                <a:lnTo>
                  <a:pt x="8864600" y="785812"/>
                </a:lnTo>
                <a:lnTo>
                  <a:pt x="8864600" y="789384"/>
                </a:lnTo>
                <a:lnTo>
                  <a:pt x="8873066" y="792956"/>
                </a:lnTo>
                <a:lnTo>
                  <a:pt x="8881533" y="792956"/>
                </a:lnTo>
                <a:lnTo>
                  <a:pt x="8890000" y="796528"/>
                </a:lnTo>
                <a:lnTo>
                  <a:pt x="8890000" y="807243"/>
                </a:lnTo>
                <a:lnTo>
                  <a:pt x="8915400" y="807243"/>
                </a:lnTo>
                <a:lnTo>
                  <a:pt x="8923866" y="810815"/>
                </a:lnTo>
                <a:lnTo>
                  <a:pt x="8932333" y="807243"/>
                </a:lnTo>
                <a:lnTo>
                  <a:pt x="8906933" y="807243"/>
                </a:lnTo>
                <a:lnTo>
                  <a:pt x="8898466" y="803671"/>
                </a:lnTo>
                <a:lnTo>
                  <a:pt x="8898466" y="800100"/>
                </a:lnTo>
                <a:lnTo>
                  <a:pt x="8906933" y="796528"/>
                </a:lnTo>
                <a:lnTo>
                  <a:pt x="8915400" y="796528"/>
                </a:lnTo>
                <a:lnTo>
                  <a:pt x="8923866" y="792956"/>
                </a:lnTo>
                <a:lnTo>
                  <a:pt x="8940800" y="792956"/>
                </a:lnTo>
                <a:lnTo>
                  <a:pt x="8949266" y="796528"/>
                </a:lnTo>
                <a:lnTo>
                  <a:pt x="8957733" y="792956"/>
                </a:lnTo>
                <a:lnTo>
                  <a:pt x="8974666" y="800100"/>
                </a:lnTo>
                <a:lnTo>
                  <a:pt x="8974666" y="803671"/>
                </a:lnTo>
                <a:lnTo>
                  <a:pt x="8983133" y="803671"/>
                </a:lnTo>
                <a:lnTo>
                  <a:pt x="8991599" y="800100"/>
                </a:lnTo>
                <a:lnTo>
                  <a:pt x="9000066" y="803671"/>
                </a:lnTo>
                <a:lnTo>
                  <a:pt x="9008533" y="803671"/>
                </a:lnTo>
                <a:lnTo>
                  <a:pt x="9017000" y="800100"/>
                </a:lnTo>
                <a:lnTo>
                  <a:pt x="9025466" y="803671"/>
                </a:lnTo>
                <a:lnTo>
                  <a:pt x="9033933" y="803671"/>
                </a:lnTo>
                <a:lnTo>
                  <a:pt x="9033933" y="800100"/>
                </a:lnTo>
                <a:lnTo>
                  <a:pt x="9042400" y="796528"/>
                </a:lnTo>
                <a:lnTo>
                  <a:pt x="9050866" y="800100"/>
                </a:lnTo>
                <a:lnTo>
                  <a:pt x="9067800" y="800100"/>
                </a:lnTo>
                <a:lnTo>
                  <a:pt x="9067800" y="792956"/>
                </a:lnTo>
                <a:lnTo>
                  <a:pt x="9076266" y="789384"/>
                </a:lnTo>
                <a:lnTo>
                  <a:pt x="9084733" y="792956"/>
                </a:lnTo>
                <a:lnTo>
                  <a:pt x="9084733" y="796528"/>
                </a:lnTo>
                <a:lnTo>
                  <a:pt x="9093200" y="800100"/>
                </a:lnTo>
                <a:lnTo>
                  <a:pt x="9118600" y="800100"/>
                </a:lnTo>
                <a:lnTo>
                  <a:pt x="9127066" y="803671"/>
                </a:lnTo>
                <a:lnTo>
                  <a:pt x="9135533" y="803671"/>
                </a:lnTo>
                <a:lnTo>
                  <a:pt x="9135533" y="396478"/>
                </a:lnTo>
                <a:lnTo>
                  <a:pt x="9127066" y="400050"/>
                </a:lnTo>
                <a:lnTo>
                  <a:pt x="9101666" y="400050"/>
                </a:lnTo>
                <a:lnTo>
                  <a:pt x="9093200" y="396478"/>
                </a:lnTo>
                <a:lnTo>
                  <a:pt x="9084733" y="400050"/>
                </a:lnTo>
                <a:lnTo>
                  <a:pt x="9067800" y="400050"/>
                </a:lnTo>
                <a:lnTo>
                  <a:pt x="9059333" y="396478"/>
                </a:lnTo>
                <a:lnTo>
                  <a:pt x="9000066" y="396478"/>
                </a:lnTo>
                <a:lnTo>
                  <a:pt x="8991599" y="392906"/>
                </a:lnTo>
                <a:lnTo>
                  <a:pt x="8974666" y="392906"/>
                </a:lnTo>
                <a:lnTo>
                  <a:pt x="8966200" y="396478"/>
                </a:lnTo>
                <a:lnTo>
                  <a:pt x="8957733" y="392906"/>
                </a:lnTo>
                <a:lnTo>
                  <a:pt x="8881533" y="392906"/>
                </a:lnTo>
                <a:lnTo>
                  <a:pt x="8873066" y="389334"/>
                </a:lnTo>
                <a:close/>
              </a:path>
            </a:pathLst>
          </a:custGeom>
          <a:solidFill>
            <a:srgbClr val="A37B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Freeform 16"/>
          <p:cNvSpPr/>
          <p:nvPr/>
        </p:nvSpPr>
        <p:spPr>
          <a:xfrm>
            <a:off x="0" y="0"/>
            <a:ext cx="7713133" cy="800100"/>
          </a:xfrm>
          <a:custGeom>
            <a:avLst/>
            <a:gdLst/>
            <a:ahLst/>
            <a:cxnLst/>
            <a:rect l="l" t="t" r="r" b="b"/>
            <a:pathLst>
              <a:path w="7713133" h="800100">
                <a:moveTo>
                  <a:pt x="0" y="0"/>
                </a:moveTo>
                <a:moveTo>
                  <a:pt x="7543800" y="392906"/>
                </a:moveTo>
                <a:lnTo>
                  <a:pt x="7543800" y="396478"/>
                </a:lnTo>
                <a:lnTo>
                  <a:pt x="7552266" y="396478"/>
                </a:lnTo>
                <a:lnTo>
                  <a:pt x="7569199" y="403621"/>
                </a:lnTo>
                <a:lnTo>
                  <a:pt x="7586133" y="403621"/>
                </a:lnTo>
                <a:lnTo>
                  <a:pt x="7594600" y="407193"/>
                </a:lnTo>
                <a:lnTo>
                  <a:pt x="7594600" y="410765"/>
                </a:lnTo>
                <a:lnTo>
                  <a:pt x="7586133" y="414337"/>
                </a:lnTo>
                <a:lnTo>
                  <a:pt x="7577666" y="414337"/>
                </a:lnTo>
                <a:lnTo>
                  <a:pt x="7577666" y="417909"/>
                </a:lnTo>
                <a:lnTo>
                  <a:pt x="7560733" y="425053"/>
                </a:lnTo>
                <a:lnTo>
                  <a:pt x="7552266" y="421481"/>
                </a:lnTo>
                <a:lnTo>
                  <a:pt x="7552266" y="417909"/>
                </a:lnTo>
                <a:lnTo>
                  <a:pt x="7535333" y="425053"/>
                </a:lnTo>
                <a:lnTo>
                  <a:pt x="7518399" y="425053"/>
                </a:lnTo>
                <a:lnTo>
                  <a:pt x="7509933" y="428625"/>
                </a:lnTo>
                <a:lnTo>
                  <a:pt x="7467599" y="428625"/>
                </a:lnTo>
                <a:lnTo>
                  <a:pt x="7459133" y="432196"/>
                </a:lnTo>
                <a:lnTo>
                  <a:pt x="7450666" y="432196"/>
                </a:lnTo>
                <a:lnTo>
                  <a:pt x="7450666" y="435768"/>
                </a:lnTo>
                <a:lnTo>
                  <a:pt x="7467599" y="442912"/>
                </a:lnTo>
                <a:lnTo>
                  <a:pt x="7459133" y="446484"/>
                </a:lnTo>
                <a:lnTo>
                  <a:pt x="7442200" y="446484"/>
                </a:lnTo>
                <a:lnTo>
                  <a:pt x="7433733" y="442912"/>
                </a:lnTo>
                <a:lnTo>
                  <a:pt x="7425266" y="446484"/>
                </a:lnTo>
                <a:lnTo>
                  <a:pt x="7416800" y="446484"/>
                </a:lnTo>
                <a:lnTo>
                  <a:pt x="7408333" y="450056"/>
                </a:lnTo>
                <a:lnTo>
                  <a:pt x="7399866" y="446484"/>
                </a:lnTo>
                <a:lnTo>
                  <a:pt x="7391400" y="450056"/>
                </a:lnTo>
                <a:lnTo>
                  <a:pt x="7382933" y="446484"/>
                </a:lnTo>
                <a:lnTo>
                  <a:pt x="7382933" y="442912"/>
                </a:lnTo>
                <a:lnTo>
                  <a:pt x="7382933" y="446484"/>
                </a:lnTo>
                <a:lnTo>
                  <a:pt x="7374466" y="450056"/>
                </a:lnTo>
                <a:lnTo>
                  <a:pt x="7323666" y="450056"/>
                </a:lnTo>
                <a:lnTo>
                  <a:pt x="7306733" y="442912"/>
                </a:lnTo>
                <a:lnTo>
                  <a:pt x="7306733" y="439340"/>
                </a:lnTo>
                <a:lnTo>
                  <a:pt x="7298266" y="442912"/>
                </a:lnTo>
                <a:lnTo>
                  <a:pt x="7289800" y="442912"/>
                </a:lnTo>
                <a:lnTo>
                  <a:pt x="7289800" y="446484"/>
                </a:lnTo>
                <a:lnTo>
                  <a:pt x="7281333" y="450056"/>
                </a:lnTo>
                <a:lnTo>
                  <a:pt x="7272866" y="446484"/>
                </a:lnTo>
                <a:lnTo>
                  <a:pt x="7264399" y="450056"/>
                </a:lnTo>
                <a:lnTo>
                  <a:pt x="7247466" y="450056"/>
                </a:lnTo>
                <a:lnTo>
                  <a:pt x="7238999" y="446484"/>
                </a:lnTo>
                <a:lnTo>
                  <a:pt x="7230533" y="446484"/>
                </a:lnTo>
                <a:lnTo>
                  <a:pt x="7222066" y="442912"/>
                </a:lnTo>
                <a:lnTo>
                  <a:pt x="7222066" y="425053"/>
                </a:lnTo>
                <a:lnTo>
                  <a:pt x="7213600" y="428625"/>
                </a:lnTo>
                <a:lnTo>
                  <a:pt x="7196666" y="428625"/>
                </a:lnTo>
                <a:lnTo>
                  <a:pt x="7196666" y="432196"/>
                </a:lnTo>
                <a:lnTo>
                  <a:pt x="7188200" y="435768"/>
                </a:lnTo>
                <a:lnTo>
                  <a:pt x="7179733" y="435768"/>
                </a:lnTo>
                <a:lnTo>
                  <a:pt x="7171266" y="432196"/>
                </a:lnTo>
                <a:lnTo>
                  <a:pt x="7171266" y="428625"/>
                </a:lnTo>
                <a:lnTo>
                  <a:pt x="7162800" y="428625"/>
                </a:lnTo>
                <a:lnTo>
                  <a:pt x="7162800" y="432196"/>
                </a:lnTo>
                <a:lnTo>
                  <a:pt x="7154333" y="435768"/>
                </a:lnTo>
                <a:lnTo>
                  <a:pt x="7145866" y="432196"/>
                </a:lnTo>
                <a:lnTo>
                  <a:pt x="7128933" y="432196"/>
                </a:lnTo>
                <a:lnTo>
                  <a:pt x="7128933" y="435768"/>
                </a:lnTo>
                <a:lnTo>
                  <a:pt x="7137400" y="439340"/>
                </a:lnTo>
                <a:lnTo>
                  <a:pt x="7128933" y="442912"/>
                </a:lnTo>
                <a:lnTo>
                  <a:pt x="7112000" y="442912"/>
                </a:lnTo>
                <a:lnTo>
                  <a:pt x="7095066" y="435768"/>
                </a:lnTo>
                <a:lnTo>
                  <a:pt x="7086600" y="439340"/>
                </a:lnTo>
                <a:lnTo>
                  <a:pt x="7078133" y="439340"/>
                </a:lnTo>
                <a:lnTo>
                  <a:pt x="7069666" y="435768"/>
                </a:lnTo>
                <a:lnTo>
                  <a:pt x="7001933" y="435768"/>
                </a:lnTo>
                <a:lnTo>
                  <a:pt x="6993466" y="432196"/>
                </a:lnTo>
                <a:lnTo>
                  <a:pt x="6985000" y="432196"/>
                </a:lnTo>
                <a:lnTo>
                  <a:pt x="6985000" y="439340"/>
                </a:lnTo>
                <a:lnTo>
                  <a:pt x="6976533" y="442912"/>
                </a:lnTo>
                <a:lnTo>
                  <a:pt x="6959600" y="442912"/>
                </a:lnTo>
                <a:lnTo>
                  <a:pt x="6951133" y="446484"/>
                </a:lnTo>
                <a:lnTo>
                  <a:pt x="6942666" y="442912"/>
                </a:lnTo>
                <a:lnTo>
                  <a:pt x="6934200" y="446484"/>
                </a:lnTo>
                <a:lnTo>
                  <a:pt x="6908800" y="446484"/>
                </a:lnTo>
                <a:lnTo>
                  <a:pt x="6900333" y="442912"/>
                </a:lnTo>
                <a:lnTo>
                  <a:pt x="6883400" y="442912"/>
                </a:lnTo>
                <a:lnTo>
                  <a:pt x="6874933" y="446484"/>
                </a:lnTo>
                <a:lnTo>
                  <a:pt x="6866466" y="446484"/>
                </a:lnTo>
                <a:lnTo>
                  <a:pt x="6858000" y="450056"/>
                </a:lnTo>
                <a:lnTo>
                  <a:pt x="6858000" y="453628"/>
                </a:lnTo>
                <a:lnTo>
                  <a:pt x="6866466" y="453628"/>
                </a:lnTo>
                <a:lnTo>
                  <a:pt x="6874933" y="457200"/>
                </a:lnTo>
                <a:lnTo>
                  <a:pt x="6849533" y="467915"/>
                </a:lnTo>
                <a:lnTo>
                  <a:pt x="6858000" y="467915"/>
                </a:lnTo>
                <a:lnTo>
                  <a:pt x="6866466" y="471487"/>
                </a:lnTo>
                <a:lnTo>
                  <a:pt x="6866466" y="475059"/>
                </a:lnTo>
                <a:lnTo>
                  <a:pt x="6858000" y="478631"/>
                </a:lnTo>
                <a:lnTo>
                  <a:pt x="6858000" y="482203"/>
                </a:lnTo>
                <a:lnTo>
                  <a:pt x="6849533" y="485775"/>
                </a:lnTo>
                <a:lnTo>
                  <a:pt x="6832600" y="485775"/>
                </a:lnTo>
                <a:lnTo>
                  <a:pt x="6832600" y="489346"/>
                </a:lnTo>
                <a:lnTo>
                  <a:pt x="6858000" y="500062"/>
                </a:lnTo>
                <a:lnTo>
                  <a:pt x="6874933" y="500062"/>
                </a:lnTo>
                <a:lnTo>
                  <a:pt x="6883400" y="503634"/>
                </a:lnTo>
                <a:lnTo>
                  <a:pt x="6883400" y="507206"/>
                </a:lnTo>
                <a:lnTo>
                  <a:pt x="6874933" y="510778"/>
                </a:lnTo>
                <a:lnTo>
                  <a:pt x="6866466" y="510778"/>
                </a:lnTo>
                <a:lnTo>
                  <a:pt x="6858000" y="514350"/>
                </a:lnTo>
                <a:lnTo>
                  <a:pt x="6849533" y="514350"/>
                </a:lnTo>
                <a:lnTo>
                  <a:pt x="6841066" y="517921"/>
                </a:lnTo>
                <a:lnTo>
                  <a:pt x="6815666" y="517921"/>
                </a:lnTo>
                <a:lnTo>
                  <a:pt x="6815666" y="521493"/>
                </a:lnTo>
                <a:lnTo>
                  <a:pt x="6832600" y="521493"/>
                </a:lnTo>
                <a:lnTo>
                  <a:pt x="6841066" y="525065"/>
                </a:lnTo>
                <a:lnTo>
                  <a:pt x="6866466" y="525065"/>
                </a:lnTo>
                <a:lnTo>
                  <a:pt x="6874933" y="528637"/>
                </a:lnTo>
                <a:lnTo>
                  <a:pt x="6883400" y="528637"/>
                </a:lnTo>
                <a:lnTo>
                  <a:pt x="6891866" y="532209"/>
                </a:lnTo>
                <a:lnTo>
                  <a:pt x="6891866" y="535781"/>
                </a:lnTo>
                <a:lnTo>
                  <a:pt x="6883400" y="539353"/>
                </a:lnTo>
                <a:lnTo>
                  <a:pt x="6874933" y="539353"/>
                </a:lnTo>
                <a:lnTo>
                  <a:pt x="6866466" y="542925"/>
                </a:lnTo>
                <a:lnTo>
                  <a:pt x="6858000" y="542925"/>
                </a:lnTo>
                <a:lnTo>
                  <a:pt x="6849533" y="546496"/>
                </a:lnTo>
                <a:lnTo>
                  <a:pt x="6858000" y="546496"/>
                </a:lnTo>
                <a:lnTo>
                  <a:pt x="6874933" y="553640"/>
                </a:lnTo>
                <a:lnTo>
                  <a:pt x="6866466" y="557212"/>
                </a:lnTo>
                <a:lnTo>
                  <a:pt x="6874933" y="560784"/>
                </a:lnTo>
                <a:lnTo>
                  <a:pt x="6883400" y="560784"/>
                </a:lnTo>
                <a:lnTo>
                  <a:pt x="6891866" y="564356"/>
                </a:lnTo>
                <a:lnTo>
                  <a:pt x="6874933" y="571500"/>
                </a:lnTo>
                <a:lnTo>
                  <a:pt x="6866466" y="571500"/>
                </a:lnTo>
                <a:lnTo>
                  <a:pt x="6858000" y="575071"/>
                </a:lnTo>
                <a:lnTo>
                  <a:pt x="6883400" y="585787"/>
                </a:lnTo>
                <a:lnTo>
                  <a:pt x="6874933" y="589359"/>
                </a:lnTo>
                <a:lnTo>
                  <a:pt x="6866466" y="589359"/>
                </a:lnTo>
                <a:lnTo>
                  <a:pt x="6858000" y="592931"/>
                </a:lnTo>
                <a:lnTo>
                  <a:pt x="6841066" y="592931"/>
                </a:lnTo>
                <a:lnTo>
                  <a:pt x="6841066" y="603646"/>
                </a:lnTo>
                <a:lnTo>
                  <a:pt x="6874933" y="603646"/>
                </a:lnTo>
                <a:lnTo>
                  <a:pt x="6883400" y="607218"/>
                </a:lnTo>
                <a:lnTo>
                  <a:pt x="6874933" y="610790"/>
                </a:lnTo>
                <a:lnTo>
                  <a:pt x="6874933" y="617934"/>
                </a:lnTo>
                <a:lnTo>
                  <a:pt x="6866466" y="621506"/>
                </a:lnTo>
                <a:lnTo>
                  <a:pt x="6874933" y="625078"/>
                </a:lnTo>
                <a:lnTo>
                  <a:pt x="6866466" y="628650"/>
                </a:lnTo>
                <a:lnTo>
                  <a:pt x="6883400" y="635793"/>
                </a:lnTo>
                <a:lnTo>
                  <a:pt x="6874933" y="639365"/>
                </a:lnTo>
                <a:lnTo>
                  <a:pt x="6874933" y="646509"/>
                </a:lnTo>
                <a:lnTo>
                  <a:pt x="6866466" y="650081"/>
                </a:lnTo>
                <a:lnTo>
                  <a:pt x="6866466" y="657225"/>
                </a:lnTo>
                <a:lnTo>
                  <a:pt x="6874933" y="660796"/>
                </a:lnTo>
                <a:lnTo>
                  <a:pt x="6883400" y="660796"/>
                </a:lnTo>
                <a:lnTo>
                  <a:pt x="6900333" y="667940"/>
                </a:lnTo>
                <a:lnTo>
                  <a:pt x="6883400" y="675084"/>
                </a:lnTo>
                <a:lnTo>
                  <a:pt x="6883400" y="678656"/>
                </a:lnTo>
                <a:lnTo>
                  <a:pt x="6866466" y="685800"/>
                </a:lnTo>
                <a:lnTo>
                  <a:pt x="6858000" y="685800"/>
                </a:lnTo>
                <a:lnTo>
                  <a:pt x="6858000" y="689371"/>
                </a:lnTo>
                <a:lnTo>
                  <a:pt x="6866466" y="692943"/>
                </a:lnTo>
                <a:lnTo>
                  <a:pt x="6858000" y="696515"/>
                </a:lnTo>
                <a:lnTo>
                  <a:pt x="6866466" y="700087"/>
                </a:lnTo>
                <a:lnTo>
                  <a:pt x="6891866" y="700087"/>
                </a:lnTo>
                <a:lnTo>
                  <a:pt x="6900333" y="703659"/>
                </a:lnTo>
                <a:lnTo>
                  <a:pt x="6891866" y="707231"/>
                </a:lnTo>
                <a:lnTo>
                  <a:pt x="6883400" y="707231"/>
                </a:lnTo>
                <a:lnTo>
                  <a:pt x="6874933" y="710803"/>
                </a:lnTo>
                <a:lnTo>
                  <a:pt x="6874933" y="714375"/>
                </a:lnTo>
                <a:lnTo>
                  <a:pt x="6866466" y="717946"/>
                </a:lnTo>
                <a:lnTo>
                  <a:pt x="6866466" y="721518"/>
                </a:lnTo>
                <a:lnTo>
                  <a:pt x="6883400" y="728662"/>
                </a:lnTo>
                <a:lnTo>
                  <a:pt x="6891866" y="728662"/>
                </a:lnTo>
                <a:lnTo>
                  <a:pt x="6900333" y="732234"/>
                </a:lnTo>
                <a:lnTo>
                  <a:pt x="6874933" y="742950"/>
                </a:lnTo>
                <a:lnTo>
                  <a:pt x="6866466" y="742950"/>
                </a:lnTo>
                <a:lnTo>
                  <a:pt x="6866466" y="746521"/>
                </a:lnTo>
                <a:lnTo>
                  <a:pt x="6874933" y="746521"/>
                </a:lnTo>
                <a:lnTo>
                  <a:pt x="6883400" y="750093"/>
                </a:lnTo>
                <a:lnTo>
                  <a:pt x="6883400" y="757237"/>
                </a:lnTo>
                <a:lnTo>
                  <a:pt x="6874933" y="760809"/>
                </a:lnTo>
                <a:lnTo>
                  <a:pt x="6866466" y="760809"/>
                </a:lnTo>
                <a:lnTo>
                  <a:pt x="6874933" y="760809"/>
                </a:lnTo>
                <a:lnTo>
                  <a:pt x="6883400" y="764381"/>
                </a:lnTo>
                <a:lnTo>
                  <a:pt x="6891866" y="764381"/>
                </a:lnTo>
                <a:lnTo>
                  <a:pt x="6908800" y="771525"/>
                </a:lnTo>
                <a:lnTo>
                  <a:pt x="6883400" y="782240"/>
                </a:lnTo>
                <a:lnTo>
                  <a:pt x="6883400" y="785812"/>
                </a:lnTo>
                <a:lnTo>
                  <a:pt x="6891866" y="789384"/>
                </a:lnTo>
                <a:lnTo>
                  <a:pt x="6891866" y="796528"/>
                </a:lnTo>
                <a:lnTo>
                  <a:pt x="6917266" y="796528"/>
                </a:lnTo>
                <a:lnTo>
                  <a:pt x="6917266" y="792956"/>
                </a:lnTo>
                <a:lnTo>
                  <a:pt x="6925733" y="789384"/>
                </a:lnTo>
                <a:lnTo>
                  <a:pt x="6942666" y="796528"/>
                </a:lnTo>
                <a:lnTo>
                  <a:pt x="6951133" y="792956"/>
                </a:lnTo>
                <a:lnTo>
                  <a:pt x="6968066" y="792956"/>
                </a:lnTo>
                <a:lnTo>
                  <a:pt x="6959600" y="789384"/>
                </a:lnTo>
                <a:lnTo>
                  <a:pt x="6976533" y="782240"/>
                </a:lnTo>
                <a:lnTo>
                  <a:pt x="6985000" y="785812"/>
                </a:lnTo>
                <a:lnTo>
                  <a:pt x="6985000" y="789384"/>
                </a:lnTo>
                <a:lnTo>
                  <a:pt x="6993466" y="792956"/>
                </a:lnTo>
                <a:lnTo>
                  <a:pt x="7001933" y="792956"/>
                </a:lnTo>
                <a:lnTo>
                  <a:pt x="7010400" y="796528"/>
                </a:lnTo>
                <a:lnTo>
                  <a:pt x="7035800" y="796528"/>
                </a:lnTo>
                <a:lnTo>
                  <a:pt x="7044266" y="792956"/>
                </a:lnTo>
                <a:lnTo>
                  <a:pt x="7052733" y="792956"/>
                </a:lnTo>
                <a:lnTo>
                  <a:pt x="7052733" y="789384"/>
                </a:lnTo>
                <a:lnTo>
                  <a:pt x="7061200" y="785812"/>
                </a:lnTo>
                <a:lnTo>
                  <a:pt x="7078133" y="785812"/>
                </a:lnTo>
                <a:lnTo>
                  <a:pt x="7086600" y="789384"/>
                </a:lnTo>
                <a:lnTo>
                  <a:pt x="7120466" y="789384"/>
                </a:lnTo>
                <a:lnTo>
                  <a:pt x="7128933" y="792956"/>
                </a:lnTo>
                <a:lnTo>
                  <a:pt x="7137400" y="792956"/>
                </a:lnTo>
                <a:lnTo>
                  <a:pt x="7145866" y="789384"/>
                </a:lnTo>
                <a:lnTo>
                  <a:pt x="7188200" y="789384"/>
                </a:lnTo>
                <a:lnTo>
                  <a:pt x="7196666" y="785812"/>
                </a:lnTo>
                <a:lnTo>
                  <a:pt x="7222066" y="785812"/>
                </a:lnTo>
                <a:lnTo>
                  <a:pt x="7230533" y="789384"/>
                </a:lnTo>
                <a:lnTo>
                  <a:pt x="7264399" y="789384"/>
                </a:lnTo>
                <a:lnTo>
                  <a:pt x="7272866" y="792956"/>
                </a:lnTo>
                <a:lnTo>
                  <a:pt x="7281333" y="789384"/>
                </a:lnTo>
                <a:lnTo>
                  <a:pt x="7289800" y="789384"/>
                </a:lnTo>
                <a:lnTo>
                  <a:pt x="7298266" y="792956"/>
                </a:lnTo>
                <a:lnTo>
                  <a:pt x="7332133" y="792956"/>
                </a:lnTo>
                <a:lnTo>
                  <a:pt x="7340600" y="789384"/>
                </a:lnTo>
                <a:lnTo>
                  <a:pt x="7349066" y="789384"/>
                </a:lnTo>
                <a:lnTo>
                  <a:pt x="7357533" y="792956"/>
                </a:lnTo>
                <a:lnTo>
                  <a:pt x="7391400" y="792956"/>
                </a:lnTo>
                <a:lnTo>
                  <a:pt x="7399866" y="796528"/>
                </a:lnTo>
                <a:lnTo>
                  <a:pt x="7408333" y="796528"/>
                </a:lnTo>
                <a:lnTo>
                  <a:pt x="7416800" y="792956"/>
                </a:lnTo>
                <a:lnTo>
                  <a:pt x="7425266" y="792956"/>
                </a:lnTo>
                <a:lnTo>
                  <a:pt x="7433733" y="796528"/>
                </a:lnTo>
                <a:lnTo>
                  <a:pt x="7450666" y="796528"/>
                </a:lnTo>
                <a:lnTo>
                  <a:pt x="7459133" y="800100"/>
                </a:lnTo>
                <a:lnTo>
                  <a:pt x="7476066" y="800100"/>
                </a:lnTo>
                <a:lnTo>
                  <a:pt x="7493000" y="792956"/>
                </a:lnTo>
                <a:lnTo>
                  <a:pt x="7501466" y="792956"/>
                </a:lnTo>
                <a:lnTo>
                  <a:pt x="7501466" y="785812"/>
                </a:lnTo>
                <a:lnTo>
                  <a:pt x="7509933" y="782240"/>
                </a:lnTo>
                <a:lnTo>
                  <a:pt x="7518399" y="782240"/>
                </a:lnTo>
                <a:lnTo>
                  <a:pt x="7518399" y="778668"/>
                </a:lnTo>
                <a:lnTo>
                  <a:pt x="7526866" y="775096"/>
                </a:lnTo>
                <a:lnTo>
                  <a:pt x="7535333" y="778668"/>
                </a:lnTo>
                <a:lnTo>
                  <a:pt x="7535333" y="782240"/>
                </a:lnTo>
                <a:lnTo>
                  <a:pt x="7552266" y="789384"/>
                </a:lnTo>
                <a:lnTo>
                  <a:pt x="7552266" y="792956"/>
                </a:lnTo>
                <a:lnTo>
                  <a:pt x="7552266" y="785812"/>
                </a:lnTo>
                <a:lnTo>
                  <a:pt x="7543800" y="782240"/>
                </a:lnTo>
                <a:lnTo>
                  <a:pt x="7543800" y="778668"/>
                </a:lnTo>
                <a:lnTo>
                  <a:pt x="7552266" y="775096"/>
                </a:lnTo>
                <a:lnTo>
                  <a:pt x="7560733" y="775096"/>
                </a:lnTo>
                <a:lnTo>
                  <a:pt x="7569199" y="778668"/>
                </a:lnTo>
                <a:lnTo>
                  <a:pt x="7569199" y="789384"/>
                </a:lnTo>
                <a:lnTo>
                  <a:pt x="7577666" y="792956"/>
                </a:lnTo>
                <a:lnTo>
                  <a:pt x="7586133" y="792956"/>
                </a:lnTo>
                <a:lnTo>
                  <a:pt x="7594600" y="789384"/>
                </a:lnTo>
                <a:lnTo>
                  <a:pt x="7594600" y="785812"/>
                </a:lnTo>
                <a:lnTo>
                  <a:pt x="7603066" y="782240"/>
                </a:lnTo>
                <a:lnTo>
                  <a:pt x="7611533" y="782240"/>
                </a:lnTo>
                <a:lnTo>
                  <a:pt x="7628466" y="775096"/>
                </a:lnTo>
                <a:lnTo>
                  <a:pt x="7611533" y="775096"/>
                </a:lnTo>
                <a:lnTo>
                  <a:pt x="7603066" y="771525"/>
                </a:lnTo>
                <a:lnTo>
                  <a:pt x="7611533" y="767953"/>
                </a:lnTo>
                <a:lnTo>
                  <a:pt x="7628466" y="767953"/>
                </a:lnTo>
                <a:lnTo>
                  <a:pt x="7636933" y="764381"/>
                </a:lnTo>
                <a:lnTo>
                  <a:pt x="7645400" y="764381"/>
                </a:lnTo>
                <a:lnTo>
                  <a:pt x="7645400" y="757237"/>
                </a:lnTo>
                <a:lnTo>
                  <a:pt x="7636933" y="757237"/>
                </a:lnTo>
                <a:lnTo>
                  <a:pt x="7620000" y="750093"/>
                </a:lnTo>
                <a:lnTo>
                  <a:pt x="7620000" y="746521"/>
                </a:lnTo>
                <a:lnTo>
                  <a:pt x="7628466" y="742950"/>
                </a:lnTo>
                <a:lnTo>
                  <a:pt x="7636933" y="742950"/>
                </a:lnTo>
                <a:lnTo>
                  <a:pt x="7645400" y="739378"/>
                </a:lnTo>
                <a:lnTo>
                  <a:pt x="7653866" y="739378"/>
                </a:lnTo>
                <a:lnTo>
                  <a:pt x="7653866" y="735806"/>
                </a:lnTo>
                <a:lnTo>
                  <a:pt x="7645400" y="732234"/>
                </a:lnTo>
                <a:lnTo>
                  <a:pt x="7645400" y="725090"/>
                </a:lnTo>
                <a:lnTo>
                  <a:pt x="7653866" y="721518"/>
                </a:lnTo>
                <a:lnTo>
                  <a:pt x="7653866" y="717946"/>
                </a:lnTo>
                <a:lnTo>
                  <a:pt x="7645400" y="714375"/>
                </a:lnTo>
                <a:lnTo>
                  <a:pt x="7645400" y="707231"/>
                </a:lnTo>
                <a:lnTo>
                  <a:pt x="7653866" y="703659"/>
                </a:lnTo>
                <a:lnTo>
                  <a:pt x="7662333" y="703659"/>
                </a:lnTo>
                <a:lnTo>
                  <a:pt x="7653866" y="700087"/>
                </a:lnTo>
                <a:lnTo>
                  <a:pt x="7662333" y="696515"/>
                </a:lnTo>
                <a:lnTo>
                  <a:pt x="7653866" y="692943"/>
                </a:lnTo>
                <a:lnTo>
                  <a:pt x="7653866" y="689371"/>
                </a:lnTo>
                <a:lnTo>
                  <a:pt x="7645400" y="685800"/>
                </a:lnTo>
                <a:lnTo>
                  <a:pt x="7645400" y="678656"/>
                </a:lnTo>
                <a:lnTo>
                  <a:pt x="7653866" y="675084"/>
                </a:lnTo>
                <a:lnTo>
                  <a:pt x="7653866" y="671512"/>
                </a:lnTo>
                <a:lnTo>
                  <a:pt x="7670800" y="664368"/>
                </a:lnTo>
                <a:lnTo>
                  <a:pt x="7662333" y="660796"/>
                </a:lnTo>
                <a:lnTo>
                  <a:pt x="7662333" y="657225"/>
                </a:lnTo>
                <a:lnTo>
                  <a:pt x="7653866" y="653653"/>
                </a:lnTo>
                <a:lnTo>
                  <a:pt x="7662333" y="650081"/>
                </a:lnTo>
                <a:lnTo>
                  <a:pt x="7662333" y="646509"/>
                </a:lnTo>
                <a:lnTo>
                  <a:pt x="7653866" y="642937"/>
                </a:lnTo>
                <a:lnTo>
                  <a:pt x="7662333" y="639365"/>
                </a:lnTo>
                <a:lnTo>
                  <a:pt x="7662333" y="635793"/>
                </a:lnTo>
                <a:lnTo>
                  <a:pt x="7670800" y="632221"/>
                </a:lnTo>
                <a:lnTo>
                  <a:pt x="7670800" y="628650"/>
                </a:lnTo>
                <a:lnTo>
                  <a:pt x="7653866" y="621506"/>
                </a:lnTo>
                <a:lnTo>
                  <a:pt x="7653866" y="614362"/>
                </a:lnTo>
                <a:lnTo>
                  <a:pt x="7679266" y="603646"/>
                </a:lnTo>
                <a:lnTo>
                  <a:pt x="7687733" y="603646"/>
                </a:lnTo>
                <a:lnTo>
                  <a:pt x="7662333" y="592931"/>
                </a:lnTo>
                <a:lnTo>
                  <a:pt x="7670800" y="589359"/>
                </a:lnTo>
                <a:lnTo>
                  <a:pt x="7670800" y="582215"/>
                </a:lnTo>
                <a:lnTo>
                  <a:pt x="7662333" y="578643"/>
                </a:lnTo>
                <a:lnTo>
                  <a:pt x="7670800" y="575071"/>
                </a:lnTo>
                <a:lnTo>
                  <a:pt x="7670800" y="571500"/>
                </a:lnTo>
                <a:lnTo>
                  <a:pt x="7679266" y="567928"/>
                </a:lnTo>
                <a:lnTo>
                  <a:pt x="7687733" y="567928"/>
                </a:lnTo>
                <a:lnTo>
                  <a:pt x="7687733" y="560784"/>
                </a:lnTo>
                <a:lnTo>
                  <a:pt x="7662333" y="550068"/>
                </a:lnTo>
                <a:lnTo>
                  <a:pt x="7679266" y="542925"/>
                </a:lnTo>
                <a:lnTo>
                  <a:pt x="7679266" y="539353"/>
                </a:lnTo>
                <a:lnTo>
                  <a:pt x="7687733" y="535781"/>
                </a:lnTo>
                <a:lnTo>
                  <a:pt x="7687733" y="528637"/>
                </a:lnTo>
                <a:lnTo>
                  <a:pt x="7696199" y="525065"/>
                </a:lnTo>
                <a:lnTo>
                  <a:pt x="7670800" y="514350"/>
                </a:lnTo>
                <a:lnTo>
                  <a:pt x="7670800" y="510778"/>
                </a:lnTo>
                <a:lnTo>
                  <a:pt x="7687733" y="503634"/>
                </a:lnTo>
                <a:lnTo>
                  <a:pt x="7687733" y="496490"/>
                </a:lnTo>
                <a:lnTo>
                  <a:pt x="7696199" y="492918"/>
                </a:lnTo>
                <a:lnTo>
                  <a:pt x="7696199" y="489346"/>
                </a:lnTo>
                <a:lnTo>
                  <a:pt x="7687733" y="485775"/>
                </a:lnTo>
                <a:lnTo>
                  <a:pt x="7687733" y="467915"/>
                </a:lnTo>
                <a:lnTo>
                  <a:pt x="7696199" y="464343"/>
                </a:lnTo>
                <a:lnTo>
                  <a:pt x="7704666" y="464343"/>
                </a:lnTo>
                <a:lnTo>
                  <a:pt x="7704666" y="460771"/>
                </a:lnTo>
                <a:lnTo>
                  <a:pt x="7713133" y="457200"/>
                </a:lnTo>
                <a:lnTo>
                  <a:pt x="7704666" y="457200"/>
                </a:lnTo>
                <a:lnTo>
                  <a:pt x="7687733" y="450056"/>
                </a:lnTo>
                <a:lnTo>
                  <a:pt x="7594600" y="450056"/>
                </a:lnTo>
                <a:lnTo>
                  <a:pt x="7586133" y="446484"/>
                </a:lnTo>
                <a:lnTo>
                  <a:pt x="7594600" y="442912"/>
                </a:lnTo>
                <a:lnTo>
                  <a:pt x="7603066" y="442912"/>
                </a:lnTo>
                <a:lnTo>
                  <a:pt x="7620000" y="435768"/>
                </a:lnTo>
                <a:lnTo>
                  <a:pt x="7620000" y="432196"/>
                </a:lnTo>
                <a:lnTo>
                  <a:pt x="7636933" y="425053"/>
                </a:lnTo>
                <a:lnTo>
                  <a:pt x="7628466" y="425053"/>
                </a:lnTo>
                <a:lnTo>
                  <a:pt x="7620000" y="421481"/>
                </a:lnTo>
                <a:lnTo>
                  <a:pt x="7620000" y="417909"/>
                </a:lnTo>
                <a:lnTo>
                  <a:pt x="7636933" y="410765"/>
                </a:lnTo>
                <a:lnTo>
                  <a:pt x="7645400" y="410765"/>
                </a:lnTo>
                <a:lnTo>
                  <a:pt x="7645400" y="407193"/>
                </a:lnTo>
                <a:lnTo>
                  <a:pt x="7653866" y="403621"/>
                </a:lnTo>
                <a:lnTo>
                  <a:pt x="7662333" y="407193"/>
                </a:lnTo>
                <a:lnTo>
                  <a:pt x="7670800" y="407193"/>
                </a:lnTo>
                <a:lnTo>
                  <a:pt x="7670800" y="403621"/>
                </a:lnTo>
                <a:lnTo>
                  <a:pt x="7662333" y="403621"/>
                </a:lnTo>
                <a:lnTo>
                  <a:pt x="7653866" y="400050"/>
                </a:lnTo>
                <a:lnTo>
                  <a:pt x="7645400" y="403621"/>
                </a:lnTo>
                <a:lnTo>
                  <a:pt x="7628466" y="403621"/>
                </a:lnTo>
                <a:lnTo>
                  <a:pt x="7611533" y="396478"/>
                </a:lnTo>
                <a:lnTo>
                  <a:pt x="7603066" y="400050"/>
                </a:lnTo>
                <a:lnTo>
                  <a:pt x="7594600" y="396478"/>
                </a:lnTo>
                <a:lnTo>
                  <a:pt x="7552266" y="396478"/>
                </a:lnTo>
                <a:close/>
              </a:path>
            </a:pathLst>
          </a:custGeom>
          <a:solidFill>
            <a:srgbClr val="A279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Freeform 17"/>
          <p:cNvSpPr/>
          <p:nvPr/>
        </p:nvSpPr>
        <p:spPr>
          <a:xfrm>
            <a:off x="0" y="0"/>
            <a:ext cx="1701800" cy="850106"/>
          </a:xfrm>
          <a:custGeom>
            <a:avLst/>
            <a:gdLst/>
            <a:ahLst/>
            <a:cxnLst/>
            <a:rect l="l" t="t" r="r" b="b"/>
            <a:pathLst>
              <a:path w="1701800" h="850106">
                <a:moveTo>
                  <a:pt x="0" y="0"/>
                </a:moveTo>
                <a:moveTo>
                  <a:pt x="1007533" y="407193"/>
                </a:moveTo>
                <a:lnTo>
                  <a:pt x="1016000" y="410765"/>
                </a:lnTo>
                <a:lnTo>
                  <a:pt x="1007533" y="414337"/>
                </a:lnTo>
                <a:lnTo>
                  <a:pt x="999066" y="414337"/>
                </a:lnTo>
                <a:lnTo>
                  <a:pt x="990600" y="417909"/>
                </a:lnTo>
                <a:lnTo>
                  <a:pt x="982133" y="414337"/>
                </a:lnTo>
                <a:lnTo>
                  <a:pt x="973666" y="417909"/>
                </a:lnTo>
                <a:lnTo>
                  <a:pt x="965200" y="414337"/>
                </a:lnTo>
                <a:lnTo>
                  <a:pt x="956733" y="414337"/>
                </a:lnTo>
                <a:lnTo>
                  <a:pt x="948266" y="417909"/>
                </a:lnTo>
                <a:lnTo>
                  <a:pt x="905933" y="417909"/>
                </a:lnTo>
                <a:lnTo>
                  <a:pt x="905933" y="421481"/>
                </a:lnTo>
                <a:lnTo>
                  <a:pt x="880533" y="432196"/>
                </a:lnTo>
                <a:lnTo>
                  <a:pt x="880533" y="435768"/>
                </a:lnTo>
                <a:lnTo>
                  <a:pt x="889000" y="439340"/>
                </a:lnTo>
                <a:lnTo>
                  <a:pt x="889000" y="442912"/>
                </a:lnTo>
                <a:lnTo>
                  <a:pt x="897466" y="442912"/>
                </a:lnTo>
                <a:lnTo>
                  <a:pt x="905933" y="446484"/>
                </a:lnTo>
                <a:lnTo>
                  <a:pt x="905933" y="450056"/>
                </a:lnTo>
                <a:lnTo>
                  <a:pt x="897466" y="453628"/>
                </a:lnTo>
                <a:lnTo>
                  <a:pt x="889000" y="453628"/>
                </a:lnTo>
                <a:lnTo>
                  <a:pt x="889000" y="457200"/>
                </a:lnTo>
                <a:lnTo>
                  <a:pt x="880533" y="460771"/>
                </a:lnTo>
                <a:lnTo>
                  <a:pt x="872066" y="460771"/>
                </a:lnTo>
                <a:lnTo>
                  <a:pt x="863600" y="464343"/>
                </a:lnTo>
                <a:lnTo>
                  <a:pt x="872066" y="467915"/>
                </a:lnTo>
                <a:lnTo>
                  <a:pt x="880533" y="467915"/>
                </a:lnTo>
                <a:lnTo>
                  <a:pt x="889000" y="471487"/>
                </a:lnTo>
                <a:lnTo>
                  <a:pt x="889000" y="478631"/>
                </a:lnTo>
                <a:lnTo>
                  <a:pt x="872066" y="485775"/>
                </a:lnTo>
                <a:lnTo>
                  <a:pt x="872066" y="489346"/>
                </a:lnTo>
                <a:lnTo>
                  <a:pt x="889000" y="496490"/>
                </a:lnTo>
                <a:lnTo>
                  <a:pt x="880533" y="500062"/>
                </a:lnTo>
                <a:lnTo>
                  <a:pt x="880533" y="507206"/>
                </a:lnTo>
                <a:lnTo>
                  <a:pt x="872066" y="510778"/>
                </a:lnTo>
                <a:lnTo>
                  <a:pt x="872066" y="514350"/>
                </a:lnTo>
                <a:lnTo>
                  <a:pt x="863600" y="517921"/>
                </a:lnTo>
                <a:lnTo>
                  <a:pt x="863600" y="535781"/>
                </a:lnTo>
                <a:lnTo>
                  <a:pt x="855133" y="539353"/>
                </a:lnTo>
                <a:lnTo>
                  <a:pt x="855133" y="542925"/>
                </a:lnTo>
                <a:lnTo>
                  <a:pt x="863600" y="542925"/>
                </a:lnTo>
                <a:lnTo>
                  <a:pt x="889000" y="553640"/>
                </a:lnTo>
                <a:lnTo>
                  <a:pt x="889000" y="557212"/>
                </a:lnTo>
                <a:lnTo>
                  <a:pt x="863600" y="567928"/>
                </a:lnTo>
                <a:lnTo>
                  <a:pt x="855133" y="567928"/>
                </a:lnTo>
                <a:lnTo>
                  <a:pt x="872066" y="575071"/>
                </a:lnTo>
                <a:lnTo>
                  <a:pt x="863600" y="578643"/>
                </a:lnTo>
                <a:lnTo>
                  <a:pt x="863600" y="582215"/>
                </a:lnTo>
                <a:lnTo>
                  <a:pt x="855133" y="585787"/>
                </a:lnTo>
                <a:lnTo>
                  <a:pt x="863600" y="589359"/>
                </a:lnTo>
                <a:lnTo>
                  <a:pt x="863600" y="592931"/>
                </a:lnTo>
                <a:lnTo>
                  <a:pt x="846666" y="600075"/>
                </a:lnTo>
                <a:lnTo>
                  <a:pt x="846666" y="603646"/>
                </a:lnTo>
                <a:lnTo>
                  <a:pt x="855133" y="600075"/>
                </a:lnTo>
                <a:lnTo>
                  <a:pt x="872066" y="607218"/>
                </a:lnTo>
                <a:lnTo>
                  <a:pt x="863600" y="610790"/>
                </a:lnTo>
                <a:lnTo>
                  <a:pt x="863600" y="617934"/>
                </a:lnTo>
                <a:lnTo>
                  <a:pt x="872066" y="621506"/>
                </a:lnTo>
                <a:lnTo>
                  <a:pt x="863600" y="625078"/>
                </a:lnTo>
                <a:lnTo>
                  <a:pt x="863600" y="635793"/>
                </a:lnTo>
                <a:lnTo>
                  <a:pt x="855133" y="639365"/>
                </a:lnTo>
                <a:lnTo>
                  <a:pt x="855133" y="646509"/>
                </a:lnTo>
                <a:lnTo>
                  <a:pt x="846666" y="650081"/>
                </a:lnTo>
                <a:lnTo>
                  <a:pt x="846666" y="660796"/>
                </a:lnTo>
                <a:lnTo>
                  <a:pt x="855133" y="664368"/>
                </a:lnTo>
                <a:lnTo>
                  <a:pt x="846666" y="667940"/>
                </a:lnTo>
                <a:lnTo>
                  <a:pt x="846666" y="678656"/>
                </a:lnTo>
                <a:lnTo>
                  <a:pt x="855133" y="678656"/>
                </a:lnTo>
                <a:lnTo>
                  <a:pt x="863600" y="682228"/>
                </a:lnTo>
                <a:lnTo>
                  <a:pt x="846666" y="689371"/>
                </a:lnTo>
                <a:lnTo>
                  <a:pt x="838200" y="689371"/>
                </a:lnTo>
                <a:lnTo>
                  <a:pt x="838200" y="710803"/>
                </a:lnTo>
                <a:lnTo>
                  <a:pt x="829733" y="714375"/>
                </a:lnTo>
                <a:lnTo>
                  <a:pt x="821266" y="714375"/>
                </a:lnTo>
                <a:lnTo>
                  <a:pt x="821266" y="717946"/>
                </a:lnTo>
                <a:lnTo>
                  <a:pt x="812800" y="721518"/>
                </a:lnTo>
                <a:lnTo>
                  <a:pt x="821266" y="725090"/>
                </a:lnTo>
                <a:lnTo>
                  <a:pt x="821266" y="728662"/>
                </a:lnTo>
                <a:lnTo>
                  <a:pt x="812800" y="732234"/>
                </a:lnTo>
                <a:lnTo>
                  <a:pt x="821266" y="735806"/>
                </a:lnTo>
                <a:lnTo>
                  <a:pt x="821266" y="739378"/>
                </a:lnTo>
                <a:lnTo>
                  <a:pt x="829733" y="742950"/>
                </a:lnTo>
                <a:lnTo>
                  <a:pt x="812800" y="750093"/>
                </a:lnTo>
                <a:lnTo>
                  <a:pt x="812800" y="753665"/>
                </a:lnTo>
                <a:lnTo>
                  <a:pt x="804333" y="757237"/>
                </a:lnTo>
                <a:lnTo>
                  <a:pt x="804333" y="760809"/>
                </a:lnTo>
                <a:lnTo>
                  <a:pt x="821266" y="767953"/>
                </a:lnTo>
                <a:lnTo>
                  <a:pt x="812800" y="771525"/>
                </a:lnTo>
                <a:lnTo>
                  <a:pt x="812800" y="778668"/>
                </a:lnTo>
                <a:lnTo>
                  <a:pt x="804333" y="782240"/>
                </a:lnTo>
                <a:lnTo>
                  <a:pt x="812800" y="785812"/>
                </a:lnTo>
                <a:lnTo>
                  <a:pt x="812800" y="789384"/>
                </a:lnTo>
                <a:lnTo>
                  <a:pt x="804333" y="792956"/>
                </a:lnTo>
                <a:lnTo>
                  <a:pt x="804333" y="796528"/>
                </a:lnTo>
                <a:lnTo>
                  <a:pt x="821266" y="796528"/>
                </a:lnTo>
                <a:lnTo>
                  <a:pt x="846666" y="807243"/>
                </a:lnTo>
                <a:lnTo>
                  <a:pt x="855133" y="807243"/>
                </a:lnTo>
                <a:lnTo>
                  <a:pt x="863600" y="810815"/>
                </a:lnTo>
                <a:lnTo>
                  <a:pt x="846666" y="817959"/>
                </a:lnTo>
                <a:lnTo>
                  <a:pt x="829733" y="817959"/>
                </a:lnTo>
                <a:lnTo>
                  <a:pt x="821266" y="821531"/>
                </a:lnTo>
                <a:lnTo>
                  <a:pt x="812800" y="821531"/>
                </a:lnTo>
                <a:lnTo>
                  <a:pt x="812800" y="828675"/>
                </a:lnTo>
                <a:lnTo>
                  <a:pt x="821266" y="825103"/>
                </a:lnTo>
                <a:lnTo>
                  <a:pt x="838200" y="825103"/>
                </a:lnTo>
                <a:lnTo>
                  <a:pt x="846666" y="828675"/>
                </a:lnTo>
                <a:lnTo>
                  <a:pt x="855133" y="825103"/>
                </a:lnTo>
                <a:lnTo>
                  <a:pt x="863600" y="828675"/>
                </a:lnTo>
                <a:lnTo>
                  <a:pt x="863600" y="832246"/>
                </a:lnTo>
                <a:lnTo>
                  <a:pt x="872066" y="835818"/>
                </a:lnTo>
                <a:lnTo>
                  <a:pt x="889000" y="835818"/>
                </a:lnTo>
                <a:lnTo>
                  <a:pt x="897466" y="839390"/>
                </a:lnTo>
                <a:lnTo>
                  <a:pt x="905933" y="839390"/>
                </a:lnTo>
                <a:lnTo>
                  <a:pt x="914400" y="842962"/>
                </a:lnTo>
                <a:lnTo>
                  <a:pt x="905933" y="846534"/>
                </a:lnTo>
                <a:lnTo>
                  <a:pt x="914400" y="850106"/>
                </a:lnTo>
                <a:lnTo>
                  <a:pt x="956733" y="850106"/>
                </a:lnTo>
                <a:lnTo>
                  <a:pt x="939799" y="842962"/>
                </a:lnTo>
                <a:lnTo>
                  <a:pt x="956733" y="835818"/>
                </a:lnTo>
                <a:lnTo>
                  <a:pt x="965200" y="835818"/>
                </a:lnTo>
                <a:lnTo>
                  <a:pt x="973666" y="839390"/>
                </a:lnTo>
                <a:lnTo>
                  <a:pt x="982133" y="839390"/>
                </a:lnTo>
                <a:lnTo>
                  <a:pt x="990600" y="835818"/>
                </a:lnTo>
                <a:lnTo>
                  <a:pt x="999066" y="835818"/>
                </a:lnTo>
                <a:lnTo>
                  <a:pt x="1007533" y="839390"/>
                </a:lnTo>
                <a:lnTo>
                  <a:pt x="1016000" y="835818"/>
                </a:lnTo>
                <a:lnTo>
                  <a:pt x="1016000" y="828675"/>
                </a:lnTo>
                <a:lnTo>
                  <a:pt x="1024466" y="825103"/>
                </a:lnTo>
                <a:lnTo>
                  <a:pt x="1032933" y="828675"/>
                </a:lnTo>
                <a:lnTo>
                  <a:pt x="1032933" y="832246"/>
                </a:lnTo>
                <a:lnTo>
                  <a:pt x="1041400" y="828675"/>
                </a:lnTo>
                <a:lnTo>
                  <a:pt x="1049866" y="832246"/>
                </a:lnTo>
                <a:lnTo>
                  <a:pt x="1075266" y="832246"/>
                </a:lnTo>
                <a:lnTo>
                  <a:pt x="1075266" y="825103"/>
                </a:lnTo>
                <a:lnTo>
                  <a:pt x="1083733" y="821531"/>
                </a:lnTo>
                <a:lnTo>
                  <a:pt x="1092200" y="825103"/>
                </a:lnTo>
                <a:lnTo>
                  <a:pt x="1092200" y="828675"/>
                </a:lnTo>
                <a:lnTo>
                  <a:pt x="1100666" y="828675"/>
                </a:lnTo>
                <a:lnTo>
                  <a:pt x="1117600" y="835818"/>
                </a:lnTo>
                <a:lnTo>
                  <a:pt x="1117600" y="839390"/>
                </a:lnTo>
                <a:lnTo>
                  <a:pt x="1126066" y="839390"/>
                </a:lnTo>
                <a:lnTo>
                  <a:pt x="1134533" y="842962"/>
                </a:lnTo>
                <a:lnTo>
                  <a:pt x="1151466" y="835818"/>
                </a:lnTo>
                <a:lnTo>
                  <a:pt x="1159933" y="835818"/>
                </a:lnTo>
                <a:lnTo>
                  <a:pt x="1168400" y="832246"/>
                </a:lnTo>
                <a:lnTo>
                  <a:pt x="1193800" y="832246"/>
                </a:lnTo>
                <a:lnTo>
                  <a:pt x="1202266" y="835818"/>
                </a:lnTo>
                <a:lnTo>
                  <a:pt x="1210733" y="832246"/>
                </a:lnTo>
                <a:lnTo>
                  <a:pt x="1244599" y="832246"/>
                </a:lnTo>
                <a:lnTo>
                  <a:pt x="1253066" y="835818"/>
                </a:lnTo>
                <a:lnTo>
                  <a:pt x="1261533" y="835818"/>
                </a:lnTo>
                <a:lnTo>
                  <a:pt x="1270000" y="832246"/>
                </a:lnTo>
                <a:lnTo>
                  <a:pt x="1320799" y="832246"/>
                </a:lnTo>
                <a:lnTo>
                  <a:pt x="1329266" y="835818"/>
                </a:lnTo>
                <a:lnTo>
                  <a:pt x="1363133" y="835818"/>
                </a:lnTo>
                <a:lnTo>
                  <a:pt x="1371600" y="832246"/>
                </a:lnTo>
                <a:lnTo>
                  <a:pt x="1388533" y="832246"/>
                </a:lnTo>
                <a:lnTo>
                  <a:pt x="1397000" y="835818"/>
                </a:lnTo>
                <a:lnTo>
                  <a:pt x="1397000" y="839390"/>
                </a:lnTo>
                <a:lnTo>
                  <a:pt x="1405466" y="835818"/>
                </a:lnTo>
                <a:lnTo>
                  <a:pt x="1422400" y="835818"/>
                </a:lnTo>
                <a:lnTo>
                  <a:pt x="1430866" y="832246"/>
                </a:lnTo>
                <a:lnTo>
                  <a:pt x="1439333" y="832246"/>
                </a:lnTo>
                <a:lnTo>
                  <a:pt x="1447800" y="835818"/>
                </a:lnTo>
                <a:lnTo>
                  <a:pt x="1456266" y="835818"/>
                </a:lnTo>
                <a:lnTo>
                  <a:pt x="1464733" y="839390"/>
                </a:lnTo>
                <a:lnTo>
                  <a:pt x="1507066" y="839390"/>
                </a:lnTo>
                <a:lnTo>
                  <a:pt x="1507066" y="835818"/>
                </a:lnTo>
                <a:lnTo>
                  <a:pt x="1515533" y="832246"/>
                </a:lnTo>
                <a:lnTo>
                  <a:pt x="1532466" y="832246"/>
                </a:lnTo>
                <a:lnTo>
                  <a:pt x="1540933" y="835818"/>
                </a:lnTo>
                <a:lnTo>
                  <a:pt x="1549400" y="835818"/>
                </a:lnTo>
                <a:lnTo>
                  <a:pt x="1557866" y="839390"/>
                </a:lnTo>
                <a:lnTo>
                  <a:pt x="1557866" y="835818"/>
                </a:lnTo>
                <a:lnTo>
                  <a:pt x="1566333" y="832246"/>
                </a:lnTo>
                <a:lnTo>
                  <a:pt x="1583266" y="832246"/>
                </a:lnTo>
                <a:lnTo>
                  <a:pt x="1591733" y="835818"/>
                </a:lnTo>
                <a:lnTo>
                  <a:pt x="1591733" y="839390"/>
                </a:lnTo>
                <a:lnTo>
                  <a:pt x="1600200" y="835818"/>
                </a:lnTo>
                <a:lnTo>
                  <a:pt x="1617133" y="835818"/>
                </a:lnTo>
                <a:lnTo>
                  <a:pt x="1625600" y="839390"/>
                </a:lnTo>
                <a:lnTo>
                  <a:pt x="1634066" y="835818"/>
                </a:lnTo>
                <a:lnTo>
                  <a:pt x="1642533" y="839390"/>
                </a:lnTo>
                <a:lnTo>
                  <a:pt x="1651000" y="835818"/>
                </a:lnTo>
                <a:lnTo>
                  <a:pt x="1659466" y="835818"/>
                </a:lnTo>
                <a:lnTo>
                  <a:pt x="1667933" y="832246"/>
                </a:lnTo>
                <a:lnTo>
                  <a:pt x="1676400" y="832246"/>
                </a:lnTo>
                <a:lnTo>
                  <a:pt x="1676400" y="828675"/>
                </a:lnTo>
                <a:lnTo>
                  <a:pt x="1667933" y="825103"/>
                </a:lnTo>
                <a:lnTo>
                  <a:pt x="1659466" y="828675"/>
                </a:lnTo>
                <a:lnTo>
                  <a:pt x="1651000" y="828675"/>
                </a:lnTo>
                <a:lnTo>
                  <a:pt x="1642533" y="825103"/>
                </a:lnTo>
                <a:lnTo>
                  <a:pt x="1642533" y="821531"/>
                </a:lnTo>
                <a:lnTo>
                  <a:pt x="1651000" y="817959"/>
                </a:lnTo>
                <a:lnTo>
                  <a:pt x="1659466" y="817959"/>
                </a:lnTo>
                <a:lnTo>
                  <a:pt x="1667933" y="814387"/>
                </a:lnTo>
                <a:lnTo>
                  <a:pt x="1676400" y="817959"/>
                </a:lnTo>
                <a:lnTo>
                  <a:pt x="1693333" y="817959"/>
                </a:lnTo>
                <a:lnTo>
                  <a:pt x="1693333" y="807243"/>
                </a:lnTo>
                <a:lnTo>
                  <a:pt x="1701800" y="803671"/>
                </a:lnTo>
                <a:lnTo>
                  <a:pt x="1693333" y="800100"/>
                </a:lnTo>
                <a:lnTo>
                  <a:pt x="1693333" y="771525"/>
                </a:lnTo>
                <a:lnTo>
                  <a:pt x="1701800" y="767953"/>
                </a:lnTo>
                <a:lnTo>
                  <a:pt x="1701800" y="760809"/>
                </a:lnTo>
                <a:lnTo>
                  <a:pt x="1693333" y="757237"/>
                </a:lnTo>
                <a:lnTo>
                  <a:pt x="1693333" y="721518"/>
                </a:lnTo>
                <a:lnTo>
                  <a:pt x="1701800" y="717946"/>
                </a:lnTo>
                <a:lnTo>
                  <a:pt x="1693333" y="714375"/>
                </a:lnTo>
                <a:lnTo>
                  <a:pt x="1693333" y="700087"/>
                </a:lnTo>
                <a:lnTo>
                  <a:pt x="1701800" y="696515"/>
                </a:lnTo>
                <a:lnTo>
                  <a:pt x="1701800" y="682228"/>
                </a:lnTo>
                <a:lnTo>
                  <a:pt x="1693333" y="678656"/>
                </a:lnTo>
                <a:lnTo>
                  <a:pt x="1693333" y="664368"/>
                </a:lnTo>
                <a:lnTo>
                  <a:pt x="1701800" y="660796"/>
                </a:lnTo>
                <a:lnTo>
                  <a:pt x="1701800" y="657225"/>
                </a:lnTo>
                <a:lnTo>
                  <a:pt x="1693333" y="653653"/>
                </a:lnTo>
                <a:lnTo>
                  <a:pt x="1693333" y="614362"/>
                </a:lnTo>
                <a:lnTo>
                  <a:pt x="1684866" y="610790"/>
                </a:lnTo>
                <a:lnTo>
                  <a:pt x="1693333" y="607218"/>
                </a:lnTo>
                <a:lnTo>
                  <a:pt x="1693333" y="553640"/>
                </a:lnTo>
                <a:lnTo>
                  <a:pt x="1684866" y="550068"/>
                </a:lnTo>
                <a:lnTo>
                  <a:pt x="1684866" y="539353"/>
                </a:lnTo>
                <a:lnTo>
                  <a:pt x="1693333" y="535781"/>
                </a:lnTo>
                <a:lnTo>
                  <a:pt x="1684866" y="532209"/>
                </a:lnTo>
                <a:lnTo>
                  <a:pt x="1684866" y="528637"/>
                </a:lnTo>
                <a:lnTo>
                  <a:pt x="1693333" y="525065"/>
                </a:lnTo>
                <a:lnTo>
                  <a:pt x="1684866" y="521493"/>
                </a:lnTo>
                <a:lnTo>
                  <a:pt x="1684866" y="517921"/>
                </a:lnTo>
                <a:lnTo>
                  <a:pt x="1693333" y="514350"/>
                </a:lnTo>
                <a:lnTo>
                  <a:pt x="1693333" y="503634"/>
                </a:lnTo>
                <a:lnTo>
                  <a:pt x="1684866" y="500062"/>
                </a:lnTo>
                <a:lnTo>
                  <a:pt x="1684866" y="460771"/>
                </a:lnTo>
                <a:lnTo>
                  <a:pt x="1693333" y="457200"/>
                </a:lnTo>
                <a:lnTo>
                  <a:pt x="1684866" y="453628"/>
                </a:lnTo>
                <a:lnTo>
                  <a:pt x="1684866" y="435768"/>
                </a:lnTo>
                <a:lnTo>
                  <a:pt x="1693333" y="432196"/>
                </a:lnTo>
                <a:lnTo>
                  <a:pt x="1693333" y="425053"/>
                </a:lnTo>
                <a:lnTo>
                  <a:pt x="1667933" y="425053"/>
                </a:lnTo>
                <a:lnTo>
                  <a:pt x="1651000" y="417909"/>
                </a:lnTo>
                <a:lnTo>
                  <a:pt x="1642533" y="421481"/>
                </a:lnTo>
                <a:lnTo>
                  <a:pt x="1634066" y="421481"/>
                </a:lnTo>
                <a:lnTo>
                  <a:pt x="1625600" y="417909"/>
                </a:lnTo>
                <a:lnTo>
                  <a:pt x="1617133" y="417909"/>
                </a:lnTo>
                <a:lnTo>
                  <a:pt x="1608666" y="421481"/>
                </a:lnTo>
                <a:lnTo>
                  <a:pt x="1600200" y="417909"/>
                </a:lnTo>
                <a:lnTo>
                  <a:pt x="1591733" y="417909"/>
                </a:lnTo>
                <a:lnTo>
                  <a:pt x="1583266" y="414337"/>
                </a:lnTo>
                <a:lnTo>
                  <a:pt x="1574800" y="417909"/>
                </a:lnTo>
                <a:lnTo>
                  <a:pt x="1566333" y="414337"/>
                </a:lnTo>
                <a:lnTo>
                  <a:pt x="1532466" y="414337"/>
                </a:lnTo>
                <a:lnTo>
                  <a:pt x="1515533" y="421481"/>
                </a:lnTo>
                <a:lnTo>
                  <a:pt x="1507066" y="421481"/>
                </a:lnTo>
                <a:lnTo>
                  <a:pt x="1490133" y="414337"/>
                </a:lnTo>
                <a:lnTo>
                  <a:pt x="1456266" y="414337"/>
                </a:lnTo>
                <a:lnTo>
                  <a:pt x="1447800" y="410765"/>
                </a:lnTo>
                <a:lnTo>
                  <a:pt x="1447800" y="417909"/>
                </a:lnTo>
                <a:lnTo>
                  <a:pt x="1439333" y="421481"/>
                </a:lnTo>
                <a:lnTo>
                  <a:pt x="1430866" y="421481"/>
                </a:lnTo>
                <a:lnTo>
                  <a:pt x="1422400" y="425053"/>
                </a:lnTo>
                <a:lnTo>
                  <a:pt x="1413933" y="425053"/>
                </a:lnTo>
                <a:lnTo>
                  <a:pt x="1405466" y="421481"/>
                </a:lnTo>
                <a:lnTo>
                  <a:pt x="1354666" y="421481"/>
                </a:lnTo>
                <a:lnTo>
                  <a:pt x="1354666" y="425053"/>
                </a:lnTo>
                <a:lnTo>
                  <a:pt x="1363133" y="428625"/>
                </a:lnTo>
                <a:lnTo>
                  <a:pt x="1346200" y="435768"/>
                </a:lnTo>
                <a:lnTo>
                  <a:pt x="1329266" y="428625"/>
                </a:lnTo>
                <a:lnTo>
                  <a:pt x="1320799" y="432196"/>
                </a:lnTo>
                <a:lnTo>
                  <a:pt x="1312333" y="428625"/>
                </a:lnTo>
                <a:lnTo>
                  <a:pt x="1312333" y="425053"/>
                </a:lnTo>
                <a:lnTo>
                  <a:pt x="1320799" y="421481"/>
                </a:lnTo>
                <a:lnTo>
                  <a:pt x="1320799" y="417909"/>
                </a:lnTo>
                <a:lnTo>
                  <a:pt x="1312333" y="417909"/>
                </a:lnTo>
                <a:lnTo>
                  <a:pt x="1303866" y="421481"/>
                </a:lnTo>
                <a:lnTo>
                  <a:pt x="1295399" y="421481"/>
                </a:lnTo>
                <a:lnTo>
                  <a:pt x="1286933" y="417909"/>
                </a:lnTo>
                <a:lnTo>
                  <a:pt x="1261533" y="417909"/>
                </a:lnTo>
                <a:lnTo>
                  <a:pt x="1253066" y="421481"/>
                </a:lnTo>
                <a:lnTo>
                  <a:pt x="1244599" y="417909"/>
                </a:lnTo>
                <a:lnTo>
                  <a:pt x="1244599" y="414337"/>
                </a:lnTo>
                <a:lnTo>
                  <a:pt x="1236133" y="417909"/>
                </a:lnTo>
                <a:lnTo>
                  <a:pt x="1193800" y="417909"/>
                </a:lnTo>
                <a:lnTo>
                  <a:pt x="1185333" y="414337"/>
                </a:lnTo>
                <a:lnTo>
                  <a:pt x="1176866" y="417909"/>
                </a:lnTo>
                <a:lnTo>
                  <a:pt x="1151466" y="417909"/>
                </a:lnTo>
                <a:lnTo>
                  <a:pt x="1143000" y="414337"/>
                </a:lnTo>
                <a:lnTo>
                  <a:pt x="1134533" y="417909"/>
                </a:lnTo>
                <a:lnTo>
                  <a:pt x="1083733" y="417909"/>
                </a:lnTo>
                <a:lnTo>
                  <a:pt x="1075266" y="414337"/>
                </a:lnTo>
                <a:lnTo>
                  <a:pt x="1083733" y="410765"/>
                </a:lnTo>
                <a:lnTo>
                  <a:pt x="1075266" y="407193"/>
                </a:lnTo>
                <a:lnTo>
                  <a:pt x="1075266" y="410765"/>
                </a:lnTo>
                <a:lnTo>
                  <a:pt x="1066800" y="414337"/>
                </a:lnTo>
                <a:lnTo>
                  <a:pt x="1041400" y="414337"/>
                </a:lnTo>
                <a:lnTo>
                  <a:pt x="1032933" y="417909"/>
                </a:lnTo>
                <a:lnTo>
                  <a:pt x="1024466" y="417909"/>
                </a:lnTo>
                <a:lnTo>
                  <a:pt x="1016000" y="414337"/>
                </a:lnTo>
                <a:lnTo>
                  <a:pt x="1016000" y="407193"/>
                </a:lnTo>
                <a:close/>
              </a:path>
            </a:pathLst>
          </a:custGeom>
          <a:solidFill>
            <a:srgbClr val="AC83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Freeform 18"/>
          <p:cNvSpPr/>
          <p:nvPr/>
        </p:nvSpPr>
        <p:spPr>
          <a:xfrm>
            <a:off x="0" y="0"/>
            <a:ext cx="3462866" cy="850106"/>
          </a:xfrm>
          <a:custGeom>
            <a:avLst/>
            <a:gdLst/>
            <a:ahLst/>
            <a:cxnLst/>
            <a:rect l="l" t="t" r="r" b="b"/>
            <a:pathLst>
              <a:path w="3462866" h="850106">
                <a:moveTo>
                  <a:pt x="0" y="0"/>
                </a:moveTo>
                <a:moveTo>
                  <a:pt x="2844800" y="414337"/>
                </a:moveTo>
                <a:lnTo>
                  <a:pt x="2844800" y="421481"/>
                </a:lnTo>
                <a:lnTo>
                  <a:pt x="2836333" y="425053"/>
                </a:lnTo>
                <a:lnTo>
                  <a:pt x="2827866" y="425053"/>
                </a:lnTo>
                <a:lnTo>
                  <a:pt x="2819400" y="421481"/>
                </a:lnTo>
                <a:lnTo>
                  <a:pt x="2827866" y="417909"/>
                </a:lnTo>
                <a:lnTo>
                  <a:pt x="2751666" y="417909"/>
                </a:lnTo>
                <a:lnTo>
                  <a:pt x="2743200" y="421481"/>
                </a:lnTo>
                <a:lnTo>
                  <a:pt x="2734733" y="421481"/>
                </a:lnTo>
                <a:lnTo>
                  <a:pt x="2726266" y="417909"/>
                </a:lnTo>
                <a:lnTo>
                  <a:pt x="2717800" y="421481"/>
                </a:lnTo>
                <a:lnTo>
                  <a:pt x="2692400" y="421481"/>
                </a:lnTo>
                <a:lnTo>
                  <a:pt x="2683933" y="425053"/>
                </a:lnTo>
                <a:lnTo>
                  <a:pt x="2667000" y="417909"/>
                </a:lnTo>
                <a:lnTo>
                  <a:pt x="2658533" y="421481"/>
                </a:lnTo>
                <a:lnTo>
                  <a:pt x="2650066" y="421481"/>
                </a:lnTo>
                <a:lnTo>
                  <a:pt x="2641599" y="417909"/>
                </a:lnTo>
                <a:lnTo>
                  <a:pt x="2633133" y="421481"/>
                </a:lnTo>
                <a:lnTo>
                  <a:pt x="2607733" y="421481"/>
                </a:lnTo>
                <a:lnTo>
                  <a:pt x="2599266" y="417909"/>
                </a:lnTo>
                <a:lnTo>
                  <a:pt x="2590799" y="421481"/>
                </a:lnTo>
                <a:lnTo>
                  <a:pt x="2573866" y="421481"/>
                </a:lnTo>
                <a:lnTo>
                  <a:pt x="2573866" y="432196"/>
                </a:lnTo>
                <a:lnTo>
                  <a:pt x="2565400" y="435768"/>
                </a:lnTo>
                <a:lnTo>
                  <a:pt x="2565400" y="439340"/>
                </a:lnTo>
                <a:lnTo>
                  <a:pt x="2556933" y="442912"/>
                </a:lnTo>
                <a:lnTo>
                  <a:pt x="2556933" y="450056"/>
                </a:lnTo>
                <a:lnTo>
                  <a:pt x="2573866" y="457200"/>
                </a:lnTo>
                <a:lnTo>
                  <a:pt x="2573866" y="464343"/>
                </a:lnTo>
                <a:lnTo>
                  <a:pt x="2565400" y="467915"/>
                </a:lnTo>
                <a:lnTo>
                  <a:pt x="2556933" y="467915"/>
                </a:lnTo>
                <a:lnTo>
                  <a:pt x="2556933" y="471487"/>
                </a:lnTo>
                <a:lnTo>
                  <a:pt x="2548466" y="475059"/>
                </a:lnTo>
                <a:lnTo>
                  <a:pt x="2548466" y="482203"/>
                </a:lnTo>
                <a:lnTo>
                  <a:pt x="2556933" y="485775"/>
                </a:lnTo>
                <a:lnTo>
                  <a:pt x="2556933" y="489346"/>
                </a:lnTo>
                <a:lnTo>
                  <a:pt x="2565400" y="492918"/>
                </a:lnTo>
                <a:lnTo>
                  <a:pt x="2565400" y="510778"/>
                </a:lnTo>
                <a:lnTo>
                  <a:pt x="2573866" y="514350"/>
                </a:lnTo>
                <a:lnTo>
                  <a:pt x="2573866" y="517921"/>
                </a:lnTo>
                <a:lnTo>
                  <a:pt x="2565400" y="521493"/>
                </a:lnTo>
                <a:lnTo>
                  <a:pt x="2548466" y="521493"/>
                </a:lnTo>
                <a:lnTo>
                  <a:pt x="2548466" y="525065"/>
                </a:lnTo>
                <a:lnTo>
                  <a:pt x="2556933" y="525065"/>
                </a:lnTo>
                <a:lnTo>
                  <a:pt x="2565400" y="528637"/>
                </a:lnTo>
                <a:lnTo>
                  <a:pt x="2548466" y="535781"/>
                </a:lnTo>
                <a:lnTo>
                  <a:pt x="2565400" y="542925"/>
                </a:lnTo>
                <a:lnTo>
                  <a:pt x="2565400" y="546496"/>
                </a:lnTo>
                <a:lnTo>
                  <a:pt x="2548466" y="553640"/>
                </a:lnTo>
                <a:lnTo>
                  <a:pt x="2548466" y="560784"/>
                </a:lnTo>
                <a:lnTo>
                  <a:pt x="2556933" y="564356"/>
                </a:lnTo>
                <a:lnTo>
                  <a:pt x="2556933" y="571500"/>
                </a:lnTo>
                <a:lnTo>
                  <a:pt x="2565400" y="575071"/>
                </a:lnTo>
                <a:lnTo>
                  <a:pt x="2556933" y="578643"/>
                </a:lnTo>
                <a:lnTo>
                  <a:pt x="2556933" y="585787"/>
                </a:lnTo>
                <a:lnTo>
                  <a:pt x="2565400" y="589359"/>
                </a:lnTo>
                <a:lnTo>
                  <a:pt x="2565400" y="596503"/>
                </a:lnTo>
                <a:lnTo>
                  <a:pt x="2556933" y="600075"/>
                </a:lnTo>
                <a:lnTo>
                  <a:pt x="2565400" y="600075"/>
                </a:lnTo>
                <a:lnTo>
                  <a:pt x="2573866" y="603646"/>
                </a:lnTo>
                <a:lnTo>
                  <a:pt x="2556933" y="610790"/>
                </a:lnTo>
                <a:lnTo>
                  <a:pt x="2548466" y="610790"/>
                </a:lnTo>
                <a:lnTo>
                  <a:pt x="2548466" y="614362"/>
                </a:lnTo>
                <a:lnTo>
                  <a:pt x="2565400" y="621506"/>
                </a:lnTo>
                <a:lnTo>
                  <a:pt x="2565400" y="628650"/>
                </a:lnTo>
                <a:lnTo>
                  <a:pt x="2573866" y="632221"/>
                </a:lnTo>
                <a:lnTo>
                  <a:pt x="2556933" y="639365"/>
                </a:lnTo>
                <a:lnTo>
                  <a:pt x="2556933" y="650081"/>
                </a:lnTo>
                <a:lnTo>
                  <a:pt x="2565400" y="653653"/>
                </a:lnTo>
                <a:lnTo>
                  <a:pt x="2556933" y="657225"/>
                </a:lnTo>
                <a:lnTo>
                  <a:pt x="2565400" y="660796"/>
                </a:lnTo>
                <a:lnTo>
                  <a:pt x="2565400" y="675084"/>
                </a:lnTo>
                <a:lnTo>
                  <a:pt x="2548466" y="682228"/>
                </a:lnTo>
                <a:lnTo>
                  <a:pt x="2565400" y="689371"/>
                </a:lnTo>
                <a:lnTo>
                  <a:pt x="2556933" y="692943"/>
                </a:lnTo>
                <a:lnTo>
                  <a:pt x="2556933" y="696515"/>
                </a:lnTo>
                <a:lnTo>
                  <a:pt x="2548466" y="700087"/>
                </a:lnTo>
                <a:lnTo>
                  <a:pt x="2565400" y="707231"/>
                </a:lnTo>
                <a:lnTo>
                  <a:pt x="2556933" y="710803"/>
                </a:lnTo>
                <a:lnTo>
                  <a:pt x="2556933" y="714375"/>
                </a:lnTo>
                <a:lnTo>
                  <a:pt x="2548466" y="717946"/>
                </a:lnTo>
                <a:lnTo>
                  <a:pt x="2548466" y="725090"/>
                </a:lnTo>
                <a:lnTo>
                  <a:pt x="2556933" y="728662"/>
                </a:lnTo>
                <a:lnTo>
                  <a:pt x="2548466" y="732234"/>
                </a:lnTo>
                <a:lnTo>
                  <a:pt x="2548466" y="746521"/>
                </a:lnTo>
                <a:lnTo>
                  <a:pt x="2556933" y="750093"/>
                </a:lnTo>
                <a:lnTo>
                  <a:pt x="2556933" y="764381"/>
                </a:lnTo>
                <a:lnTo>
                  <a:pt x="2548466" y="767953"/>
                </a:lnTo>
                <a:lnTo>
                  <a:pt x="2548466" y="778668"/>
                </a:lnTo>
                <a:lnTo>
                  <a:pt x="2540000" y="782240"/>
                </a:lnTo>
                <a:lnTo>
                  <a:pt x="2540000" y="789384"/>
                </a:lnTo>
                <a:lnTo>
                  <a:pt x="2548466" y="792956"/>
                </a:lnTo>
                <a:lnTo>
                  <a:pt x="2548466" y="796528"/>
                </a:lnTo>
                <a:lnTo>
                  <a:pt x="2565400" y="796528"/>
                </a:lnTo>
                <a:lnTo>
                  <a:pt x="2582333" y="803671"/>
                </a:lnTo>
                <a:lnTo>
                  <a:pt x="2573866" y="807243"/>
                </a:lnTo>
                <a:lnTo>
                  <a:pt x="2573866" y="810815"/>
                </a:lnTo>
                <a:lnTo>
                  <a:pt x="2590799" y="810815"/>
                </a:lnTo>
                <a:lnTo>
                  <a:pt x="2599266" y="814387"/>
                </a:lnTo>
                <a:lnTo>
                  <a:pt x="2599266" y="825103"/>
                </a:lnTo>
                <a:lnTo>
                  <a:pt x="2607733" y="821531"/>
                </a:lnTo>
                <a:lnTo>
                  <a:pt x="2641599" y="821531"/>
                </a:lnTo>
                <a:lnTo>
                  <a:pt x="2624666" y="821531"/>
                </a:lnTo>
                <a:lnTo>
                  <a:pt x="2616199" y="817959"/>
                </a:lnTo>
                <a:lnTo>
                  <a:pt x="2616199" y="814387"/>
                </a:lnTo>
                <a:lnTo>
                  <a:pt x="2624666" y="810815"/>
                </a:lnTo>
                <a:lnTo>
                  <a:pt x="2633133" y="814387"/>
                </a:lnTo>
                <a:lnTo>
                  <a:pt x="2641599" y="814387"/>
                </a:lnTo>
                <a:lnTo>
                  <a:pt x="2641599" y="810815"/>
                </a:lnTo>
                <a:lnTo>
                  <a:pt x="2650066" y="807243"/>
                </a:lnTo>
                <a:lnTo>
                  <a:pt x="2667000" y="807243"/>
                </a:lnTo>
                <a:lnTo>
                  <a:pt x="2675466" y="810815"/>
                </a:lnTo>
                <a:lnTo>
                  <a:pt x="2683933" y="810815"/>
                </a:lnTo>
                <a:lnTo>
                  <a:pt x="2692400" y="807243"/>
                </a:lnTo>
                <a:lnTo>
                  <a:pt x="2700866" y="807243"/>
                </a:lnTo>
                <a:lnTo>
                  <a:pt x="2709333" y="803671"/>
                </a:lnTo>
                <a:lnTo>
                  <a:pt x="2717800" y="807243"/>
                </a:lnTo>
                <a:lnTo>
                  <a:pt x="2768600" y="807243"/>
                </a:lnTo>
                <a:lnTo>
                  <a:pt x="2777066" y="810815"/>
                </a:lnTo>
                <a:lnTo>
                  <a:pt x="2785533" y="807243"/>
                </a:lnTo>
                <a:lnTo>
                  <a:pt x="2887133" y="807243"/>
                </a:lnTo>
                <a:lnTo>
                  <a:pt x="2904066" y="814387"/>
                </a:lnTo>
                <a:lnTo>
                  <a:pt x="2912533" y="810815"/>
                </a:lnTo>
                <a:lnTo>
                  <a:pt x="2937933" y="810815"/>
                </a:lnTo>
                <a:lnTo>
                  <a:pt x="2946400" y="814387"/>
                </a:lnTo>
                <a:lnTo>
                  <a:pt x="2954866" y="810815"/>
                </a:lnTo>
                <a:lnTo>
                  <a:pt x="2963333" y="810815"/>
                </a:lnTo>
                <a:lnTo>
                  <a:pt x="2971800" y="807243"/>
                </a:lnTo>
                <a:lnTo>
                  <a:pt x="3005666" y="807243"/>
                </a:lnTo>
                <a:lnTo>
                  <a:pt x="3014133" y="810815"/>
                </a:lnTo>
                <a:lnTo>
                  <a:pt x="3014133" y="814387"/>
                </a:lnTo>
                <a:lnTo>
                  <a:pt x="3022600" y="814387"/>
                </a:lnTo>
                <a:lnTo>
                  <a:pt x="3039533" y="821531"/>
                </a:lnTo>
                <a:lnTo>
                  <a:pt x="3031066" y="825103"/>
                </a:lnTo>
                <a:lnTo>
                  <a:pt x="3014133" y="825103"/>
                </a:lnTo>
                <a:lnTo>
                  <a:pt x="3005666" y="828675"/>
                </a:lnTo>
                <a:lnTo>
                  <a:pt x="2980266" y="828675"/>
                </a:lnTo>
                <a:lnTo>
                  <a:pt x="2971800" y="832246"/>
                </a:lnTo>
                <a:lnTo>
                  <a:pt x="2946400" y="832246"/>
                </a:lnTo>
                <a:lnTo>
                  <a:pt x="2937933" y="828675"/>
                </a:lnTo>
                <a:lnTo>
                  <a:pt x="2921000" y="828675"/>
                </a:lnTo>
                <a:lnTo>
                  <a:pt x="2912533" y="825103"/>
                </a:lnTo>
                <a:lnTo>
                  <a:pt x="2904066" y="828675"/>
                </a:lnTo>
                <a:lnTo>
                  <a:pt x="2895600" y="825103"/>
                </a:lnTo>
                <a:lnTo>
                  <a:pt x="2861733" y="825103"/>
                </a:lnTo>
                <a:lnTo>
                  <a:pt x="2853266" y="821531"/>
                </a:lnTo>
                <a:lnTo>
                  <a:pt x="2844800" y="825103"/>
                </a:lnTo>
                <a:lnTo>
                  <a:pt x="2836333" y="825103"/>
                </a:lnTo>
                <a:lnTo>
                  <a:pt x="2827866" y="821531"/>
                </a:lnTo>
                <a:lnTo>
                  <a:pt x="2802466" y="821531"/>
                </a:lnTo>
                <a:lnTo>
                  <a:pt x="2794000" y="825103"/>
                </a:lnTo>
                <a:lnTo>
                  <a:pt x="2768600" y="825103"/>
                </a:lnTo>
                <a:lnTo>
                  <a:pt x="2768600" y="832246"/>
                </a:lnTo>
                <a:lnTo>
                  <a:pt x="2760133" y="835818"/>
                </a:lnTo>
                <a:lnTo>
                  <a:pt x="2785533" y="835818"/>
                </a:lnTo>
                <a:lnTo>
                  <a:pt x="2777066" y="835818"/>
                </a:lnTo>
                <a:lnTo>
                  <a:pt x="2768600" y="832246"/>
                </a:lnTo>
                <a:lnTo>
                  <a:pt x="2777066" y="828675"/>
                </a:lnTo>
                <a:lnTo>
                  <a:pt x="2794000" y="828675"/>
                </a:lnTo>
                <a:lnTo>
                  <a:pt x="2802466" y="832246"/>
                </a:lnTo>
                <a:lnTo>
                  <a:pt x="2802466" y="835818"/>
                </a:lnTo>
                <a:lnTo>
                  <a:pt x="2827866" y="835818"/>
                </a:lnTo>
                <a:lnTo>
                  <a:pt x="2836333" y="832246"/>
                </a:lnTo>
                <a:lnTo>
                  <a:pt x="2870200" y="832246"/>
                </a:lnTo>
                <a:lnTo>
                  <a:pt x="2870200" y="828675"/>
                </a:lnTo>
                <a:lnTo>
                  <a:pt x="2878666" y="825103"/>
                </a:lnTo>
                <a:lnTo>
                  <a:pt x="2887133" y="828675"/>
                </a:lnTo>
                <a:lnTo>
                  <a:pt x="2887133" y="832246"/>
                </a:lnTo>
                <a:lnTo>
                  <a:pt x="2946400" y="832246"/>
                </a:lnTo>
                <a:lnTo>
                  <a:pt x="2954866" y="835818"/>
                </a:lnTo>
                <a:lnTo>
                  <a:pt x="2971800" y="835818"/>
                </a:lnTo>
                <a:lnTo>
                  <a:pt x="2980266" y="832246"/>
                </a:lnTo>
                <a:lnTo>
                  <a:pt x="2988733" y="835818"/>
                </a:lnTo>
                <a:lnTo>
                  <a:pt x="3022600" y="835818"/>
                </a:lnTo>
                <a:lnTo>
                  <a:pt x="3031066" y="832246"/>
                </a:lnTo>
                <a:lnTo>
                  <a:pt x="3039533" y="832246"/>
                </a:lnTo>
                <a:lnTo>
                  <a:pt x="3047999" y="835818"/>
                </a:lnTo>
                <a:lnTo>
                  <a:pt x="3056466" y="835818"/>
                </a:lnTo>
                <a:lnTo>
                  <a:pt x="3073400" y="842962"/>
                </a:lnTo>
                <a:lnTo>
                  <a:pt x="3064933" y="846534"/>
                </a:lnTo>
                <a:lnTo>
                  <a:pt x="2988733" y="846534"/>
                </a:lnTo>
                <a:lnTo>
                  <a:pt x="2997200" y="846534"/>
                </a:lnTo>
                <a:lnTo>
                  <a:pt x="3005666" y="850106"/>
                </a:lnTo>
                <a:lnTo>
                  <a:pt x="3014133" y="846534"/>
                </a:lnTo>
                <a:lnTo>
                  <a:pt x="3031066" y="846534"/>
                </a:lnTo>
                <a:lnTo>
                  <a:pt x="3039533" y="850106"/>
                </a:lnTo>
                <a:lnTo>
                  <a:pt x="3047999" y="850106"/>
                </a:lnTo>
                <a:lnTo>
                  <a:pt x="3056466" y="846534"/>
                </a:lnTo>
                <a:lnTo>
                  <a:pt x="3098800" y="846534"/>
                </a:lnTo>
                <a:lnTo>
                  <a:pt x="3081866" y="839390"/>
                </a:lnTo>
                <a:lnTo>
                  <a:pt x="3090333" y="835818"/>
                </a:lnTo>
                <a:lnTo>
                  <a:pt x="3107266" y="835818"/>
                </a:lnTo>
                <a:lnTo>
                  <a:pt x="3098800" y="835818"/>
                </a:lnTo>
                <a:lnTo>
                  <a:pt x="3090333" y="832246"/>
                </a:lnTo>
                <a:lnTo>
                  <a:pt x="3090333" y="828675"/>
                </a:lnTo>
                <a:lnTo>
                  <a:pt x="3081866" y="825103"/>
                </a:lnTo>
                <a:lnTo>
                  <a:pt x="3081866" y="821531"/>
                </a:lnTo>
                <a:lnTo>
                  <a:pt x="3090333" y="817959"/>
                </a:lnTo>
                <a:lnTo>
                  <a:pt x="3107266" y="817959"/>
                </a:lnTo>
                <a:lnTo>
                  <a:pt x="3115733" y="814387"/>
                </a:lnTo>
                <a:lnTo>
                  <a:pt x="3124200" y="814387"/>
                </a:lnTo>
                <a:lnTo>
                  <a:pt x="3132666" y="810815"/>
                </a:lnTo>
                <a:lnTo>
                  <a:pt x="3141133" y="810815"/>
                </a:lnTo>
                <a:lnTo>
                  <a:pt x="3149600" y="814387"/>
                </a:lnTo>
                <a:lnTo>
                  <a:pt x="3158066" y="810815"/>
                </a:lnTo>
                <a:lnTo>
                  <a:pt x="3200400" y="810815"/>
                </a:lnTo>
                <a:lnTo>
                  <a:pt x="3217333" y="817959"/>
                </a:lnTo>
                <a:lnTo>
                  <a:pt x="3225800" y="814387"/>
                </a:lnTo>
                <a:lnTo>
                  <a:pt x="3259666" y="814387"/>
                </a:lnTo>
                <a:lnTo>
                  <a:pt x="3268133" y="810815"/>
                </a:lnTo>
                <a:lnTo>
                  <a:pt x="3344333" y="810815"/>
                </a:lnTo>
                <a:lnTo>
                  <a:pt x="3352800" y="807243"/>
                </a:lnTo>
                <a:lnTo>
                  <a:pt x="3361266" y="810815"/>
                </a:lnTo>
                <a:lnTo>
                  <a:pt x="3369733" y="810815"/>
                </a:lnTo>
                <a:lnTo>
                  <a:pt x="3378200" y="807243"/>
                </a:lnTo>
                <a:lnTo>
                  <a:pt x="3386666" y="810815"/>
                </a:lnTo>
                <a:lnTo>
                  <a:pt x="3386666" y="807243"/>
                </a:lnTo>
                <a:lnTo>
                  <a:pt x="3369733" y="807243"/>
                </a:lnTo>
                <a:lnTo>
                  <a:pt x="3361266" y="803671"/>
                </a:lnTo>
                <a:lnTo>
                  <a:pt x="3352800" y="803671"/>
                </a:lnTo>
                <a:lnTo>
                  <a:pt x="3344333" y="800100"/>
                </a:lnTo>
                <a:lnTo>
                  <a:pt x="3344333" y="796528"/>
                </a:lnTo>
                <a:lnTo>
                  <a:pt x="3352800" y="792956"/>
                </a:lnTo>
                <a:lnTo>
                  <a:pt x="3361266" y="792956"/>
                </a:lnTo>
                <a:lnTo>
                  <a:pt x="3369733" y="789384"/>
                </a:lnTo>
                <a:lnTo>
                  <a:pt x="3378200" y="792956"/>
                </a:lnTo>
                <a:lnTo>
                  <a:pt x="3386666" y="792956"/>
                </a:lnTo>
                <a:lnTo>
                  <a:pt x="3386666" y="782240"/>
                </a:lnTo>
                <a:lnTo>
                  <a:pt x="3378200" y="778668"/>
                </a:lnTo>
                <a:lnTo>
                  <a:pt x="3386666" y="775096"/>
                </a:lnTo>
                <a:lnTo>
                  <a:pt x="3395133" y="775096"/>
                </a:lnTo>
                <a:lnTo>
                  <a:pt x="3420533" y="764381"/>
                </a:lnTo>
                <a:lnTo>
                  <a:pt x="3412066" y="764381"/>
                </a:lnTo>
                <a:lnTo>
                  <a:pt x="3395133" y="757237"/>
                </a:lnTo>
                <a:lnTo>
                  <a:pt x="3395133" y="750093"/>
                </a:lnTo>
                <a:lnTo>
                  <a:pt x="3403600" y="746521"/>
                </a:lnTo>
                <a:lnTo>
                  <a:pt x="3412066" y="746521"/>
                </a:lnTo>
                <a:lnTo>
                  <a:pt x="3420533" y="742950"/>
                </a:lnTo>
                <a:lnTo>
                  <a:pt x="3429000" y="742950"/>
                </a:lnTo>
                <a:lnTo>
                  <a:pt x="3429000" y="739378"/>
                </a:lnTo>
                <a:lnTo>
                  <a:pt x="3420533" y="739378"/>
                </a:lnTo>
                <a:lnTo>
                  <a:pt x="3403600" y="732234"/>
                </a:lnTo>
                <a:lnTo>
                  <a:pt x="3395133" y="732234"/>
                </a:lnTo>
                <a:lnTo>
                  <a:pt x="3386666" y="728662"/>
                </a:lnTo>
                <a:lnTo>
                  <a:pt x="3395133" y="725090"/>
                </a:lnTo>
                <a:lnTo>
                  <a:pt x="3429000" y="725090"/>
                </a:lnTo>
                <a:lnTo>
                  <a:pt x="3429000" y="717946"/>
                </a:lnTo>
                <a:lnTo>
                  <a:pt x="3420533" y="714375"/>
                </a:lnTo>
                <a:lnTo>
                  <a:pt x="3412066" y="714375"/>
                </a:lnTo>
                <a:lnTo>
                  <a:pt x="3403600" y="710803"/>
                </a:lnTo>
                <a:lnTo>
                  <a:pt x="3420533" y="703659"/>
                </a:lnTo>
                <a:lnTo>
                  <a:pt x="3429000" y="703659"/>
                </a:lnTo>
                <a:lnTo>
                  <a:pt x="3437466" y="707231"/>
                </a:lnTo>
                <a:lnTo>
                  <a:pt x="3445933" y="707231"/>
                </a:lnTo>
                <a:lnTo>
                  <a:pt x="3454400" y="703659"/>
                </a:lnTo>
                <a:lnTo>
                  <a:pt x="3454400" y="700087"/>
                </a:lnTo>
                <a:lnTo>
                  <a:pt x="3445933" y="696515"/>
                </a:lnTo>
                <a:lnTo>
                  <a:pt x="3403600" y="696515"/>
                </a:lnTo>
                <a:lnTo>
                  <a:pt x="3386666" y="689371"/>
                </a:lnTo>
                <a:lnTo>
                  <a:pt x="3395133" y="685800"/>
                </a:lnTo>
                <a:lnTo>
                  <a:pt x="3429000" y="685800"/>
                </a:lnTo>
                <a:lnTo>
                  <a:pt x="3437466" y="682228"/>
                </a:lnTo>
                <a:lnTo>
                  <a:pt x="3445933" y="682228"/>
                </a:lnTo>
                <a:lnTo>
                  <a:pt x="3437466" y="682228"/>
                </a:lnTo>
                <a:lnTo>
                  <a:pt x="3429000" y="678656"/>
                </a:lnTo>
                <a:lnTo>
                  <a:pt x="3420533" y="678656"/>
                </a:lnTo>
                <a:lnTo>
                  <a:pt x="3412066" y="675084"/>
                </a:lnTo>
                <a:lnTo>
                  <a:pt x="3420533" y="671512"/>
                </a:lnTo>
                <a:lnTo>
                  <a:pt x="3429000" y="671512"/>
                </a:lnTo>
                <a:lnTo>
                  <a:pt x="3437466" y="667940"/>
                </a:lnTo>
                <a:lnTo>
                  <a:pt x="3445933" y="667940"/>
                </a:lnTo>
                <a:lnTo>
                  <a:pt x="3437466" y="664368"/>
                </a:lnTo>
                <a:lnTo>
                  <a:pt x="3437466" y="660796"/>
                </a:lnTo>
                <a:lnTo>
                  <a:pt x="3445933" y="657225"/>
                </a:lnTo>
                <a:lnTo>
                  <a:pt x="3454400" y="660796"/>
                </a:lnTo>
                <a:lnTo>
                  <a:pt x="3454400" y="657225"/>
                </a:lnTo>
                <a:lnTo>
                  <a:pt x="3445933" y="657225"/>
                </a:lnTo>
                <a:lnTo>
                  <a:pt x="3437466" y="653653"/>
                </a:lnTo>
                <a:lnTo>
                  <a:pt x="3429000" y="653653"/>
                </a:lnTo>
                <a:lnTo>
                  <a:pt x="3420533" y="650081"/>
                </a:lnTo>
                <a:lnTo>
                  <a:pt x="3420533" y="646509"/>
                </a:lnTo>
                <a:lnTo>
                  <a:pt x="3429000" y="642937"/>
                </a:lnTo>
                <a:lnTo>
                  <a:pt x="3454400" y="642937"/>
                </a:lnTo>
                <a:lnTo>
                  <a:pt x="3437466" y="642937"/>
                </a:lnTo>
                <a:lnTo>
                  <a:pt x="3429000" y="639365"/>
                </a:lnTo>
                <a:lnTo>
                  <a:pt x="3420533" y="639365"/>
                </a:lnTo>
                <a:lnTo>
                  <a:pt x="3412066" y="635793"/>
                </a:lnTo>
                <a:lnTo>
                  <a:pt x="3403600" y="635793"/>
                </a:lnTo>
                <a:lnTo>
                  <a:pt x="3395133" y="632221"/>
                </a:lnTo>
                <a:lnTo>
                  <a:pt x="3412066" y="625078"/>
                </a:lnTo>
                <a:lnTo>
                  <a:pt x="3412066" y="621506"/>
                </a:lnTo>
                <a:lnTo>
                  <a:pt x="3403600" y="617934"/>
                </a:lnTo>
                <a:lnTo>
                  <a:pt x="3420533" y="610790"/>
                </a:lnTo>
                <a:lnTo>
                  <a:pt x="3429000" y="610790"/>
                </a:lnTo>
                <a:lnTo>
                  <a:pt x="3437466" y="607218"/>
                </a:lnTo>
                <a:lnTo>
                  <a:pt x="3429000" y="607218"/>
                </a:lnTo>
                <a:lnTo>
                  <a:pt x="3412066" y="600075"/>
                </a:lnTo>
                <a:lnTo>
                  <a:pt x="3420533" y="596503"/>
                </a:lnTo>
                <a:lnTo>
                  <a:pt x="3429000" y="596503"/>
                </a:lnTo>
                <a:lnTo>
                  <a:pt x="3437466" y="592931"/>
                </a:lnTo>
                <a:lnTo>
                  <a:pt x="3462866" y="592931"/>
                </a:lnTo>
                <a:lnTo>
                  <a:pt x="3454400" y="589359"/>
                </a:lnTo>
                <a:lnTo>
                  <a:pt x="3454400" y="585787"/>
                </a:lnTo>
                <a:lnTo>
                  <a:pt x="3437466" y="585787"/>
                </a:lnTo>
                <a:lnTo>
                  <a:pt x="3420533" y="578643"/>
                </a:lnTo>
                <a:lnTo>
                  <a:pt x="3420533" y="567928"/>
                </a:lnTo>
                <a:lnTo>
                  <a:pt x="3412066" y="564356"/>
                </a:lnTo>
                <a:lnTo>
                  <a:pt x="3412066" y="560784"/>
                </a:lnTo>
                <a:lnTo>
                  <a:pt x="3403600" y="560784"/>
                </a:lnTo>
                <a:lnTo>
                  <a:pt x="3386666" y="553640"/>
                </a:lnTo>
                <a:lnTo>
                  <a:pt x="3386666" y="550068"/>
                </a:lnTo>
                <a:lnTo>
                  <a:pt x="3395133" y="546496"/>
                </a:lnTo>
                <a:lnTo>
                  <a:pt x="3420533" y="546496"/>
                </a:lnTo>
                <a:lnTo>
                  <a:pt x="3429000" y="542925"/>
                </a:lnTo>
                <a:lnTo>
                  <a:pt x="3420533" y="539353"/>
                </a:lnTo>
                <a:lnTo>
                  <a:pt x="3403600" y="539353"/>
                </a:lnTo>
                <a:lnTo>
                  <a:pt x="3386666" y="532209"/>
                </a:lnTo>
                <a:lnTo>
                  <a:pt x="3395133" y="528637"/>
                </a:lnTo>
                <a:lnTo>
                  <a:pt x="3429000" y="528637"/>
                </a:lnTo>
                <a:lnTo>
                  <a:pt x="3437466" y="525065"/>
                </a:lnTo>
                <a:lnTo>
                  <a:pt x="3462866" y="525065"/>
                </a:lnTo>
                <a:lnTo>
                  <a:pt x="3445933" y="525065"/>
                </a:lnTo>
                <a:lnTo>
                  <a:pt x="3437466" y="521493"/>
                </a:lnTo>
                <a:lnTo>
                  <a:pt x="3429000" y="521493"/>
                </a:lnTo>
                <a:lnTo>
                  <a:pt x="3420533" y="517921"/>
                </a:lnTo>
                <a:lnTo>
                  <a:pt x="3420533" y="510778"/>
                </a:lnTo>
                <a:lnTo>
                  <a:pt x="3412066" y="507206"/>
                </a:lnTo>
                <a:lnTo>
                  <a:pt x="3412066" y="500062"/>
                </a:lnTo>
                <a:lnTo>
                  <a:pt x="3403600" y="496490"/>
                </a:lnTo>
                <a:lnTo>
                  <a:pt x="3403600" y="492918"/>
                </a:lnTo>
                <a:lnTo>
                  <a:pt x="3395133" y="489346"/>
                </a:lnTo>
                <a:lnTo>
                  <a:pt x="3403600" y="485775"/>
                </a:lnTo>
                <a:lnTo>
                  <a:pt x="3403600" y="482203"/>
                </a:lnTo>
                <a:lnTo>
                  <a:pt x="3395133" y="478631"/>
                </a:lnTo>
                <a:lnTo>
                  <a:pt x="3412066" y="471487"/>
                </a:lnTo>
                <a:lnTo>
                  <a:pt x="3429000" y="471487"/>
                </a:lnTo>
                <a:lnTo>
                  <a:pt x="3429000" y="467915"/>
                </a:lnTo>
                <a:lnTo>
                  <a:pt x="3420533" y="464343"/>
                </a:lnTo>
                <a:lnTo>
                  <a:pt x="3420533" y="450056"/>
                </a:lnTo>
                <a:lnTo>
                  <a:pt x="3429000" y="446484"/>
                </a:lnTo>
                <a:lnTo>
                  <a:pt x="3429000" y="442912"/>
                </a:lnTo>
                <a:lnTo>
                  <a:pt x="3437466" y="439340"/>
                </a:lnTo>
                <a:lnTo>
                  <a:pt x="3429000" y="435768"/>
                </a:lnTo>
                <a:lnTo>
                  <a:pt x="3429000" y="428625"/>
                </a:lnTo>
                <a:lnTo>
                  <a:pt x="3352800" y="428625"/>
                </a:lnTo>
                <a:lnTo>
                  <a:pt x="3344333" y="425053"/>
                </a:lnTo>
                <a:lnTo>
                  <a:pt x="3335866" y="428625"/>
                </a:lnTo>
                <a:lnTo>
                  <a:pt x="3268133" y="428625"/>
                </a:lnTo>
                <a:lnTo>
                  <a:pt x="3259666" y="425053"/>
                </a:lnTo>
                <a:lnTo>
                  <a:pt x="3183466" y="425053"/>
                </a:lnTo>
                <a:lnTo>
                  <a:pt x="3175000" y="428625"/>
                </a:lnTo>
                <a:lnTo>
                  <a:pt x="3166533" y="428625"/>
                </a:lnTo>
                <a:lnTo>
                  <a:pt x="3158066" y="425053"/>
                </a:lnTo>
                <a:lnTo>
                  <a:pt x="3149600" y="428625"/>
                </a:lnTo>
                <a:lnTo>
                  <a:pt x="3124200" y="428625"/>
                </a:lnTo>
                <a:lnTo>
                  <a:pt x="3115733" y="432196"/>
                </a:lnTo>
                <a:lnTo>
                  <a:pt x="3107266" y="432196"/>
                </a:lnTo>
                <a:lnTo>
                  <a:pt x="3098800" y="428625"/>
                </a:lnTo>
                <a:lnTo>
                  <a:pt x="3098800" y="425053"/>
                </a:lnTo>
                <a:lnTo>
                  <a:pt x="3081866" y="425053"/>
                </a:lnTo>
                <a:lnTo>
                  <a:pt x="3073400" y="421481"/>
                </a:lnTo>
                <a:lnTo>
                  <a:pt x="3064933" y="425053"/>
                </a:lnTo>
                <a:lnTo>
                  <a:pt x="3039533" y="425053"/>
                </a:lnTo>
                <a:lnTo>
                  <a:pt x="3031066" y="428625"/>
                </a:lnTo>
                <a:lnTo>
                  <a:pt x="3022600" y="428625"/>
                </a:lnTo>
                <a:lnTo>
                  <a:pt x="3014133" y="425053"/>
                </a:lnTo>
                <a:lnTo>
                  <a:pt x="3005666" y="425053"/>
                </a:lnTo>
                <a:lnTo>
                  <a:pt x="2997200" y="428625"/>
                </a:lnTo>
                <a:lnTo>
                  <a:pt x="2937933" y="428625"/>
                </a:lnTo>
                <a:lnTo>
                  <a:pt x="2929466" y="425053"/>
                </a:lnTo>
                <a:lnTo>
                  <a:pt x="2895600" y="425053"/>
                </a:lnTo>
                <a:lnTo>
                  <a:pt x="2887133" y="421481"/>
                </a:lnTo>
                <a:lnTo>
                  <a:pt x="2870200" y="421481"/>
                </a:lnTo>
                <a:lnTo>
                  <a:pt x="2853266" y="414337"/>
                </a:lnTo>
                <a:close/>
              </a:path>
            </a:pathLst>
          </a:custGeom>
          <a:solidFill>
            <a:srgbClr val="AB82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5207000" cy="853678"/>
          </a:xfrm>
          <a:custGeom>
            <a:avLst/>
            <a:gdLst/>
            <a:ahLst/>
            <a:cxnLst/>
            <a:rect l="l" t="t" r="r" b="b"/>
            <a:pathLst>
              <a:path w="5207000" h="853678">
                <a:moveTo>
                  <a:pt x="0" y="0"/>
                </a:moveTo>
                <a:moveTo>
                  <a:pt x="4411133" y="425053"/>
                </a:moveTo>
                <a:lnTo>
                  <a:pt x="4385733" y="435768"/>
                </a:lnTo>
                <a:lnTo>
                  <a:pt x="4351866" y="435768"/>
                </a:lnTo>
                <a:lnTo>
                  <a:pt x="4343400" y="432196"/>
                </a:lnTo>
                <a:lnTo>
                  <a:pt x="4318000" y="432196"/>
                </a:lnTo>
                <a:lnTo>
                  <a:pt x="4309533" y="435768"/>
                </a:lnTo>
                <a:lnTo>
                  <a:pt x="4275666" y="435768"/>
                </a:lnTo>
                <a:lnTo>
                  <a:pt x="4267200" y="439340"/>
                </a:lnTo>
                <a:lnTo>
                  <a:pt x="4241800" y="439340"/>
                </a:lnTo>
                <a:lnTo>
                  <a:pt x="4267200" y="439340"/>
                </a:lnTo>
                <a:lnTo>
                  <a:pt x="4275666" y="442912"/>
                </a:lnTo>
                <a:lnTo>
                  <a:pt x="4292600" y="442912"/>
                </a:lnTo>
                <a:lnTo>
                  <a:pt x="4301066" y="446484"/>
                </a:lnTo>
                <a:lnTo>
                  <a:pt x="4292600" y="450056"/>
                </a:lnTo>
                <a:lnTo>
                  <a:pt x="4284133" y="450056"/>
                </a:lnTo>
                <a:lnTo>
                  <a:pt x="4275666" y="453628"/>
                </a:lnTo>
                <a:lnTo>
                  <a:pt x="4275666" y="467915"/>
                </a:lnTo>
                <a:lnTo>
                  <a:pt x="4284133" y="471487"/>
                </a:lnTo>
                <a:lnTo>
                  <a:pt x="4284133" y="482203"/>
                </a:lnTo>
                <a:lnTo>
                  <a:pt x="4275666" y="485775"/>
                </a:lnTo>
                <a:lnTo>
                  <a:pt x="4275666" y="492918"/>
                </a:lnTo>
                <a:lnTo>
                  <a:pt x="4284133" y="496490"/>
                </a:lnTo>
                <a:lnTo>
                  <a:pt x="4284133" y="500062"/>
                </a:lnTo>
                <a:lnTo>
                  <a:pt x="4275666" y="503634"/>
                </a:lnTo>
                <a:lnTo>
                  <a:pt x="4284133" y="507206"/>
                </a:lnTo>
                <a:lnTo>
                  <a:pt x="4284133" y="525065"/>
                </a:lnTo>
                <a:lnTo>
                  <a:pt x="4301066" y="532209"/>
                </a:lnTo>
                <a:lnTo>
                  <a:pt x="4292600" y="535781"/>
                </a:lnTo>
                <a:lnTo>
                  <a:pt x="4284133" y="535781"/>
                </a:lnTo>
                <a:lnTo>
                  <a:pt x="4284133" y="546496"/>
                </a:lnTo>
                <a:lnTo>
                  <a:pt x="4275666" y="550068"/>
                </a:lnTo>
                <a:lnTo>
                  <a:pt x="4275666" y="553640"/>
                </a:lnTo>
                <a:lnTo>
                  <a:pt x="4267200" y="557212"/>
                </a:lnTo>
                <a:lnTo>
                  <a:pt x="4275666" y="557212"/>
                </a:lnTo>
                <a:lnTo>
                  <a:pt x="4284133" y="560784"/>
                </a:lnTo>
                <a:lnTo>
                  <a:pt x="4292600" y="560784"/>
                </a:lnTo>
                <a:lnTo>
                  <a:pt x="4301066" y="564356"/>
                </a:lnTo>
                <a:lnTo>
                  <a:pt x="4292600" y="567928"/>
                </a:lnTo>
                <a:lnTo>
                  <a:pt x="4292600" y="571500"/>
                </a:lnTo>
                <a:lnTo>
                  <a:pt x="4284133" y="575071"/>
                </a:lnTo>
                <a:lnTo>
                  <a:pt x="4284133" y="596503"/>
                </a:lnTo>
                <a:lnTo>
                  <a:pt x="4292600" y="600075"/>
                </a:lnTo>
                <a:lnTo>
                  <a:pt x="4292600" y="621506"/>
                </a:lnTo>
                <a:lnTo>
                  <a:pt x="4301066" y="621506"/>
                </a:lnTo>
                <a:lnTo>
                  <a:pt x="4309533" y="625078"/>
                </a:lnTo>
                <a:lnTo>
                  <a:pt x="4301066" y="628650"/>
                </a:lnTo>
                <a:lnTo>
                  <a:pt x="4292600" y="628650"/>
                </a:lnTo>
                <a:lnTo>
                  <a:pt x="4284133" y="632221"/>
                </a:lnTo>
                <a:lnTo>
                  <a:pt x="4284133" y="635793"/>
                </a:lnTo>
                <a:lnTo>
                  <a:pt x="4292600" y="639365"/>
                </a:lnTo>
                <a:lnTo>
                  <a:pt x="4284133" y="642937"/>
                </a:lnTo>
                <a:lnTo>
                  <a:pt x="4309533" y="653653"/>
                </a:lnTo>
                <a:lnTo>
                  <a:pt x="4292600" y="660796"/>
                </a:lnTo>
                <a:lnTo>
                  <a:pt x="4267200" y="660796"/>
                </a:lnTo>
                <a:lnTo>
                  <a:pt x="4292600" y="660796"/>
                </a:lnTo>
                <a:lnTo>
                  <a:pt x="4301066" y="664368"/>
                </a:lnTo>
                <a:lnTo>
                  <a:pt x="4301066" y="671512"/>
                </a:lnTo>
                <a:lnTo>
                  <a:pt x="4309533" y="675084"/>
                </a:lnTo>
                <a:lnTo>
                  <a:pt x="4284133" y="685800"/>
                </a:lnTo>
                <a:lnTo>
                  <a:pt x="4284133" y="692943"/>
                </a:lnTo>
                <a:lnTo>
                  <a:pt x="4301066" y="700087"/>
                </a:lnTo>
                <a:lnTo>
                  <a:pt x="4292600" y="703659"/>
                </a:lnTo>
                <a:lnTo>
                  <a:pt x="4284133" y="703659"/>
                </a:lnTo>
                <a:lnTo>
                  <a:pt x="4292600" y="707231"/>
                </a:lnTo>
                <a:lnTo>
                  <a:pt x="4292600" y="714375"/>
                </a:lnTo>
                <a:lnTo>
                  <a:pt x="4284133" y="717946"/>
                </a:lnTo>
                <a:lnTo>
                  <a:pt x="4292600" y="721518"/>
                </a:lnTo>
                <a:lnTo>
                  <a:pt x="4292600" y="725090"/>
                </a:lnTo>
                <a:lnTo>
                  <a:pt x="4301066" y="728662"/>
                </a:lnTo>
                <a:lnTo>
                  <a:pt x="4301066" y="735806"/>
                </a:lnTo>
                <a:lnTo>
                  <a:pt x="4292600" y="739378"/>
                </a:lnTo>
                <a:lnTo>
                  <a:pt x="4292600" y="742950"/>
                </a:lnTo>
                <a:lnTo>
                  <a:pt x="4309533" y="750093"/>
                </a:lnTo>
                <a:lnTo>
                  <a:pt x="4309533" y="753665"/>
                </a:lnTo>
                <a:lnTo>
                  <a:pt x="4301066" y="757237"/>
                </a:lnTo>
                <a:lnTo>
                  <a:pt x="4292600" y="757237"/>
                </a:lnTo>
                <a:lnTo>
                  <a:pt x="4292600" y="760809"/>
                </a:lnTo>
                <a:lnTo>
                  <a:pt x="4284133" y="764381"/>
                </a:lnTo>
                <a:lnTo>
                  <a:pt x="4284133" y="771525"/>
                </a:lnTo>
                <a:lnTo>
                  <a:pt x="4292600" y="775096"/>
                </a:lnTo>
                <a:lnTo>
                  <a:pt x="4284133" y="778668"/>
                </a:lnTo>
                <a:lnTo>
                  <a:pt x="4292600" y="782240"/>
                </a:lnTo>
                <a:lnTo>
                  <a:pt x="4292600" y="785812"/>
                </a:lnTo>
                <a:lnTo>
                  <a:pt x="4284133" y="789384"/>
                </a:lnTo>
                <a:lnTo>
                  <a:pt x="4284133" y="803671"/>
                </a:lnTo>
                <a:lnTo>
                  <a:pt x="4292600" y="807243"/>
                </a:lnTo>
                <a:lnTo>
                  <a:pt x="4292600" y="810815"/>
                </a:lnTo>
                <a:lnTo>
                  <a:pt x="4284133" y="814387"/>
                </a:lnTo>
                <a:lnTo>
                  <a:pt x="4190999" y="814387"/>
                </a:lnTo>
                <a:lnTo>
                  <a:pt x="4182533" y="817959"/>
                </a:lnTo>
                <a:lnTo>
                  <a:pt x="4174066" y="814387"/>
                </a:lnTo>
                <a:lnTo>
                  <a:pt x="4157133" y="814387"/>
                </a:lnTo>
                <a:lnTo>
                  <a:pt x="4148666" y="817959"/>
                </a:lnTo>
                <a:lnTo>
                  <a:pt x="4140200" y="817959"/>
                </a:lnTo>
                <a:lnTo>
                  <a:pt x="4148666" y="821531"/>
                </a:lnTo>
                <a:lnTo>
                  <a:pt x="4157133" y="817959"/>
                </a:lnTo>
                <a:lnTo>
                  <a:pt x="4174066" y="825103"/>
                </a:lnTo>
                <a:lnTo>
                  <a:pt x="4174066" y="828675"/>
                </a:lnTo>
                <a:lnTo>
                  <a:pt x="4250266" y="828675"/>
                </a:lnTo>
                <a:lnTo>
                  <a:pt x="4258733" y="832246"/>
                </a:lnTo>
                <a:lnTo>
                  <a:pt x="4267200" y="828675"/>
                </a:lnTo>
                <a:lnTo>
                  <a:pt x="4275666" y="828675"/>
                </a:lnTo>
                <a:lnTo>
                  <a:pt x="4284133" y="832246"/>
                </a:lnTo>
                <a:lnTo>
                  <a:pt x="4334933" y="832246"/>
                </a:lnTo>
                <a:lnTo>
                  <a:pt x="4360333" y="842962"/>
                </a:lnTo>
                <a:lnTo>
                  <a:pt x="4368800" y="839390"/>
                </a:lnTo>
                <a:lnTo>
                  <a:pt x="4411133" y="839390"/>
                </a:lnTo>
                <a:lnTo>
                  <a:pt x="4419600" y="842962"/>
                </a:lnTo>
                <a:lnTo>
                  <a:pt x="4419600" y="850106"/>
                </a:lnTo>
                <a:lnTo>
                  <a:pt x="4428066" y="846534"/>
                </a:lnTo>
                <a:lnTo>
                  <a:pt x="4453466" y="846534"/>
                </a:lnTo>
                <a:lnTo>
                  <a:pt x="4470400" y="853678"/>
                </a:lnTo>
                <a:lnTo>
                  <a:pt x="4487333" y="853678"/>
                </a:lnTo>
                <a:lnTo>
                  <a:pt x="4470400" y="846534"/>
                </a:lnTo>
                <a:lnTo>
                  <a:pt x="4478866" y="842962"/>
                </a:lnTo>
                <a:lnTo>
                  <a:pt x="4478866" y="839390"/>
                </a:lnTo>
                <a:lnTo>
                  <a:pt x="4470400" y="835818"/>
                </a:lnTo>
                <a:lnTo>
                  <a:pt x="4478866" y="832246"/>
                </a:lnTo>
                <a:lnTo>
                  <a:pt x="4504266" y="832246"/>
                </a:lnTo>
                <a:lnTo>
                  <a:pt x="4512733" y="835818"/>
                </a:lnTo>
                <a:lnTo>
                  <a:pt x="4504266" y="839390"/>
                </a:lnTo>
                <a:lnTo>
                  <a:pt x="4495799" y="839390"/>
                </a:lnTo>
                <a:lnTo>
                  <a:pt x="4495799" y="842962"/>
                </a:lnTo>
                <a:lnTo>
                  <a:pt x="4504266" y="842962"/>
                </a:lnTo>
                <a:lnTo>
                  <a:pt x="4521200" y="835818"/>
                </a:lnTo>
                <a:lnTo>
                  <a:pt x="4555066" y="835818"/>
                </a:lnTo>
                <a:lnTo>
                  <a:pt x="4572000" y="842962"/>
                </a:lnTo>
                <a:lnTo>
                  <a:pt x="4580466" y="842962"/>
                </a:lnTo>
                <a:lnTo>
                  <a:pt x="4588933" y="846534"/>
                </a:lnTo>
                <a:lnTo>
                  <a:pt x="4597400" y="842962"/>
                </a:lnTo>
                <a:lnTo>
                  <a:pt x="4605866" y="842962"/>
                </a:lnTo>
                <a:lnTo>
                  <a:pt x="4597400" y="839390"/>
                </a:lnTo>
                <a:lnTo>
                  <a:pt x="4605866" y="835818"/>
                </a:lnTo>
                <a:lnTo>
                  <a:pt x="4614333" y="835818"/>
                </a:lnTo>
                <a:lnTo>
                  <a:pt x="4622800" y="839390"/>
                </a:lnTo>
                <a:lnTo>
                  <a:pt x="4656666" y="839390"/>
                </a:lnTo>
                <a:lnTo>
                  <a:pt x="4665133" y="842962"/>
                </a:lnTo>
                <a:lnTo>
                  <a:pt x="4673600" y="842962"/>
                </a:lnTo>
                <a:lnTo>
                  <a:pt x="4673600" y="839390"/>
                </a:lnTo>
                <a:lnTo>
                  <a:pt x="4682066" y="835818"/>
                </a:lnTo>
                <a:lnTo>
                  <a:pt x="4715933" y="835818"/>
                </a:lnTo>
                <a:lnTo>
                  <a:pt x="4724400" y="839390"/>
                </a:lnTo>
                <a:lnTo>
                  <a:pt x="4732866" y="839390"/>
                </a:lnTo>
                <a:lnTo>
                  <a:pt x="4741333" y="842962"/>
                </a:lnTo>
                <a:lnTo>
                  <a:pt x="4749800" y="842962"/>
                </a:lnTo>
                <a:lnTo>
                  <a:pt x="4758266" y="839390"/>
                </a:lnTo>
                <a:lnTo>
                  <a:pt x="4766733" y="839390"/>
                </a:lnTo>
                <a:lnTo>
                  <a:pt x="4775200" y="835818"/>
                </a:lnTo>
                <a:lnTo>
                  <a:pt x="4783666" y="839390"/>
                </a:lnTo>
                <a:lnTo>
                  <a:pt x="4792133" y="835818"/>
                </a:lnTo>
                <a:lnTo>
                  <a:pt x="4800600" y="835818"/>
                </a:lnTo>
                <a:lnTo>
                  <a:pt x="4809066" y="839390"/>
                </a:lnTo>
                <a:lnTo>
                  <a:pt x="4817533" y="839390"/>
                </a:lnTo>
                <a:lnTo>
                  <a:pt x="4826000" y="835818"/>
                </a:lnTo>
                <a:lnTo>
                  <a:pt x="4834466" y="839390"/>
                </a:lnTo>
                <a:lnTo>
                  <a:pt x="4842933" y="835818"/>
                </a:lnTo>
                <a:lnTo>
                  <a:pt x="4868333" y="835818"/>
                </a:lnTo>
                <a:lnTo>
                  <a:pt x="4876800" y="839390"/>
                </a:lnTo>
                <a:lnTo>
                  <a:pt x="4902200" y="839390"/>
                </a:lnTo>
                <a:lnTo>
                  <a:pt x="4919133" y="846534"/>
                </a:lnTo>
                <a:lnTo>
                  <a:pt x="4927600" y="842962"/>
                </a:lnTo>
                <a:lnTo>
                  <a:pt x="4936066" y="846534"/>
                </a:lnTo>
                <a:lnTo>
                  <a:pt x="4944533" y="846534"/>
                </a:lnTo>
                <a:lnTo>
                  <a:pt x="4961466" y="853678"/>
                </a:lnTo>
                <a:lnTo>
                  <a:pt x="4978399" y="846534"/>
                </a:lnTo>
                <a:lnTo>
                  <a:pt x="4986866" y="846534"/>
                </a:lnTo>
                <a:lnTo>
                  <a:pt x="4995333" y="842962"/>
                </a:lnTo>
                <a:lnTo>
                  <a:pt x="5054600" y="842962"/>
                </a:lnTo>
                <a:lnTo>
                  <a:pt x="5063066" y="839390"/>
                </a:lnTo>
                <a:lnTo>
                  <a:pt x="5071533" y="839390"/>
                </a:lnTo>
                <a:lnTo>
                  <a:pt x="5063066" y="835818"/>
                </a:lnTo>
                <a:lnTo>
                  <a:pt x="5071533" y="832246"/>
                </a:lnTo>
                <a:lnTo>
                  <a:pt x="5096933" y="832246"/>
                </a:lnTo>
                <a:lnTo>
                  <a:pt x="5113866" y="839390"/>
                </a:lnTo>
                <a:lnTo>
                  <a:pt x="5122333" y="835818"/>
                </a:lnTo>
                <a:lnTo>
                  <a:pt x="5130800" y="835818"/>
                </a:lnTo>
                <a:lnTo>
                  <a:pt x="5139266" y="839390"/>
                </a:lnTo>
                <a:lnTo>
                  <a:pt x="5147733" y="835818"/>
                </a:lnTo>
                <a:lnTo>
                  <a:pt x="5147733" y="832246"/>
                </a:lnTo>
                <a:lnTo>
                  <a:pt x="5139266" y="832246"/>
                </a:lnTo>
                <a:lnTo>
                  <a:pt x="5122333" y="825103"/>
                </a:lnTo>
                <a:lnTo>
                  <a:pt x="5113866" y="825103"/>
                </a:lnTo>
                <a:lnTo>
                  <a:pt x="5105400" y="828675"/>
                </a:lnTo>
                <a:lnTo>
                  <a:pt x="5080000" y="828675"/>
                </a:lnTo>
                <a:lnTo>
                  <a:pt x="5071533" y="825103"/>
                </a:lnTo>
                <a:lnTo>
                  <a:pt x="4995333" y="825103"/>
                </a:lnTo>
                <a:lnTo>
                  <a:pt x="4986866" y="828675"/>
                </a:lnTo>
                <a:lnTo>
                  <a:pt x="4978399" y="828675"/>
                </a:lnTo>
                <a:lnTo>
                  <a:pt x="4961466" y="821531"/>
                </a:lnTo>
                <a:lnTo>
                  <a:pt x="4952999" y="821531"/>
                </a:lnTo>
                <a:lnTo>
                  <a:pt x="4961466" y="825103"/>
                </a:lnTo>
                <a:lnTo>
                  <a:pt x="4952999" y="828675"/>
                </a:lnTo>
                <a:lnTo>
                  <a:pt x="4944533" y="828675"/>
                </a:lnTo>
                <a:lnTo>
                  <a:pt x="4927600" y="821531"/>
                </a:lnTo>
                <a:lnTo>
                  <a:pt x="4919133" y="821531"/>
                </a:lnTo>
                <a:lnTo>
                  <a:pt x="4910666" y="817959"/>
                </a:lnTo>
                <a:lnTo>
                  <a:pt x="4910666" y="810815"/>
                </a:lnTo>
                <a:lnTo>
                  <a:pt x="4919133" y="807243"/>
                </a:lnTo>
                <a:lnTo>
                  <a:pt x="4927600" y="810815"/>
                </a:lnTo>
                <a:lnTo>
                  <a:pt x="4936066" y="807243"/>
                </a:lnTo>
                <a:lnTo>
                  <a:pt x="4944533" y="807243"/>
                </a:lnTo>
                <a:lnTo>
                  <a:pt x="4952999" y="810815"/>
                </a:lnTo>
                <a:lnTo>
                  <a:pt x="4969933" y="810815"/>
                </a:lnTo>
                <a:lnTo>
                  <a:pt x="4978399" y="814387"/>
                </a:lnTo>
                <a:lnTo>
                  <a:pt x="4986866" y="814387"/>
                </a:lnTo>
                <a:lnTo>
                  <a:pt x="4995333" y="810815"/>
                </a:lnTo>
                <a:lnTo>
                  <a:pt x="5003800" y="814387"/>
                </a:lnTo>
                <a:lnTo>
                  <a:pt x="5020733" y="807243"/>
                </a:lnTo>
                <a:lnTo>
                  <a:pt x="5029200" y="810815"/>
                </a:lnTo>
                <a:lnTo>
                  <a:pt x="5046133" y="810815"/>
                </a:lnTo>
                <a:lnTo>
                  <a:pt x="5054600" y="807243"/>
                </a:lnTo>
                <a:lnTo>
                  <a:pt x="5080000" y="807243"/>
                </a:lnTo>
                <a:lnTo>
                  <a:pt x="5088466" y="810815"/>
                </a:lnTo>
                <a:lnTo>
                  <a:pt x="5080000" y="814387"/>
                </a:lnTo>
                <a:lnTo>
                  <a:pt x="5071533" y="814387"/>
                </a:lnTo>
                <a:lnTo>
                  <a:pt x="5096933" y="814387"/>
                </a:lnTo>
                <a:lnTo>
                  <a:pt x="5105400" y="810815"/>
                </a:lnTo>
                <a:lnTo>
                  <a:pt x="5113866" y="810815"/>
                </a:lnTo>
                <a:lnTo>
                  <a:pt x="5122333" y="814387"/>
                </a:lnTo>
                <a:lnTo>
                  <a:pt x="5122333" y="807243"/>
                </a:lnTo>
                <a:lnTo>
                  <a:pt x="5130800" y="803671"/>
                </a:lnTo>
                <a:lnTo>
                  <a:pt x="5130800" y="800100"/>
                </a:lnTo>
                <a:lnTo>
                  <a:pt x="5139266" y="796528"/>
                </a:lnTo>
                <a:lnTo>
                  <a:pt x="5139266" y="792956"/>
                </a:lnTo>
                <a:lnTo>
                  <a:pt x="5130800" y="789384"/>
                </a:lnTo>
                <a:lnTo>
                  <a:pt x="5130800" y="785812"/>
                </a:lnTo>
                <a:lnTo>
                  <a:pt x="5113866" y="778668"/>
                </a:lnTo>
                <a:lnTo>
                  <a:pt x="5122333" y="775096"/>
                </a:lnTo>
                <a:lnTo>
                  <a:pt x="5139266" y="775096"/>
                </a:lnTo>
                <a:lnTo>
                  <a:pt x="5147733" y="771525"/>
                </a:lnTo>
                <a:lnTo>
                  <a:pt x="5156200" y="771525"/>
                </a:lnTo>
                <a:lnTo>
                  <a:pt x="5156200" y="764381"/>
                </a:lnTo>
                <a:lnTo>
                  <a:pt x="5164666" y="760809"/>
                </a:lnTo>
                <a:lnTo>
                  <a:pt x="5156200" y="757237"/>
                </a:lnTo>
                <a:lnTo>
                  <a:pt x="5156200" y="750093"/>
                </a:lnTo>
                <a:lnTo>
                  <a:pt x="5164666" y="746521"/>
                </a:lnTo>
                <a:lnTo>
                  <a:pt x="5181599" y="746521"/>
                </a:lnTo>
                <a:lnTo>
                  <a:pt x="5173133" y="746521"/>
                </a:lnTo>
                <a:lnTo>
                  <a:pt x="5156200" y="739378"/>
                </a:lnTo>
                <a:lnTo>
                  <a:pt x="5147733" y="739378"/>
                </a:lnTo>
                <a:lnTo>
                  <a:pt x="5139266" y="735806"/>
                </a:lnTo>
                <a:lnTo>
                  <a:pt x="5156200" y="728662"/>
                </a:lnTo>
                <a:lnTo>
                  <a:pt x="5147733" y="725090"/>
                </a:lnTo>
                <a:lnTo>
                  <a:pt x="5147733" y="721518"/>
                </a:lnTo>
                <a:lnTo>
                  <a:pt x="5139266" y="717946"/>
                </a:lnTo>
                <a:lnTo>
                  <a:pt x="5139266" y="714375"/>
                </a:lnTo>
                <a:lnTo>
                  <a:pt x="5156200" y="707231"/>
                </a:lnTo>
                <a:lnTo>
                  <a:pt x="5164666" y="710803"/>
                </a:lnTo>
                <a:lnTo>
                  <a:pt x="5164666" y="707231"/>
                </a:lnTo>
                <a:lnTo>
                  <a:pt x="5156200" y="707231"/>
                </a:lnTo>
                <a:lnTo>
                  <a:pt x="5147733" y="703659"/>
                </a:lnTo>
                <a:lnTo>
                  <a:pt x="5122333" y="703659"/>
                </a:lnTo>
                <a:lnTo>
                  <a:pt x="5113866" y="700087"/>
                </a:lnTo>
                <a:lnTo>
                  <a:pt x="5122333" y="696515"/>
                </a:lnTo>
                <a:lnTo>
                  <a:pt x="5139266" y="696515"/>
                </a:lnTo>
                <a:lnTo>
                  <a:pt x="5139266" y="692943"/>
                </a:lnTo>
                <a:lnTo>
                  <a:pt x="5130800" y="689371"/>
                </a:lnTo>
                <a:lnTo>
                  <a:pt x="5139266" y="685800"/>
                </a:lnTo>
                <a:lnTo>
                  <a:pt x="5156200" y="685800"/>
                </a:lnTo>
                <a:lnTo>
                  <a:pt x="5156200" y="682228"/>
                </a:lnTo>
                <a:lnTo>
                  <a:pt x="5173133" y="675084"/>
                </a:lnTo>
                <a:lnTo>
                  <a:pt x="5181599" y="675084"/>
                </a:lnTo>
                <a:lnTo>
                  <a:pt x="5207000" y="664368"/>
                </a:lnTo>
                <a:lnTo>
                  <a:pt x="5181599" y="664368"/>
                </a:lnTo>
                <a:lnTo>
                  <a:pt x="5173133" y="660796"/>
                </a:lnTo>
                <a:lnTo>
                  <a:pt x="5164666" y="660796"/>
                </a:lnTo>
                <a:lnTo>
                  <a:pt x="5156200" y="664368"/>
                </a:lnTo>
                <a:lnTo>
                  <a:pt x="5147733" y="660796"/>
                </a:lnTo>
                <a:lnTo>
                  <a:pt x="5139266" y="660796"/>
                </a:lnTo>
                <a:lnTo>
                  <a:pt x="5130800" y="657225"/>
                </a:lnTo>
                <a:lnTo>
                  <a:pt x="5139266" y="653653"/>
                </a:lnTo>
                <a:lnTo>
                  <a:pt x="5156200" y="653653"/>
                </a:lnTo>
                <a:lnTo>
                  <a:pt x="5139266" y="646509"/>
                </a:lnTo>
                <a:lnTo>
                  <a:pt x="5139266" y="642937"/>
                </a:lnTo>
                <a:lnTo>
                  <a:pt x="5147733" y="639365"/>
                </a:lnTo>
                <a:lnTo>
                  <a:pt x="5156200" y="639365"/>
                </a:lnTo>
                <a:lnTo>
                  <a:pt x="5164666" y="635793"/>
                </a:lnTo>
                <a:lnTo>
                  <a:pt x="5173133" y="635793"/>
                </a:lnTo>
                <a:lnTo>
                  <a:pt x="5173133" y="632221"/>
                </a:lnTo>
                <a:lnTo>
                  <a:pt x="5164666" y="632221"/>
                </a:lnTo>
                <a:lnTo>
                  <a:pt x="5156200" y="628650"/>
                </a:lnTo>
                <a:lnTo>
                  <a:pt x="5156200" y="625078"/>
                </a:lnTo>
                <a:lnTo>
                  <a:pt x="5164666" y="621506"/>
                </a:lnTo>
                <a:lnTo>
                  <a:pt x="5164666" y="614362"/>
                </a:lnTo>
                <a:lnTo>
                  <a:pt x="5173133" y="610790"/>
                </a:lnTo>
                <a:lnTo>
                  <a:pt x="5181599" y="610790"/>
                </a:lnTo>
                <a:lnTo>
                  <a:pt x="5173133" y="610790"/>
                </a:lnTo>
                <a:lnTo>
                  <a:pt x="5164666" y="607218"/>
                </a:lnTo>
                <a:lnTo>
                  <a:pt x="5156200" y="607218"/>
                </a:lnTo>
                <a:lnTo>
                  <a:pt x="5147733" y="603646"/>
                </a:lnTo>
                <a:lnTo>
                  <a:pt x="5139266" y="603646"/>
                </a:lnTo>
                <a:lnTo>
                  <a:pt x="5130800" y="600075"/>
                </a:lnTo>
                <a:lnTo>
                  <a:pt x="5139266" y="596503"/>
                </a:lnTo>
                <a:lnTo>
                  <a:pt x="5147733" y="596503"/>
                </a:lnTo>
                <a:lnTo>
                  <a:pt x="5130800" y="596503"/>
                </a:lnTo>
                <a:lnTo>
                  <a:pt x="5122333" y="592931"/>
                </a:lnTo>
                <a:lnTo>
                  <a:pt x="5130800" y="589359"/>
                </a:lnTo>
                <a:lnTo>
                  <a:pt x="5147733" y="589359"/>
                </a:lnTo>
                <a:lnTo>
                  <a:pt x="5156200" y="585787"/>
                </a:lnTo>
                <a:lnTo>
                  <a:pt x="5156200" y="575071"/>
                </a:lnTo>
                <a:lnTo>
                  <a:pt x="5122333" y="575071"/>
                </a:lnTo>
                <a:lnTo>
                  <a:pt x="5105400" y="567928"/>
                </a:lnTo>
                <a:lnTo>
                  <a:pt x="5113866" y="564356"/>
                </a:lnTo>
                <a:lnTo>
                  <a:pt x="5122333" y="564356"/>
                </a:lnTo>
                <a:lnTo>
                  <a:pt x="5122333" y="560784"/>
                </a:lnTo>
                <a:lnTo>
                  <a:pt x="5130800" y="557212"/>
                </a:lnTo>
                <a:lnTo>
                  <a:pt x="5139266" y="557212"/>
                </a:lnTo>
                <a:lnTo>
                  <a:pt x="5139266" y="546496"/>
                </a:lnTo>
                <a:lnTo>
                  <a:pt x="5147733" y="542925"/>
                </a:lnTo>
                <a:lnTo>
                  <a:pt x="5139266" y="539353"/>
                </a:lnTo>
                <a:lnTo>
                  <a:pt x="5139266" y="532209"/>
                </a:lnTo>
                <a:lnTo>
                  <a:pt x="5130800" y="528637"/>
                </a:lnTo>
                <a:lnTo>
                  <a:pt x="5139266" y="525065"/>
                </a:lnTo>
                <a:lnTo>
                  <a:pt x="5164666" y="525065"/>
                </a:lnTo>
                <a:lnTo>
                  <a:pt x="5139266" y="514350"/>
                </a:lnTo>
                <a:lnTo>
                  <a:pt x="5130800" y="514350"/>
                </a:lnTo>
                <a:lnTo>
                  <a:pt x="5122333" y="510778"/>
                </a:lnTo>
                <a:lnTo>
                  <a:pt x="5122333" y="507206"/>
                </a:lnTo>
                <a:lnTo>
                  <a:pt x="5130800" y="503634"/>
                </a:lnTo>
                <a:lnTo>
                  <a:pt x="5122333" y="500062"/>
                </a:lnTo>
                <a:lnTo>
                  <a:pt x="5122333" y="496490"/>
                </a:lnTo>
                <a:lnTo>
                  <a:pt x="5147733" y="485775"/>
                </a:lnTo>
                <a:lnTo>
                  <a:pt x="5156200" y="485775"/>
                </a:lnTo>
                <a:lnTo>
                  <a:pt x="5156200" y="478631"/>
                </a:lnTo>
                <a:lnTo>
                  <a:pt x="5147733" y="475059"/>
                </a:lnTo>
                <a:lnTo>
                  <a:pt x="5147733" y="471487"/>
                </a:lnTo>
                <a:lnTo>
                  <a:pt x="5156200" y="467915"/>
                </a:lnTo>
                <a:lnTo>
                  <a:pt x="5147733" y="467915"/>
                </a:lnTo>
                <a:lnTo>
                  <a:pt x="5139266" y="464343"/>
                </a:lnTo>
                <a:lnTo>
                  <a:pt x="5156200" y="457200"/>
                </a:lnTo>
                <a:lnTo>
                  <a:pt x="5156200" y="453628"/>
                </a:lnTo>
                <a:lnTo>
                  <a:pt x="5147733" y="450056"/>
                </a:lnTo>
                <a:lnTo>
                  <a:pt x="5130800" y="450056"/>
                </a:lnTo>
                <a:lnTo>
                  <a:pt x="5122333" y="446484"/>
                </a:lnTo>
                <a:lnTo>
                  <a:pt x="5139266" y="439340"/>
                </a:lnTo>
                <a:lnTo>
                  <a:pt x="5156200" y="439340"/>
                </a:lnTo>
                <a:lnTo>
                  <a:pt x="5037666" y="439340"/>
                </a:lnTo>
                <a:lnTo>
                  <a:pt x="5029200" y="435768"/>
                </a:lnTo>
                <a:lnTo>
                  <a:pt x="5012266" y="435768"/>
                </a:lnTo>
                <a:lnTo>
                  <a:pt x="5003800" y="432196"/>
                </a:lnTo>
                <a:lnTo>
                  <a:pt x="5012266" y="428625"/>
                </a:lnTo>
                <a:lnTo>
                  <a:pt x="5029200" y="428625"/>
                </a:lnTo>
                <a:lnTo>
                  <a:pt x="5003800" y="428625"/>
                </a:lnTo>
                <a:lnTo>
                  <a:pt x="4995333" y="432196"/>
                </a:lnTo>
                <a:lnTo>
                  <a:pt x="4995333" y="435768"/>
                </a:lnTo>
                <a:lnTo>
                  <a:pt x="4986866" y="439340"/>
                </a:lnTo>
                <a:lnTo>
                  <a:pt x="4978399" y="435768"/>
                </a:lnTo>
                <a:lnTo>
                  <a:pt x="4893733" y="435768"/>
                </a:lnTo>
                <a:lnTo>
                  <a:pt x="4885266" y="439340"/>
                </a:lnTo>
                <a:lnTo>
                  <a:pt x="4876800" y="439340"/>
                </a:lnTo>
                <a:lnTo>
                  <a:pt x="4868333" y="435768"/>
                </a:lnTo>
                <a:lnTo>
                  <a:pt x="4859866" y="435768"/>
                </a:lnTo>
                <a:lnTo>
                  <a:pt x="4851400" y="439340"/>
                </a:lnTo>
                <a:lnTo>
                  <a:pt x="4842933" y="435768"/>
                </a:lnTo>
                <a:lnTo>
                  <a:pt x="4834466" y="439340"/>
                </a:lnTo>
                <a:lnTo>
                  <a:pt x="4826000" y="435768"/>
                </a:lnTo>
                <a:lnTo>
                  <a:pt x="4809066" y="435768"/>
                </a:lnTo>
                <a:lnTo>
                  <a:pt x="4800600" y="432196"/>
                </a:lnTo>
                <a:lnTo>
                  <a:pt x="4792133" y="432196"/>
                </a:lnTo>
                <a:lnTo>
                  <a:pt x="4783666" y="435768"/>
                </a:lnTo>
                <a:lnTo>
                  <a:pt x="4775200" y="432196"/>
                </a:lnTo>
                <a:lnTo>
                  <a:pt x="4766733" y="432196"/>
                </a:lnTo>
                <a:lnTo>
                  <a:pt x="4758266" y="435768"/>
                </a:lnTo>
                <a:lnTo>
                  <a:pt x="4732866" y="435768"/>
                </a:lnTo>
                <a:lnTo>
                  <a:pt x="4724400" y="432196"/>
                </a:lnTo>
                <a:lnTo>
                  <a:pt x="4724400" y="428625"/>
                </a:lnTo>
                <a:lnTo>
                  <a:pt x="4715933" y="432196"/>
                </a:lnTo>
                <a:lnTo>
                  <a:pt x="4707466" y="432196"/>
                </a:lnTo>
                <a:lnTo>
                  <a:pt x="4699000" y="428625"/>
                </a:lnTo>
                <a:lnTo>
                  <a:pt x="4673600" y="428625"/>
                </a:lnTo>
                <a:lnTo>
                  <a:pt x="4665133" y="432196"/>
                </a:lnTo>
                <a:lnTo>
                  <a:pt x="4656666" y="428625"/>
                </a:lnTo>
                <a:lnTo>
                  <a:pt x="4648200" y="428625"/>
                </a:lnTo>
                <a:lnTo>
                  <a:pt x="4648200" y="432196"/>
                </a:lnTo>
                <a:lnTo>
                  <a:pt x="4639733" y="435768"/>
                </a:lnTo>
                <a:lnTo>
                  <a:pt x="4631266" y="432196"/>
                </a:lnTo>
                <a:lnTo>
                  <a:pt x="4614333" y="439340"/>
                </a:lnTo>
                <a:lnTo>
                  <a:pt x="4597400" y="432196"/>
                </a:lnTo>
                <a:lnTo>
                  <a:pt x="4588933" y="435768"/>
                </a:lnTo>
                <a:lnTo>
                  <a:pt x="4538133" y="435768"/>
                </a:lnTo>
                <a:lnTo>
                  <a:pt x="4529666" y="432196"/>
                </a:lnTo>
                <a:lnTo>
                  <a:pt x="4538133" y="428625"/>
                </a:lnTo>
                <a:lnTo>
                  <a:pt x="4529666" y="428625"/>
                </a:lnTo>
                <a:lnTo>
                  <a:pt x="4521200" y="432196"/>
                </a:lnTo>
                <a:lnTo>
                  <a:pt x="4512733" y="428625"/>
                </a:lnTo>
                <a:lnTo>
                  <a:pt x="4478866" y="428625"/>
                </a:lnTo>
                <a:lnTo>
                  <a:pt x="4470400" y="425053"/>
                </a:lnTo>
                <a:close/>
              </a:path>
            </a:pathLst>
          </a:custGeom>
          <a:solidFill>
            <a:srgbClr val="A87E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Freeform 20"/>
          <p:cNvSpPr/>
          <p:nvPr/>
        </p:nvSpPr>
        <p:spPr>
          <a:xfrm>
            <a:off x="0" y="0"/>
            <a:ext cx="8483600" cy="817959"/>
          </a:xfrm>
          <a:custGeom>
            <a:avLst/>
            <a:gdLst/>
            <a:ahLst/>
            <a:cxnLst/>
            <a:rect l="l" t="t" r="r" b="b"/>
            <a:pathLst>
              <a:path w="8483600" h="817959">
                <a:moveTo>
                  <a:pt x="0" y="0"/>
                </a:moveTo>
                <a:moveTo>
                  <a:pt x="8339666" y="425053"/>
                </a:moveTo>
                <a:lnTo>
                  <a:pt x="8331200" y="428625"/>
                </a:lnTo>
                <a:lnTo>
                  <a:pt x="8255000" y="428625"/>
                </a:lnTo>
                <a:lnTo>
                  <a:pt x="8246533" y="432196"/>
                </a:lnTo>
                <a:lnTo>
                  <a:pt x="8238066" y="432196"/>
                </a:lnTo>
                <a:lnTo>
                  <a:pt x="8229600" y="428625"/>
                </a:lnTo>
                <a:lnTo>
                  <a:pt x="8221133" y="432196"/>
                </a:lnTo>
                <a:lnTo>
                  <a:pt x="8212666" y="428625"/>
                </a:lnTo>
                <a:lnTo>
                  <a:pt x="8204200" y="428625"/>
                </a:lnTo>
                <a:lnTo>
                  <a:pt x="8195733" y="432196"/>
                </a:lnTo>
                <a:lnTo>
                  <a:pt x="8170333" y="432196"/>
                </a:lnTo>
                <a:lnTo>
                  <a:pt x="8161866" y="435768"/>
                </a:lnTo>
                <a:lnTo>
                  <a:pt x="8153400" y="435768"/>
                </a:lnTo>
                <a:lnTo>
                  <a:pt x="8153400" y="439340"/>
                </a:lnTo>
                <a:lnTo>
                  <a:pt x="8144933" y="442912"/>
                </a:lnTo>
                <a:lnTo>
                  <a:pt x="8136466" y="442912"/>
                </a:lnTo>
                <a:lnTo>
                  <a:pt x="8128000" y="439340"/>
                </a:lnTo>
                <a:lnTo>
                  <a:pt x="8119533" y="442912"/>
                </a:lnTo>
                <a:lnTo>
                  <a:pt x="8111066" y="439340"/>
                </a:lnTo>
                <a:lnTo>
                  <a:pt x="8111066" y="435768"/>
                </a:lnTo>
                <a:lnTo>
                  <a:pt x="8102600" y="435768"/>
                </a:lnTo>
                <a:lnTo>
                  <a:pt x="8085666" y="442912"/>
                </a:lnTo>
                <a:lnTo>
                  <a:pt x="8077199" y="439340"/>
                </a:lnTo>
                <a:lnTo>
                  <a:pt x="8068733" y="442912"/>
                </a:lnTo>
                <a:lnTo>
                  <a:pt x="8060266" y="442912"/>
                </a:lnTo>
                <a:lnTo>
                  <a:pt x="8051800" y="439340"/>
                </a:lnTo>
                <a:lnTo>
                  <a:pt x="8043333" y="439340"/>
                </a:lnTo>
                <a:lnTo>
                  <a:pt x="8034866" y="442912"/>
                </a:lnTo>
                <a:lnTo>
                  <a:pt x="8026400" y="439340"/>
                </a:lnTo>
                <a:lnTo>
                  <a:pt x="8026400" y="435768"/>
                </a:lnTo>
                <a:lnTo>
                  <a:pt x="7992533" y="435768"/>
                </a:lnTo>
                <a:lnTo>
                  <a:pt x="7992533" y="439340"/>
                </a:lnTo>
                <a:lnTo>
                  <a:pt x="8001000" y="439340"/>
                </a:lnTo>
                <a:lnTo>
                  <a:pt x="8009466" y="435768"/>
                </a:lnTo>
                <a:lnTo>
                  <a:pt x="8017933" y="435768"/>
                </a:lnTo>
                <a:lnTo>
                  <a:pt x="8026400" y="439340"/>
                </a:lnTo>
                <a:lnTo>
                  <a:pt x="8009466" y="446484"/>
                </a:lnTo>
                <a:lnTo>
                  <a:pt x="8009466" y="450056"/>
                </a:lnTo>
                <a:lnTo>
                  <a:pt x="8001000" y="453628"/>
                </a:lnTo>
                <a:lnTo>
                  <a:pt x="7975599" y="453628"/>
                </a:lnTo>
                <a:lnTo>
                  <a:pt x="7967133" y="450056"/>
                </a:lnTo>
                <a:lnTo>
                  <a:pt x="7950200" y="450056"/>
                </a:lnTo>
                <a:lnTo>
                  <a:pt x="7941733" y="453628"/>
                </a:lnTo>
                <a:lnTo>
                  <a:pt x="7933266" y="450056"/>
                </a:lnTo>
                <a:lnTo>
                  <a:pt x="7899400" y="450056"/>
                </a:lnTo>
                <a:lnTo>
                  <a:pt x="7890933" y="453628"/>
                </a:lnTo>
                <a:lnTo>
                  <a:pt x="7874000" y="453628"/>
                </a:lnTo>
                <a:lnTo>
                  <a:pt x="7865533" y="450056"/>
                </a:lnTo>
                <a:lnTo>
                  <a:pt x="7848599" y="450056"/>
                </a:lnTo>
                <a:lnTo>
                  <a:pt x="7840133" y="453628"/>
                </a:lnTo>
                <a:lnTo>
                  <a:pt x="7831666" y="450056"/>
                </a:lnTo>
                <a:lnTo>
                  <a:pt x="7823200" y="450056"/>
                </a:lnTo>
                <a:lnTo>
                  <a:pt x="7814733" y="453628"/>
                </a:lnTo>
                <a:lnTo>
                  <a:pt x="7806266" y="453628"/>
                </a:lnTo>
                <a:lnTo>
                  <a:pt x="7797799" y="450056"/>
                </a:lnTo>
                <a:lnTo>
                  <a:pt x="7789333" y="450056"/>
                </a:lnTo>
                <a:lnTo>
                  <a:pt x="7780866" y="453628"/>
                </a:lnTo>
                <a:lnTo>
                  <a:pt x="7772400" y="450056"/>
                </a:lnTo>
                <a:lnTo>
                  <a:pt x="7763933" y="450056"/>
                </a:lnTo>
                <a:lnTo>
                  <a:pt x="7755466" y="453628"/>
                </a:lnTo>
                <a:lnTo>
                  <a:pt x="7746999" y="453628"/>
                </a:lnTo>
                <a:lnTo>
                  <a:pt x="7738533" y="450056"/>
                </a:lnTo>
                <a:lnTo>
                  <a:pt x="7696199" y="450056"/>
                </a:lnTo>
                <a:lnTo>
                  <a:pt x="7704666" y="453628"/>
                </a:lnTo>
                <a:lnTo>
                  <a:pt x="7713133" y="453628"/>
                </a:lnTo>
                <a:lnTo>
                  <a:pt x="7721600" y="457200"/>
                </a:lnTo>
                <a:lnTo>
                  <a:pt x="7713133" y="460771"/>
                </a:lnTo>
                <a:lnTo>
                  <a:pt x="7713133" y="464343"/>
                </a:lnTo>
                <a:lnTo>
                  <a:pt x="7704666" y="467915"/>
                </a:lnTo>
                <a:lnTo>
                  <a:pt x="7696199" y="467915"/>
                </a:lnTo>
                <a:lnTo>
                  <a:pt x="7696199" y="485775"/>
                </a:lnTo>
                <a:lnTo>
                  <a:pt x="7704666" y="489346"/>
                </a:lnTo>
                <a:lnTo>
                  <a:pt x="7704666" y="492918"/>
                </a:lnTo>
                <a:lnTo>
                  <a:pt x="7696199" y="496490"/>
                </a:lnTo>
                <a:lnTo>
                  <a:pt x="7696199" y="503634"/>
                </a:lnTo>
                <a:lnTo>
                  <a:pt x="7679266" y="510778"/>
                </a:lnTo>
                <a:lnTo>
                  <a:pt x="7679266" y="514350"/>
                </a:lnTo>
                <a:lnTo>
                  <a:pt x="7704666" y="525065"/>
                </a:lnTo>
                <a:lnTo>
                  <a:pt x="7696199" y="528637"/>
                </a:lnTo>
                <a:lnTo>
                  <a:pt x="7696199" y="535781"/>
                </a:lnTo>
                <a:lnTo>
                  <a:pt x="7687733" y="539353"/>
                </a:lnTo>
                <a:lnTo>
                  <a:pt x="7687733" y="542925"/>
                </a:lnTo>
                <a:lnTo>
                  <a:pt x="7670800" y="550068"/>
                </a:lnTo>
                <a:lnTo>
                  <a:pt x="7696199" y="560784"/>
                </a:lnTo>
                <a:lnTo>
                  <a:pt x="7696199" y="567928"/>
                </a:lnTo>
                <a:lnTo>
                  <a:pt x="7687733" y="571500"/>
                </a:lnTo>
                <a:lnTo>
                  <a:pt x="7679266" y="571500"/>
                </a:lnTo>
                <a:lnTo>
                  <a:pt x="7679266" y="575071"/>
                </a:lnTo>
                <a:lnTo>
                  <a:pt x="7670800" y="578643"/>
                </a:lnTo>
                <a:lnTo>
                  <a:pt x="7679266" y="582215"/>
                </a:lnTo>
                <a:lnTo>
                  <a:pt x="7679266" y="589359"/>
                </a:lnTo>
                <a:lnTo>
                  <a:pt x="7670800" y="592931"/>
                </a:lnTo>
                <a:lnTo>
                  <a:pt x="7696199" y="603646"/>
                </a:lnTo>
                <a:lnTo>
                  <a:pt x="7687733" y="607218"/>
                </a:lnTo>
                <a:lnTo>
                  <a:pt x="7679266" y="607218"/>
                </a:lnTo>
                <a:lnTo>
                  <a:pt x="7662333" y="614362"/>
                </a:lnTo>
                <a:lnTo>
                  <a:pt x="7662333" y="621506"/>
                </a:lnTo>
                <a:lnTo>
                  <a:pt x="7679266" y="628650"/>
                </a:lnTo>
                <a:lnTo>
                  <a:pt x="7679266" y="632221"/>
                </a:lnTo>
                <a:lnTo>
                  <a:pt x="7670800" y="635793"/>
                </a:lnTo>
                <a:lnTo>
                  <a:pt x="7670800" y="639365"/>
                </a:lnTo>
                <a:lnTo>
                  <a:pt x="7662333" y="642937"/>
                </a:lnTo>
                <a:lnTo>
                  <a:pt x="7670800" y="646509"/>
                </a:lnTo>
                <a:lnTo>
                  <a:pt x="7670800" y="650081"/>
                </a:lnTo>
                <a:lnTo>
                  <a:pt x="7662333" y="653653"/>
                </a:lnTo>
                <a:lnTo>
                  <a:pt x="7670800" y="657225"/>
                </a:lnTo>
                <a:lnTo>
                  <a:pt x="7670800" y="660796"/>
                </a:lnTo>
                <a:lnTo>
                  <a:pt x="7679266" y="664368"/>
                </a:lnTo>
                <a:lnTo>
                  <a:pt x="7662333" y="671512"/>
                </a:lnTo>
                <a:lnTo>
                  <a:pt x="7662333" y="675084"/>
                </a:lnTo>
                <a:lnTo>
                  <a:pt x="7653866" y="678656"/>
                </a:lnTo>
                <a:lnTo>
                  <a:pt x="7653866" y="685800"/>
                </a:lnTo>
                <a:lnTo>
                  <a:pt x="7662333" y="689371"/>
                </a:lnTo>
                <a:lnTo>
                  <a:pt x="7662333" y="692943"/>
                </a:lnTo>
                <a:lnTo>
                  <a:pt x="7670800" y="696515"/>
                </a:lnTo>
                <a:lnTo>
                  <a:pt x="7662333" y="700087"/>
                </a:lnTo>
                <a:lnTo>
                  <a:pt x="7670800" y="703659"/>
                </a:lnTo>
                <a:lnTo>
                  <a:pt x="7662333" y="707231"/>
                </a:lnTo>
                <a:lnTo>
                  <a:pt x="7653866" y="707231"/>
                </a:lnTo>
                <a:lnTo>
                  <a:pt x="7653866" y="714375"/>
                </a:lnTo>
                <a:lnTo>
                  <a:pt x="7662333" y="717946"/>
                </a:lnTo>
                <a:lnTo>
                  <a:pt x="7662333" y="721518"/>
                </a:lnTo>
                <a:lnTo>
                  <a:pt x="7653866" y="725090"/>
                </a:lnTo>
                <a:lnTo>
                  <a:pt x="7653866" y="732234"/>
                </a:lnTo>
                <a:lnTo>
                  <a:pt x="7662333" y="735806"/>
                </a:lnTo>
                <a:lnTo>
                  <a:pt x="7662333" y="739378"/>
                </a:lnTo>
                <a:lnTo>
                  <a:pt x="7653866" y="742950"/>
                </a:lnTo>
                <a:lnTo>
                  <a:pt x="7645400" y="742950"/>
                </a:lnTo>
                <a:lnTo>
                  <a:pt x="7636933" y="746521"/>
                </a:lnTo>
                <a:lnTo>
                  <a:pt x="7628466" y="746521"/>
                </a:lnTo>
                <a:lnTo>
                  <a:pt x="7628466" y="750093"/>
                </a:lnTo>
                <a:lnTo>
                  <a:pt x="7636933" y="753665"/>
                </a:lnTo>
                <a:lnTo>
                  <a:pt x="7645400" y="753665"/>
                </a:lnTo>
                <a:lnTo>
                  <a:pt x="7653866" y="757237"/>
                </a:lnTo>
                <a:lnTo>
                  <a:pt x="7653866" y="767953"/>
                </a:lnTo>
                <a:lnTo>
                  <a:pt x="7662333" y="764381"/>
                </a:lnTo>
                <a:lnTo>
                  <a:pt x="7670800" y="767953"/>
                </a:lnTo>
                <a:lnTo>
                  <a:pt x="7679266" y="767953"/>
                </a:lnTo>
                <a:lnTo>
                  <a:pt x="7696199" y="775096"/>
                </a:lnTo>
                <a:lnTo>
                  <a:pt x="7687733" y="778668"/>
                </a:lnTo>
                <a:lnTo>
                  <a:pt x="7679266" y="778668"/>
                </a:lnTo>
                <a:lnTo>
                  <a:pt x="7670800" y="775096"/>
                </a:lnTo>
                <a:lnTo>
                  <a:pt x="7662333" y="778668"/>
                </a:lnTo>
                <a:lnTo>
                  <a:pt x="7662333" y="789384"/>
                </a:lnTo>
                <a:lnTo>
                  <a:pt x="7670800" y="789384"/>
                </a:lnTo>
                <a:lnTo>
                  <a:pt x="7679266" y="785812"/>
                </a:lnTo>
                <a:lnTo>
                  <a:pt x="7713133" y="785812"/>
                </a:lnTo>
                <a:lnTo>
                  <a:pt x="7721600" y="789384"/>
                </a:lnTo>
                <a:lnTo>
                  <a:pt x="7738533" y="782240"/>
                </a:lnTo>
                <a:lnTo>
                  <a:pt x="7746999" y="782240"/>
                </a:lnTo>
                <a:lnTo>
                  <a:pt x="7755466" y="785812"/>
                </a:lnTo>
                <a:lnTo>
                  <a:pt x="7763933" y="785812"/>
                </a:lnTo>
                <a:lnTo>
                  <a:pt x="7772400" y="782240"/>
                </a:lnTo>
                <a:lnTo>
                  <a:pt x="7780866" y="785812"/>
                </a:lnTo>
                <a:lnTo>
                  <a:pt x="7789333" y="785812"/>
                </a:lnTo>
                <a:lnTo>
                  <a:pt x="7797799" y="789384"/>
                </a:lnTo>
                <a:lnTo>
                  <a:pt x="7814733" y="789384"/>
                </a:lnTo>
                <a:lnTo>
                  <a:pt x="7823200" y="785812"/>
                </a:lnTo>
                <a:lnTo>
                  <a:pt x="7831666" y="789384"/>
                </a:lnTo>
                <a:lnTo>
                  <a:pt x="7848599" y="789384"/>
                </a:lnTo>
                <a:lnTo>
                  <a:pt x="7848599" y="785812"/>
                </a:lnTo>
                <a:lnTo>
                  <a:pt x="7857066" y="782240"/>
                </a:lnTo>
                <a:lnTo>
                  <a:pt x="7874000" y="789384"/>
                </a:lnTo>
                <a:lnTo>
                  <a:pt x="7882466" y="785812"/>
                </a:lnTo>
                <a:lnTo>
                  <a:pt x="7890933" y="789384"/>
                </a:lnTo>
                <a:lnTo>
                  <a:pt x="7899400" y="785812"/>
                </a:lnTo>
                <a:lnTo>
                  <a:pt x="7907866" y="789384"/>
                </a:lnTo>
                <a:lnTo>
                  <a:pt x="7924800" y="789384"/>
                </a:lnTo>
                <a:lnTo>
                  <a:pt x="7933266" y="792956"/>
                </a:lnTo>
                <a:lnTo>
                  <a:pt x="7941733" y="792956"/>
                </a:lnTo>
                <a:lnTo>
                  <a:pt x="7933266" y="789384"/>
                </a:lnTo>
                <a:lnTo>
                  <a:pt x="7941733" y="785812"/>
                </a:lnTo>
                <a:lnTo>
                  <a:pt x="7950200" y="785812"/>
                </a:lnTo>
                <a:lnTo>
                  <a:pt x="7958666" y="789384"/>
                </a:lnTo>
                <a:lnTo>
                  <a:pt x="7958666" y="800100"/>
                </a:lnTo>
                <a:lnTo>
                  <a:pt x="8051800" y="800100"/>
                </a:lnTo>
                <a:lnTo>
                  <a:pt x="8068733" y="807243"/>
                </a:lnTo>
                <a:lnTo>
                  <a:pt x="8077199" y="807243"/>
                </a:lnTo>
                <a:lnTo>
                  <a:pt x="8085666" y="810815"/>
                </a:lnTo>
                <a:lnTo>
                  <a:pt x="8094133" y="810815"/>
                </a:lnTo>
                <a:lnTo>
                  <a:pt x="8102600" y="807243"/>
                </a:lnTo>
                <a:lnTo>
                  <a:pt x="8119533" y="807243"/>
                </a:lnTo>
                <a:lnTo>
                  <a:pt x="8128000" y="810815"/>
                </a:lnTo>
                <a:lnTo>
                  <a:pt x="8136466" y="810815"/>
                </a:lnTo>
                <a:lnTo>
                  <a:pt x="8144933" y="807243"/>
                </a:lnTo>
                <a:lnTo>
                  <a:pt x="8153400" y="807243"/>
                </a:lnTo>
                <a:lnTo>
                  <a:pt x="8144933" y="803671"/>
                </a:lnTo>
                <a:lnTo>
                  <a:pt x="8136466" y="807243"/>
                </a:lnTo>
                <a:lnTo>
                  <a:pt x="8128000" y="803671"/>
                </a:lnTo>
                <a:lnTo>
                  <a:pt x="8119533" y="803671"/>
                </a:lnTo>
                <a:lnTo>
                  <a:pt x="8111066" y="807243"/>
                </a:lnTo>
                <a:lnTo>
                  <a:pt x="8094133" y="807243"/>
                </a:lnTo>
                <a:lnTo>
                  <a:pt x="8085666" y="803671"/>
                </a:lnTo>
                <a:lnTo>
                  <a:pt x="8077199" y="803671"/>
                </a:lnTo>
                <a:lnTo>
                  <a:pt x="8068733" y="800100"/>
                </a:lnTo>
                <a:lnTo>
                  <a:pt x="8077199" y="796528"/>
                </a:lnTo>
                <a:lnTo>
                  <a:pt x="8085666" y="796528"/>
                </a:lnTo>
                <a:lnTo>
                  <a:pt x="8085666" y="785812"/>
                </a:lnTo>
                <a:lnTo>
                  <a:pt x="8043333" y="785812"/>
                </a:lnTo>
                <a:lnTo>
                  <a:pt x="8034866" y="782240"/>
                </a:lnTo>
                <a:lnTo>
                  <a:pt x="8051800" y="775096"/>
                </a:lnTo>
                <a:lnTo>
                  <a:pt x="8060266" y="778668"/>
                </a:lnTo>
                <a:lnTo>
                  <a:pt x="8068733" y="778668"/>
                </a:lnTo>
                <a:lnTo>
                  <a:pt x="8077199" y="775096"/>
                </a:lnTo>
                <a:lnTo>
                  <a:pt x="8102600" y="775096"/>
                </a:lnTo>
                <a:lnTo>
                  <a:pt x="8119533" y="782240"/>
                </a:lnTo>
                <a:lnTo>
                  <a:pt x="8119533" y="785812"/>
                </a:lnTo>
                <a:lnTo>
                  <a:pt x="8128000" y="789384"/>
                </a:lnTo>
                <a:lnTo>
                  <a:pt x="8128000" y="792956"/>
                </a:lnTo>
                <a:lnTo>
                  <a:pt x="8136466" y="796528"/>
                </a:lnTo>
                <a:lnTo>
                  <a:pt x="8144933" y="796528"/>
                </a:lnTo>
                <a:lnTo>
                  <a:pt x="8153400" y="792956"/>
                </a:lnTo>
                <a:lnTo>
                  <a:pt x="8170333" y="792956"/>
                </a:lnTo>
                <a:lnTo>
                  <a:pt x="8187266" y="785812"/>
                </a:lnTo>
                <a:lnTo>
                  <a:pt x="8187266" y="782240"/>
                </a:lnTo>
                <a:lnTo>
                  <a:pt x="8195733" y="778668"/>
                </a:lnTo>
                <a:lnTo>
                  <a:pt x="8204200" y="782240"/>
                </a:lnTo>
                <a:lnTo>
                  <a:pt x="8212666" y="778668"/>
                </a:lnTo>
                <a:lnTo>
                  <a:pt x="8221133" y="778668"/>
                </a:lnTo>
                <a:lnTo>
                  <a:pt x="8246533" y="789384"/>
                </a:lnTo>
                <a:lnTo>
                  <a:pt x="8246533" y="792956"/>
                </a:lnTo>
                <a:lnTo>
                  <a:pt x="8280400" y="792956"/>
                </a:lnTo>
                <a:lnTo>
                  <a:pt x="8297333" y="800100"/>
                </a:lnTo>
                <a:lnTo>
                  <a:pt x="8288866" y="803671"/>
                </a:lnTo>
                <a:lnTo>
                  <a:pt x="8280400" y="803671"/>
                </a:lnTo>
                <a:lnTo>
                  <a:pt x="8271933" y="807243"/>
                </a:lnTo>
                <a:lnTo>
                  <a:pt x="8255000" y="807243"/>
                </a:lnTo>
                <a:lnTo>
                  <a:pt x="8263466" y="807243"/>
                </a:lnTo>
                <a:lnTo>
                  <a:pt x="8280400" y="814387"/>
                </a:lnTo>
                <a:lnTo>
                  <a:pt x="8288866" y="814387"/>
                </a:lnTo>
                <a:lnTo>
                  <a:pt x="8297333" y="817959"/>
                </a:lnTo>
                <a:lnTo>
                  <a:pt x="8348133" y="817959"/>
                </a:lnTo>
                <a:lnTo>
                  <a:pt x="8356600" y="814387"/>
                </a:lnTo>
                <a:lnTo>
                  <a:pt x="8381999" y="814387"/>
                </a:lnTo>
                <a:lnTo>
                  <a:pt x="8390466" y="810815"/>
                </a:lnTo>
                <a:lnTo>
                  <a:pt x="8398933" y="814387"/>
                </a:lnTo>
                <a:lnTo>
                  <a:pt x="8407400" y="810815"/>
                </a:lnTo>
                <a:lnTo>
                  <a:pt x="8441266" y="810815"/>
                </a:lnTo>
                <a:lnTo>
                  <a:pt x="8449733" y="807243"/>
                </a:lnTo>
                <a:lnTo>
                  <a:pt x="8441266" y="803671"/>
                </a:lnTo>
                <a:lnTo>
                  <a:pt x="8441266" y="800100"/>
                </a:lnTo>
                <a:lnTo>
                  <a:pt x="8407400" y="800100"/>
                </a:lnTo>
                <a:lnTo>
                  <a:pt x="8415866" y="803671"/>
                </a:lnTo>
                <a:lnTo>
                  <a:pt x="8407400" y="807243"/>
                </a:lnTo>
                <a:lnTo>
                  <a:pt x="8390466" y="807243"/>
                </a:lnTo>
                <a:lnTo>
                  <a:pt x="8381999" y="803671"/>
                </a:lnTo>
                <a:lnTo>
                  <a:pt x="8381999" y="792956"/>
                </a:lnTo>
                <a:lnTo>
                  <a:pt x="8390466" y="789384"/>
                </a:lnTo>
                <a:lnTo>
                  <a:pt x="8415866" y="789384"/>
                </a:lnTo>
                <a:lnTo>
                  <a:pt x="8424333" y="792956"/>
                </a:lnTo>
                <a:lnTo>
                  <a:pt x="8449733" y="782240"/>
                </a:lnTo>
                <a:lnTo>
                  <a:pt x="8458200" y="785812"/>
                </a:lnTo>
                <a:lnTo>
                  <a:pt x="8466666" y="785812"/>
                </a:lnTo>
                <a:lnTo>
                  <a:pt x="8475133" y="782240"/>
                </a:lnTo>
                <a:lnTo>
                  <a:pt x="8483600" y="782240"/>
                </a:lnTo>
                <a:lnTo>
                  <a:pt x="8483600" y="778668"/>
                </a:lnTo>
                <a:lnTo>
                  <a:pt x="8475133" y="775096"/>
                </a:lnTo>
                <a:lnTo>
                  <a:pt x="8475133" y="767953"/>
                </a:lnTo>
                <a:lnTo>
                  <a:pt x="8466666" y="764381"/>
                </a:lnTo>
                <a:lnTo>
                  <a:pt x="8475133" y="760809"/>
                </a:lnTo>
                <a:lnTo>
                  <a:pt x="8466666" y="757237"/>
                </a:lnTo>
                <a:lnTo>
                  <a:pt x="8475133" y="753665"/>
                </a:lnTo>
                <a:lnTo>
                  <a:pt x="8466666" y="750093"/>
                </a:lnTo>
                <a:lnTo>
                  <a:pt x="8466666" y="732234"/>
                </a:lnTo>
                <a:lnTo>
                  <a:pt x="8458200" y="728662"/>
                </a:lnTo>
                <a:lnTo>
                  <a:pt x="8458200" y="725090"/>
                </a:lnTo>
                <a:lnTo>
                  <a:pt x="8449733" y="721518"/>
                </a:lnTo>
                <a:lnTo>
                  <a:pt x="8449733" y="717946"/>
                </a:lnTo>
                <a:lnTo>
                  <a:pt x="8458200" y="714375"/>
                </a:lnTo>
                <a:lnTo>
                  <a:pt x="8458200" y="710803"/>
                </a:lnTo>
                <a:lnTo>
                  <a:pt x="8449733" y="707231"/>
                </a:lnTo>
                <a:lnTo>
                  <a:pt x="8449733" y="675084"/>
                </a:lnTo>
                <a:lnTo>
                  <a:pt x="8441266" y="671512"/>
                </a:lnTo>
                <a:lnTo>
                  <a:pt x="8441266" y="653653"/>
                </a:lnTo>
                <a:lnTo>
                  <a:pt x="8432800" y="650081"/>
                </a:lnTo>
                <a:lnTo>
                  <a:pt x="8432800" y="635793"/>
                </a:lnTo>
                <a:lnTo>
                  <a:pt x="8424333" y="632221"/>
                </a:lnTo>
                <a:lnTo>
                  <a:pt x="8424333" y="628650"/>
                </a:lnTo>
                <a:lnTo>
                  <a:pt x="8432800" y="625078"/>
                </a:lnTo>
                <a:lnTo>
                  <a:pt x="8424333" y="621506"/>
                </a:lnTo>
                <a:lnTo>
                  <a:pt x="8424333" y="607218"/>
                </a:lnTo>
                <a:lnTo>
                  <a:pt x="8415866" y="603646"/>
                </a:lnTo>
                <a:lnTo>
                  <a:pt x="8415866" y="589359"/>
                </a:lnTo>
                <a:lnTo>
                  <a:pt x="8407400" y="585787"/>
                </a:lnTo>
                <a:lnTo>
                  <a:pt x="8415866" y="582215"/>
                </a:lnTo>
                <a:lnTo>
                  <a:pt x="8415866" y="575071"/>
                </a:lnTo>
                <a:lnTo>
                  <a:pt x="8407400" y="571500"/>
                </a:lnTo>
                <a:lnTo>
                  <a:pt x="8407400" y="560784"/>
                </a:lnTo>
                <a:lnTo>
                  <a:pt x="8398933" y="557212"/>
                </a:lnTo>
                <a:lnTo>
                  <a:pt x="8407400" y="553640"/>
                </a:lnTo>
                <a:lnTo>
                  <a:pt x="8407400" y="550068"/>
                </a:lnTo>
                <a:lnTo>
                  <a:pt x="8398933" y="546496"/>
                </a:lnTo>
                <a:lnTo>
                  <a:pt x="8407400" y="542925"/>
                </a:lnTo>
                <a:lnTo>
                  <a:pt x="8407400" y="535781"/>
                </a:lnTo>
                <a:lnTo>
                  <a:pt x="8390466" y="528637"/>
                </a:lnTo>
                <a:lnTo>
                  <a:pt x="8390466" y="514350"/>
                </a:lnTo>
                <a:lnTo>
                  <a:pt x="8398933" y="510778"/>
                </a:lnTo>
                <a:lnTo>
                  <a:pt x="8390466" y="507206"/>
                </a:lnTo>
                <a:lnTo>
                  <a:pt x="8390466" y="500062"/>
                </a:lnTo>
                <a:lnTo>
                  <a:pt x="8381999" y="496490"/>
                </a:lnTo>
                <a:lnTo>
                  <a:pt x="8381999" y="471487"/>
                </a:lnTo>
                <a:lnTo>
                  <a:pt x="8373533" y="467915"/>
                </a:lnTo>
                <a:lnTo>
                  <a:pt x="8381999" y="464343"/>
                </a:lnTo>
                <a:lnTo>
                  <a:pt x="8373533" y="460771"/>
                </a:lnTo>
                <a:lnTo>
                  <a:pt x="8373533" y="442912"/>
                </a:lnTo>
                <a:lnTo>
                  <a:pt x="8365066" y="439340"/>
                </a:lnTo>
                <a:lnTo>
                  <a:pt x="8365066" y="435768"/>
                </a:lnTo>
                <a:lnTo>
                  <a:pt x="8373533" y="432196"/>
                </a:lnTo>
                <a:lnTo>
                  <a:pt x="8365066" y="428625"/>
                </a:lnTo>
                <a:lnTo>
                  <a:pt x="8348133" y="428625"/>
                </a:lnTo>
                <a:close/>
              </a:path>
            </a:pathLst>
          </a:custGeom>
          <a:solidFill>
            <a:srgbClr val="A37A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4301066" cy="885825"/>
          </a:xfrm>
          <a:custGeom>
            <a:avLst/>
            <a:gdLst/>
            <a:ahLst/>
            <a:cxnLst/>
            <a:rect l="l" t="t" r="r" b="b"/>
            <a:pathLst>
              <a:path w="4301066" h="885825">
                <a:moveTo>
                  <a:pt x="0" y="0"/>
                </a:moveTo>
                <a:moveTo>
                  <a:pt x="3437466" y="428625"/>
                </a:moveTo>
                <a:lnTo>
                  <a:pt x="3437466" y="435768"/>
                </a:lnTo>
                <a:lnTo>
                  <a:pt x="3445933" y="439340"/>
                </a:lnTo>
                <a:lnTo>
                  <a:pt x="3437466" y="442912"/>
                </a:lnTo>
                <a:lnTo>
                  <a:pt x="3437466" y="446484"/>
                </a:lnTo>
                <a:lnTo>
                  <a:pt x="3429000" y="450056"/>
                </a:lnTo>
                <a:lnTo>
                  <a:pt x="3429000" y="464343"/>
                </a:lnTo>
                <a:lnTo>
                  <a:pt x="3437466" y="467915"/>
                </a:lnTo>
                <a:lnTo>
                  <a:pt x="3437466" y="471487"/>
                </a:lnTo>
                <a:lnTo>
                  <a:pt x="3429000" y="475059"/>
                </a:lnTo>
                <a:lnTo>
                  <a:pt x="3412066" y="475059"/>
                </a:lnTo>
                <a:lnTo>
                  <a:pt x="3403600" y="478631"/>
                </a:lnTo>
                <a:lnTo>
                  <a:pt x="3412066" y="482203"/>
                </a:lnTo>
                <a:lnTo>
                  <a:pt x="3412066" y="485775"/>
                </a:lnTo>
                <a:lnTo>
                  <a:pt x="3403600" y="489346"/>
                </a:lnTo>
                <a:lnTo>
                  <a:pt x="3412066" y="492918"/>
                </a:lnTo>
                <a:lnTo>
                  <a:pt x="3412066" y="496490"/>
                </a:lnTo>
                <a:lnTo>
                  <a:pt x="3420533" y="500062"/>
                </a:lnTo>
                <a:lnTo>
                  <a:pt x="3420533" y="507206"/>
                </a:lnTo>
                <a:lnTo>
                  <a:pt x="3429000" y="510778"/>
                </a:lnTo>
                <a:lnTo>
                  <a:pt x="3429000" y="517921"/>
                </a:lnTo>
                <a:lnTo>
                  <a:pt x="3437466" y="517921"/>
                </a:lnTo>
                <a:lnTo>
                  <a:pt x="3445933" y="521493"/>
                </a:lnTo>
                <a:lnTo>
                  <a:pt x="3462866" y="521493"/>
                </a:lnTo>
                <a:lnTo>
                  <a:pt x="3471333" y="525065"/>
                </a:lnTo>
                <a:lnTo>
                  <a:pt x="3462866" y="528637"/>
                </a:lnTo>
                <a:lnTo>
                  <a:pt x="3437466" y="528637"/>
                </a:lnTo>
                <a:lnTo>
                  <a:pt x="3429000" y="532209"/>
                </a:lnTo>
                <a:lnTo>
                  <a:pt x="3395133" y="532209"/>
                </a:lnTo>
                <a:lnTo>
                  <a:pt x="3403600" y="535781"/>
                </a:lnTo>
                <a:lnTo>
                  <a:pt x="3420533" y="535781"/>
                </a:lnTo>
                <a:lnTo>
                  <a:pt x="3437466" y="542925"/>
                </a:lnTo>
                <a:lnTo>
                  <a:pt x="3420533" y="550068"/>
                </a:lnTo>
                <a:lnTo>
                  <a:pt x="3395133" y="550068"/>
                </a:lnTo>
                <a:lnTo>
                  <a:pt x="3395133" y="553640"/>
                </a:lnTo>
                <a:lnTo>
                  <a:pt x="3403600" y="557212"/>
                </a:lnTo>
                <a:lnTo>
                  <a:pt x="3412066" y="557212"/>
                </a:lnTo>
                <a:lnTo>
                  <a:pt x="3420533" y="560784"/>
                </a:lnTo>
                <a:lnTo>
                  <a:pt x="3420533" y="564356"/>
                </a:lnTo>
                <a:lnTo>
                  <a:pt x="3429000" y="567928"/>
                </a:lnTo>
                <a:lnTo>
                  <a:pt x="3429000" y="578643"/>
                </a:lnTo>
                <a:lnTo>
                  <a:pt x="3437466" y="582215"/>
                </a:lnTo>
                <a:lnTo>
                  <a:pt x="3454400" y="582215"/>
                </a:lnTo>
                <a:lnTo>
                  <a:pt x="3462866" y="585787"/>
                </a:lnTo>
                <a:lnTo>
                  <a:pt x="3462866" y="589359"/>
                </a:lnTo>
                <a:lnTo>
                  <a:pt x="3471333" y="592931"/>
                </a:lnTo>
                <a:lnTo>
                  <a:pt x="3462866" y="596503"/>
                </a:lnTo>
                <a:lnTo>
                  <a:pt x="3437466" y="596503"/>
                </a:lnTo>
                <a:lnTo>
                  <a:pt x="3429000" y="600075"/>
                </a:lnTo>
                <a:lnTo>
                  <a:pt x="3420533" y="600075"/>
                </a:lnTo>
                <a:lnTo>
                  <a:pt x="3429000" y="603646"/>
                </a:lnTo>
                <a:lnTo>
                  <a:pt x="3437466" y="603646"/>
                </a:lnTo>
                <a:lnTo>
                  <a:pt x="3445933" y="607218"/>
                </a:lnTo>
                <a:lnTo>
                  <a:pt x="3429000" y="614362"/>
                </a:lnTo>
                <a:lnTo>
                  <a:pt x="3420533" y="614362"/>
                </a:lnTo>
                <a:lnTo>
                  <a:pt x="3412066" y="617934"/>
                </a:lnTo>
                <a:lnTo>
                  <a:pt x="3420533" y="621506"/>
                </a:lnTo>
                <a:lnTo>
                  <a:pt x="3420533" y="625078"/>
                </a:lnTo>
                <a:lnTo>
                  <a:pt x="3403600" y="632221"/>
                </a:lnTo>
                <a:lnTo>
                  <a:pt x="3412066" y="632221"/>
                </a:lnTo>
                <a:lnTo>
                  <a:pt x="3420533" y="635793"/>
                </a:lnTo>
                <a:lnTo>
                  <a:pt x="3429000" y="635793"/>
                </a:lnTo>
                <a:lnTo>
                  <a:pt x="3437466" y="639365"/>
                </a:lnTo>
                <a:lnTo>
                  <a:pt x="3454400" y="639365"/>
                </a:lnTo>
                <a:lnTo>
                  <a:pt x="3462866" y="642937"/>
                </a:lnTo>
                <a:lnTo>
                  <a:pt x="3454400" y="646509"/>
                </a:lnTo>
                <a:lnTo>
                  <a:pt x="3429000" y="646509"/>
                </a:lnTo>
                <a:lnTo>
                  <a:pt x="3429000" y="650081"/>
                </a:lnTo>
                <a:lnTo>
                  <a:pt x="3437466" y="650081"/>
                </a:lnTo>
                <a:lnTo>
                  <a:pt x="3445933" y="653653"/>
                </a:lnTo>
                <a:lnTo>
                  <a:pt x="3454400" y="653653"/>
                </a:lnTo>
                <a:lnTo>
                  <a:pt x="3462866" y="657225"/>
                </a:lnTo>
                <a:lnTo>
                  <a:pt x="3462866" y="660796"/>
                </a:lnTo>
                <a:lnTo>
                  <a:pt x="3454400" y="664368"/>
                </a:lnTo>
                <a:lnTo>
                  <a:pt x="3445933" y="660796"/>
                </a:lnTo>
                <a:lnTo>
                  <a:pt x="3445933" y="664368"/>
                </a:lnTo>
                <a:lnTo>
                  <a:pt x="3454400" y="667940"/>
                </a:lnTo>
                <a:lnTo>
                  <a:pt x="3445933" y="671512"/>
                </a:lnTo>
                <a:lnTo>
                  <a:pt x="3437466" y="671512"/>
                </a:lnTo>
                <a:lnTo>
                  <a:pt x="3429000" y="675084"/>
                </a:lnTo>
                <a:lnTo>
                  <a:pt x="3420533" y="675084"/>
                </a:lnTo>
                <a:lnTo>
                  <a:pt x="3429000" y="675084"/>
                </a:lnTo>
                <a:lnTo>
                  <a:pt x="3437466" y="678656"/>
                </a:lnTo>
                <a:lnTo>
                  <a:pt x="3445933" y="678656"/>
                </a:lnTo>
                <a:lnTo>
                  <a:pt x="3454400" y="682228"/>
                </a:lnTo>
                <a:lnTo>
                  <a:pt x="3445933" y="685800"/>
                </a:lnTo>
                <a:lnTo>
                  <a:pt x="3437466" y="685800"/>
                </a:lnTo>
                <a:lnTo>
                  <a:pt x="3429000" y="689371"/>
                </a:lnTo>
                <a:lnTo>
                  <a:pt x="3395133" y="689371"/>
                </a:lnTo>
                <a:lnTo>
                  <a:pt x="3403600" y="692943"/>
                </a:lnTo>
                <a:lnTo>
                  <a:pt x="3445933" y="692943"/>
                </a:lnTo>
                <a:lnTo>
                  <a:pt x="3462866" y="700087"/>
                </a:lnTo>
                <a:lnTo>
                  <a:pt x="3462866" y="703659"/>
                </a:lnTo>
                <a:lnTo>
                  <a:pt x="3445933" y="710803"/>
                </a:lnTo>
                <a:lnTo>
                  <a:pt x="3437466" y="710803"/>
                </a:lnTo>
                <a:lnTo>
                  <a:pt x="3429000" y="707231"/>
                </a:lnTo>
                <a:lnTo>
                  <a:pt x="3420533" y="707231"/>
                </a:lnTo>
                <a:lnTo>
                  <a:pt x="3412066" y="710803"/>
                </a:lnTo>
                <a:lnTo>
                  <a:pt x="3420533" y="710803"/>
                </a:lnTo>
                <a:lnTo>
                  <a:pt x="3437466" y="717946"/>
                </a:lnTo>
                <a:lnTo>
                  <a:pt x="3437466" y="725090"/>
                </a:lnTo>
                <a:lnTo>
                  <a:pt x="3429000" y="728662"/>
                </a:lnTo>
                <a:lnTo>
                  <a:pt x="3395133" y="728662"/>
                </a:lnTo>
                <a:lnTo>
                  <a:pt x="3403600" y="728662"/>
                </a:lnTo>
                <a:lnTo>
                  <a:pt x="3420533" y="735806"/>
                </a:lnTo>
                <a:lnTo>
                  <a:pt x="3429000" y="735806"/>
                </a:lnTo>
                <a:lnTo>
                  <a:pt x="3437466" y="739378"/>
                </a:lnTo>
                <a:lnTo>
                  <a:pt x="3437466" y="742950"/>
                </a:lnTo>
                <a:lnTo>
                  <a:pt x="3429000" y="746521"/>
                </a:lnTo>
                <a:lnTo>
                  <a:pt x="3420533" y="746521"/>
                </a:lnTo>
                <a:lnTo>
                  <a:pt x="3412066" y="750093"/>
                </a:lnTo>
                <a:lnTo>
                  <a:pt x="3403600" y="750093"/>
                </a:lnTo>
                <a:lnTo>
                  <a:pt x="3403600" y="757237"/>
                </a:lnTo>
                <a:lnTo>
                  <a:pt x="3412066" y="760809"/>
                </a:lnTo>
                <a:lnTo>
                  <a:pt x="3420533" y="760809"/>
                </a:lnTo>
                <a:lnTo>
                  <a:pt x="3429000" y="764381"/>
                </a:lnTo>
                <a:lnTo>
                  <a:pt x="3395133" y="778668"/>
                </a:lnTo>
                <a:lnTo>
                  <a:pt x="3386666" y="778668"/>
                </a:lnTo>
                <a:lnTo>
                  <a:pt x="3395133" y="782240"/>
                </a:lnTo>
                <a:lnTo>
                  <a:pt x="3395133" y="792956"/>
                </a:lnTo>
                <a:lnTo>
                  <a:pt x="3386666" y="796528"/>
                </a:lnTo>
                <a:lnTo>
                  <a:pt x="3378200" y="796528"/>
                </a:lnTo>
                <a:lnTo>
                  <a:pt x="3369733" y="792956"/>
                </a:lnTo>
                <a:lnTo>
                  <a:pt x="3361266" y="796528"/>
                </a:lnTo>
                <a:lnTo>
                  <a:pt x="3352800" y="796528"/>
                </a:lnTo>
                <a:lnTo>
                  <a:pt x="3352800" y="800100"/>
                </a:lnTo>
                <a:lnTo>
                  <a:pt x="3361266" y="800100"/>
                </a:lnTo>
                <a:lnTo>
                  <a:pt x="3369733" y="803671"/>
                </a:lnTo>
                <a:lnTo>
                  <a:pt x="3386666" y="803671"/>
                </a:lnTo>
                <a:lnTo>
                  <a:pt x="3395133" y="807243"/>
                </a:lnTo>
                <a:lnTo>
                  <a:pt x="3395133" y="814387"/>
                </a:lnTo>
                <a:lnTo>
                  <a:pt x="3420533" y="814387"/>
                </a:lnTo>
                <a:lnTo>
                  <a:pt x="3429000" y="810815"/>
                </a:lnTo>
                <a:lnTo>
                  <a:pt x="3437466" y="814387"/>
                </a:lnTo>
                <a:lnTo>
                  <a:pt x="3454400" y="807243"/>
                </a:lnTo>
                <a:lnTo>
                  <a:pt x="3462866" y="810815"/>
                </a:lnTo>
                <a:lnTo>
                  <a:pt x="3462866" y="814387"/>
                </a:lnTo>
                <a:lnTo>
                  <a:pt x="3454400" y="817959"/>
                </a:lnTo>
                <a:lnTo>
                  <a:pt x="3471333" y="825103"/>
                </a:lnTo>
                <a:lnTo>
                  <a:pt x="3471333" y="828675"/>
                </a:lnTo>
                <a:lnTo>
                  <a:pt x="3462866" y="832246"/>
                </a:lnTo>
                <a:lnTo>
                  <a:pt x="3462866" y="839390"/>
                </a:lnTo>
                <a:lnTo>
                  <a:pt x="3454400" y="842962"/>
                </a:lnTo>
                <a:lnTo>
                  <a:pt x="3445933" y="839390"/>
                </a:lnTo>
                <a:lnTo>
                  <a:pt x="3437466" y="842962"/>
                </a:lnTo>
                <a:lnTo>
                  <a:pt x="3429000" y="842962"/>
                </a:lnTo>
                <a:lnTo>
                  <a:pt x="3437466" y="846534"/>
                </a:lnTo>
                <a:lnTo>
                  <a:pt x="3462866" y="846534"/>
                </a:lnTo>
                <a:lnTo>
                  <a:pt x="3462866" y="839390"/>
                </a:lnTo>
                <a:lnTo>
                  <a:pt x="3471333" y="835818"/>
                </a:lnTo>
                <a:lnTo>
                  <a:pt x="3479800" y="839390"/>
                </a:lnTo>
                <a:lnTo>
                  <a:pt x="3479800" y="842962"/>
                </a:lnTo>
                <a:lnTo>
                  <a:pt x="3488266" y="846534"/>
                </a:lnTo>
                <a:lnTo>
                  <a:pt x="3479800" y="850106"/>
                </a:lnTo>
                <a:lnTo>
                  <a:pt x="3488266" y="853678"/>
                </a:lnTo>
                <a:lnTo>
                  <a:pt x="3488266" y="857250"/>
                </a:lnTo>
                <a:lnTo>
                  <a:pt x="3479800" y="860821"/>
                </a:lnTo>
                <a:lnTo>
                  <a:pt x="3445933" y="860821"/>
                </a:lnTo>
                <a:lnTo>
                  <a:pt x="3437466" y="864393"/>
                </a:lnTo>
                <a:lnTo>
                  <a:pt x="3445933" y="864393"/>
                </a:lnTo>
                <a:lnTo>
                  <a:pt x="3454400" y="867965"/>
                </a:lnTo>
                <a:lnTo>
                  <a:pt x="3454400" y="871537"/>
                </a:lnTo>
                <a:lnTo>
                  <a:pt x="3462866" y="867965"/>
                </a:lnTo>
                <a:lnTo>
                  <a:pt x="3496733" y="867965"/>
                </a:lnTo>
                <a:lnTo>
                  <a:pt x="3505200" y="871537"/>
                </a:lnTo>
                <a:lnTo>
                  <a:pt x="3505200" y="867965"/>
                </a:lnTo>
                <a:lnTo>
                  <a:pt x="3522133" y="860821"/>
                </a:lnTo>
                <a:lnTo>
                  <a:pt x="3539066" y="867965"/>
                </a:lnTo>
                <a:lnTo>
                  <a:pt x="3539066" y="875109"/>
                </a:lnTo>
                <a:lnTo>
                  <a:pt x="3530600" y="878681"/>
                </a:lnTo>
                <a:lnTo>
                  <a:pt x="3522133" y="878681"/>
                </a:lnTo>
                <a:lnTo>
                  <a:pt x="3530600" y="878681"/>
                </a:lnTo>
                <a:lnTo>
                  <a:pt x="3539066" y="882253"/>
                </a:lnTo>
                <a:lnTo>
                  <a:pt x="3539066" y="885825"/>
                </a:lnTo>
                <a:lnTo>
                  <a:pt x="3547533" y="882253"/>
                </a:lnTo>
                <a:lnTo>
                  <a:pt x="3556000" y="882253"/>
                </a:lnTo>
                <a:lnTo>
                  <a:pt x="3564466" y="878681"/>
                </a:lnTo>
                <a:lnTo>
                  <a:pt x="3564466" y="875109"/>
                </a:lnTo>
                <a:lnTo>
                  <a:pt x="3572933" y="871537"/>
                </a:lnTo>
                <a:lnTo>
                  <a:pt x="3581400" y="871537"/>
                </a:lnTo>
                <a:lnTo>
                  <a:pt x="3589866" y="875109"/>
                </a:lnTo>
                <a:lnTo>
                  <a:pt x="3589866" y="871537"/>
                </a:lnTo>
                <a:lnTo>
                  <a:pt x="3598333" y="867965"/>
                </a:lnTo>
                <a:lnTo>
                  <a:pt x="3615266" y="867965"/>
                </a:lnTo>
                <a:lnTo>
                  <a:pt x="3623733" y="864393"/>
                </a:lnTo>
                <a:lnTo>
                  <a:pt x="3632199" y="867965"/>
                </a:lnTo>
                <a:lnTo>
                  <a:pt x="3632199" y="871537"/>
                </a:lnTo>
                <a:lnTo>
                  <a:pt x="3632199" y="867965"/>
                </a:lnTo>
                <a:lnTo>
                  <a:pt x="3640666" y="864393"/>
                </a:lnTo>
                <a:lnTo>
                  <a:pt x="3649133" y="867965"/>
                </a:lnTo>
                <a:lnTo>
                  <a:pt x="3657600" y="867965"/>
                </a:lnTo>
                <a:lnTo>
                  <a:pt x="3666066" y="864393"/>
                </a:lnTo>
                <a:lnTo>
                  <a:pt x="3674533" y="867965"/>
                </a:lnTo>
                <a:lnTo>
                  <a:pt x="3674533" y="875109"/>
                </a:lnTo>
                <a:lnTo>
                  <a:pt x="3699933" y="875109"/>
                </a:lnTo>
                <a:lnTo>
                  <a:pt x="3699933" y="871537"/>
                </a:lnTo>
                <a:lnTo>
                  <a:pt x="3708400" y="867965"/>
                </a:lnTo>
                <a:lnTo>
                  <a:pt x="3699933" y="864393"/>
                </a:lnTo>
                <a:lnTo>
                  <a:pt x="3691466" y="864393"/>
                </a:lnTo>
                <a:lnTo>
                  <a:pt x="3683000" y="860821"/>
                </a:lnTo>
                <a:lnTo>
                  <a:pt x="3674533" y="860821"/>
                </a:lnTo>
                <a:lnTo>
                  <a:pt x="3666066" y="857250"/>
                </a:lnTo>
                <a:lnTo>
                  <a:pt x="3657600" y="860821"/>
                </a:lnTo>
                <a:lnTo>
                  <a:pt x="3649133" y="860821"/>
                </a:lnTo>
                <a:lnTo>
                  <a:pt x="3632199" y="853678"/>
                </a:lnTo>
                <a:lnTo>
                  <a:pt x="3640666" y="850106"/>
                </a:lnTo>
                <a:lnTo>
                  <a:pt x="3691466" y="850106"/>
                </a:lnTo>
                <a:lnTo>
                  <a:pt x="3699933" y="846534"/>
                </a:lnTo>
                <a:lnTo>
                  <a:pt x="3742266" y="846534"/>
                </a:lnTo>
                <a:lnTo>
                  <a:pt x="3750733" y="850106"/>
                </a:lnTo>
                <a:lnTo>
                  <a:pt x="3759199" y="846534"/>
                </a:lnTo>
                <a:lnTo>
                  <a:pt x="3767666" y="850106"/>
                </a:lnTo>
                <a:lnTo>
                  <a:pt x="3818466" y="850106"/>
                </a:lnTo>
                <a:lnTo>
                  <a:pt x="3826933" y="853678"/>
                </a:lnTo>
                <a:lnTo>
                  <a:pt x="3835400" y="850106"/>
                </a:lnTo>
                <a:lnTo>
                  <a:pt x="3843866" y="850106"/>
                </a:lnTo>
                <a:lnTo>
                  <a:pt x="3852333" y="853678"/>
                </a:lnTo>
                <a:lnTo>
                  <a:pt x="3860800" y="850106"/>
                </a:lnTo>
                <a:lnTo>
                  <a:pt x="3869266" y="850106"/>
                </a:lnTo>
                <a:lnTo>
                  <a:pt x="3860800" y="850106"/>
                </a:lnTo>
                <a:lnTo>
                  <a:pt x="3852333" y="846534"/>
                </a:lnTo>
                <a:lnTo>
                  <a:pt x="3860800" y="842962"/>
                </a:lnTo>
                <a:lnTo>
                  <a:pt x="3869266" y="842962"/>
                </a:lnTo>
                <a:lnTo>
                  <a:pt x="3869266" y="839390"/>
                </a:lnTo>
                <a:lnTo>
                  <a:pt x="3860800" y="839390"/>
                </a:lnTo>
                <a:lnTo>
                  <a:pt x="3835400" y="850106"/>
                </a:lnTo>
                <a:lnTo>
                  <a:pt x="3826933" y="850106"/>
                </a:lnTo>
                <a:lnTo>
                  <a:pt x="3818466" y="846534"/>
                </a:lnTo>
                <a:lnTo>
                  <a:pt x="3818466" y="839390"/>
                </a:lnTo>
                <a:lnTo>
                  <a:pt x="3810000" y="835818"/>
                </a:lnTo>
                <a:lnTo>
                  <a:pt x="3818466" y="832246"/>
                </a:lnTo>
                <a:lnTo>
                  <a:pt x="3826933" y="832246"/>
                </a:lnTo>
                <a:lnTo>
                  <a:pt x="3835400" y="835818"/>
                </a:lnTo>
                <a:lnTo>
                  <a:pt x="3843866" y="835818"/>
                </a:lnTo>
                <a:lnTo>
                  <a:pt x="3852333" y="832246"/>
                </a:lnTo>
                <a:lnTo>
                  <a:pt x="3877733" y="832246"/>
                </a:lnTo>
                <a:lnTo>
                  <a:pt x="3869266" y="828675"/>
                </a:lnTo>
                <a:lnTo>
                  <a:pt x="3877733" y="825103"/>
                </a:lnTo>
                <a:lnTo>
                  <a:pt x="3962400" y="825103"/>
                </a:lnTo>
                <a:lnTo>
                  <a:pt x="3979333" y="817959"/>
                </a:lnTo>
                <a:lnTo>
                  <a:pt x="3996266" y="817959"/>
                </a:lnTo>
                <a:lnTo>
                  <a:pt x="4004733" y="821531"/>
                </a:lnTo>
                <a:lnTo>
                  <a:pt x="4013200" y="821531"/>
                </a:lnTo>
                <a:lnTo>
                  <a:pt x="4021666" y="825103"/>
                </a:lnTo>
                <a:lnTo>
                  <a:pt x="4080933" y="825103"/>
                </a:lnTo>
                <a:lnTo>
                  <a:pt x="4089400" y="821531"/>
                </a:lnTo>
                <a:lnTo>
                  <a:pt x="4097866" y="821531"/>
                </a:lnTo>
                <a:lnTo>
                  <a:pt x="4114800" y="828675"/>
                </a:lnTo>
                <a:lnTo>
                  <a:pt x="4114800" y="821531"/>
                </a:lnTo>
                <a:lnTo>
                  <a:pt x="4123266" y="817959"/>
                </a:lnTo>
                <a:lnTo>
                  <a:pt x="4114800" y="814387"/>
                </a:lnTo>
                <a:lnTo>
                  <a:pt x="4097866" y="814387"/>
                </a:lnTo>
                <a:lnTo>
                  <a:pt x="4089400" y="810815"/>
                </a:lnTo>
                <a:lnTo>
                  <a:pt x="4106333" y="803671"/>
                </a:lnTo>
                <a:lnTo>
                  <a:pt x="4114800" y="803671"/>
                </a:lnTo>
                <a:lnTo>
                  <a:pt x="4123266" y="807243"/>
                </a:lnTo>
                <a:lnTo>
                  <a:pt x="4131733" y="803671"/>
                </a:lnTo>
                <a:lnTo>
                  <a:pt x="4140200" y="807243"/>
                </a:lnTo>
                <a:lnTo>
                  <a:pt x="4157133" y="807243"/>
                </a:lnTo>
                <a:lnTo>
                  <a:pt x="4174066" y="800100"/>
                </a:lnTo>
                <a:lnTo>
                  <a:pt x="4216400" y="800100"/>
                </a:lnTo>
                <a:lnTo>
                  <a:pt x="4224866" y="803671"/>
                </a:lnTo>
                <a:lnTo>
                  <a:pt x="4258733" y="803671"/>
                </a:lnTo>
                <a:lnTo>
                  <a:pt x="4267200" y="807243"/>
                </a:lnTo>
                <a:lnTo>
                  <a:pt x="4275666" y="803671"/>
                </a:lnTo>
                <a:lnTo>
                  <a:pt x="4275666" y="789384"/>
                </a:lnTo>
                <a:lnTo>
                  <a:pt x="4284133" y="785812"/>
                </a:lnTo>
                <a:lnTo>
                  <a:pt x="4284133" y="782240"/>
                </a:lnTo>
                <a:lnTo>
                  <a:pt x="4275666" y="778668"/>
                </a:lnTo>
                <a:lnTo>
                  <a:pt x="4284133" y="775096"/>
                </a:lnTo>
                <a:lnTo>
                  <a:pt x="4275666" y="771525"/>
                </a:lnTo>
                <a:lnTo>
                  <a:pt x="4275666" y="764381"/>
                </a:lnTo>
                <a:lnTo>
                  <a:pt x="4284133" y="760809"/>
                </a:lnTo>
                <a:lnTo>
                  <a:pt x="4284133" y="757237"/>
                </a:lnTo>
                <a:lnTo>
                  <a:pt x="4292600" y="753665"/>
                </a:lnTo>
                <a:lnTo>
                  <a:pt x="4301066" y="753665"/>
                </a:lnTo>
                <a:lnTo>
                  <a:pt x="4301066" y="750093"/>
                </a:lnTo>
                <a:lnTo>
                  <a:pt x="4284133" y="742950"/>
                </a:lnTo>
                <a:lnTo>
                  <a:pt x="4284133" y="739378"/>
                </a:lnTo>
                <a:lnTo>
                  <a:pt x="4292600" y="735806"/>
                </a:lnTo>
                <a:lnTo>
                  <a:pt x="4292600" y="728662"/>
                </a:lnTo>
                <a:lnTo>
                  <a:pt x="4284133" y="725090"/>
                </a:lnTo>
                <a:lnTo>
                  <a:pt x="4284133" y="721518"/>
                </a:lnTo>
                <a:lnTo>
                  <a:pt x="4275666" y="717946"/>
                </a:lnTo>
                <a:lnTo>
                  <a:pt x="4284133" y="714375"/>
                </a:lnTo>
                <a:lnTo>
                  <a:pt x="4284133" y="707231"/>
                </a:lnTo>
                <a:lnTo>
                  <a:pt x="4275666" y="703659"/>
                </a:lnTo>
                <a:lnTo>
                  <a:pt x="4284133" y="700087"/>
                </a:lnTo>
                <a:lnTo>
                  <a:pt x="4292600" y="700087"/>
                </a:lnTo>
                <a:lnTo>
                  <a:pt x="4275666" y="692943"/>
                </a:lnTo>
                <a:lnTo>
                  <a:pt x="4275666" y="685800"/>
                </a:lnTo>
                <a:lnTo>
                  <a:pt x="4301066" y="675084"/>
                </a:lnTo>
                <a:lnTo>
                  <a:pt x="4292600" y="671512"/>
                </a:lnTo>
                <a:lnTo>
                  <a:pt x="4292600" y="664368"/>
                </a:lnTo>
                <a:lnTo>
                  <a:pt x="4267200" y="664368"/>
                </a:lnTo>
                <a:lnTo>
                  <a:pt x="4258733" y="660796"/>
                </a:lnTo>
                <a:lnTo>
                  <a:pt x="4267200" y="657225"/>
                </a:lnTo>
                <a:lnTo>
                  <a:pt x="4292600" y="657225"/>
                </a:lnTo>
                <a:lnTo>
                  <a:pt x="4301066" y="653653"/>
                </a:lnTo>
                <a:lnTo>
                  <a:pt x="4275666" y="642937"/>
                </a:lnTo>
                <a:lnTo>
                  <a:pt x="4284133" y="639365"/>
                </a:lnTo>
                <a:lnTo>
                  <a:pt x="4275666" y="635793"/>
                </a:lnTo>
                <a:lnTo>
                  <a:pt x="4275666" y="632221"/>
                </a:lnTo>
                <a:lnTo>
                  <a:pt x="4292600" y="625078"/>
                </a:lnTo>
                <a:lnTo>
                  <a:pt x="4301066" y="625078"/>
                </a:lnTo>
                <a:lnTo>
                  <a:pt x="4292600" y="625078"/>
                </a:lnTo>
                <a:lnTo>
                  <a:pt x="4284133" y="621506"/>
                </a:lnTo>
                <a:lnTo>
                  <a:pt x="4284133" y="600075"/>
                </a:lnTo>
                <a:lnTo>
                  <a:pt x="4275666" y="596503"/>
                </a:lnTo>
                <a:lnTo>
                  <a:pt x="4275666" y="575071"/>
                </a:lnTo>
                <a:lnTo>
                  <a:pt x="4284133" y="571500"/>
                </a:lnTo>
                <a:lnTo>
                  <a:pt x="4284133" y="567928"/>
                </a:lnTo>
                <a:lnTo>
                  <a:pt x="4292600" y="564356"/>
                </a:lnTo>
                <a:lnTo>
                  <a:pt x="4284133" y="564356"/>
                </a:lnTo>
                <a:lnTo>
                  <a:pt x="4275666" y="560784"/>
                </a:lnTo>
                <a:lnTo>
                  <a:pt x="4267200" y="560784"/>
                </a:lnTo>
                <a:lnTo>
                  <a:pt x="4258733" y="557212"/>
                </a:lnTo>
                <a:lnTo>
                  <a:pt x="4267200" y="553640"/>
                </a:lnTo>
                <a:lnTo>
                  <a:pt x="4267200" y="550068"/>
                </a:lnTo>
                <a:lnTo>
                  <a:pt x="4275666" y="546496"/>
                </a:lnTo>
                <a:lnTo>
                  <a:pt x="4275666" y="535781"/>
                </a:lnTo>
                <a:lnTo>
                  <a:pt x="4284133" y="532209"/>
                </a:lnTo>
                <a:lnTo>
                  <a:pt x="4292600" y="532209"/>
                </a:lnTo>
                <a:lnTo>
                  <a:pt x="4275666" y="525065"/>
                </a:lnTo>
                <a:lnTo>
                  <a:pt x="4275666" y="507206"/>
                </a:lnTo>
                <a:lnTo>
                  <a:pt x="4267200" y="503634"/>
                </a:lnTo>
                <a:lnTo>
                  <a:pt x="4275666" y="500062"/>
                </a:lnTo>
                <a:lnTo>
                  <a:pt x="4275666" y="496490"/>
                </a:lnTo>
                <a:lnTo>
                  <a:pt x="4267200" y="492918"/>
                </a:lnTo>
                <a:lnTo>
                  <a:pt x="4267200" y="485775"/>
                </a:lnTo>
                <a:lnTo>
                  <a:pt x="4275666" y="482203"/>
                </a:lnTo>
                <a:lnTo>
                  <a:pt x="4275666" y="471487"/>
                </a:lnTo>
                <a:lnTo>
                  <a:pt x="4267200" y="467915"/>
                </a:lnTo>
                <a:lnTo>
                  <a:pt x="4267200" y="453628"/>
                </a:lnTo>
                <a:lnTo>
                  <a:pt x="4284133" y="446484"/>
                </a:lnTo>
                <a:lnTo>
                  <a:pt x="4292600" y="446484"/>
                </a:lnTo>
                <a:lnTo>
                  <a:pt x="4275666" y="446484"/>
                </a:lnTo>
                <a:lnTo>
                  <a:pt x="4267200" y="442912"/>
                </a:lnTo>
                <a:lnTo>
                  <a:pt x="4241800" y="442912"/>
                </a:lnTo>
                <a:lnTo>
                  <a:pt x="4233333" y="439340"/>
                </a:lnTo>
                <a:lnTo>
                  <a:pt x="4241800" y="435768"/>
                </a:lnTo>
                <a:lnTo>
                  <a:pt x="4267200" y="435768"/>
                </a:lnTo>
                <a:lnTo>
                  <a:pt x="4182533" y="435768"/>
                </a:lnTo>
                <a:lnTo>
                  <a:pt x="4174066" y="432196"/>
                </a:lnTo>
                <a:lnTo>
                  <a:pt x="4165600" y="435768"/>
                </a:lnTo>
                <a:lnTo>
                  <a:pt x="4123266" y="435768"/>
                </a:lnTo>
                <a:lnTo>
                  <a:pt x="4114800" y="432196"/>
                </a:lnTo>
                <a:lnTo>
                  <a:pt x="4106333" y="435768"/>
                </a:lnTo>
                <a:lnTo>
                  <a:pt x="4097866" y="435768"/>
                </a:lnTo>
                <a:lnTo>
                  <a:pt x="4089400" y="432196"/>
                </a:lnTo>
                <a:lnTo>
                  <a:pt x="4080933" y="432196"/>
                </a:lnTo>
                <a:lnTo>
                  <a:pt x="4072466" y="435768"/>
                </a:lnTo>
                <a:lnTo>
                  <a:pt x="3877733" y="435768"/>
                </a:lnTo>
                <a:lnTo>
                  <a:pt x="3869266" y="432196"/>
                </a:lnTo>
                <a:lnTo>
                  <a:pt x="3759199" y="432196"/>
                </a:lnTo>
                <a:lnTo>
                  <a:pt x="3750733" y="428625"/>
                </a:lnTo>
                <a:lnTo>
                  <a:pt x="3699933" y="428625"/>
                </a:lnTo>
                <a:lnTo>
                  <a:pt x="3691466" y="432196"/>
                </a:lnTo>
                <a:lnTo>
                  <a:pt x="3683000" y="432196"/>
                </a:lnTo>
                <a:lnTo>
                  <a:pt x="3674533" y="428625"/>
                </a:lnTo>
                <a:lnTo>
                  <a:pt x="3666066" y="428625"/>
                </a:lnTo>
                <a:lnTo>
                  <a:pt x="3657600" y="432196"/>
                </a:lnTo>
                <a:lnTo>
                  <a:pt x="3606800" y="432196"/>
                </a:lnTo>
                <a:lnTo>
                  <a:pt x="3598333" y="428625"/>
                </a:lnTo>
                <a:close/>
              </a:path>
            </a:pathLst>
          </a:custGeom>
          <a:solidFill>
            <a:srgbClr val="A97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Freeform 22"/>
          <p:cNvSpPr/>
          <p:nvPr/>
        </p:nvSpPr>
        <p:spPr>
          <a:xfrm>
            <a:off x="0" y="0"/>
            <a:ext cx="6045200" cy="853678"/>
          </a:xfrm>
          <a:custGeom>
            <a:avLst/>
            <a:gdLst/>
            <a:ahLst/>
            <a:cxnLst/>
            <a:rect l="l" t="t" r="r" b="b"/>
            <a:pathLst>
              <a:path w="6045200" h="853678">
                <a:moveTo>
                  <a:pt x="0" y="0"/>
                </a:moveTo>
                <a:moveTo>
                  <a:pt x="5164666" y="439340"/>
                </a:moveTo>
                <a:lnTo>
                  <a:pt x="5156200" y="442912"/>
                </a:lnTo>
                <a:lnTo>
                  <a:pt x="5139266" y="442912"/>
                </a:lnTo>
                <a:lnTo>
                  <a:pt x="5130800" y="446484"/>
                </a:lnTo>
                <a:lnTo>
                  <a:pt x="5147733" y="446484"/>
                </a:lnTo>
                <a:lnTo>
                  <a:pt x="5164666" y="453628"/>
                </a:lnTo>
                <a:lnTo>
                  <a:pt x="5164666" y="457200"/>
                </a:lnTo>
                <a:lnTo>
                  <a:pt x="5147733" y="464343"/>
                </a:lnTo>
                <a:lnTo>
                  <a:pt x="5156200" y="464343"/>
                </a:lnTo>
                <a:lnTo>
                  <a:pt x="5164666" y="467915"/>
                </a:lnTo>
                <a:lnTo>
                  <a:pt x="5156200" y="471487"/>
                </a:lnTo>
                <a:lnTo>
                  <a:pt x="5156200" y="475059"/>
                </a:lnTo>
                <a:lnTo>
                  <a:pt x="5164666" y="478631"/>
                </a:lnTo>
                <a:lnTo>
                  <a:pt x="5164666" y="485775"/>
                </a:lnTo>
                <a:lnTo>
                  <a:pt x="5156200" y="489346"/>
                </a:lnTo>
                <a:lnTo>
                  <a:pt x="5147733" y="489346"/>
                </a:lnTo>
                <a:lnTo>
                  <a:pt x="5130800" y="496490"/>
                </a:lnTo>
                <a:lnTo>
                  <a:pt x="5130800" y="500062"/>
                </a:lnTo>
                <a:lnTo>
                  <a:pt x="5139266" y="503634"/>
                </a:lnTo>
                <a:lnTo>
                  <a:pt x="5130800" y="507206"/>
                </a:lnTo>
                <a:lnTo>
                  <a:pt x="5130800" y="510778"/>
                </a:lnTo>
                <a:lnTo>
                  <a:pt x="5139266" y="510778"/>
                </a:lnTo>
                <a:lnTo>
                  <a:pt x="5173133" y="525065"/>
                </a:lnTo>
                <a:lnTo>
                  <a:pt x="5164666" y="528637"/>
                </a:lnTo>
                <a:lnTo>
                  <a:pt x="5139266" y="528637"/>
                </a:lnTo>
                <a:lnTo>
                  <a:pt x="5147733" y="532209"/>
                </a:lnTo>
                <a:lnTo>
                  <a:pt x="5147733" y="539353"/>
                </a:lnTo>
                <a:lnTo>
                  <a:pt x="5156200" y="542925"/>
                </a:lnTo>
                <a:lnTo>
                  <a:pt x="5147733" y="546496"/>
                </a:lnTo>
                <a:lnTo>
                  <a:pt x="5147733" y="557212"/>
                </a:lnTo>
                <a:lnTo>
                  <a:pt x="5139266" y="560784"/>
                </a:lnTo>
                <a:lnTo>
                  <a:pt x="5130800" y="560784"/>
                </a:lnTo>
                <a:lnTo>
                  <a:pt x="5130800" y="564356"/>
                </a:lnTo>
                <a:lnTo>
                  <a:pt x="5122333" y="567928"/>
                </a:lnTo>
                <a:lnTo>
                  <a:pt x="5113866" y="567928"/>
                </a:lnTo>
                <a:lnTo>
                  <a:pt x="5122333" y="571500"/>
                </a:lnTo>
                <a:lnTo>
                  <a:pt x="5156200" y="571500"/>
                </a:lnTo>
                <a:lnTo>
                  <a:pt x="5164666" y="575071"/>
                </a:lnTo>
                <a:lnTo>
                  <a:pt x="5164666" y="585787"/>
                </a:lnTo>
                <a:lnTo>
                  <a:pt x="5147733" y="592931"/>
                </a:lnTo>
                <a:lnTo>
                  <a:pt x="5130800" y="592931"/>
                </a:lnTo>
                <a:lnTo>
                  <a:pt x="5147733" y="592931"/>
                </a:lnTo>
                <a:lnTo>
                  <a:pt x="5156200" y="596503"/>
                </a:lnTo>
                <a:lnTo>
                  <a:pt x="5147733" y="600075"/>
                </a:lnTo>
                <a:lnTo>
                  <a:pt x="5139266" y="600075"/>
                </a:lnTo>
                <a:lnTo>
                  <a:pt x="5147733" y="600075"/>
                </a:lnTo>
                <a:lnTo>
                  <a:pt x="5156200" y="603646"/>
                </a:lnTo>
                <a:lnTo>
                  <a:pt x="5164666" y="603646"/>
                </a:lnTo>
                <a:lnTo>
                  <a:pt x="5173133" y="607218"/>
                </a:lnTo>
                <a:lnTo>
                  <a:pt x="5181599" y="607218"/>
                </a:lnTo>
                <a:lnTo>
                  <a:pt x="5190066" y="610790"/>
                </a:lnTo>
                <a:lnTo>
                  <a:pt x="5181599" y="614362"/>
                </a:lnTo>
                <a:lnTo>
                  <a:pt x="5173133" y="614362"/>
                </a:lnTo>
                <a:lnTo>
                  <a:pt x="5173133" y="621506"/>
                </a:lnTo>
                <a:lnTo>
                  <a:pt x="5164666" y="625078"/>
                </a:lnTo>
                <a:lnTo>
                  <a:pt x="5164666" y="628650"/>
                </a:lnTo>
                <a:lnTo>
                  <a:pt x="5173133" y="628650"/>
                </a:lnTo>
                <a:lnTo>
                  <a:pt x="5181599" y="632221"/>
                </a:lnTo>
                <a:lnTo>
                  <a:pt x="5181599" y="635793"/>
                </a:lnTo>
                <a:lnTo>
                  <a:pt x="5173133" y="639365"/>
                </a:lnTo>
                <a:lnTo>
                  <a:pt x="5164666" y="639365"/>
                </a:lnTo>
                <a:lnTo>
                  <a:pt x="5156200" y="642937"/>
                </a:lnTo>
                <a:lnTo>
                  <a:pt x="5147733" y="642937"/>
                </a:lnTo>
                <a:lnTo>
                  <a:pt x="5147733" y="646509"/>
                </a:lnTo>
                <a:lnTo>
                  <a:pt x="5164666" y="653653"/>
                </a:lnTo>
                <a:lnTo>
                  <a:pt x="5156200" y="657225"/>
                </a:lnTo>
                <a:lnTo>
                  <a:pt x="5139266" y="657225"/>
                </a:lnTo>
                <a:lnTo>
                  <a:pt x="5147733" y="657225"/>
                </a:lnTo>
                <a:lnTo>
                  <a:pt x="5156200" y="660796"/>
                </a:lnTo>
                <a:lnTo>
                  <a:pt x="5164666" y="657225"/>
                </a:lnTo>
                <a:lnTo>
                  <a:pt x="5173133" y="657225"/>
                </a:lnTo>
                <a:lnTo>
                  <a:pt x="5181599" y="660796"/>
                </a:lnTo>
                <a:lnTo>
                  <a:pt x="5207000" y="660796"/>
                </a:lnTo>
                <a:lnTo>
                  <a:pt x="5215466" y="664368"/>
                </a:lnTo>
                <a:lnTo>
                  <a:pt x="5181599" y="678656"/>
                </a:lnTo>
                <a:lnTo>
                  <a:pt x="5173133" y="678656"/>
                </a:lnTo>
                <a:lnTo>
                  <a:pt x="5164666" y="682228"/>
                </a:lnTo>
                <a:lnTo>
                  <a:pt x="5164666" y="685800"/>
                </a:lnTo>
                <a:lnTo>
                  <a:pt x="5156200" y="689371"/>
                </a:lnTo>
                <a:lnTo>
                  <a:pt x="5139266" y="689371"/>
                </a:lnTo>
                <a:lnTo>
                  <a:pt x="5147733" y="692943"/>
                </a:lnTo>
                <a:lnTo>
                  <a:pt x="5147733" y="696515"/>
                </a:lnTo>
                <a:lnTo>
                  <a:pt x="5139266" y="700087"/>
                </a:lnTo>
                <a:lnTo>
                  <a:pt x="5122333" y="700087"/>
                </a:lnTo>
                <a:lnTo>
                  <a:pt x="5147733" y="700087"/>
                </a:lnTo>
                <a:lnTo>
                  <a:pt x="5156200" y="703659"/>
                </a:lnTo>
                <a:lnTo>
                  <a:pt x="5164666" y="703659"/>
                </a:lnTo>
                <a:lnTo>
                  <a:pt x="5173133" y="707231"/>
                </a:lnTo>
                <a:lnTo>
                  <a:pt x="5173133" y="710803"/>
                </a:lnTo>
                <a:lnTo>
                  <a:pt x="5164666" y="714375"/>
                </a:lnTo>
                <a:lnTo>
                  <a:pt x="5156200" y="710803"/>
                </a:lnTo>
                <a:lnTo>
                  <a:pt x="5147733" y="714375"/>
                </a:lnTo>
                <a:lnTo>
                  <a:pt x="5147733" y="717946"/>
                </a:lnTo>
                <a:lnTo>
                  <a:pt x="5156200" y="721518"/>
                </a:lnTo>
                <a:lnTo>
                  <a:pt x="5156200" y="725090"/>
                </a:lnTo>
                <a:lnTo>
                  <a:pt x="5164666" y="728662"/>
                </a:lnTo>
                <a:lnTo>
                  <a:pt x="5147733" y="735806"/>
                </a:lnTo>
                <a:lnTo>
                  <a:pt x="5156200" y="735806"/>
                </a:lnTo>
                <a:lnTo>
                  <a:pt x="5173133" y="742950"/>
                </a:lnTo>
                <a:lnTo>
                  <a:pt x="5181599" y="742950"/>
                </a:lnTo>
                <a:lnTo>
                  <a:pt x="5190066" y="746521"/>
                </a:lnTo>
                <a:lnTo>
                  <a:pt x="5181599" y="750093"/>
                </a:lnTo>
                <a:lnTo>
                  <a:pt x="5164666" y="750093"/>
                </a:lnTo>
                <a:lnTo>
                  <a:pt x="5164666" y="757237"/>
                </a:lnTo>
                <a:lnTo>
                  <a:pt x="5173133" y="760809"/>
                </a:lnTo>
                <a:lnTo>
                  <a:pt x="5164666" y="764381"/>
                </a:lnTo>
                <a:lnTo>
                  <a:pt x="5164666" y="771525"/>
                </a:lnTo>
                <a:lnTo>
                  <a:pt x="5156200" y="775096"/>
                </a:lnTo>
                <a:lnTo>
                  <a:pt x="5147733" y="775096"/>
                </a:lnTo>
                <a:lnTo>
                  <a:pt x="5139266" y="778668"/>
                </a:lnTo>
                <a:lnTo>
                  <a:pt x="5122333" y="778668"/>
                </a:lnTo>
                <a:lnTo>
                  <a:pt x="5139266" y="785812"/>
                </a:lnTo>
                <a:lnTo>
                  <a:pt x="5139266" y="789384"/>
                </a:lnTo>
                <a:lnTo>
                  <a:pt x="5147733" y="792956"/>
                </a:lnTo>
                <a:lnTo>
                  <a:pt x="5147733" y="796528"/>
                </a:lnTo>
                <a:lnTo>
                  <a:pt x="5139266" y="800100"/>
                </a:lnTo>
                <a:lnTo>
                  <a:pt x="5139266" y="803671"/>
                </a:lnTo>
                <a:lnTo>
                  <a:pt x="5130800" y="807243"/>
                </a:lnTo>
                <a:lnTo>
                  <a:pt x="5130800" y="814387"/>
                </a:lnTo>
                <a:lnTo>
                  <a:pt x="5122333" y="817959"/>
                </a:lnTo>
                <a:lnTo>
                  <a:pt x="5113866" y="814387"/>
                </a:lnTo>
                <a:lnTo>
                  <a:pt x="5105400" y="814387"/>
                </a:lnTo>
                <a:lnTo>
                  <a:pt x="5096933" y="817959"/>
                </a:lnTo>
                <a:lnTo>
                  <a:pt x="5071533" y="817959"/>
                </a:lnTo>
                <a:lnTo>
                  <a:pt x="5063066" y="814387"/>
                </a:lnTo>
                <a:lnTo>
                  <a:pt x="5071533" y="810815"/>
                </a:lnTo>
                <a:lnTo>
                  <a:pt x="5080000" y="810815"/>
                </a:lnTo>
                <a:lnTo>
                  <a:pt x="5054600" y="810815"/>
                </a:lnTo>
                <a:lnTo>
                  <a:pt x="5046133" y="814387"/>
                </a:lnTo>
                <a:lnTo>
                  <a:pt x="5029200" y="814387"/>
                </a:lnTo>
                <a:lnTo>
                  <a:pt x="5020733" y="810815"/>
                </a:lnTo>
                <a:lnTo>
                  <a:pt x="5003800" y="817959"/>
                </a:lnTo>
                <a:lnTo>
                  <a:pt x="4995333" y="814387"/>
                </a:lnTo>
                <a:lnTo>
                  <a:pt x="4986866" y="817959"/>
                </a:lnTo>
                <a:lnTo>
                  <a:pt x="4978399" y="817959"/>
                </a:lnTo>
                <a:lnTo>
                  <a:pt x="4969933" y="814387"/>
                </a:lnTo>
                <a:lnTo>
                  <a:pt x="4952999" y="814387"/>
                </a:lnTo>
                <a:lnTo>
                  <a:pt x="4944533" y="810815"/>
                </a:lnTo>
                <a:lnTo>
                  <a:pt x="4936066" y="810815"/>
                </a:lnTo>
                <a:lnTo>
                  <a:pt x="4927600" y="814387"/>
                </a:lnTo>
                <a:lnTo>
                  <a:pt x="4919133" y="810815"/>
                </a:lnTo>
                <a:lnTo>
                  <a:pt x="4919133" y="817959"/>
                </a:lnTo>
                <a:lnTo>
                  <a:pt x="4927600" y="817959"/>
                </a:lnTo>
                <a:lnTo>
                  <a:pt x="4944533" y="825103"/>
                </a:lnTo>
                <a:lnTo>
                  <a:pt x="4952999" y="825103"/>
                </a:lnTo>
                <a:lnTo>
                  <a:pt x="4944533" y="821531"/>
                </a:lnTo>
                <a:lnTo>
                  <a:pt x="4952999" y="817959"/>
                </a:lnTo>
                <a:lnTo>
                  <a:pt x="4961466" y="817959"/>
                </a:lnTo>
                <a:lnTo>
                  <a:pt x="4978399" y="825103"/>
                </a:lnTo>
                <a:lnTo>
                  <a:pt x="4986866" y="825103"/>
                </a:lnTo>
                <a:lnTo>
                  <a:pt x="4995333" y="821531"/>
                </a:lnTo>
                <a:lnTo>
                  <a:pt x="5071533" y="821531"/>
                </a:lnTo>
                <a:lnTo>
                  <a:pt x="5080000" y="825103"/>
                </a:lnTo>
                <a:lnTo>
                  <a:pt x="5105400" y="825103"/>
                </a:lnTo>
                <a:lnTo>
                  <a:pt x="5113866" y="821531"/>
                </a:lnTo>
                <a:lnTo>
                  <a:pt x="5122333" y="821531"/>
                </a:lnTo>
                <a:lnTo>
                  <a:pt x="5139266" y="828675"/>
                </a:lnTo>
                <a:lnTo>
                  <a:pt x="5147733" y="828675"/>
                </a:lnTo>
                <a:lnTo>
                  <a:pt x="5156200" y="832246"/>
                </a:lnTo>
                <a:lnTo>
                  <a:pt x="5156200" y="835818"/>
                </a:lnTo>
                <a:lnTo>
                  <a:pt x="5164666" y="835818"/>
                </a:lnTo>
                <a:lnTo>
                  <a:pt x="5173133" y="839390"/>
                </a:lnTo>
                <a:lnTo>
                  <a:pt x="5181599" y="839390"/>
                </a:lnTo>
                <a:lnTo>
                  <a:pt x="5190066" y="842962"/>
                </a:lnTo>
                <a:lnTo>
                  <a:pt x="5249333" y="842962"/>
                </a:lnTo>
                <a:lnTo>
                  <a:pt x="5257800" y="846534"/>
                </a:lnTo>
                <a:lnTo>
                  <a:pt x="5283199" y="846534"/>
                </a:lnTo>
                <a:lnTo>
                  <a:pt x="5274733" y="842962"/>
                </a:lnTo>
                <a:lnTo>
                  <a:pt x="5266266" y="842962"/>
                </a:lnTo>
                <a:lnTo>
                  <a:pt x="5257800" y="839390"/>
                </a:lnTo>
                <a:lnTo>
                  <a:pt x="5266266" y="835818"/>
                </a:lnTo>
                <a:lnTo>
                  <a:pt x="5308600" y="835818"/>
                </a:lnTo>
                <a:lnTo>
                  <a:pt x="5317066" y="839390"/>
                </a:lnTo>
                <a:lnTo>
                  <a:pt x="5308600" y="842962"/>
                </a:lnTo>
                <a:lnTo>
                  <a:pt x="5308600" y="846534"/>
                </a:lnTo>
                <a:lnTo>
                  <a:pt x="5342466" y="846534"/>
                </a:lnTo>
                <a:lnTo>
                  <a:pt x="5359400" y="839390"/>
                </a:lnTo>
                <a:lnTo>
                  <a:pt x="5376333" y="846534"/>
                </a:lnTo>
                <a:lnTo>
                  <a:pt x="5384800" y="846534"/>
                </a:lnTo>
                <a:lnTo>
                  <a:pt x="5393266" y="850106"/>
                </a:lnTo>
                <a:lnTo>
                  <a:pt x="5401733" y="850106"/>
                </a:lnTo>
                <a:lnTo>
                  <a:pt x="5410200" y="853678"/>
                </a:lnTo>
                <a:lnTo>
                  <a:pt x="5418666" y="853678"/>
                </a:lnTo>
                <a:lnTo>
                  <a:pt x="5410200" y="850106"/>
                </a:lnTo>
                <a:lnTo>
                  <a:pt x="5410200" y="842962"/>
                </a:lnTo>
                <a:lnTo>
                  <a:pt x="5418666" y="839390"/>
                </a:lnTo>
                <a:lnTo>
                  <a:pt x="5427133" y="842962"/>
                </a:lnTo>
                <a:lnTo>
                  <a:pt x="5444066" y="842962"/>
                </a:lnTo>
                <a:lnTo>
                  <a:pt x="5452533" y="839390"/>
                </a:lnTo>
                <a:lnTo>
                  <a:pt x="5461000" y="842962"/>
                </a:lnTo>
                <a:lnTo>
                  <a:pt x="5494866" y="842962"/>
                </a:lnTo>
                <a:lnTo>
                  <a:pt x="5511800" y="835818"/>
                </a:lnTo>
                <a:lnTo>
                  <a:pt x="5520266" y="839390"/>
                </a:lnTo>
                <a:lnTo>
                  <a:pt x="5528733" y="835818"/>
                </a:lnTo>
                <a:lnTo>
                  <a:pt x="5537200" y="839390"/>
                </a:lnTo>
                <a:lnTo>
                  <a:pt x="5545666" y="839390"/>
                </a:lnTo>
                <a:lnTo>
                  <a:pt x="5554133" y="835818"/>
                </a:lnTo>
                <a:lnTo>
                  <a:pt x="5562600" y="839390"/>
                </a:lnTo>
                <a:lnTo>
                  <a:pt x="5588000" y="839390"/>
                </a:lnTo>
                <a:lnTo>
                  <a:pt x="5596466" y="842962"/>
                </a:lnTo>
                <a:lnTo>
                  <a:pt x="5596466" y="839390"/>
                </a:lnTo>
                <a:lnTo>
                  <a:pt x="5604933" y="835818"/>
                </a:lnTo>
                <a:lnTo>
                  <a:pt x="5613400" y="839390"/>
                </a:lnTo>
                <a:lnTo>
                  <a:pt x="5613400" y="842962"/>
                </a:lnTo>
                <a:lnTo>
                  <a:pt x="5621866" y="846534"/>
                </a:lnTo>
                <a:lnTo>
                  <a:pt x="5638800" y="846534"/>
                </a:lnTo>
                <a:lnTo>
                  <a:pt x="5647266" y="850106"/>
                </a:lnTo>
                <a:lnTo>
                  <a:pt x="5655733" y="846534"/>
                </a:lnTo>
                <a:lnTo>
                  <a:pt x="5698066" y="846534"/>
                </a:lnTo>
                <a:lnTo>
                  <a:pt x="5706533" y="842962"/>
                </a:lnTo>
                <a:lnTo>
                  <a:pt x="5715000" y="846534"/>
                </a:lnTo>
                <a:lnTo>
                  <a:pt x="5715000" y="850106"/>
                </a:lnTo>
                <a:lnTo>
                  <a:pt x="5740400" y="839390"/>
                </a:lnTo>
                <a:lnTo>
                  <a:pt x="5748866" y="842962"/>
                </a:lnTo>
                <a:lnTo>
                  <a:pt x="5765800" y="842962"/>
                </a:lnTo>
                <a:lnTo>
                  <a:pt x="5774266" y="846534"/>
                </a:lnTo>
                <a:lnTo>
                  <a:pt x="5791200" y="846534"/>
                </a:lnTo>
                <a:lnTo>
                  <a:pt x="5799666" y="842962"/>
                </a:lnTo>
                <a:lnTo>
                  <a:pt x="5808133" y="846534"/>
                </a:lnTo>
                <a:lnTo>
                  <a:pt x="5816600" y="846534"/>
                </a:lnTo>
                <a:lnTo>
                  <a:pt x="5825066" y="842962"/>
                </a:lnTo>
                <a:lnTo>
                  <a:pt x="5833533" y="846534"/>
                </a:lnTo>
                <a:lnTo>
                  <a:pt x="5850466" y="846534"/>
                </a:lnTo>
                <a:lnTo>
                  <a:pt x="5842000" y="842962"/>
                </a:lnTo>
                <a:lnTo>
                  <a:pt x="5850466" y="839390"/>
                </a:lnTo>
                <a:lnTo>
                  <a:pt x="5884333" y="839390"/>
                </a:lnTo>
                <a:lnTo>
                  <a:pt x="5892800" y="842962"/>
                </a:lnTo>
                <a:lnTo>
                  <a:pt x="5901266" y="842962"/>
                </a:lnTo>
                <a:lnTo>
                  <a:pt x="5909733" y="846534"/>
                </a:lnTo>
                <a:lnTo>
                  <a:pt x="5918200" y="842962"/>
                </a:lnTo>
                <a:lnTo>
                  <a:pt x="5926666" y="842962"/>
                </a:lnTo>
                <a:lnTo>
                  <a:pt x="5935133" y="846534"/>
                </a:lnTo>
                <a:lnTo>
                  <a:pt x="5935133" y="842962"/>
                </a:lnTo>
                <a:lnTo>
                  <a:pt x="5943600" y="839390"/>
                </a:lnTo>
                <a:lnTo>
                  <a:pt x="5969000" y="839390"/>
                </a:lnTo>
                <a:lnTo>
                  <a:pt x="5985933" y="832246"/>
                </a:lnTo>
                <a:lnTo>
                  <a:pt x="5969000" y="825103"/>
                </a:lnTo>
                <a:lnTo>
                  <a:pt x="5977466" y="821531"/>
                </a:lnTo>
                <a:lnTo>
                  <a:pt x="5994400" y="821531"/>
                </a:lnTo>
                <a:lnTo>
                  <a:pt x="6002866" y="825103"/>
                </a:lnTo>
                <a:lnTo>
                  <a:pt x="6011333" y="821531"/>
                </a:lnTo>
                <a:lnTo>
                  <a:pt x="6019800" y="825103"/>
                </a:lnTo>
                <a:lnTo>
                  <a:pt x="6019800" y="828675"/>
                </a:lnTo>
                <a:lnTo>
                  <a:pt x="6028266" y="825103"/>
                </a:lnTo>
                <a:lnTo>
                  <a:pt x="6036733" y="825103"/>
                </a:lnTo>
                <a:lnTo>
                  <a:pt x="6036733" y="821531"/>
                </a:lnTo>
                <a:lnTo>
                  <a:pt x="6045200" y="817959"/>
                </a:lnTo>
                <a:lnTo>
                  <a:pt x="6045200" y="789384"/>
                </a:lnTo>
                <a:lnTo>
                  <a:pt x="6036733" y="785812"/>
                </a:lnTo>
                <a:lnTo>
                  <a:pt x="6036733" y="764381"/>
                </a:lnTo>
                <a:lnTo>
                  <a:pt x="6045200" y="760809"/>
                </a:lnTo>
                <a:lnTo>
                  <a:pt x="6036733" y="757237"/>
                </a:lnTo>
                <a:lnTo>
                  <a:pt x="6036733" y="725090"/>
                </a:lnTo>
                <a:lnTo>
                  <a:pt x="6028266" y="721518"/>
                </a:lnTo>
                <a:lnTo>
                  <a:pt x="6036733" y="717946"/>
                </a:lnTo>
                <a:lnTo>
                  <a:pt x="6028266" y="714375"/>
                </a:lnTo>
                <a:lnTo>
                  <a:pt x="6028266" y="675084"/>
                </a:lnTo>
                <a:lnTo>
                  <a:pt x="6019800" y="671512"/>
                </a:lnTo>
                <a:lnTo>
                  <a:pt x="6028266" y="667940"/>
                </a:lnTo>
                <a:lnTo>
                  <a:pt x="6028266" y="664368"/>
                </a:lnTo>
                <a:lnTo>
                  <a:pt x="6019800" y="660796"/>
                </a:lnTo>
                <a:lnTo>
                  <a:pt x="6028266" y="657225"/>
                </a:lnTo>
                <a:lnTo>
                  <a:pt x="6019800" y="653653"/>
                </a:lnTo>
                <a:lnTo>
                  <a:pt x="6019800" y="621506"/>
                </a:lnTo>
                <a:lnTo>
                  <a:pt x="6011333" y="617934"/>
                </a:lnTo>
                <a:lnTo>
                  <a:pt x="6011333" y="610790"/>
                </a:lnTo>
                <a:lnTo>
                  <a:pt x="6019800" y="607218"/>
                </a:lnTo>
                <a:lnTo>
                  <a:pt x="6011333" y="603646"/>
                </a:lnTo>
                <a:lnTo>
                  <a:pt x="6011333" y="592931"/>
                </a:lnTo>
                <a:lnTo>
                  <a:pt x="6002866" y="589359"/>
                </a:lnTo>
                <a:lnTo>
                  <a:pt x="6011333" y="585787"/>
                </a:lnTo>
                <a:lnTo>
                  <a:pt x="6002866" y="582215"/>
                </a:lnTo>
                <a:lnTo>
                  <a:pt x="6002866" y="532209"/>
                </a:lnTo>
                <a:lnTo>
                  <a:pt x="5994400" y="528637"/>
                </a:lnTo>
                <a:lnTo>
                  <a:pt x="6002866" y="525065"/>
                </a:lnTo>
                <a:lnTo>
                  <a:pt x="6002866" y="517921"/>
                </a:lnTo>
                <a:lnTo>
                  <a:pt x="5994400" y="514350"/>
                </a:lnTo>
                <a:lnTo>
                  <a:pt x="5994400" y="482203"/>
                </a:lnTo>
                <a:lnTo>
                  <a:pt x="5985933" y="478631"/>
                </a:lnTo>
                <a:lnTo>
                  <a:pt x="5985933" y="475059"/>
                </a:lnTo>
                <a:lnTo>
                  <a:pt x="5994400" y="471487"/>
                </a:lnTo>
                <a:lnTo>
                  <a:pt x="5985933" y="467915"/>
                </a:lnTo>
                <a:lnTo>
                  <a:pt x="5985933" y="442912"/>
                </a:lnTo>
                <a:lnTo>
                  <a:pt x="5952066" y="442912"/>
                </a:lnTo>
                <a:lnTo>
                  <a:pt x="5943600" y="446484"/>
                </a:lnTo>
                <a:lnTo>
                  <a:pt x="5935133" y="442912"/>
                </a:lnTo>
                <a:lnTo>
                  <a:pt x="5926666" y="446484"/>
                </a:lnTo>
                <a:lnTo>
                  <a:pt x="5909733" y="446484"/>
                </a:lnTo>
                <a:lnTo>
                  <a:pt x="5901266" y="442912"/>
                </a:lnTo>
                <a:lnTo>
                  <a:pt x="5892800" y="446484"/>
                </a:lnTo>
                <a:lnTo>
                  <a:pt x="5884333" y="446484"/>
                </a:lnTo>
                <a:lnTo>
                  <a:pt x="5875866" y="442912"/>
                </a:lnTo>
                <a:lnTo>
                  <a:pt x="5816600" y="442912"/>
                </a:lnTo>
                <a:lnTo>
                  <a:pt x="5808133" y="439340"/>
                </a:lnTo>
                <a:lnTo>
                  <a:pt x="5799666" y="439340"/>
                </a:lnTo>
                <a:lnTo>
                  <a:pt x="5791200" y="442912"/>
                </a:lnTo>
                <a:lnTo>
                  <a:pt x="5782733" y="439340"/>
                </a:lnTo>
                <a:lnTo>
                  <a:pt x="5774266" y="442912"/>
                </a:lnTo>
                <a:lnTo>
                  <a:pt x="5757333" y="442912"/>
                </a:lnTo>
                <a:lnTo>
                  <a:pt x="5748866" y="439340"/>
                </a:lnTo>
                <a:lnTo>
                  <a:pt x="5664200" y="439340"/>
                </a:lnTo>
                <a:lnTo>
                  <a:pt x="5655733" y="442912"/>
                </a:lnTo>
                <a:lnTo>
                  <a:pt x="5537200" y="442912"/>
                </a:lnTo>
                <a:lnTo>
                  <a:pt x="5528733" y="446484"/>
                </a:lnTo>
                <a:lnTo>
                  <a:pt x="5520266" y="442912"/>
                </a:lnTo>
                <a:lnTo>
                  <a:pt x="5452533" y="442912"/>
                </a:lnTo>
                <a:lnTo>
                  <a:pt x="5444066" y="439340"/>
                </a:lnTo>
                <a:lnTo>
                  <a:pt x="5367866" y="439340"/>
                </a:lnTo>
                <a:lnTo>
                  <a:pt x="5359400" y="442912"/>
                </a:lnTo>
                <a:lnTo>
                  <a:pt x="5342466" y="442912"/>
                </a:lnTo>
                <a:lnTo>
                  <a:pt x="5334000" y="446484"/>
                </a:lnTo>
                <a:lnTo>
                  <a:pt x="5325533" y="442912"/>
                </a:lnTo>
                <a:lnTo>
                  <a:pt x="5317066" y="446484"/>
                </a:lnTo>
                <a:lnTo>
                  <a:pt x="5308600" y="442912"/>
                </a:lnTo>
                <a:lnTo>
                  <a:pt x="5240866" y="442912"/>
                </a:lnTo>
                <a:lnTo>
                  <a:pt x="5232399" y="439340"/>
                </a:lnTo>
                <a:close/>
              </a:path>
            </a:pathLst>
          </a:custGeom>
          <a:solidFill>
            <a:srgbClr val="A57C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Freeform 23"/>
          <p:cNvSpPr/>
          <p:nvPr/>
        </p:nvSpPr>
        <p:spPr>
          <a:xfrm>
            <a:off x="0" y="0"/>
            <a:ext cx="9135533" cy="1110853"/>
          </a:xfrm>
          <a:custGeom>
            <a:avLst/>
            <a:gdLst/>
            <a:ahLst/>
            <a:cxnLst/>
            <a:rect l="l" t="t" r="r" b="b"/>
            <a:pathLst>
              <a:path w="9135533" h="1110853">
                <a:moveTo>
                  <a:pt x="0" y="0"/>
                </a:moveTo>
                <a:moveTo>
                  <a:pt x="8568266" y="764381"/>
                </a:moveTo>
                <a:lnTo>
                  <a:pt x="8551333" y="771525"/>
                </a:lnTo>
                <a:lnTo>
                  <a:pt x="8559800" y="775096"/>
                </a:lnTo>
                <a:lnTo>
                  <a:pt x="8551333" y="778668"/>
                </a:lnTo>
                <a:lnTo>
                  <a:pt x="8542866" y="778668"/>
                </a:lnTo>
                <a:lnTo>
                  <a:pt x="8534400" y="782240"/>
                </a:lnTo>
                <a:lnTo>
                  <a:pt x="8525933" y="782240"/>
                </a:lnTo>
                <a:lnTo>
                  <a:pt x="8509000" y="789384"/>
                </a:lnTo>
                <a:lnTo>
                  <a:pt x="8500533" y="789384"/>
                </a:lnTo>
                <a:lnTo>
                  <a:pt x="8492066" y="785812"/>
                </a:lnTo>
                <a:lnTo>
                  <a:pt x="8475133" y="785812"/>
                </a:lnTo>
                <a:lnTo>
                  <a:pt x="8466666" y="789384"/>
                </a:lnTo>
                <a:lnTo>
                  <a:pt x="8458200" y="789384"/>
                </a:lnTo>
                <a:lnTo>
                  <a:pt x="8449733" y="785812"/>
                </a:lnTo>
                <a:lnTo>
                  <a:pt x="8424333" y="796528"/>
                </a:lnTo>
                <a:lnTo>
                  <a:pt x="8415866" y="792956"/>
                </a:lnTo>
                <a:lnTo>
                  <a:pt x="8390466" y="792956"/>
                </a:lnTo>
                <a:lnTo>
                  <a:pt x="8390466" y="803671"/>
                </a:lnTo>
                <a:lnTo>
                  <a:pt x="8407400" y="803671"/>
                </a:lnTo>
                <a:lnTo>
                  <a:pt x="8398933" y="800100"/>
                </a:lnTo>
                <a:lnTo>
                  <a:pt x="8407400" y="796528"/>
                </a:lnTo>
                <a:lnTo>
                  <a:pt x="8441266" y="796528"/>
                </a:lnTo>
                <a:lnTo>
                  <a:pt x="8449733" y="800100"/>
                </a:lnTo>
                <a:lnTo>
                  <a:pt x="8449733" y="803671"/>
                </a:lnTo>
                <a:lnTo>
                  <a:pt x="8458200" y="807243"/>
                </a:lnTo>
                <a:lnTo>
                  <a:pt x="8441266" y="814387"/>
                </a:lnTo>
                <a:lnTo>
                  <a:pt x="8407400" y="814387"/>
                </a:lnTo>
                <a:lnTo>
                  <a:pt x="8398933" y="817959"/>
                </a:lnTo>
                <a:lnTo>
                  <a:pt x="8390466" y="814387"/>
                </a:lnTo>
                <a:lnTo>
                  <a:pt x="8365066" y="825103"/>
                </a:lnTo>
                <a:lnTo>
                  <a:pt x="8373533" y="828675"/>
                </a:lnTo>
                <a:lnTo>
                  <a:pt x="8373533" y="832246"/>
                </a:lnTo>
                <a:lnTo>
                  <a:pt x="8390466" y="832246"/>
                </a:lnTo>
                <a:lnTo>
                  <a:pt x="8398933" y="835818"/>
                </a:lnTo>
                <a:lnTo>
                  <a:pt x="8398933" y="857250"/>
                </a:lnTo>
                <a:lnTo>
                  <a:pt x="8390466" y="860821"/>
                </a:lnTo>
                <a:lnTo>
                  <a:pt x="8365066" y="860821"/>
                </a:lnTo>
                <a:lnTo>
                  <a:pt x="8365066" y="867965"/>
                </a:lnTo>
                <a:lnTo>
                  <a:pt x="8373533" y="867965"/>
                </a:lnTo>
                <a:lnTo>
                  <a:pt x="8381999" y="871537"/>
                </a:lnTo>
                <a:lnTo>
                  <a:pt x="8398933" y="871537"/>
                </a:lnTo>
                <a:lnTo>
                  <a:pt x="8407400" y="875109"/>
                </a:lnTo>
                <a:lnTo>
                  <a:pt x="8398933" y="878681"/>
                </a:lnTo>
                <a:lnTo>
                  <a:pt x="8390466" y="878681"/>
                </a:lnTo>
                <a:lnTo>
                  <a:pt x="8398933" y="882253"/>
                </a:lnTo>
                <a:lnTo>
                  <a:pt x="8381999" y="889396"/>
                </a:lnTo>
                <a:lnTo>
                  <a:pt x="8348133" y="889396"/>
                </a:lnTo>
                <a:lnTo>
                  <a:pt x="8348133" y="892968"/>
                </a:lnTo>
                <a:lnTo>
                  <a:pt x="8356600" y="896540"/>
                </a:lnTo>
                <a:lnTo>
                  <a:pt x="8365066" y="896540"/>
                </a:lnTo>
                <a:lnTo>
                  <a:pt x="8373533" y="900112"/>
                </a:lnTo>
                <a:lnTo>
                  <a:pt x="8381999" y="900112"/>
                </a:lnTo>
                <a:lnTo>
                  <a:pt x="8390466" y="903684"/>
                </a:lnTo>
                <a:lnTo>
                  <a:pt x="8390466" y="910828"/>
                </a:lnTo>
                <a:lnTo>
                  <a:pt x="8381999" y="914400"/>
                </a:lnTo>
                <a:lnTo>
                  <a:pt x="8373533" y="914400"/>
                </a:lnTo>
                <a:lnTo>
                  <a:pt x="8365066" y="917971"/>
                </a:lnTo>
                <a:lnTo>
                  <a:pt x="8365066" y="925115"/>
                </a:lnTo>
                <a:lnTo>
                  <a:pt x="8356600" y="928687"/>
                </a:lnTo>
                <a:lnTo>
                  <a:pt x="8373533" y="928687"/>
                </a:lnTo>
                <a:lnTo>
                  <a:pt x="8381999" y="932259"/>
                </a:lnTo>
                <a:lnTo>
                  <a:pt x="8398933" y="932259"/>
                </a:lnTo>
                <a:lnTo>
                  <a:pt x="8407400" y="935831"/>
                </a:lnTo>
                <a:lnTo>
                  <a:pt x="8407400" y="939403"/>
                </a:lnTo>
                <a:lnTo>
                  <a:pt x="8398933" y="942975"/>
                </a:lnTo>
                <a:lnTo>
                  <a:pt x="8381999" y="942975"/>
                </a:lnTo>
                <a:lnTo>
                  <a:pt x="8373533" y="946546"/>
                </a:lnTo>
                <a:lnTo>
                  <a:pt x="8365066" y="946546"/>
                </a:lnTo>
                <a:lnTo>
                  <a:pt x="8348133" y="953690"/>
                </a:lnTo>
                <a:lnTo>
                  <a:pt x="8356600" y="957262"/>
                </a:lnTo>
                <a:lnTo>
                  <a:pt x="8356600" y="964406"/>
                </a:lnTo>
                <a:lnTo>
                  <a:pt x="8381999" y="964406"/>
                </a:lnTo>
                <a:lnTo>
                  <a:pt x="8390466" y="967978"/>
                </a:lnTo>
                <a:lnTo>
                  <a:pt x="8365066" y="978693"/>
                </a:lnTo>
                <a:lnTo>
                  <a:pt x="8365066" y="996553"/>
                </a:lnTo>
                <a:lnTo>
                  <a:pt x="8373533" y="996553"/>
                </a:lnTo>
                <a:lnTo>
                  <a:pt x="8381999" y="1000125"/>
                </a:lnTo>
                <a:lnTo>
                  <a:pt x="8390466" y="1000125"/>
                </a:lnTo>
                <a:lnTo>
                  <a:pt x="8398933" y="1003696"/>
                </a:lnTo>
                <a:lnTo>
                  <a:pt x="8381999" y="1010840"/>
                </a:lnTo>
                <a:lnTo>
                  <a:pt x="8381999" y="1014412"/>
                </a:lnTo>
                <a:lnTo>
                  <a:pt x="8398933" y="1014412"/>
                </a:lnTo>
                <a:lnTo>
                  <a:pt x="8407400" y="1017984"/>
                </a:lnTo>
                <a:lnTo>
                  <a:pt x="8407400" y="1021556"/>
                </a:lnTo>
                <a:lnTo>
                  <a:pt x="8398933" y="1025128"/>
                </a:lnTo>
                <a:lnTo>
                  <a:pt x="8398933" y="1032271"/>
                </a:lnTo>
                <a:lnTo>
                  <a:pt x="8390466" y="1035843"/>
                </a:lnTo>
                <a:lnTo>
                  <a:pt x="8365066" y="1035843"/>
                </a:lnTo>
                <a:lnTo>
                  <a:pt x="8365066" y="1039415"/>
                </a:lnTo>
                <a:lnTo>
                  <a:pt x="8373533" y="1039415"/>
                </a:lnTo>
                <a:lnTo>
                  <a:pt x="8398933" y="1050131"/>
                </a:lnTo>
                <a:lnTo>
                  <a:pt x="8390466" y="1053703"/>
                </a:lnTo>
                <a:lnTo>
                  <a:pt x="8381999" y="1053703"/>
                </a:lnTo>
                <a:lnTo>
                  <a:pt x="8373533" y="1057275"/>
                </a:lnTo>
                <a:lnTo>
                  <a:pt x="8381999" y="1057275"/>
                </a:lnTo>
                <a:lnTo>
                  <a:pt x="8390466" y="1060846"/>
                </a:lnTo>
                <a:lnTo>
                  <a:pt x="8390466" y="1067990"/>
                </a:lnTo>
                <a:lnTo>
                  <a:pt x="8398933" y="1071562"/>
                </a:lnTo>
                <a:lnTo>
                  <a:pt x="8390466" y="1075134"/>
                </a:lnTo>
                <a:lnTo>
                  <a:pt x="8390466" y="1082278"/>
                </a:lnTo>
                <a:lnTo>
                  <a:pt x="8373533" y="1089421"/>
                </a:lnTo>
                <a:lnTo>
                  <a:pt x="8381999" y="1092993"/>
                </a:lnTo>
                <a:lnTo>
                  <a:pt x="8390466" y="1092993"/>
                </a:lnTo>
                <a:lnTo>
                  <a:pt x="8407400" y="1100137"/>
                </a:lnTo>
                <a:lnTo>
                  <a:pt x="8424333" y="1092993"/>
                </a:lnTo>
                <a:lnTo>
                  <a:pt x="8415866" y="1089421"/>
                </a:lnTo>
                <a:lnTo>
                  <a:pt x="8415866" y="1085850"/>
                </a:lnTo>
                <a:lnTo>
                  <a:pt x="8424333" y="1082278"/>
                </a:lnTo>
                <a:lnTo>
                  <a:pt x="8449733" y="1092993"/>
                </a:lnTo>
                <a:lnTo>
                  <a:pt x="8441266" y="1096565"/>
                </a:lnTo>
                <a:lnTo>
                  <a:pt x="8466666" y="1096565"/>
                </a:lnTo>
                <a:lnTo>
                  <a:pt x="8483600" y="1103709"/>
                </a:lnTo>
                <a:lnTo>
                  <a:pt x="8492066" y="1103709"/>
                </a:lnTo>
                <a:lnTo>
                  <a:pt x="8500533" y="1100137"/>
                </a:lnTo>
                <a:lnTo>
                  <a:pt x="8525933" y="1100137"/>
                </a:lnTo>
                <a:lnTo>
                  <a:pt x="8534400" y="1096565"/>
                </a:lnTo>
                <a:lnTo>
                  <a:pt x="8576733" y="1096565"/>
                </a:lnTo>
                <a:lnTo>
                  <a:pt x="8602133" y="1107281"/>
                </a:lnTo>
                <a:lnTo>
                  <a:pt x="8602133" y="1110853"/>
                </a:lnTo>
                <a:lnTo>
                  <a:pt x="8610600" y="1107281"/>
                </a:lnTo>
                <a:lnTo>
                  <a:pt x="8602133" y="1103709"/>
                </a:lnTo>
                <a:lnTo>
                  <a:pt x="8602133" y="1100137"/>
                </a:lnTo>
                <a:lnTo>
                  <a:pt x="8610600" y="1096565"/>
                </a:lnTo>
                <a:lnTo>
                  <a:pt x="8695266" y="1096565"/>
                </a:lnTo>
                <a:lnTo>
                  <a:pt x="8703733" y="1092993"/>
                </a:lnTo>
                <a:lnTo>
                  <a:pt x="8712200" y="1096565"/>
                </a:lnTo>
                <a:lnTo>
                  <a:pt x="8813800" y="1096565"/>
                </a:lnTo>
                <a:lnTo>
                  <a:pt x="8822266" y="1092993"/>
                </a:lnTo>
                <a:lnTo>
                  <a:pt x="8830733" y="1092993"/>
                </a:lnTo>
                <a:lnTo>
                  <a:pt x="8839200" y="1096565"/>
                </a:lnTo>
                <a:lnTo>
                  <a:pt x="8847666" y="1092993"/>
                </a:lnTo>
                <a:lnTo>
                  <a:pt x="8856133" y="1096565"/>
                </a:lnTo>
                <a:lnTo>
                  <a:pt x="8881533" y="1096565"/>
                </a:lnTo>
                <a:lnTo>
                  <a:pt x="8890000" y="1100137"/>
                </a:lnTo>
                <a:lnTo>
                  <a:pt x="8898466" y="1096565"/>
                </a:lnTo>
                <a:lnTo>
                  <a:pt x="8915400" y="1096565"/>
                </a:lnTo>
                <a:lnTo>
                  <a:pt x="8923866" y="1100137"/>
                </a:lnTo>
                <a:lnTo>
                  <a:pt x="8966200" y="1100137"/>
                </a:lnTo>
                <a:lnTo>
                  <a:pt x="8974666" y="1096565"/>
                </a:lnTo>
                <a:lnTo>
                  <a:pt x="8983133" y="1096565"/>
                </a:lnTo>
                <a:lnTo>
                  <a:pt x="8983133" y="1092993"/>
                </a:lnTo>
                <a:lnTo>
                  <a:pt x="8991599" y="1089421"/>
                </a:lnTo>
                <a:lnTo>
                  <a:pt x="9008533" y="1096565"/>
                </a:lnTo>
                <a:lnTo>
                  <a:pt x="9008533" y="1100137"/>
                </a:lnTo>
                <a:lnTo>
                  <a:pt x="9017000" y="1100137"/>
                </a:lnTo>
                <a:lnTo>
                  <a:pt x="9025466" y="1103709"/>
                </a:lnTo>
                <a:lnTo>
                  <a:pt x="9033933" y="1103709"/>
                </a:lnTo>
                <a:lnTo>
                  <a:pt x="9042400" y="1100137"/>
                </a:lnTo>
                <a:lnTo>
                  <a:pt x="9059333" y="1100137"/>
                </a:lnTo>
                <a:lnTo>
                  <a:pt x="9076266" y="1107281"/>
                </a:lnTo>
                <a:lnTo>
                  <a:pt x="9076266" y="1103709"/>
                </a:lnTo>
                <a:lnTo>
                  <a:pt x="9084733" y="1100137"/>
                </a:lnTo>
                <a:lnTo>
                  <a:pt x="9101666" y="1100137"/>
                </a:lnTo>
                <a:lnTo>
                  <a:pt x="9110133" y="1096565"/>
                </a:lnTo>
                <a:lnTo>
                  <a:pt x="9118600" y="1100137"/>
                </a:lnTo>
                <a:lnTo>
                  <a:pt x="9127066" y="1100137"/>
                </a:lnTo>
                <a:lnTo>
                  <a:pt x="9135533" y="1096565"/>
                </a:lnTo>
                <a:lnTo>
                  <a:pt x="9135533" y="807243"/>
                </a:lnTo>
                <a:lnTo>
                  <a:pt x="9127066" y="807243"/>
                </a:lnTo>
                <a:lnTo>
                  <a:pt x="9118600" y="803671"/>
                </a:lnTo>
                <a:lnTo>
                  <a:pt x="9093200" y="803671"/>
                </a:lnTo>
                <a:lnTo>
                  <a:pt x="9076266" y="796528"/>
                </a:lnTo>
                <a:lnTo>
                  <a:pt x="9076266" y="792956"/>
                </a:lnTo>
                <a:lnTo>
                  <a:pt x="9076266" y="800100"/>
                </a:lnTo>
                <a:lnTo>
                  <a:pt x="9067800" y="803671"/>
                </a:lnTo>
                <a:lnTo>
                  <a:pt x="9050866" y="803671"/>
                </a:lnTo>
                <a:lnTo>
                  <a:pt x="9042400" y="800100"/>
                </a:lnTo>
                <a:lnTo>
                  <a:pt x="9042400" y="803671"/>
                </a:lnTo>
                <a:lnTo>
                  <a:pt x="9033933" y="807243"/>
                </a:lnTo>
                <a:lnTo>
                  <a:pt x="9025466" y="807243"/>
                </a:lnTo>
                <a:lnTo>
                  <a:pt x="9017000" y="803671"/>
                </a:lnTo>
                <a:lnTo>
                  <a:pt x="9008533" y="807243"/>
                </a:lnTo>
                <a:lnTo>
                  <a:pt x="9000066" y="807243"/>
                </a:lnTo>
                <a:lnTo>
                  <a:pt x="8991599" y="803671"/>
                </a:lnTo>
                <a:lnTo>
                  <a:pt x="8983133" y="807243"/>
                </a:lnTo>
                <a:lnTo>
                  <a:pt x="8974666" y="807243"/>
                </a:lnTo>
                <a:lnTo>
                  <a:pt x="8966200" y="803671"/>
                </a:lnTo>
                <a:lnTo>
                  <a:pt x="8966200" y="800100"/>
                </a:lnTo>
                <a:lnTo>
                  <a:pt x="8957733" y="796528"/>
                </a:lnTo>
                <a:lnTo>
                  <a:pt x="8949266" y="800100"/>
                </a:lnTo>
                <a:lnTo>
                  <a:pt x="8940800" y="796528"/>
                </a:lnTo>
                <a:lnTo>
                  <a:pt x="8923866" y="796528"/>
                </a:lnTo>
                <a:lnTo>
                  <a:pt x="8915400" y="800100"/>
                </a:lnTo>
                <a:lnTo>
                  <a:pt x="8906933" y="800100"/>
                </a:lnTo>
                <a:lnTo>
                  <a:pt x="8906933" y="803671"/>
                </a:lnTo>
                <a:lnTo>
                  <a:pt x="8932333" y="803671"/>
                </a:lnTo>
                <a:lnTo>
                  <a:pt x="8940800" y="807243"/>
                </a:lnTo>
                <a:lnTo>
                  <a:pt x="8923866" y="814387"/>
                </a:lnTo>
                <a:lnTo>
                  <a:pt x="8915400" y="810815"/>
                </a:lnTo>
                <a:lnTo>
                  <a:pt x="8890000" y="810815"/>
                </a:lnTo>
                <a:lnTo>
                  <a:pt x="8881533" y="807243"/>
                </a:lnTo>
                <a:lnTo>
                  <a:pt x="8881533" y="796528"/>
                </a:lnTo>
                <a:lnTo>
                  <a:pt x="8873066" y="796528"/>
                </a:lnTo>
                <a:lnTo>
                  <a:pt x="8856133" y="789384"/>
                </a:lnTo>
                <a:lnTo>
                  <a:pt x="8856133" y="785812"/>
                </a:lnTo>
                <a:lnTo>
                  <a:pt x="8864600" y="782240"/>
                </a:lnTo>
                <a:lnTo>
                  <a:pt x="8864600" y="775096"/>
                </a:lnTo>
                <a:lnTo>
                  <a:pt x="8881533" y="767953"/>
                </a:lnTo>
                <a:lnTo>
                  <a:pt x="8890000" y="767953"/>
                </a:lnTo>
                <a:lnTo>
                  <a:pt x="8873066" y="767953"/>
                </a:lnTo>
                <a:lnTo>
                  <a:pt x="8864600" y="764381"/>
                </a:lnTo>
                <a:lnTo>
                  <a:pt x="8856133" y="764381"/>
                </a:lnTo>
                <a:lnTo>
                  <a:pt x="8839200" y="771525"/>
                </a:lnTo>
                <a:lnTo>
                  <a:pt x="8830733" y="771525"/>
                </a:lnTo>
                <a:lnTo>
                  <a:pt x="8813800" y="764381"/>
                </a:lnTo>
                <a:lnTo>
                  <a:pt x="8805333" y="764381"/>
                </a:lnTo>
                <a:lnTo>
                  <a:pt x="8796866" y="767953"/>
                </a:lnTo>
                <a:lnTo>
                  <a:pt x="8788400" y="764381"/>
                </a:lnTo>
                <a:lnTo>
                  <a:pt x="8779933" y="764381"/>
                </a:lnTo>
                <a:lnTo>
                  <a:pt x="8771466" y="767953"/>
                </a:lnTo>
                <a:lnTo>
                  <a:pt x="8754533" y="767953"/>
                </a:lnTo>
                <a:lnTo>
                  <a:pt x="8746066" y="764381"/>
                </a:lnTo>
                <a:lnTo>
                  <a:pt x="8737600" y="767953"/>
                </a:lnTo>
                <a:lnTo>
                  <a:pt x="8695266" y="767953"/>
                </a:lnTo>
                <a:lnTo>
                  <a:pt x="8686800" y="771525"/>
                </a:lnTo>
                <a:lnTo>
                  <a:pt x="8669866" y="764381"/>
                </a:lnTo>
                <a:lnTo>
                  <a:pt x="8661400" y="767953"/>
                </a:lnTo>
                <a:lnTo>
                  <a:pt x="8652933" y="767953"/>
                </a:lnTo>
                <a:lnTo>
                  <a:pt x="8644466" y="764381"/>
                </a:lnTo>
                <a:lnTo>
                  <a:pt x="8627533" y="764381"/>
                </a:lnTo>
                <a:lnTo>
                  <a:pt x="8619066" y="767953"/>
                </a:lnTo>
                <a:lnTo>
                  <a:pt x="8576733" y="767953"/>
                </a:lnTo>
                <a:close/>
              </a:path>
            </a:pathLst>
          </a:custGeom>
          <a:solidFill>
            <a:srgbClr val="9168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8398933" cy="1110853"/>
          </a:xfrm>
          <a:custGeom>
            <a:avLst/>
            <a:gdLst/>
            <a:ahLst/>
            <a:cxnLst/>
            <a:rect l="l" t="t" r="r" b="b"/>
            <a:pathLst>
              <a:path w="8398933" h="1110853">
                <a:moveTo>
                  <a:pt x="0" y="0"/>
                </a:moveTo>
                <a:moveTo>
                  <a:pt x="7636933" y="767953"/>
                </a:moveTo>
                <a:lnTo>
                  <a:pt x="7628466" y="771525"/>
                </a:lnTo>
                <a:lnTo>
                  <a:pt x="7611533" y="771525"/>
                </a:lnTo>
                <a:lnTo>
                  <a:pt x="7628466" y="771525"/>
                </a:lnTo>
                <a:lnTo>
                  <a:pt x="7636933" y="775096"/>
                </a:lnTo>
                <a:lnTo>
                  <a:pt x="7611533" y="785812"/>
                </a:lnTo>
                <a:lnTo>
                  <a:pt x="7603066" y="785812"/>
                </a:lnTo>
                <a:lnTo>
                  <a:pt x="7603066" y="789384"/>
                </a:lnTo>
                <a:lnTo>
                  <a:pt x="7586133" y="796528"/>
                </a:lnTo>
                <a:lnTo>
                  <a:pt x="7594600" y="800100"/>
                </a:lnTo>
                <a:lnTo>
                  <a:pt x="7594600" y="803671"/>
                </a:lnTo>
                <a:lnTo>
                  <a:pt x="7586133" y="807243"/>
                </a:lnTo>
                <a:lnTo>
                  <a:pt x="7577666" y="807243"/>
                </a:lnTo>
                <a:lnTo>
                  <a:pt x="7569199" y="803671"/>
                </a:lnTo>
                <a:lnTo>
                  <a:pt x="7560733" y="807243"/>
                </a:lnTo>
                <a:lnTo>
                  <a:pt x="7543800" y="807243"/>
                </a:lnTo>
                <a:lnTo>
                  <a:pt x="7535333" y="810815"/>
                </a:lnTo>
                <a:lnTo>
                  <a:pt x="7526866" y="810815"/>
                </a:lnTo>
                <a:lnTo>
                  <a:pt x="7518399" y="807243"/>
                </a:lnTo>
                <a:lnTo>
                  <a:pt x="7509933" y="810815"/>
                </a:lnTo>
                <a:lnTo>
                  <a:pt x="7484533" y="810815"/>
                </a:lnTo>
                <a:lnTo>
                  <a:pt x="7493000" y="810815"/>
                </a:lnTo>
                <a:lnTo>
                  <a:pt x="7501466" y="814387"/>
                </a:lnTo>
                <a:lnTo>
                  <a:pt x="7509933" y="814387"/>
                </a:lnTo>
                <a:lnTo>
                  <a:pt x="7518399" y="810815"/>
                </a:lnTo>
                <a:lnTo>
                  <a:pt x="7526866" y="814387"/>
                </a:lnTo>
                <a:lnTo>
                  <a:pt x="7535333" y="810815"/>
                </a:lnTo>
                <a:lnTo>
                  <a:pt x="7569199" y="810815"/>
                </a:lnTo>
                <a:lnTo>
                  <a:pt x="7577666" y="814387"/>
                </a:lnTo>
                <a:lnTo>
                  <a:pt x="7594600" y="814387"/>
                </a:lnTo>
                <a:lnTo>
                  <a:pt x="7603066" y="810815"/>
                </a:lnTo>
                <a:lnTo>
                  <a:pt x="7611533" y="814387"/>
                </a:lnTo>
                <a:lnTo>
                  <a:pt x="7620000" y="814387"/>
                </a:lnTo>
                <a:lnTo>
                  <a:pt x="7628466" y="810815"/>
                </a:lnTo>
                <a:lnTo>
                  <a:pt x="7636933" y="810815"/>
                </a:lnTo>
                <a:lnTo>
                  <a:pt x="7645400" y="814387"/>
                </a:lnTo>
                <a:lnTo>
                  <a:pt x="7645400" y="817959"/>
                </a:lnTo>
                <a:lnTo>
                  <a:pt x="7628466" y="825103"/>
                </a:lnTo>
                <a:lnTo>
                  <a:pt x="7628466" y="832246"/>
                </a:lnTo>
                <a:lnTo>
                  <a:pt x="7620000" y="835818"/>
                </a:lnTo>
                <a:lnTo>
                  <a:pt x="7603066" y="835818"/>
                </a:lnTo>
                <a:lnTo>
                  <a:pt x="7594600" y="832246"/>
                </a:lnTo>
                <a:lnTo>
                  <a:pt x="7586133" y="835818"/>
                </a:lnTo>
                <a:lnTo>
                  <a:pt x="7577666" y="835818"/>
                </a:lnTo>
                <a:lnTo>
                  <a:pt x="7560733" y="842962"/>
                </a:lnTo>
                <a:lnTo>
                  <a:pt x="7552266" y="839390"/>
                </a:lnTo>
                <a:lnTo>
                  <a:pt x="7543800" y="839390"/>
                </a:lnTo>
                <a:lnTo>
                  <a:pt x="7552266" y="842962"/>
                </a:lnTo>
                <a:lnTo>
                  <a:pt x="7543800" y="846534"/>
                </a:lnTo>
                <a:lnTo>
                  <a:pt x="7526866" y="846534"/>
                </a:lnTo>
                <a:lnTo>
                  <a:pt x="7518399" y="850106"/>
                </a:lnTo>
                <a:lnTo>
                  <a:pt x="7509933" y="846534"/>
                </a:lnTo>
                <a:lnTo>
                  <a:pt x="7501466" y="850106"/>
                </a:lnTo>
                <a:lnTo>
                  <a:pt x="7493000" y="850106"/>
                </a:lnTo>
                <a:lnTo>
                  <a:pt x="7484533" y="846534"/>
                </a:lnTo>
                <a:lnTo>
                  <a:pt x="7476066" y="850106"/>
                </a:lnTo>
                <a:lnTo>
                  <a:pt x="7526866" y="850106"/>
                </a:lnTo>
                <a:lnTo>
                  <a:pt x="7535333" y="853678"/>
                </a:lnTo>
                <a:lnTo>
                  <a:pt x="7560733" y="853678"/>
                </a:lnTo>
                <a:lnTo>
                  <a:pt x="7569199" y="857250"/>
                </a:lnTo>
                <a:lnTo>
                  <a:pt x="7577666" y="857250"/>
                </a:lnTo>
                <a:lnTo>
                  <a:pt x="7586133" y="853678"/>
                </a:lnTo>
                <a:lnTo>
                  <a:pt x="7594600" y="857250"/>
                </a:lnTo>
                <a:lnTo>
                  <a:pt x="7645400" y="857250"/>
                </a:lnTo>
                <a:lnTo>
                  <a:pt x="7662333" y="864393"/>
                </a:lnTo>
                <a:lnTo>
                  <a:pt x="7653866" y="867965"/>
                </a:lnTo>
                <a:lnTo>
                  <a:pt x="7586133" y="867965"/>
                </a:lnTo>
                <a:lnTo>
                  <a:pt x="7577666" y="871537"/>
                </a:lnTo>
                <a:lnTo>
                  <a:pt x="7509933" y="871537"/>
                </a:lnTo>
                <a:lnTo>
                  <a:pt x="7509933" y="875109"/>
                </a:lnTo>
                <a:lnTo>
                  <a:pt x="7518399" y="875109"/>
                </a:lnTo>
                <a:lnTo>
                  <a:pt x="7526866" y="878681"/>
                </a:lnTo>
                <a:lnTo>
                  <a:pt x="7577666" y="878681"/>
                </a:lnTo>
                <a:lnTo>
                  <a:pt x="7586133" y="882253"/>
                </a:lnTo>
                <a:lnTo>
                  <a:pt x="7620000" y="882253"/>
                </a:lnTo>
                <a:lnTo>
                  <a:pt x="7628466" y="885825"/>
                </a:lnTo>
                <a:lnTo>
                  <a:pt x="7645400" y="885825"/>
                </a:lnTo>
                <a:lnTo>
                  <a:pt x="7653866" y="889396"/>
                </a:lnTo>
                <a:lnTo>
                  <a:pt x="7662333" y="889396"/>
                </a:lnTo>
                <a:lnTo>
                  <a:pt x="7670800" y="892968"/>
                </a:lnTo>
                <a:lnTo>
                  <a:pt x="7653866" y="900112"/>
                </a:lnTo>
                <a:lnTo>
                  <a:pt x="7645400" y="900112"/>
                </a:lnTo>
                <a:lnTo>
                  <a:pt x="7636933" y="896540"/>
                </a:lnTo>
                <a:lnTo>
                  <a:pt x="7628466" y="896540"/>
                </a:lnTo>
                <a:lnTo>
                  <a:pt x="7620000" y="900112"/>
                </a:lnTo>
                <a:lnTo>
                  <a:pt x="7603066" y="900112"/>
                </a:lnTo>
                <a:lnTo>
                  <a:pt x="7594600" y="896540"/>
                </a:lnTo>
                <a:lnTo>
                  <a:pt x="7577666" y="903684"/>
                </a:lnTo>
                <a:lnTo>
                  <a:pt x="7569199" y="903684"/>
                </a:lnTo>
                <a:lnTo>
                  <a:pt x="7569199" y="914400"/>
                </a:lnTo>
                <a:lnTo>
                  <a:pt x="7577666" y="917971"/>
                </a:lnTo>
                <a:lnTo>
                  <a:pt x="7603066" y="917971"/>
                </a:lnTo>
                <a:lnTo>
                  <a:pt x="7620000" y="925115"/>
                </a:lnTo>
                <a:lnTo>
                  <a:pt x="7620000" y="928687"/>
                </a:lnTo>
                <a:lnTo>
                  <a:pt x="7611533" y="932259"/>
                </a:lnTo>
                <a:lnTo>
                  <a:pt x="7603066" y="928687"/>
                </a:lnTo>
                <a:lnTo>
                  <a:pt x="7569199" y="928687"/>
                </a:lnTo>
                <a:lnTo>
                  <a:pt x="7560733" y="932259"/>
                </a:lnTo>
                <a:lnTo>
                  <a:pt x="7501466" y="932259"/>
                </a:lnTo>
                <a:lnTo>
                  <a:pt x="7509933" y="932259"/>
                </a:lnTo>
                <a:lnTo>
                  <a:pt x="7518399" y="935831"/>
                </a:lnTo>
                <a:lnTo>
                  <a:pt x="7526866" y="935831"/>
                </a:lnTo>
                <a:lnTo>
                  <a:pt x="7535333" y="939403"/>
                </a:lnTo>
                <a:lnTo>
                  <a:pt x="7543800" y="935831"/>
                </a:lnTo>
                <a:lnTo>
                  <a:pt x="7552266" y="939403"/>
                </a:lnTo>
                <a:lnTo>
                  <a:pt x="7569199" y="939403"/>
                </a:lnTo>
                <a:lnTo>
                  <a:pt x="7586133" y="946546"/>
                </a:lnTo>
                <a:lnTo>
                  <a:pt x="7586133" y="950118"/>
                </a:lnTo>
                <a:lnTo>
                  <a:pt x="7577666" y="953690"/>
                </a:lnTo>
                <a:lnTo>
                  <a:pt x="7569199" y="953690"/>
                </a:lnTo>
                <a:lnTo>
                  <a:pt x="7594600" y="964406"/>
                </a:lnTo>
                <a:lnTo>
                  <a:pt x="7594600" y="967978"/>
                </a:lnTo>
                <a:lnTo>
                  <a:pt x="7603066" y="971550"/>
                </a:lnTo>
                <a:lnTo>
                  <a:pt x="7611533" y="967978"/>
                </a:lnTo>
                <a:lnTo>
                  <a:pt x="7620000" y="967978"/>
                </a:lnTo>
                <a:lnTo>
                  <a:pt x="7628466" y="964406"/>
                </a:lnTo>
                <a:lnTo>
                  <a:pt x="7636933" y="964406"/>
                </a:lnTo>
                <a:lnTo>
                  <a:pt x="7662333" y="975121"/>
                </a:lnTo>
                <a:lnTo>
                  <a:pt x="7687733" y="975121"/>
                </a:lnTo>
                <a:lnTo>
                  <a:pt x="7696199" y="978693"/>
                </a:lnTo>
                <a:lnTo>
                  <a:pt x="7687733" y="982265"/>
                </a:lnTo>
                <a:lnTo>
                  <a:pt x="7645400" y="982265"/>
                </a:lnTo>
                <a:lnTo>
                  <a:pt x="7636933" y="985837"/>
                </a:lnTo>
                <a:lnTo>
                  <a:pt x="7586133" y="985837"/>
                </a:lnTo>
                <a:lnTo>
                  <a:pt x="7594600" y="985837"/>
                </a:lnTo>
                <a:lnTo>
                  <a:pt x="7603066" y="989409"/>
                </a:lnTo>
                <a:lnTo>
                  <a:pt x="7594600" y="992981"/>
                </a:lnTo>
                <a:lnTo>
                  <a:pt x="7586133" y="992981"/>
                </a:lnTo>
                <a:lnTo>
                  <a:pt x="7594600" y="996553"/>
                </a:lnTo>
                <a:lnTo>
                  <a:pt x="7603066" y="996553"/>
                </a:lnTo>
                <a:lnTo>
                  <a:pt x="7611533" y="1000125"/>
                </a:lnTo>
                <a:lnTo>
                  <a:pt x="7645400" y="1000125"/>
                </a:lnTo>
                <a:lnTo>
                  <a:pt x="7662333" y="1007268"/>
                </a:lnTo>
                <a:lnTo>
                  <a:pt x="7653866" y="1010840"/>
                </a:lnTo>
                <a:lnTo>
                  <a:pt x="7645400" y="1010840"/>
                </a:lnTo>
                <a:lnTo>
                  <a:pt x="7636933" y="1007268"/>
                </a:lnTo>
                <a:lnTo>
                  <a:pt x="7628466" y="1010840"/>
                </a:lnTo>
                <a:lnTo>
                  <a:pt x="7577666" y="1010840"/>
                </a:lnTo>
                <a:lnTo>
                  <a:pt x="7569199" y="1014412"/>
                </a:lnTo>
                <a:lnTo>
                  <a:pt x="7577666" y="1017984"/>
                </a:lnTo>
                <a:lnTo>
                  <a:pt x="7577666" y="1021556"/>
                </a:lnTo>
                <a:lnTo>
                  <a:pt x="7569199" y="1025128"/>
                </a:lnTo>
                <a:lnTo>
                  <a:pt x="7569199" y="1028700"/>
                </a:lnTo>
                <a:lnTo>
                  <a:pt x="7577666" y="1028700"/>
                </a:lnTo>
                <a:lnTo>
                  <a:pt x="7577666" y="1025128"/>
                </a:lnTo>
                <a:lnTo>
                  <a:pt x="7586133" y="1021556"/>
                </a:lnTo>
                <a:lnTo>
                  <a:pt x="7603066" y="1028700"/>
                </a:lnTo>
                <a:lnTo>
                  <a:pt x="7611533" y="1028700"/>
                </a:lnTo>
                <a:lnTo>
                  <a:pt x="7620000" y="1032271"/>
                </a:lnTo>
                <a:lnTo>
                  <a:pt x="7611533" y="1035843"/>
                </a:lnTo>
                <a:lnTo>
                  <a:pt x="7603066" y="1035843"/>
                </a:lnTo>
                <a:lnTo>
                  <a:pt x="7594600" y="1039415"/>
                </a:lnTo>
                <a:lnTo>
                  <a:pt x="7603066" y="1042987"/>
                </a:lnTo>
                <a:lnTo>
                  <a:pt x="7611533" y="1042987"/>
                </a:lnTo>
                <a:lnTo>
                  <a:pt x="7620000" y="1046559"/>
                </a:lnTo>
                <a:lnTo>
                  <a:pt x="7645400" y="1046559"/>
                </a:lnTo>
                <a:lnTo>
                  <a:pt x="7662333" y="1053703"/>
                </a:lnTo>
                <a:lnTo>
                  <a:pt x="7653866" y="1057275"/>
                </a:lnTo>
                <a:lnTo>
                  <a:pt x="7603066" y="1057275"/>
                </a:lnTo>
                <a:lnTo>
                  <a:pt x="7594600" y="1060846"/>
                </a:lnTo>
                <a:lnTo>
                  <a:pt x="7586133" y="1060846"/>
                </a:lnTo>
                <a:lnTo>
                  <a:pt x="7594600" y="1064418"/>
                </a:lnTo>
                <a:lnTo>
                  <a:pt x="7594600" y="1067990"/>
                </a:lnTo>
                <a:lnTo>
                  <a:pt x="7620000" y="1067990"/>
                </a:lnTo>
                <a:lnTo>
                  <a:pt x="7628466" y="1071562"/>
                </a:lnTo>
                <a:lnTo>
                  <a:pt x="7611533" y="1078706"/>
                </a:lnTo>
                <a:lnTo>
                  <a:pt x="7603066" y="1078706"/>
                </a:lnTo>
                <a:lnTo>
                  <a:pt x="7594600" y="1075134"/>
                </a:lnTo>
                <a:lnTo>
                  <a:pt x="7577666" y="1075134"/>
                </a:lnTo>
                <a:lnTo>
                  <a:pt x="7569199" y="1078706"/>
                </a:lnTo>
                <a:lnTo>
                  <a:pt x="7543800" y="1078706"/>
                </a:lnTo>
                <a:lnTo>
                  <a:pt x="7552266" y="1082278"/>
                </a:lnTo>
                <a:lnTo>
                  <a:pt x="7586133" y="1082278"/>
                </a:lnTo>
                <a:lnTo>
                  <a:pt x="7594600" y="1085850"/>
                </a:lnTo>
                <a:lnTo>
                  <a:pt x="7620000" y="1085850"/>
                </a:lnTo>
                <a:lnTo>
                  <a:pt x="7628466" y="1089421"/>
                </a:lnTo>
                <a:lnTo>
                  <a:pt x="7645400" y="1089421"/>
                </a:lnTo>
                <a:lnTo>
                  <a:pt x="7653866" y="1092993"/>
                </a:lnTo>
                <a:lnTo>
                  <a:pt x="7696199" y="1092993"/>
                </a:lnTo>
                <a:lnTo>
                  <a:pt x="7704666" y="1096565"/>
                </a:lnTo>
                <a:lnTo>
                  <a:pt x="7713133" y="1092993"/>
                </a:lnTo>
                <a:lnTo>
                  <a:pt x="7730066" y="1092993"/>
                </a:lnTo>
                <a:lnTo>
                  <a:pt x="7738533" y="1089421"/>
                </a:lnTo>
                <a:lnTo>
                  <a:pt x="7755466" y="1089421"/>
                </a:lnTo>
                <a:lnTo>
                  <a:pt x="7763933" y="1092993"/>
                </a:lnTo>
                <a:lnTo>
                  <a:pt x="7806266" y="1092993"/>
                </a:lnTo>
                <a:lnTo>
                  <a:pt x="7814733" y="1089421"/>
                </a:lnTo>
                <a:lnTo>
                  <a:pt x="7823200" y="1089421"/>
                </a:lnTo>
                <a:lnTo>
                  <a:pt x="7831666" y="1085850"/>
                </a:lnTo>
                <a:lnTo>
                  <a:pt x="7831666" y="1082278"/>
                </a:lnTo>
                <a:lnTo>
                  <a:pt x="7840133" y="1078706"/>
                </a:lnTo>
                <a:lnTo>
                  <a:pt x="7857066" y="1085850"/>
                </a:lnTo>
                <a:lnTo>
                  <a:pt x="7857066" y="1089421"/>
                </a:lnTo>
                <a:lnTo>
                  <a:pt x="7865533" y="1089421"/>
                </a:lnTo>
                <a:lnTo>
                  <a:pt x="7874000" y="1092993"/>
                </a:lnTo>
                <a:lnTo>
                  <a:pt x="7941733" y="1092993"/>
                </a:lnTo>
                <a:lnTo>
                  <a:pt x="7950200" y="1089421"/>
                </a:lnTo>
                <a:lnTo>
                  <a:pt x="7958666" y="1089421"/>
                </a:lnTo>
                <a:lnTo>
                  <a:pt x="7967133" y="1092993"/>
                </a:lnTo>
                <a:lnTo>
                  <a:pt x="7975599" y="1089421"/>
                </a:lnTo>
                <a:lnTo>
                  <a:pt x="8001000" y="1089421"/>
                </a:lnTo>
                <a:lnTo>
                  <a:pt x="8009466" y="1092993"/>
                </a:lnTo>
                <a:lnTo>
                  <a:pt x="8017933" y="1092993"/>
                </a:lnTo>
                <a:lnTo>
                  <a:pt x="8026400" y="1096565"/>
                </a:lnTo>
                <a:lnTo>
                  <a:pt x="8060266" y="1096565"/>
                </a:lnTo>
                <a:lnTo>
                  <a:pt x="8077199" y="1103709"/>
                </a:lnTo>
                <a:lnTo>
                  <a:pt x="8077199" y="1107281"/>
                </a:lnTo>
                <a:lnTo>
                  <a:pt x="8085666" y="1107281"/>
                </a:lnTo>
                <a:lnTo>
                  <a:pt x="8094133" y="1110853"/>
                </a:lnTo>
                <a:lnTo>
                  <a:pt x="8119533" y="1110853"/>
                </a:lnTo>
                <a:lnTo>
                  <a:pt x="8128000" y="1107281"/>
                </a:lnTo>
                <a:lnTo>
                  <a:pt x="8136466" y="1107281"/>
                </a:lnTo>
                <a:lnTo>
                  <a:pt x="8119533" y="1107281"/>
                </a:lnTo>
                <a:lnTo>
                  <a:pt x="8111066" y="1103709"/>
                </a:lnTo>
                <a:lnTo>
                  <a:pt x="8111066" y="1096565"/>
                </a:lnTo>
                <a:lnTo>
                  <a:pt x="8119533" y="1092993"/>
                </a:lnTo>
                <a:lnTo>
                  <a:pt x="8170333" y="1092993"/>
                </a:lnTo>
                <a:lnTo>
                  <a:pt x="8178800" y="1089421"/>
                </a:lnTo>
                <a:lnTo>
                  <a:pt x="8212666" y="1089421"/>
                </a:lnTo>
                <a:lnTo>
                  <a:pt x="8221133" y="1092993"/>
                </a:lnTo>
                <a:lnTo>
                  <a:pt x="8229600" y="1092993"/>
                </a:lnTo>
                <a:lnTo>
                  <a:pt x="8238066" y="1096565"/>
                </a:lnTo>
                <a:lnTo>
                  <a:pt x="8271933" y="1096565"/>
                </a:lnTo>
                <a:lnTo>
                  <a:pt x="8280400" y="1092993"/>
                </a:lnTo>
                <a:lnTo>
                  <a:pt x="8288866" y="1096565"/>
                </a:lnTo>
                <a:lnTo>
                  <a:pt x="8322733" y="1096565"/>
                </a:lnTo>
                <a:lnTo>
                  <a:pt x="8331200" y="1100137"/>
                </a:lnTo>
                <a:lnTo>
                  <a:pt x="8365066" y="1100137"/>
                </a:lnTo>
                <a:lnTo>
                  <a:pt x="8373533" y="1096565"/>
                </a:lnTo>
                <a:lnTo>
                  <a:pt x="8390466" y="1096565"/>
                </a:lnTo>
                <a:lnTo>
                  <a:pt x="8381999" y="1096565"/>
                </a:lnTo>
                <a:lnTo>
                  <a:pt x="8365066" y="1089421"/>
                </a:lnTo>
                <a:lnTo>
                  <a:pt x="8381999" y="1082278"/>
                </a:lnTo>
                <a:lnTo>
                  <a:pt x="8381999" y="1075134"/>
                </a:lnTo>
                <a:lnTo>
                  <a:pt x="8390466" y="1071562"/>
                </a:lnTo>
                <a:lnTo>
                  <a:pt x="8381999" y="1067990"/>
                </a:lnTo>
                <a:lnTo>
                  <a:pt x="8381999" y="1060846"/>
                </a:lnTo>
                <a:lnTo>
                  <a:pt x="8373533" y="1060846"/>
                </a:lnTo>
                <a:lnTo>
                  <a:pt x="8365066" y="1057275"/>
                </a:lnTo>
                <a:lnTo>
                  <a:pt x="8381999" y="1050131"/>
                </a:lnTo>
                <a:lnTo>
                  <a:pt x="8390466" y="1050131"/>
                </a:lnTo>
                <a:lnTo>
                  <a:pt x="8373533" y="1042987"/>
                </a:lnTo>
                <a:lnTo>
                  <a:pt x="8365066" y="1042987"/>
                </a:lnTo>
                <a:lnTo>
                  <a:pt x="8356600" y="1039415"/>
                </a:lnTo>
                <a:lnTo>
                  <a:pt x="8356600" y="1035843"/>
                </a:lnTo>
                <a:lnTo>
                  <a:pt x="8365066" y="1032271"/>
                </a:lnTo>
                <a:lnTo>
                  <a:pt x="8390466" y="1032271"/>
                </a:lnTo>
                <a:lnTo>
                  <a:pt x="8390466" y="1025128"/>
                </a:lnTo>
                <a:lnTo>
                  <a:pt x="8398933" y="1021556"/>
                </a:lnTo>
                <a:lnTo>
                  <a:pt x="8398933" y="1017984"/>
                </a:lnTo>
                <a:lnTo>
                  <a:pt x="8381999" y="1017984"/>
                </a:lnTo>
                <a:lnTo>
                  <a:pt x="8373533" y="1014412"/>
                </a:lnTo>
                <a:lnTo>
                  <a:pt x="8373533" y="1010840"/>
                </a:lnTo>
                <a:lnTo>
                  <a:pt x="8390466" y="1003696"/>
                </a:lnTo>
                <a:lnTo>
                  <a:pt x="8381999" y="1003696"/>
                </a:lnTo>
                <a:lnTo>
                  <a:pt x="8373533" y="1000125"/>
                </a:lnTo>
                <a:lnTo>
                  <a:pt x="8365066" y="1000125"/>
                </a:lnTo>
                <a:lnTo>
                  <a:pt x="8356600" y="996553"/>
                </a:lnTo>
                <a:lnTo>
                  <a:pt x="8356600" y="978693"/>
                </a:lnTo>
                <a:lnTo>
                  <a:pt x="8381999" y="967978"/>
                </a:lnTo>
                <a:lnTo>
                  <a:pt x="8356600" y="967978"/>
                </a:lnTo>
                <a:lnTo>
                  <a:pt x="8348133" y="964406"/>
                </a:lnTo>
                <a:lnTo>
                  <a:pt x="8348133" y="957262"/>
                </a:lnTo>
                <a:lnTo>
                  <a:pt x="8339666" y="953690"/>
                </a:lnTo>
                <a:lnTo>
                  <a:pt x="8365066" y="942975"/>
                </a:lnTo>
                <a:lnTo>
                  <a:pt x="8373533" y="942975"/>
                </a:lnTo>
                <a:lnTo>
                  <a:pt x="8381999" y="939403"/>
                </a:lnTo>
                <a:lnTo>
                  <a:pt x="8398933" y="939403"/>
                </a:lnTo>
                <a:lnTo>
                  <a:pt x="8398933" y="935831"/>
                </a:lnTo>
                <a:lnTo>
                  <a:pt x="8381999" y="935831"/>
                </a:lnTo>
                <a:lnTo>
                  <a:pt x="8373533" y="932259"/>
                </a:lnTo>
                <a:lnTo>
                  <a:pt x="8356600" y="932259"/>
                </a:lnTo>
                <a:lnTo>
                  <a:pt x="8348133" y="928687"/>
                </a:lnTo>
                <a:lnTo>
                  <a:pt x="8356600" y="925115"/>
                </a:lnTo>
                <a:lnTo>
                  <a:pt x="8356600" y="917971"/>
                </a:lnTo>
                <a:lnTo>
                  <a:pt x="8373533" y="910828"/>
                </a:lnTo>
                <a:lnTo>
                  <a:pt x="8381999" y="910828"/>
                </a:lnTo>
                <a:lnTo>
                  <a:pt x="8381999" y="903684"/>
                </a:lnTo>
                <a:lnTo>
                  <a:pt x="8373533" y="903684"/>
                </a:lnTo>
                <a:lnTo>
                  <a:pt x="8365066" y="900112"/>
                </a:lnTo>
                <a:lnTo>
                  <a:pt x="8356600" y="900112"/>
                </a:lnTo>
                <a:lnTo>
                  <a:pt x="8339666" y="892968"/>
                </a:lnTo>
                <a:lnTo>
                  <a:pt x="8339666" y="889396"/>
                </a:lnTo>
                <a:lnTo>
                  <a:pt x="8348133" y="885825"/>
                </a:lnTo>
                <a:lnTo>
                  <a:pt x="8381999" y="885825"/>
                </a:lnTo>
                <a:lnTo>
                  <a:pt x="8390466" y="882253"/>
                </a:lnTo>
                <a:lnTo>
                  <a:pt x="8381999" y="878681"/>
                </a:lnTo>
                <a:lnTo>
                  <a:pt x="8390466" y="875109"/>
                </a:lnTo>
                <a:lnTo>
                  <a:pt x="8398933" y="875109"/>
                </a:lnTo>
                <a:lnTo>
                  <a:pt x="8381999" y="875109"/>
                </a:lnTo>
                <a:lnTo>
                  <a:pt x="8373533" y="871537"/>
                </a:lnTo>
                <a:lnTo>
                  <a:pt x="8365066" y="871537"/>
                </a:lnTo>
                <a:lnTo>
                  <a:pt x="8356600" y="867965"/>
                </a:lnTo>
                <a:lnTo>
                  <a:pt x="8356600" y="860821"/>
                </a:lnTo>
                <a:lnTo>
                  <a:pt x="8365066" y="857250"/>
                </a:lnTo>
                <a:lnTo>
                  <a:pt x="8390466" y="857250"/>
                </a:lnTo>
                <a:lnTo>
                  <a:pt x="8390466" y="835818"/>
                </a:lnTo>
                <a:lnTo>
                  <a:pt x="8373533" y="835818"/>
                </a:lnTo>
                <a:lnTo>
                  <a:pt x="8365066" y="832246"/>
                </a:lnTo>
                <a:lnTo>
                  <a:pt x="8365066" y="828675"/>
                </a:lnTo>
                <a:lnTo>
                  <a:pt x="8356600" y="825103"/>
                </a:lnTo>
                <a:lnTo>
                  <a:pt x="8373533" y="817959"/>
                </a:lnTo>
                <a:lnTo>
                  <a:pt x="8356600" y="817959"/>
                </a:lnTo>
                <a:lnTo>
                  <a:pt x="8348133" y="821531"/>
                </a:lnTo>
                <a:lnTo>
                  <a:pt x="8297333" y="821531"/>
                </a:lnTo>
                <a:lnTo>
                  <a:pt x="8288866" y="817959"/>
                </a:lnTo>
                <a:lnTo>
                  <a:pt x="8280400" y="817959"/>
                </a:lnTo>
                <a:lnTo>
                  <a:pt x="8263466" y="810815"/>
                </a:lnTo>
                <a:lnTo>
                  <a:pt x="8255000" y="810815"/>
                </a:lnTo>
                <a:lnTo>
                  <a:pt x="8246533" y="807243"/>
                </a:lnTo>
                <a:lnTo>
                  <a:pt x="8255000" y="803671"/>
                </a:lnTo>
                <a:lnTo>
                  <a:pt x="8271933" y="803671"/>
                </a:lnTo>
                <a:lnTo>
                  <a:pt x="8280400" y="800100"/>
                </a:lnTo>
                <a:lnTo>
                  <a:pt x="8288866" y="800100"/>
                </a:lnTo>
                <a:lnTo>
                  <a:pt x="8280400" y="796528"/>
                </a:lnTo>
                <a:lnTo>
                  <a:pt x="8246533" y="796528"/>
                </a:lnTo>
                <a:lnTo>
                  <a:pt x="8238066" y="792956"/>
                </a:lnTo>
                <a:lnTo>
                  <a:pt x="8238066" y="789384"/>
                </a:lnTo>
                <a:lnTo>
                  <a:pt x="8221133" y="782240"/>
                </a:lnTo>
                <a:lnTo>
                  <a:pt x="8212666" y="782240"/>
                </a:lnTo>
                <a:lnTo>
                  <a:pt x="8204200" y="785812"/>
                </a:lnTo>
                <a:lnTo>
                  <a:pt x="8195733" y="782240"/>
                </a:lnTo>
                <a:lnTo>
                  <a:pt x="8195733" y="785812"/>
                </a:lnTo>
                <a:lnTo>
                  <a:pt x="8170333" y="796528"/>
                </a:lnTo>
                <a:lnTo>
                  <a:pt x="8153400" y="796528"/>
                </a:lnTo>
                <a:lnTo>
                  <a:pt x="8144933" y="800100"/>
                </a:lnTo>
                <a:lnTo>
                  <a:pt x="8136466" y="800100"/>
                </a:lnTo>
                <a:lnTo>
                  <a:pt x="8119533" y="792956"/>
                </a:lnTo>
                <a:lnTo>
                  <a:pt x="8119533" y="789384"/>
                </a:lnTo>
                <a:lnTo>
                  <a:pt x="8111066" y="785812"/>
                </a:lnTo>
                <a:lnTo>
                  <a:pt x="8111066" y="782240"/>
                </a:lnTo>
                <a:lnTo>
                  <a:pt x="8102600" y="778668"/>
                </a:lnTo>
                <a:lnTo>
                  <a:pt x="8077199" y="778668"/>
                </a:lnTo>
                <a:lnTo>
                  <a:pt x="8068733" y="782240"/>
                </a:lnTo>
                <a:lnTo>
                  <a:pt x="8060266" y="782240"/>
                </a:lnTo>
                <a:lnTo>
                  <a:pt x="8051800" y="778668"/>
                </a:lnTo>
                <a:lnTo>
                  <a:pt x="8043333" y="782240"/>
                </a:lnTo>
                <a:lnTo>
                  <a:pt x="8085666" y="782240"/>
                </a:lnTo>
                <a:lnTo>
                  <a:pt x="8094133" y="785812"/>
                </a:lnTo>
                <a:lnTo>
                  <a:pt x="8094133" y="796528"/>
                </a:lnTo>
                <a:lnTo>
                  <a:pt x="8085666" y="800100"/>
                </a:lnTo>
                <a:lnTo>
                  <a:pt x="8077199" y="800100"/>
                </a:lnTo>
                <a:lnTo>
                  <a:pt x="8085666" y="800100"/>
                </a:lnTo>
                <a:lnTo>
                  <a:pt x="8094133" y="803671"/>
                </a:lnTo>
                <a:lnTo>
                  <a:pt x="8111066" y="803671"/>
                </a:lnTo>
                <a:lnTo>
                  <a:pt x="8119533" y="800100"/>
                </a:lnTo>
                <a:lnTo>
                  <a:pt x="8128000" y="800100"/>
                </a:lnTo>
                <a:lnTo>
                  <a:pt x="8136466" y="803671"/>
                </a:lnTo>
                <a:lnTo>
                  <a:pt x="8144933" y="800100"/>
                </a:lnTo>
                <a:lnTo>
                  <a:pt x="8161866" y="807243"/>
                </a:lnTo>
                <a:lnTo>
                  <a:pt x="8153400" y="810815"/>
                </a:lnTo>
                <a:lnTo>
                  <a:pt x="8144933" y="810815"/>
                </a:lnTo>
                <a:lnTo>
                  <a:pt x="8136466" y="814387"/>
                </a:lnTo>
                <a:lnTo>
                  <a:pt x="8128000" y="814387"/>
                </a:lnTo>
                <a:lnTo>
                  <a:pt x="8119533" y="810815"/>
                </a:lnTo>
                <a:lnTo>
                  <a:pt x="8102600" y="810815"/>
                </a:lnTo>
                <a:lnTo>
                  <a:pt x="8094133" y="814387"/>
                </a:lnTo>
                <a:lnTo>
                  <a:pt x="8085666" y="814387"/>
                </a:lnTo>
                <a:lnTo>
                  <a:pt x="8077199" y="810815"/>
                </a:lnTo>
                <a:lnTo>
                  <a:pt x="8068733" y="810815"/>
                </a:lnTo>
                <a:lnTo>
                  <a:pt x="8051800" y="803671"/>
                </a:lnTo>
                <a:lnTo>
                  <a:pt x="7958666" y="803671"/>
                </a:lnTo>
                <a:lnTo>
                  <a:pt x="7950200" y="800100"/>
                </a:lnTo>
                <a:lnTo>
                  <a:pt x="7950200" y="789384"/>
                </a:lnTo>
                <a:lnTo>
                  <a:pt x="7941733" y="789384"/>
                </a:lnTo>
                <a:lnTo>
                  <a:pt x="7950200" y="792956"/>
                </a:lnTo>
                <a:lnTo>
                  <a:pt x="7941733" y="796528"/>
                </a:lnTo>
                <a:lnTo>
                  <a:pt x="7933266" y="796528"/>
                </a:lnTo>
                <a:lnTo>
                  <a:pt x="7924800" y="792956"/>
                </a:lnTo>
                <a:lnTo>
                  <a:pt x="7907866" y="792956"/>
                </a:lnTo>
                <a:lnTo>
                  <a:pt x="7899400" y="789384"/>
                </a:lnTo>
                <a:lnTo>
                  <a:pt x="7890933" y="792956"/>
                </a:lnTo>
                <a:lnTo>
                  <a:pt x="7882466" y="789384"/>
                </a:lnTo>
                <a:lnTo>
                  <a:pt x="7874000" y="792956"/>
                </a:lnTo>
                <a:lnTo>
                  <a:pt x="7857066" y="785812"/>
                </a:lnTo>
                <a:lnTo>
                  <a:pt x="7857066" y="789384"/>
                </a:lnTo>
                <a:lnTo>
                  <a:pt x="7848599" y="792956"/>
                </a:lnTo>
                <a:lnTo>
                  <a:pt x="7831666" y="792956"/>
                </a:lnTo>
                <a:lnTo>
                  <a:pt x="7823200" y="789384"/>
                </a:lnTo>
                <a:lnTo>
                  <a:pt x="7814733" y="792956"/>
                </a:lnTo>
                <a:lnTo>
                  <a:pt x="7797799" y="792956"/>
                </a:lnTo>
                <a:lnTo>
                  <a:pt x="7789333" y="789384"/>
                </a:lnTo>
                <a:lnTo>
                  <a:pt x="7780866" y="789384"/>
                </a:lnTo>
                <a:lnTo>
                  <a:pt x="7772400" y="785812"/>
                </a:lnTo>
                <a:lnTo>
                  <a:pt x="7763933" y="789384"/>
                </a:lnTo>
                <a:lnTo>
                  <a:pt x="7755466" y="789384"/>
                </a:lnTo>
                <a:lnTo>
                  <a:pt x="7746999" y="785812"/>
                </a:lnTo>
                <a:lnTo>
                  <a:pt x="7738533" y="785812"/>
                </a:lnTo>
                <a:lnTo>
                  <a:pt x="7721600" y="792956"/>
                </a:lnTo>
                <a:lnTo>
                  <a:pt x="7713133" y="789384"/>
                </a:lnTo>
                <a:lnTo>
                  <a:pt x="7679266" y="789384"/>
                </a:lnTo>
                <a:lnTo>
                  <a:pt x="7670800" y="792956"/>
                </a:lnTo>
                <a:lnTo>
                  <a:pt x="7662333" y="792956"/>
                </a:lnTo>
                <a:lnTo>
                  <a:pt x="7653866" y="789384"/>
                </a:lnTo>
                <a:lnTo>
                  <a:pt x="7653866" y="778668"/>
                </a:lnTo>
                <a:lnTo>
                  <a:pt x="7670800" y="771525"/>
                </a:lnTo>
                <a:lnTo>
                  <a:pt x="7679266" y="775096"/>
                </a:lnTo>
                <a:lnTo>
                  <a:pt x="7687733" y="775096"/>
                </a:lnTo>
                <a:lnTo>
                  <a:pt x="7679266" y="771525"/>
                </a:lnTo>
                <a:lnTo>
                  <a:pt x="7670800" y="771525"/>
                </a:lnTo>
                <a:lnTo>
                  <a:pt x="7662333" y="767953"/>
                </a:lnTo>
                <a:lnTo>
                  <a:pt x="7653866" y="771525"/>
                </a:lnTo>
                <a:lnTo>
                  <a:pt x="7645400" y="767953"/>
                </a:lnTo>
                <a:close/>
              </a:path>
            </a:pathLst>
          </a:custGeom>
          <a:solidFill>
            <a:srgbClr val="936B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Freeform 25"/>
          <p:cNvSpPr/>
          <p:nvPr/>
        </p:nvSpPr>
        <p:spPr>
          <a:xfrm>
            <a:off x="0" y="0"/>
            <a:ext cx="931333" cy="1200150"/>
          </a:xfrm>
          <a:custGeom>
            <a:avLst/>
            <a:gdLst/>
            <a:ahLst/>
            <a:cxnLst/>
            <a:rect l="l" t="t" r="r" b="b"/>
            <a:pathLst>
              <a:path w="931333" h="1200150">
                <a:moveTo>
                  <a:pt x="0" y="0"/>
                </a:moveTo>
                <a:moveTo>
                  <a:pt x="25400" y="771525"/>
                </a:moveTo>
                <a:lnTo>
                  <a:pt x="16933" y="775096"/>
                </a:lnTo>
                <a:lnTo>
                  <a:pt x="16933" y="785812"/>
                </a:lnTo>
                <a:lnTo>
                  <a:pt x="8466" y="789384"/>
                </a:lnTo>
                <a:lnTo>
                  <a:pt x="0" y="789384"/>
                </a:lnTo>
                <a:lnTo>
                  <a:pt x="0" y="1193006"/>
                </a:lnTo>
                <a:lnTo>
                  <a:pt x="143933" y="1193006"/>
                </a:lnTo>
                <a:lnTo>
                  <a:pt x="152400" y="1189434"/>
                </a:lnTo>
                <a:lnTo>
                  <a:pt x="160866" y="1189434"/>
                </a:lnTo>
                <a:lnTo>
                  <a:pt x="169333" y="1193006"/>
                </a:lnTo>
                <a:lnTo>
                  <a:pt x="245533" y="1193006"/>
                </a:lnTo>
                <a:lnTo>
                  <a:pt x="254000" y="1189434"/>
                </a:lnTo>
                <a:lnTo>
                  <a:pt x="262466" y="1193006"/>
                </a:lnTo>
                <a:lnTo>
                  <a:pt x="262466" y="1196578"/>
                </a:lnTo>
                <a:lnTo>
                  <a:pt x="270933" y="1196578"/>
                </a:lnTo>
                <a:lnTo>
                  <a:pt x="279400" y="1193006"/>
                </a:lnTo>
                <a:lnTo>
                  <a:pt x="296333" y="1193006"/>
                </a:lnTo>
                <a:lnTo>
                  <a:pt x="304800" y="1196578"/>
                </a:lnTo>
                <a:lnTo>
                  <a:pt x="372533" y="1196578"/>
                </a:lnTo>
                <a:lnTo>
                  <a:pt x="380999" y="1193006"/>
                </a:lnTo>
                <a:lnTo>
                  <a:pt x="389466" y="1193006"/>
                </a:lnTo>
                <a:lnTo>
                  <a:pt x="389466" y="1189434"/>
                </a:lnTo>
                <a:lnTo>
                  <a:pt x="397933" y="1185862"/>
                </a:lnTo>
                <a:lnTo>
                  <a:pt x="406400" y="1185862"/>
                </a:lnTo>
                <a:lnTo>
                  <a:pt x="414866" y="1189434"/>
                </a:lnTo>
                <a:lnTo>
                  <a:pt x="423333" y="1185862"/>
                </a:lnTo>
                <a:lnTo>
                  <a:pt x="440266" y="1193006"/>
                </a:lnTo>
                <a:lnTo>
                  <a:pt x="457200" y="1193006"/>
                </a:lnTo>
                <a:lnTo>
                  <a:pt x="465666" y="1196578"/>
                </a:lnTo>
                <a:lnTo>
                  <a:pt x="482600" y="1196578"/>
                </a:lnTo>
                <a:lnTo>
                  <a:pt x="491066" y="1193006"/>
                </a:lnTo>
                <a:lnTo>
                  <a:pt x="499533" y="1196578"/>
                </a:lnTo>
                <a:lnTo>
                  <a:pt x="524933" y="1196578"/>
                </a:lnTo>
                <a:lnTo>
                  <a:pt x="533400" y="1193006"/>
                </a:lnTo>
                <a:lnTo>
                  <a:pt x="541866" y="1193006"/>
                </a:lnTo>
                <a:lnTo>
                  <a:pt x="550333" y="1196578"/>
                </a:lnTo>
                <a:lnTo>
                  <a:pt x="584200" y="1196578"/>
                </a:lnTo>
                <a:lnTo>
                  <a:pt x="592666" y="1193006"/>
                </a:lnTo>
                <a:lnTo>
                  <a:pt x="601133" y="1193006"/>
                </a:lnTo>
                <a:lnTo>
                  <a:pt x="609600" y="1196578"/>
                </a:lnTo>
                <a:lnTo>
                  <a:pt x="618066" y="1193006"/>
                </a:lnTo>
                <a:lnTo>
                  <a:pt x="618066" y="1189434"/>
                </a:lnTo>
                <a:lnTo>
                  <a:pt x="626533" y="1185862"/>
                </a:lnTo>
                <a:lnTo>
                  <a:pt x="635000" y="1189434"/>
                </a:lnTo>
                <a:lnTo>
                  <a:pt x="635000" y="1193006"/>
                </a:lnTo>
                <a:lnTo>
                  <a:pt x="643466" y="1193006"/>
                </a:lnTo>
                <a:lnTo>
                  <a:pt x="660399" y="1200150"/>
                </a:lnTo>
                <a:lnTo>
                  <a:pt x="719666" y="1200150"/>
                </a:lnTo>
                <a:lnTo>
                  <a:pt x="728133" y="1196578"/>
                </a:lnTo>
                <a:lnTo>
                  <a:pt x="736600" y="1200150"/>
                </a:lnTo>
                <a:lnTo>
                  <a:pt x="745066" y="1196578"/>
                </a:lnTo>
                <a:lnTo>
                  <a:pt x="795866" y="1196578"/>
                </a:lnTo>
                <a:lnTo>
                  <a:pt x="795866" y="1193006"/>
                </a:lnTo>
                <a:lnTo>
                  <a:pt x="804333" y="1189434"/>
                </a:lnTo>
                <a:lnTo>
                  <a:pt x="821266" y="1189434"/>
                </a:lnTo>
                <a:lnTo>
                  <a:pt x="812800" y="1185862"/>
                </a:lnTo>
                <a:lnTo>
                  <a:pt x="812800" y="1178718"/>
                </a:lnTo>
                <a:lnTo>
                  <a:pt x="838200" y="1168003"/>
                </a:lnTo>
                <a:lnTo>
                  <a:pt x="838200" y="1164431"/>
                </a:lnTo>
                <a:lnTo>
                  <a:pt x="829733" y="1160859"/>
                </a:lnTo>
                <a:lnTo>
                  <a:pt x="829733" y="1157287"/>
                </a:lnTo>
                <a:lnTo>
                  <a:pt x="838200" y="1153715"/>
                </a:lnTo>
                <a:lnTo>
                  <a:pt x="829733" y="1153715"/>
                </a:lnTo>
                <a:lnTo>
                  <a:pt x="812800" y="1146571"/>
                </a:lnTo>
                <a:lnTo>
                  <a:pt x="812800" y="1139428"/>
                </a:lnTo>
                <a:lnTo>
                  <a:pt x="838200" y="1128712"/>
                </a:lnTo>
                <a:lnTo>
                  <a:pt x="855133" y="1128712"/>
                </a:lnTo>
                <a:lnTo>
                  <a:pt x="855133" y="1114425"/>
                </a:lnTo>
                <a:lnTo>
                  <a:pt x="838200" y="1114425"/>
                </a:lnTo>
                <a:lnTo>
                  <a:pt x="829733" y="1110853"/>
                </a:lnTo>
                <a:lnTo>
                  <a:pt x="821266" y="1110853"/>
                </a:lnTo>
                <a:lnTo>
                  <a:pt x="812800" y="1114425"/>
                </a:lnTo>
                <a:lnTo>
                  <a:pt x="795866" y="1107281"/>
                </a:lnTo>
                <a:lnTo>
                  <a:pt x="804333" y="1103709"/>
                </a:lnTo>
                <a:lnTo>
                  <a:pt x="821266" y="1103709"/>
                </a:lnTo>
                <a:lnTo>
                  <a:pt x="829733" y="1100137"/>
                </a:lnTo>
                <a:lnTo>
                  <a:pt x="838200" y="1100137"/>
                </a:lnTo>
                <a:lnTo>
                  <a:pt x="846666" y="1096565"/>
                </a:lnTo>
                <a:lnTo>
                  <a:pt x="872066" y="1096565"/>
                </a:lnTo>
                <a:lnTo>
                  <a:pt x="880533" y="1092993"/>
                </a:lnTo>
                <a:lnTo>
                  <a:pt x="872066" y="1092993"/>
                </a:lnTo>
                <a:lnTo>
                  <a:pt x="863600" y="1089421"/>
                </a:lnTo>
                <a:lnTo>
                  <a:pt x="863600" y="1085850"/>
                </a:lnTo>
                <a:lnTo>
                  <a:pt x="846666" y="1078706"/>
                </a:lnTo>
                <a:lnTo>
                  <a:pt x="846666" y="1067990"/>
                </a:lnTo>
                <a:lnTo>
                  <a:pt x="855133" y="1064418"/>
                </a:lnTo>
                <a:lnTo>
                  <a:pt x="863600" y="1067990"/>
                </a:lnTo>
                <a:lnTo>
                  <a:pt x="880533" y="1060846"/>
                </a:lnTo>
                <a:lnTo>
                  <a:pt x="889000" y="1060846"/>
                </a:lnTo>
                <a:lnTo>
                  <a:pt x="863600" y="1050131"/>
                </a:lnTo>
                <a:lnTo>
                  <a:pt x="872066" y="1046559"/>
                </a:lnTo>
                <a:lnTo>
                  <a:pt x="872066" y="1042987"/>
                </a:lnTo>
                <a:lnTo>
                  <a:pt x="855133" y="1042987"/>
                </a:lnTo>
                <a:lnTo>
                  <a:pt x="846666" y="1039415"/>
                </a:lnTo>
                <a:lnTo>
                  <a:pt x="838200" y="1039415"/>
                </a:lnTo>
                <a:lnTo>
                  <a:pt x="829733" y="1035843"/>
                </a:lnTo>
                <a:lnTo>
                  <a:pt x="829733" y="1032271"/>
                </a:lnTo>
                <a:lnTo>
                  <a:pt x="821266" y="1028700"/>
                </a:lnTo>
                <a:lnTo>
                  <a:pt x="829733" y="1025128"/>
                </a:lnTo>
                <a:lnTo>
                  <a:pt x="838200" y="1025128"/>
                </a:lnTo>
                <a:lnTo>
                  <a:pt x="846666" y="1021556"/>
                </a:lnTo>
                <a:lnTo>
                  <a:pt x="855133" y="1021556"/>
                </a:lnTo>
                <a:lnTo>
                  <a:pt x="838200" y="1014412"/>
                </a:lnTo>
                <a:lnTo>
                  <a:pt x="838200" y="1010840"/>
                </a:lnTo>
                <a:lnTo>
                  <a:pt x="846666" y="1007268"/>
                </a:lnTo>
                <a:lnTo>
                  <a:pt x="838200" y="1007268"/>
                </a:lnTo>
                <a:lnTo>
                  <a:pt x="829733" y="1003696"/>
                </a:lnTo>
                <a:lnTo>
                  <a:pt x="838200" y="1000125"/>
                </a:lnTo>
                <a:lnTo>
                  <a:pt x="846666" y="1000125"/>
                </a:lnTo>
                <a:lnTo>
                  <a:pt x="855133" y="996553"/>
                </a:lnTo>
                <a:lnTo>
                  <a:pt x="872066" y="996553"/>
                </a:lnTo>
                <a:lnTo>
                  <a:pt x="872066" y="992981"/>
                </a:lnTo>
                <a:lnTo>
                  <a:pt x="863600" y="989409"/>
                </a:lnTo>
                <a:lnTo>
                  <a:pt x="863600" y="982265"/>
                </a:lnTo>
                <a:lnTo>
                  <a:pt x="855133" y="978693"/>
                </a:lnTo>
                <a:lnTo>
                  <a:pt x="855133" y="971550"/>
                </a:lnTo>
                <a:lnTo>
                  <a:pt x="863600" y="967978"/>
                </a:lnTo>
                <a:lnTo>
                  <a:pt x="863600" y="960834"/>
                </a:lnTo>
                <a:lnTo>
                  <a:pt x="872066" y="957262"/>
                </a:lnTo>
                <a:lnTo>
                  <a:pt x="872066" y="950118"/>
                </a:lnTo>
                <a:lnTo>
                  <a:pt x="863600" y="953690"/>
                </a:lnTo>
                <a:lnTo>
                  <a:pt x="846666" y="953690"/>
                </a:lnTo>
                <a:lnTo>
                  <a:pt x="838200" y="950118"/>
                </a:lnTo>
                <a:lnTo>
                  <a:pt x="838200" y="946546"/>
                </a:lnTo>
                <a:lnTo>
                  <a:pt x="846666" y="942975"/>
                </a:lnTo>
                <a:lnTo>
                  <a:pt x="872066" y="942975"/>
                </a:lnTo>
                <a:lnTo>
                  <a:pt x="872066" y="939403"/>
                </a:lnTo>
                <a:lnTo>
                  <a:pt x="880533" y="935831"/>
                </a:lnTo>
                <a:lnTo>
                  <a:pt x="872066" y="935831"/>
                </a:lnTo>
                <a:lnTo>
                  <a:pt x="846666" y="925115"/>
                </a:lnTo>
                <a:lnTo>
                  <a:pt x="855133" y="921543"/>
                </a:lnTo>
                <a:lnTo>
                  <a:pt x="889000" y="921543"/>
                </a:lnTo>
                <a:lnTo>
                  <a:pt x="897466" y="917971"/>
                </a:lnTo>
                <a:lnTo>
                  <a:pt x="905933" y="917971"/>
                </a:lnTo>
                <a:lnTo>
                  <a:pt x="897466" y="914400"/>
                </a:lnTo>
                <a:lnTo>
                  <a:pt x="897466" y="910828"/>
                </a:lnTo>
                <a:lnTo>
                  <a:pt x="905933" y="907256"/>
                </a:lnTo>
                <a:lnTo>
                  <a:pt x="931333" y="907256"/>
                </a:lnTo>
                <a:lnTo>
                  <a:pt x="922866" y="903684"/>
                </a:lnTo>
                <a:lnTo>
                  <a:pt x="897466" y="903684"/>
                </a:lnTo>
                <a:lnTo>
                  <a:pt x="889000" y="900112"/>
                </a:lnTo>
                <a:lnTo>
                  <a:pt x="880533" y="903684"/>
                </a:lnTo>
                <a:lnTo>
                  <a:pt x="872066" y="900112"/>
                </a:lnTo>
                <a:lnTo>
                  <a:pt x="872066" y="892968"/>
                </a:lnTo>
                <a:lnTo>
                  <a:pt x="863600" y="889396"/>
                </a:lnTo>
                <a:lnTo>
                  <a:pt x="855133" y="889396"/>
                </a:lnTo>
                <a:lnTo>
                  <a:pt x="846666" y="885825"/>
                </a:lnTo>
                <a:lnTo>
                  <a:pt x="855133" y="882253"/>
                </a:lnTo>
                <a:lnTo>
                  <a:pt x="863600" y="882253"/>
                </a:lnTo>
                <a:lnTo>
                  <a:pt x="872066" y="878681"/>
                </a:lnTo>
                <a:lnTo>
                  <a:pt x="897466" y="878681"/>
                </a:lnTo>
                <a:lnTo>
                  <a:pt x="897466" y="875109"/>
                </a:lnTo>
                <a:lnTo>
                  <a:pt x="880533" y="875109"/>
                </a:lnTo>
                <a:lnTo>
                  <a:pt x="872066" y="871537"/>
                </a:lnTo>
                <a:lnTo>
                  <a:pt x="880533" y="867965"/>
                </a:lnTo>
                <a:lnTo>
                  <a:pt x="880533" y="860821"/>
                </a:lnTo>
                <a:lnTo>
                  <a:pt x="872066" y="864393"/>
                </a:lnTo>
                <a:lnTo>
                  <a:pt x="863600" y="864393"/>
                </a:lnTo>
                <a:lnTo>
                  <a:pt x="855133" y="860821"/>
                </a:lnTo>
                <a:lnTo>
                  <a:pt x="855133" y="857250"/>
                </a:lnTo>
                <a:lnTo>
                  <a:pt x="863600" y="853678"/>
                </a:lnTo>
                <a:lnTo>
                  <a:pt x="880533" y="853678"/>
                </a:lnTo>
                <a:lnTo>
                  <a:pt x="889000" y="850106"/>
                </a:lnTo>
                <a:lnTo>
                  <a:pt x="905933" y="850106"/>
                </a:lnTo>
                <a:lnTo>
                  <a:pt x="897466" y="846534"/>
                </a:lnTo>
                <a:lnTo>
                  <a:pt x="905933" y="842962"/>
                </a:lnTo>
                <a:lnTo>
                  <a:pt x="897466" y="842962"/>
                </a:lnTo>
                <a:lnTo>
                  <a:pt x="889000" y="839390"/>
                </a:lnTo>
                <a:lnTo>
                  <a:pt x="872066" y="839390"/>
                </a:lnTo>
                <a:lnTo>
                  <a:pt x="855133" y="832246"/>
                </a:lnTo>
                <a:lnTo>
                  <a:pt x="855133" y="828675"/>
                </a:lnTo>
                <a:lnTo>
                  <a:pt x="846666" y="832246"/>
                </a:lnTo>
                <a:lnTo>
                  <a:pt x="838200" y="828675"/>
                </a:lnTo>
                <a:lnTo>
                  <a:pt x="821266" y="828675"/>
                </a:lnTo>
                <a:lnTo>
                  <a:pt x="812800" y="832246"/>
                </a:lnTo>
                <a:lnTo>
                  <a:pt x="804333" y="828675"/>
                </a:lnTo>
                <a:lnTo>
                  <a:pt x="804333" y="821531"/>
                </a:lnTo>
                <a:lnTo>
                  <a:pt x="812800" y="817959"/>
                </a:lnTo>
                <a:lnTo>
                  <a:pt x="821266" y="817959"/>
                </a:lnTo>
                <a:lnTo>
                  <a:pt x="829733" y="814387"/>
                </a:lnTo>
                <a:lnTo>
                  <a:pt x="846666" y="814387"/>
                </a:lnTo>
                <a:lnTo>
                  <a:pt x="855133" y="810815"/>
                </a:lnTo>
                <a:lnTo>
                  <a:pt x="846666" y="810815"/>
                </a:lnTo>
                <a:lnTo>
                  <a:pt x="821266" y="800100"/>
                </a:lnTo>
                <a:lnTo>
                  <a:pt x="804333" y="800100"/>
                </a:lnTo>
                <a:lnTo>
                  <a:pt x="795866" y="796528"/>
                </a:lnTo>
                <a:lnTo>
                  <a:pt x="795866" y="792956"/>
                </a:lnTo>
                <a:lnTo>
                  <a:pt x="804333" y="789384"/>
                </a:lnTo>
                <a:lnTo>
                  <a:pt x="804333" y="785812"/>
                </a:lnTo>
                <a:lnTo>
                  <a:pt x="795866" y="785812"/>
                </a:lnTo>
                <a:lnTo>
                  <a:pt x="787400" y="782240"/>
                </a:lnTo>
                <a:lnTo>
                  <a:pt x="753533" y="782240"/>
                </a:lnTo>
                <a:lnTo>
                  <a:pt x="753533" y="785812"/>
                </a:lnTo>
                <a:lnTo>
                  <a:pt x="761999" y="789384"/>
                </a:lnTo>
                <a:lnTo>
                  <a:pt x="761999" y="792956"/>
                </a:lnTo>
                <a:lnTo>
                  <a:pt x="770466" y="792956"/>
                </a:lnTo>
                <a:lnTo>
                  <a:pt x="778933" y="796528"/>
                </a:lnTo>
                <a:lnTo>
                  <a:pt x="778933" y="800100"/>
                </a:lnTo>
                <a:lnTo>
                  <a:pt x="753533" y="810815"/>
                </a:lnTo>
                <a:lnTo>
                  <a:pt x="745066" y="810815"/>
                </a:lnTo>
                <a:lnTo>
                  <a:pt x="728133" y="803671"/>
                </a:lnTo>
                <a:lnTo>
                  <a:pt x="711200" y="803671"/>
                </a:lnTo>
                <a:lnTo>
                  <a:pt x="702733" y="807243"/>
                </a:lnTo>
                <a:lnTo>
                  <a:pt x="660399" y="807243"/>
                </a:lnTo>
                <a:lnTo>
                  <a:pt x="651933" y="810815"/>
                </a:lnTo>
                <a:lnTo>
                  <a:pt x="643466" y="807243"/>
                </a:lnTo>
                <a:lnTo>
                  <a:pt x="618066" y="807243"/>
                </a:lnTo>
                <a:lnTo>
                  <a:pt x="609600" y="803671"/>
                </a:lnTo>
                <a:lnTo>
                  <a:pt x="584200" y="803671"/>
                </a:lnTo>
                <a:lnTo>
                  <a:pt x="584200" y="807243"/>
                </a:lnTo>
                <a:lnTo>
                  <a:pt x="609600" y="807243"/>
                </a:lnTo>
                <a:lnTo>
                  <a:pt x="618066" y="810815"/>
                </a:lnTo>
                <a:lnTo>
                  <a:pt x="626533" y="807243"/>
                </a:lnTo>
                <a:lnTo>
                  <a:pt x="651933" y="817959"/>
                </a:lnTo>
                <a:lnTo>
                  <a:pt x="660399" y="817959"/>
                </a:lnTo>
                <a:lnTo>
                  <a:pt x="668866" y="821531"/>
                </a:lnTo>
                <a:lnTo>
                  <a:pt x="660399" y="825103"/>
                </a:lnTo>
                <a:lnTo>
                  <a:pt x="643466" y="825103"/>
                </a:lnTo>
                <a:lnTo>
                  <a:pt x="635000" y="821531"/>
                </a:lnTo>
                <a:lnTo>
                  <a:pt x="626533" y="821531"/>
                </a:lnTo>
                <a:lnTo>
                  <a:pt x="618066" y="825103"/>
                </a:lnTo>
                <a:lnTo>
                  <a:pt x="601133" y="817959"/>
                </a:lnTo>
                <a:lnTo>
                  <a:pt x="601133" y="814387"/>
                </a:lnTo>
                <a:lnTo>
                  <a:pt x="584200" y="814387"/>
                </a:lnTo>
                <a:lnTo>
                  <a:pt x="575733" y="817959"/>
                </a:lnTo>
                <a:lnTo>
                  <a:pt x="567266" y="814387"/>
                </a:lnTo>
                <a:lnTo>
                  <a:pt x="567266" y="807243"/>
                </a:lnTo>
                <a:lnTo>
                  <a:pt x="541866" y="807243"/>
                </a:lnTo>
                <a:lnTo>
                  <a:pt x="524933" y="800100"/>
                </a:lnTo>
                <a:lnTo>
                  <a:pt x="414866" y="800100"/>
                </a:lnTo>
                <a:lnTo>
                  <a:pt x="406400" y="796528"/>
                </a:lnTo>
                <a:lnTo>
                  <a:pt x="406400" y="800100"/>
                </a:lnTo>
                <a:lnTo>
                  <a:pt x="397933" y="803671"/>
                </a:lnTo>
                <a:lnTo>
                  <a:pt x="389466" y="800100"/>
                </a:lnTo>
                <a:lnTo>
                  <a:pt x="364066" y="800100"/>
                </a:lnTo>
                <a:lnTo>
                  <a:pt x="355600" y="803671"/>
                </a:lnTo>
                <a:lnTo>
                  <a:pt x="347133" y="803671"/>
                </a:lnTo>
                <a:lnTo>
                  <a:pt x="423333" y="803671"/>
                </a:lnTo>
                <a:lnTo>
                  <a:pt x="431800" y="807243"/>
                </a:lnTo>
                <a:lnTo>
                  <a:pt x="448733" y="807243"/>
                </a:lnTo>
                <a:lnTo>
                  <a:pt x="465666" y="814387"/>
                </a:lnTo>
                <a:lnTo>
                  <a:pt x="457200" y="817959"/>
                </a:lnTo>
                <a:lnTo>
                  <a:pt x="440266" y="817959"/>
                </a:lnTo>
                <a:lnTo>
                  <a:pt x="431800" y="814387"/>
                </a:lnTo>
                <a:lnTo>
                  <a:pt x="423333" y="814387"/>
                </a:lnTo>
                <a:lnTo>
                  <a:pt x="423333" y="817959"/>
                </a:lnTo>
                <a:lnTo>
                  <a:pt x="414866" y="821531"/>
                </a:lnTo>
                <a:lnTo>
                  <a:pt x="406400" y="817959"/>
                </a:lnTo>
                <a:lnTo>
                  <a:pt x="397933" y="817959"/>
                </a:lnTo>
                <a:lnTo>
                  <a:pt x="389466" y="814387"/>
                </a:lnTo>
                <a:lnTo>
                  <a:pt x="389466" y="810815"/>
                </a:lnTo>
                <a:lnTo>
                  <a:pt x="372533" y="810815"/>
                </a:lnTo>
                <a:lnTo>
                  <a:pt x="372533" y="814387"/>
                </a:lnTo>
                <a:lnTo>
                  <a:pt x="364066" y="817959"/>
                </a:lnTo>
                <a:lnTo>
                  <a:pt x="347133" y="810815"/>
                </a:lnTo>
                <a:lnTo>
                  <a:pt x="338666" y="810815"/>
                </a:lnTo>
                <a:lnTo>
                  <a:pt x="321733" y="803671"/>
                </a:lnTo>
                <a:lnTo>
                  <a:pt x="304800" y="803671"/>
                </a:lnTo>
                <a:lnTo>
                  <a:pt x="296333" y="800100"/>
                </a:lnTo>
                <a:lnTo>
                  <a:pt x="287866" y="803671"/>
                </a:lnTo>
                <a:lnTo>
                  <a:pt x="228600" y="803671"/>
                </a:lnTo>
                <a:lnTo>
                  <a:pt x="220133" y="800100"/>
                </a:lnTo>
                <a:lnTo>
                  <a:pt x="211666" y="800100"/>
                </a:lnTo>
                <a:lnTo>
                  <a:pt x="203200" y="803671"/>
                </a:lnTo>
                <a:lnTo>
                  <a:pt x="186266" y="796528"/>
                </a:lnTo>
                <a:lnTo>
                  <a:pt x="177800" y="796528"/>
                </a:lnTo>
                <a:lnTo>
                  <a:pt x="169333" y="792956"/>
                </a:lnTo>
                <a:lnTo>
                  <a:pt x="160866" y="796528"/>
                </a:lnTo>
                <a:lnTo>
                  <a:pt x="152400" y="796528"/>
                </a:lnTo>
                <a:lnTo>
                  <a:pt x="143933" y="792956"/>
                </a:lnTo>
                <a:lnTo>
                  <a:pt x="135466" y="792956"/>
                </a:lnTo>
                <a:lnTo>
                  <a:pt x="127000" y="796528"/>
                </a:lnTo>
                <a:lnTo>
                  <a:pt x="118533" y="792956"/>
                </a:lnTo>
                <a:lnTo>
                  <a:pt x="118533" y="789384"/>
                </a:lnTo>
                <a:lnTo>
                  <a:pt x="110066" y="792956"/>
                </a:lnTo>
                <a:lnTo>
                  <a:pt x="101600" y="792956"/>
                </a:lnTo>
                <a:lnTo>
                  <a:pt x="93133" y="789384"/>
                </a:lnTo>
                <a:lnTo>
                  <a:pt x="101600" y="785812"/>
                </a:lnTo>
                <a:lnTo>
                  <a:pt x="101600" y="782240"/>
                </a:lnTo>
                <a:lnTo>
                  <a:pt x="110066" y="778668"/>
                </a:lnTo>
                <a:lnTo>
                  <a:pt x="118533" y="782240"/>
                </a:lnTo>
                <a:lnTo>
                  <a:pt x="127000" y="782240"/>
                </a:lnTo>
                <a:lnTo>
                  <a:pt x="135466" y="778668"/>
                </a:lnTo>
                <a:lnTo>
                  <a:pt x="143933" y="778668"/>
                </a:lnTo>
                <a:lnTo>
                  <a:pt x="152400" y="782240"/>
                </a:lnTo>
                <a:lnTo>
                  <a:pt x="152400" y="778668"/>
                </a:lnTo>
                <a:lnTo>
                  <a:pt x="143933" y="775096"/>
                </a:lnTo>
                <a:lnTo>
                  <a:pt x="143933" y="771525"/>
                </a:lnTo>
                <a:lnTo>
                  <a:pt x="135466" y="771525"/>
                </a:lnTo>
                <a:lnTo>
                  <a:pt x="127000" y="775096"/>
                </a:lnTo>
                <a:lnTo>
                  <a:pt x="84666" y="775096"/>
                </a:lnTo>
                <a:lnTo>
                  <a:pt x="67733" y="782240"/>
                </a:lnTo>
                <a:lnTo>
                  <a:pt x="59266" y="778668"/>
                </a:lnTo>
                <a:lnTo>
                  <a:pt x="59266" y="775096"/>
                </a:lnTo>
                <a:lnTo>
                  <a:pt x="50800" y="771525"/>
                </a:lnTo>
                <a:close/>
              </a:path>
            </a:pathLst>
          </a:custGeom>
          <a:solidFill>
            <a:srgbClr val="A67C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Freeform 26"/>
          <p:cNvSpPr/>
          <p:nvPr/>
        </p:nvSpPr>
        <p:spPr>
          <a:xfrm>
            <a:off x="0" y="0"/>
            <a:ext cx="7687733" cy="1157287"/>
          </a:xfrm>
          <a:custGeom>
            <a:avLst/>
            <a:gdLst/>
            <a:ahLst/>
            <a:cxnLst/>
            <a:rect l="l" t="t" r="r" b="b"/>
            <a:pathLst>
              <a:path w="7687733" h="1157287">
                <a:moveTo>
                  <a:pt x="0" y="0"/>
                </a:moveTo>
                <a:moveTo>
                  <a:pt x="7526866" y="778668"/>
                </a:moveTo>
                <a:lnTo>
                  <a:pt x="7526866" y="782240"/>
                </a:lnTo>
                <a:lnTo>
                  <a:pt x="7518399" y="785812"/>
                </a:lnTo>
                <a:lnTo>
                  <a:pt x="7509933" y="785812"/>
                </a:lnTo>
                <a:lnTo>
                  <a:pt x="7509933" y="792956"/>
                </a:lnTo>
                <a:lnTo>
                  <a:pt x="7501466" y="796528"/>
                </a:lnTo>
                <a:lnTo>
                  <a:pt x="7493000" y="796528"/>
                </a:lnTo>
                <a:lnTo>
                  <a:pt x="7476066" y="803671"/>
                </a:lnTo>
                <a:lnTo>
                  <a:pt x="7459133" y="803671"/>
                </a:lnTo>
                <a:lnTo>
                  <a:pt x="7450666" y="800100"/>
                </a:lnTo>
                <a:lnTo>
                  <a:pt x="7433733" y="800100"/>
                </a:lnTo>
                <a:lnTo>
                  <a:pt x="7425266" y="796528"/>
                </a:lnTo>
                <a:lnTo>
                  <a:pt x="7416800" y="796528"/>
                </a:lnTo>
                <a:lnTo>
                  <a:pt x="7408333" y="800100"/>
                </a:lnTo>
                <a:lnTo>
                  <a:pt x="7399866" y="800100"/>
                </a:lnTo>
                <a:lnTo>
                  <a:pt x="7391400" y="796528"/>
                </a:lnTo>
                <a:lnTo>
                  <a:pt x="7357533" y="796528"/>
                </a:lnTo>
                <a:lnTo>
                  <a:pt x="7349066" y="792956"/>
                </a:lnTo>
                <a:lnTo>
                  <a:pt x="7340600" y="792956"/>
                </a:lnTo>
                <a:lnTo>
                  <a:pt x="7332133" y="796528"/>
                </a:lnTo>
                <a:lnTo>
                  <a:pt x="7298266" y="796528"/>
                </a:lnTo>
                <a:lnTo>
                  <a:pt x="7289800" y="792956"/>
                </a:lnTo>
                <a:lnTo>
                  <a:pt x="7281333" y="792956"/>
                </a:lnTo>
                <a:lnTo>
                  <a:pt x="7272866" y="796528"/>
                </a:lnTo>
                <a:lnTo>
                  <a:pt x="7264399" y="792956"/>
                </a:lnTo>
                <a:lnTo>
                  <a:pt x="7230533" y="792956"/>
                </a:lnTo>
                <a:lnTo>
                  <a:pt x="7222066" y="789384"/>
                </a:lnTo>
                <a:lnTo>
                  <a:pt x="7196666" y="789384"/>
                </a:lnTo>
                <a:lnTo>
                  <a:pt x="7188200" y="792956"/>
                </a:lnTo>
                <a:lnTo>
                  <a:pt x="7145866" y="792956"/>
                </a:lnTo>
                <a:lnTo>
                  <a:pt x="7137400" y="796528"/>
                </a:lnTo>
                <a:lnTo>
                  <a:pt x="7128933" y="796528"/>
                </a:lnTo>
                <a:lnTo>
                  <a:pt x="7120466" y="792956"/>
                </a:lnTo>
                <a:lnTo>
                  <a:pt x="7086600" y="792956"/>
                </a:lnTo>
                <a:lnTo>
                  <a:pt x="7078133" y="789384"/>
                </a:lnTo>
                <a:lnTo>
                  <a:pt x="7061200" y="789384"/>
                </a:lnTo>
                <a:lnTo>
                  <a:pt x="7061200" y="792956"/>
                </a:lnTo>
                <a:lnTo>
                  <a:pt x="7052733" y="796528"/>
                </a:lnTo>
                <a:lnTo>
                  <a:pt x="7044266" y="796528"/>
                </a:lnTo>
                <a:lnTo>
                  <a:pt x="7035800" y="800100"/>
                </a:lnTo>
                <a:lnTo>
                  <a:pt x="7010400" y="800100"/>
                </a:lnTo>
                <a:lnTo>
                  <a:pt x="7001933" y="796528"/>
                </a:lnTo>
                <a:lnTo>
                  <a:pt x="6993466" y="796528"/>
                </a:lnTo>
                <a:lnTo>
                  <a:pt x="6976533" y="789384"/>
                </a:lnTo>
                <a:lnTo>
                  <a:pt x="6976533" y="785812"/>
                </a:lnTo>
                <a:lnTo>
                  <a:pt x="6968066" y="789384"/>
                </a:lnTo>
                <a:lnTo>
                  <a:pt x="6976533" y="792956"/>
                </a:lnTo>
                <a:lnTo>
                  <a:pt x="6968066" y="796528"/>
                </a:lnTo>
                <a:lnTo>
                  <a:pt x="6951133" y="796528"/>
                </a:lnTo>
                <a:lnTo>
                  <a:pt x="6942666" y="800100"/>
                </a:lnTo>
                <a:lnTo>
                  <a:pt x="6925733" y="792956"/>
                </a:lnTo>
                <a:lnTo>
                  <a:pt x="6925733" y="796528"/>
                </a:lnTo>
                <a:lnTo>
                  <a:pt x="6917266" y="800100"/>
                </a:lnTo>
                <a:lnTo>
                  <a:pt x="6866466" y="800100"/>
                </a:lnTo>
                <a:lnTo>
                  <a:pt x="6858000" y="803671"/>
                </a:lnTo>
                <a:lnTo>
                  <a:pt x="6815666" y="803671"/>
                </a:lnTo>
                <a:lnTo>
                  <a:pt x="6807200" y="807243"/>
                </a:lnTo>
                <a:lnTo>
                  <a:pt x="6798733" y="803671"/>
                </a:lnTo>
                <a:lnTo>
                  <a:pt x="6773333" y="803671"/>
                </a:lnTo>
                <a:lnTo>
                  <a:pt x="6790266" y="810815"/>
                </a:lnTo>
                <a:lnTo>
                  <a:pt x="6798733" y="807243"/>
                </a:lnTo>
                <a:lnTo>
                  <a:pt x="6807200" y="807243"/>
                </a:lnTo>
                <a:lnTo>
                  <a:pt x="6815666" y="810815"/>
                </a:lnTo>
                <a:lnTo>
                  <a:pt x="6858000" y="810815"/>
                </a:lnTo>
                <a:lnTo>
                  <a:pt x="6866466" y="814387"/>
                </a:lnTo>
                <a:lnTo>
                  <a:pt x="6849533" y="821531"/>
                </a:lnTo>
                <a:lnTo>
                  <a:pt x="6824133" y="821531"/>
                </a:lnTo>
                <a:lnTo>
                  <a:pt x="6815666" y="817959"/>
                </a:lnTo>
                <a:lnTo>
                  <a:pt x="6773333" y="817959"/>
                </a:lnTo>
                <a:lnTo>
                  <a:pt x="6764866" y="821531"/>
                </a:lnTo>
                <a:lnTo>
                  <a:pt x="6756400" y="817959"/>
                </a:lnTo>
                <a:lnTo>
                  <a:pt x="6747933" y="817959"/>
                </a:lnTo>
                <a:lnTo>
                  <a:pt x="6739466" y="821531"/>
                </a:lnTo>
                <a:lnTo>
                  <a:pt x="6747933" y="821531"/>
                </a:lnTo>
                <a:lnTo>
                  <a:pt x="6756400" y="825103"/>
                </a:lnTo>
                <a:lnTo>
                  <a:pt x="6747933" y="828675"/>
                </a:lnTo>
                <a:lnTo>
                  <a:pt x="6722533" y="828675"/>
                </a:lnTo>
                <a:lnTo>
                  <a:pt x="6722533" y="832246"/>
                </a:lnTo>
                <a:lnTo>
                  <a:pt x="6731000" y="835818"/>
                </a:lnTo>
                <a:lnTo>
                  <a:pt x="6731000" y="839390"/>
                </a:lnTo>
                <a:lnTo>
                  <a:pt x="6739466" y="842962"/>
                </a:lnTo>
                <a:lnTo>
                  <a:pt x="6739466" y="846534"/>
                </a:lnTo>
                <a:lnTo>
                  <a:pt x="6731000" y="850106"/>
                </a:lnTo>
                <a:lnTo>
                  <a:pt x="6697133" y="850106"/>
                </a:lnTo>
                <a:lnTo>
                  <a:pt x="6722533" y="850106"/>
                </a:lnTo>
                <a:lnTo>
                  <a:pt x="6739466" y="857250"/>
                </a:lnTo>
                <a:lnTo>
                  <a:pt x="6731000" y="860821"/>
                </a:lnTo>
                <a:lnTo>
                  <a:pt x="6747933" y="867965"/>
                </a:lnTo>
                <a:lnTo>
                  <a:pt x="6747933" y="875109"/>
                </a:lnTo>
                <a:lnTo>
                  <a:pt x="6739466" y="878681"/>
                </a:lnTo>
                <a:lnTo>
                  <a:pt x="6747933" y="882253"/>
                </a:lnTo>
                <a:lnTo>
                  <a:pt x="6747933" y="885825"/>
                </a:lnTo>
                <a:lnTo>
                  <a:pt x="6756400" y="889396"/>
                </a:lnTo>
                <a:lnTo>
                  <a:pt x="6756400" y="900112"/>
                </a:lnTo>
                <a:lnTo>
                  <a:pt x="6764866" y="903684"/>
                </a:lnTo>
                <a:lnTo>
                  <a:pt x="6764866" y="917971"/>
                </a:lnTo>
                <a:lnTo>
                  <a:pt x="6773333" y="921543"/>
                </a:lnTo>
                <a:lnTo>
                  <a:pt x="6773333" y="939403"/>
                </a:lnTo>
                <a:lnTo>
                  <a:pt x="6781800" y="942975"/>
                </a:lnTo>
                <a:lnTo>
                  <a:pt x="6773333" y="946546"/>
                </a:lnTo>
                <a:lnTo>
                  <a:pt x="6790266" y="953690"/>
                </a:lnTo>
                <a:lnTo>
                  <a:pt x="6790266" y="960834"/>
                </a:lnTo>
                <a:lnTo>
                  <a:pt x="6798733" y="964406"/>
                </a:lnTo>
                <a:lnTo>
                  <a:pt x="6790266" y="967978"/>
                </a:lnTo>
                <a:lnTo>
                  <a:pt x="6790266" y="971550"/>
                </a:lnTo>
                <a:lnTo>
                  <a:pt x="6798733" y="975121"/>
                </a:lnTo>
                <a:lnTo>
                  <a:pt x="6798733" y="982265"/>
                </a:lnTo>
                <a:lnTo>
                  <a:pt x="6807200" y="985837"/>
                </a:lnTo>
                <a:lnTo>
                  <a:pt x="6807200" y="992981"/>
                </a:lnTo>
                <a:lnTo>
                  <a:pt x="6815666" y="996553"/>
                </a:lnTo>
                <a:lnTo>
                  <a:pt x="6815666" y="1007268"/>
                </a:lnTo>
                <a:lnTo>
                  <a:pt x="6824133" y="1010840"/>
                </a:lnTo>
                <a:lnTo>
                  <a:pt x="6815666" y="1014412"/>
                </a:lnTo>
                <a:lnTo>
                  <a:pt x="6815666" y="1017984"/>
                </a:lnTo>
                <a:lnTo>
                  <a:pt x="6824133" y="1021556"/>
                </a:lnTo>
                <a:lnTo>
                  <a:pt x="6824133" y="1025128"/>
                </a:lnTo>
                <a:lnTo>
                  <a:pt x="6832600" y="1028700"/>
                </a:lnTo>
                <a:lnTo>
                  <a:pt x="6824133" y="1032271"/>
                </a:lnTo>
                <a:lnTo>
                  <a:pt x="6824133" y="1035843"/>
                </a:lnTo>
                <a:lnTo>
                  <a:pt x="6832600" y="1039415"/>
                </a:lnTo>
                <a:lnTo>
                  <a:pt x="6832600" y="1042987"/>
                </a:lnTo>
                <a:lnTo>
                  <a:pt x="6841066" y="1046559"/>
                </a:lnTo>
                <a:lnTo>
                  <a:pt x="6832600" y="1050131"/>
                </a:lnTo>
                <a:lnTo>
                  <a:pt x="6841066" y="1053703"/>
                </a:lnTo>
                <a:lnTo>
                  <a:pt x="6841066" y="1060846"/>
                </a:lnTo>
                <a:lnTo>
                  <a:pt x="6849533" y="1064418"/>
                </a:lnTo>
                <a:lnTo>
                  <a:pt x="6849533" y="1071562"/>
                </a:lnTo>
                <a:lnTo>
                  <a:pt x="6858000" y="1075134"/>
                </a:lnTo>
                <a:lnTo>
                  <a:pt x="6858000" y="1089421"/>
                </a:lnTo>
                <a:lnTo>
                  <a:pt x="6849533" y="1092993"/>
                </a:lnTo>
                <a:lnTo>
                  <a:pt x="6849533" y="1096565"/>
                </a:lnTo>
                <a:lnTo>
                  <a:pt x="6858000" y="1100137"/>
                </a:lnTo>
                <a:lnTo>
                  <a:pt x="6858000" y="1110853"/>
                </a:lnTo>
                <a:lnTo>
                  <a:pt x="6849533" y="1114425"/>
                </a:lnTo>
                <a:lnTo>
                  <a:pt x="6841066" y="1114425"/>
                </a:lnTo>
                <a:lnTo>
                  <a:pt x="6832600" y="1117996"/>
                </a:lnTo>
                <a:lnTo>
                  <a:pt x="6824133" y="1117996"/>
                </a:lnTo>
                <a:lnTo>
                  <a:pt x="6815666" y="1114425"/>
                </a:lnTo>
                <a:lnTo>
                  <a:pt x="6807200" y="1114425"/>
                </a:lnTo>
                <a:lnTo>
                  <a:pt x="6798733" y="1117996"/>
                </a:lnTo>
                <a:lnTo>
                  <a:pt x="6747933" y="1117996"/>
                </a:lnTo>
                <a:lnTo>
                  <a:pt x="6739466" y="1114425"/>
                </a:lnTo>
                <a:lnTo>
                  <a:pt x="6731000" y="1117996"/>
                </a:lnTo>
                <a:lnTo>
                  <a:pt x="6722533" y="1114425"/>
                </a:lnTo>
                <a:lnTo>
                  <a:pt x="6714066" y="1117996"/>
                </a:lnTo>
                <a:lnTo>
                  <a:pt x="6697133" y="1117996"/>
                </a:lnTo>
                <a:lnTo>
                  <a:pt x="6705600" y="1117996"/>
                </a:lnTo>
                <a:lnTo>
                  <a:pt x="6714066" y="1121568"/>
                </a:lnTo>
                <a:lnTo>
                  <a:pt x="6739466" y="1121568"/>
                </a:lnTo>
                <a:lnTo>
                  <a:pt x="6747933" y="1117996"/>
                </a:lnTo>
                <a:lnTo>
                  <a:pt x="6756400" y="1121568"/>
                </a:lnTo>
                <a:lnTo>
                  <a:pt x="6815666" y="1121568"/>
                </a:lnTo>
                <a:lnTo>
                  <a:pt x="6824133" y="1125140"/>
                </a:lnTo>
                <a:lnTo>
                  <a:pt x="6874933" y="1125140"/>
                </a:lnTo>
                <a:lnTo>
                  <a:pt x="6883400" y="1128712"/>
                </a:lnTo>
                <a:lnTo>
                  <a:pt x="6883400" y="1135856"/>
                </a:lnTo>
                <a:lnTo>
                  <a:pt x="6874933" y="1139428"/>
                </a:lnTo>
                <a:lnTo>
                  <a:pt x="6874933" y="1143000"/>
                </a:lnTo>
                <a:lnTo>
                  <a:pt x="6883400" y="1146571"/>
                </a:lnTo>
                <a:lnTo>
                  <a:pt x="6900333" y="1139428"/>
                </a:lnTo>
                <a:lnTo>
                  <a:pt x="7078133" y="1139428"/>
                </a:lnTo>
                <a:lnTo>
                  <a:pt x="7086600" y="1143000"/>
                </a:lnTo>
                <a:lnTo>
                  <a:pt x="7112000" y="1143000"/>
                </a:lnTo>
                <a:lnTo>
                  <a:pt x="7120466" y="1139428"/>
                </a:lnTo>
                <a:lnTo>
                  <a:pt x="7128933" y="1143000"/>
                </a:lnTo>
                <a:lnTo>
                  <a:pt x="7188200" y="1143000"/>
                </a:lnTo>
                <a:lnTo>
                  <a:pt x="7205133" y="1150143"/>
                </a:lnTo>
                <a:lnTo>
                  <a:pt x="7205133" y="1153715"/>
                </a:lnTo>
                <a:lnTo>
                  <a:pt x="7213600" y="1157287"/>
                </a:lnTo>
                <a:lnTo>
                  <a:pt x="7213600" y="1153715"/>
                </a:lnTo>
                <a:lnTo>
                  <a:pt x="7222066" y="1150143"/>
                </a:lnTo>
                <a:lnTo>
                  <a:pt x="7230533" y="1150143"/>
                </a:lnTo>
                <a:lnTo>
                  <a:pt x="7238999" y="1146571"/>
                </a:lnTo>
                <a:lnTo>
                  <a:pt x="7247466" y="1150143"/>
                </a:lnTo>
                <a:lnTo>
                  <a:pt x="7255933" y="1150143"/>
                </a:lnTo>
                <a:lnTo>
                  <a:pt x="7264399" y="1153715"/>
                </a:lnTo>
                <a:lnTo>
                  <a:pt x="7264399" y="1150143"/>
                </a:lnTo>
                <a:lnTo>
                  <a:pt x="7272866" y="1146571"/>
                </a:lnTo>
                <a:lnTo>
                  <a:pt x="7298266" y="1146571"/>
                </a:lnTo>
                <a:lnTo>
                  <a:pt x="7306733" y="1150143"/>
                </a:lnTo>
                <a:lnTo>
                  <a:pt x="7340600" y="1150143"/>
                </a:lnTo>
                <a:lnTo>
                  <a:pt x="7349066" y="1146571"/>
                </a:lnTo>
                <a:lnTo>
                  <a:pt x="7357533" y="1146571"/>
                </a:lnTo>
                <a:lnTo>
                  <a:pt x="7366000" y="1150143"/>
                </a:lnTo>
                <a:lnTo>
                  <a:pt x="7366000" y="1153715"/>
                </a:lnTo>
                <a:lnTo>
                  <a:pt x="7374466" y="1157287"/>
                </a:lnTo>
                <a:lnTo>
                  <a:pt x="7382933" y="1157287"/>
                </a:lnTo>
                <a:lnTo>
                  <a:pt x="7391400" y="1153715"/>
                </a:lnTo>
                <a:lnTo>
                  <a:pt x="7433733" y="1153715"/>
                </a:lnTo>
                <a:lnTo>
                  <a:pt x="7442200" y="1157287"/>
                </a:lnTo>
                <a:lnTo>
                  <a:pt x="7450666" y="1153715"/>
                </a:lnTo>
                <a:lnTo>
                  <a:pt x="7569199" y="1153715"/>
                </a:lnTo>
                <a:lnTo>
                  <a:pt x="7535333" y="1153715"/>
                </a:lnTo>
                <a:lnTo>
                  <a:pt x="7526866" y="1150143"/>
                </a:lnTo>
                <a:lnTo>
                  <a:pt x="7535333" y="1146571"/>
                </a:lnTo>
                <a:lnTo>
                  <a:pt x="7543800" y="1146571"/>
                </a:lnTo>
                <a:lnTo>
                  <a:pt x="7509933" y="1146571"/>
                </a:lnTo>
                <a:lnTo>
                  <a:pt x="7501466" y="1143000"/>
                </a:lnTo>
                <a:lnTo>
                  <a:pt x="7509933" y="1139428"/>
                </a:lnTo>
                <a:lnTo>
                  <a:pt x="7509933" y="1135856"/>
                </a:lnTo>
                <a:lnTo>
                  <a:pt x="7501466" y="1132284"/>
                </a:lnTo>
                <a:lnTo>
                  <a:pt x="7518399" y="1125140"/>
                </a:lnTo>
                <a:lnTo>
                  <a:pt x="7526866" y="1125140"/>
                </a:lnTo>
                <a:lnTo>
                  <a:pt x="7518399" y="1121568"/>
                </a:lnTo>
                <a:lnTo>
                  <a:pt x="7526866" y="1117996"/>
                </a:lnTo>
                <a:lnTo>
                  <a:pt x="7552266" y="1117996"/>
                </a:lnTo>
                <a:lnTo>
                  <a:pt x="7560733" y="1121568"/>
                </a:lnTo>
                <a:lnTo>
                  <a:pt x="7577666" y="1114425"/>
                </a:lnTo>
                <a:lnTo>
                  <a:pt x="7603066" y="1114425"/>
                </a:lnTo>
                <a:lnTo>
                  <a:pt x="7611533" y="1110853"/>
                </a:lnTo>
                <a:lnTo>
                  <a:pt x="7620000" y="1110853"/>
                </a:lnTo>
                <a:lnTo>
                  <a:pt x="7628466" y="1114425"/>
                </a:lnTo>
                <a:lnTo>
                  <a:pt x="7628466" y="1121568"/>
                </a:lnTo>
                <a:lnTo>
                  <a:pt x="7628466" y="1117996"/>
                </a:lnTo>
                <a:lnTo>
                  <a:pt x="7636933" y="1114425"/>
                </a:lnTo>
                <a:lnTo>
                  <a:pt x="7636933" y="1110853"/>
                </a:lnTo>
                <a:lnTo>
                  <a:pt x="7628466" y="1110853"/>
                </a:lnTo>
                <a:lnTo>
                  <a:pt x="7620000" y="1107281"/>
                </a:lnTo>
                <a:lnTo>
                  <a:pt x="7620000" y="1103709"/>
                </a:lnTo>
                <a:lnTo>
                  <a:pt x="7628466" y="1100137"/>
                </a:lnTo>
                <a:lnTo>
                  <a:pt x="7636933" y="1100137"/>
                </a:lnTo>
                <a:lnTo>
                  <a:pt x="7636933" y="1096565"/>
                </a:lnTo>
                <a:lnTo>
                  <a:pt x="7645400" y="1092993"/>
                </a:lnTo>
                <a:lnTo>
                  <a:pt x="7628466" y="1092993"/>
                </a:lnTo>
                <a:lnTo>
                  <a:pt x="7620000" y="1089421"/>
                </a:lnTo>
                <a:lnTo>
                  <a:pt x="7594600" y="1089421"/>
                </a:lnTo>
                <a:lnTo>
                  <a:pt x="7586133" y="1085850"/>
                </a:lnTo>
                <a:lnTo>
                  <a:pt x="7552266" y="1085850"/>
                </a:lnTo>
                <a:lnTo>
                  <a:pt x="7535333" y="1078706"/>
                </a:lnTo>
                <a:lnTo>
                  <a:pt x="7543800" y="1075134"/>
                </a:lnTo>
                <a:lnTo>
                  <a:pt x="7569199" y="1075134"/>
                </a:lnTo>
                <a:lnTo>
                  <a:pt x="7577666" y="1071562"/>
                </a:lnTo>
                <a:lnTo>
                  <a:pt x="7594600" y="1071562"/>
                </a:lnTo>
                <a:lnTo>
                  <a:pt x="7603066" y="1075134"/>
                </a:lnTo>
                <a:lnTo>
                  <a:pt x="7611533" y="1075134"/>
                </a:lnTo>
                <a:lnTo>
                  <a:pt x="7620000" y="1071562"/>
                </a:lnTo>
                <a:lnTo>
                  <a:pt x="7594600" y="1071562"/>
                </a:lnTo>
                <a:lnTo>
                  <a:pt x="7586133" y="1067990"/>
                </a:lnTo>
                <a:lnTo>
                  <a:pt x="7586133" y="1064418"/>
                </a:lnTo>
                <a:lnTo>
                  <a:pt x="7577666" y="1060846"/>
                </a:lnTo>
                <a:lnTo>
                  <a:pt x="7586133" y="1057275"/>
                </a:lnTo>
                <a:lnTo>
                  <a:pt x="7594600" y="1057275"/>
                </a:lnTo>
                <a:lnTo>
                  <a:pt x="7603066" y="1053703"/>
                </a:lnTo>
                <a:lnTo>
                  <a:pt x="7653866" y="1053703"/>
                </a:lnTo>
                <a:lnTo>
                  <a:pt x="7645400" y="1050131"/>
                </a:lnTo>
                <a:lnTo>
                  <a:pt x="7620000" y="1050131"/>
                </a:lnTo>
                <a:lnTo>
                  <a:pt x="7611533" y="1046559"/>
                </a:lnTo>
                <a:lnTo>
                  <a:pt x="7603066" y="1046559"/>
                </a:lnTo>
                <a:lnTo>
                  <a:pt x="7586133" y="1039415"/>
                </a:lnTo>
                <a:lnTo>
                  <a:pt x="7603066" y="1032271"/>
                </a:lnTo>
                <a:lnTo>
                  <a:pt x="7611533" y="1032271"/>
                </a:lnTo>
                <a:lnTo>
                  <a:pt x="7603066" y="1032271"/>
                </a:lnTo>
                <a:lnTo>
                  <a:pt x="7586133" y="1025128"/>
                </a:lnTo>
                <a:lnTo>
                  <a:pt x="7586133" y="1028700"/>
                </a:lnTo>
                <a:lnTo>
                  <a:pt x="7577666" y="1032271"/>
                </a:lnTo>
                <a:lnTo>
                  <a:pt x="7569199" y="1032271"/>
                </a:lnTo>
                <a:lnTo>
                  <a:pt x="7560733" y="1028700"/>
                </a:lnTo>
                <a:lnTo>
                  <a:pt x="7560733" y="1025128"/>
                </a:lnTo>
                <a:lnTo>
                  <a:pt x="7569199" y="1021556"/>
                </a:lnTo>
                <a:lnTo>
                  <a:pt x="7569199" y="1017984"/>
                </a:lnTo>
                <a:lnTo>
                  <a:pt x="7560733" y="1014412"/>
                </a:lnTo>
                <a:lnTo>
                  <a:pt x="7577666" y="1007268"/>
                </a:lnTo>
                <a:lnTo>
                  <a:pt x="7628466" y="1007268"/>
                </a:lnTo>
                <a:lnTo>
                  <a:pt x="7636933" y="1003696"/>
                </a:lnTo>
                <a:lnTo>
                  <a:pt x="7645400" y="1007268"/>
                </a:lnTo>
                <a:lnTo>
                  <a:pt x="7653866" y="1007268"/>
                </a:lnTo>
                <a:lnTo>
                  <a:pt x="7645400" y="1003696"/>
                </a:lnTo>
                <a:lnTo>
                  <a:pt x="7611533" y="1003696"/>
                </a:lnTo>
                <a:lnTo>
                  <a:pt x="7603066" y="1000125"/>
                </a:lnTo>
                <a:lnTo>
                  <a:pt x="7594600" y="1000125"/>
                </a:lnTo>
                <a:lnTo>
                  <a:pt x="7577666" y="992981"/>
                </a:lnTo>
                <a:lnTo>
                  <a:pt x="7586133" y="989409"/>
                </a:lnTo>
                <a:lnTo>
                  <a:pt x="7594600" y="989409"/>
                </a:lnTo>
                <a:lnTo>
                  <a:pt x="7586133" y="989409"/>
                </a:lnTo>
                <a:lnTo>
                  <a:pt x="7577666" y="985837"/>
                </a:lnTo>
                <a:lnTo>
                  <a:pt x="7586133" y="982265"/>
                </a:lnTo>
                <a:lnTo>
                  <a:pt x="7636933" y="982265"/>
                </a:lnTo>
                <a:lnTo>
                  <a:pt x="7645400" y="978693"/>
                </a:lnTo>
                <a:lnTo>
                  <a:pt x="7687733" y="978693"/>
                </a:lnTo>
                <a:lnTo>
                  <a:pt x="7662333" y="978693"/>
                </a:lnTo>
                <a:lnTo>
                  <a:pt x="7636933" y="967978"/>
                </a:lnTo>
                <a:lnTo>
                  <a:pt x="7628466" y="967978"/>
                </a:lnTo>
                <a:lnTo>
                  <a:pt x="7620000" y="971550"/>
                </a:lnTo>
                <a:lnTo>
                  <a:pt x="7611533" y="971550"/>
                </a:lnTo>
                <a:lnTo>
                  <a:pt x="7603066" y="975121"/>
                </a:lnTo>
                <a:lnTo>
                  <a:pt x="7586133" y="967978"/>
                </a:lnTo>
                <a:lnTo>
                  <a:pt x="7586133" y="964406"/>
                </a:lnTo>
                <a:lnTo>
                  <a:pt x="7560733" y="953690"/>
                </a:lnTo>
                <a:lnTo>
                  <a:pt x="7569199" y="950118"/>
                </a:lnTo>
                <a:lnTo>
                  <a:pt x="7577666" y="950118"/>
                </a:lnTo>
                <a:lnTo>
                  <a:pt x="7577666" y="946546"/>
                </a:lnTo>
                <a:lnTo>
                  <a:pt x="7569199" y="942975"/>
                </a:lnTo>
                <a:lnTo>
                  <a:pt x="7552266" y="942975"/>
                </a:lnTo>
                <a:lnTo>
                  <a:pt x="7543800" y="939403"/>
                </a:lnTo>
                <a:lnTo>
                  <a:pt x="7535333" y="942975"/>
                </a:lnTo>
                <a:lnTo>
                  <a:pt x="7526866" y="939403"/>
                </a:lnTo>
                <a:lnTo>
                  <a:pt x="7518399" y="939403"/>
                </a:lnTo>
                <a:lnTo>
                  <a:pt x="7509933" y="935831"/>
                </a:lnTo>
                <a:lnTo>
                  <a:pt x="7501466" y="935831"/>
                </a:lnTo>
                <a:lnTo>
                  <a:pt x="7493000" y="932259"/>
                </a:lnTo>
                <a:lnTo>
                  <a:pt x="7501466" y="928687"/>
                </a:lnTo>
                <a:lnTo>
                  <a:pt x="7560733" y="928687"/>
                </a:lnTo>
                <a:lnTo>
                  <a:pt x="7569199" y="925115"/>
                </a:lnTo>
                <a:lnTo>
                  <a:pt x="7603066" y="925115"/>
                </a:lnTo>
                <a:lnTo>
                  <a:pt x="7611533" y="928687"/>
                </a:lnTo>
                <a:lnTo>
                  <a:pt x="7611533" y="925115"/>
                </a:lnTo>
                <a:lnTo>
                  <a:pt x="7603066" y="921543"/>
                </a:lnTo>
                <a:lnTo>
                  <a:pt x="7577666" y="921543"/>
                </a:lnTo>
                <a:lnTo>
                  <a:pt x="7560733" y="914400"/>
                </a:lnTo>
                <a:lnTo>
                  <a:pt x="7560733" y="903684"/>
                </a:lnTo>
                <a:lnTo>
                  <a:pt x="7569199" y="900112"/>
                </a:lnTo>
                <a:lnTo>
                  <a:pt x="7577666" y="900112"/>
                </a:lnTo>
                <a:lnTo>
                  <a:pt x="7594600" y="892968"/>
                </a:lnTo>
                <a:lnTo>
                  <a:pt x="7603066" y="896540"/>
                </a:lnTo>
                <a:lnTo>
                  <a:pt x="7620000" y="896540"/>
                </a:lnTo>
                <a:lnTo>
                  <a:pt x="7628466" y="892968"/>
                </a:lnTo>
                <a:lnTo>
                  <a:pt x="7636933" y="892968"/>
                </a:lnTo>
                <a:lnTo>
                  <a:pt x="7645400" y="896540"/>
                </a:lnTo>
                <a:lnTo>
                  <a:pt x="7653866" y="896540"/>
                </a:lnTo>
                <a:lnTo>
                  <a:pt x="7662333" y="892968"/>
                </a:lnTo>
                <a:lnTo>
                  <a:pt x="7653866" y="892968"/>
                </a:lnTo>
                <a:lnTo>
                  <a:pt x="7645400" y="889396"/>
                </a:lnTo>
                <a:lnTo>
                  <a:pt x="7628466" y="889396"/>
                </a:lnTo>
                <a:lnTo>
                  <a:pt x="7620000" y="885825"/>
                </a:lnTo>
                <a:lnTo>
                  <a:pt x="7586133" y="885825"/>
                </a:lnTo>
                <a:lnTo>
                  <a:pt x="7577666" y="882253"/>
                </a:lnTo>
                <a:lnTo>
                  <a:pt x="7526866" y="882253"/>
                </a:lnTo>
                <a:lnTo>
                  <a:pt x="7518399" y="878681"/>
                </a:lnTo>
                <a:lnTo>
                  <a:pt x="7509933" y="878681"/>
                </a:lnTo>
                <a:lnTo>
                  <a:pt x="7501466" y="875109"/>
                </a:lnTo>
                <a:lnTo>
                  <a:pt x="7501466" y="871537"/>
                </a:lnTo>
                <a:lnTo>
                  <a:pt x="7509933" y="867965"/>
                </a:lnTo>
                <a:lnTo>
                  <a:pt x="7577666" y="867965"/>
                </a:lnTo>
                <a:lnTo>
                  <a:pt x="7586133" y="864393"/>
                </a:lnTo>
                <a:lnTo>
                  <a:pt x="7653866" y="864393"/>
                </a:lnTo>
                <a:lnTo>
                  <a:pt x="7645400" y="860821"/>
                </a:lnTo>
                <a:lnTo>
                  <a:pt x="7594600" y="860821"/>
                </a:lnTo>
                <a:lnTo>
                  <a:pt x="7586133" y="857250"/>
                </a:lnTo>
                <a:lnTo>
                  <a:pt x="7577666" y="860821"/>
                </a:lnTo>
                <a:lnTo>
                  <a:pt x="7569199" y="860821"/>
                </a:lnTo>
                <a:lnTo>
                  <a:pt x="7560733" y="857250"/>
                </a:lnTo>
                <a:lnTo>
                  <a:pt x="7535333" y="857250"/>
                </a:lnTo>
                <a:lnTo>
                  <a:pt x="7526866" y="853678"/>
                </a:lnTo>
                <a:lnTo>
                  <a:pt x="7476066" y="853678"/>
                </a:lnTo>
                <a:lnTo>
                  <a:pt x="7467599" y="850106"/>
                </a:lnTo>
                <a:lnTo>
                  <a:pt x="7484533" y="842962"/>
                </a:lnTo>
                <a:lnTo>
                  <a:pt x="7493000" y="846534"/>
                </a:lnTo>
                <a:lnTo>
                  <a:pt x="7501466" y="846534"/>
                </a:lnTo>
                <a:lnTo>
                  <a:pt x="7509933" y="842962"/>
                </a:lnTo>
                <a:lnTo>
                  <a:pt x="7518399" y="846534"/>
                </a:lnTo>
                <a:lnTo>
                  <a:pt x="7526866" y="842962"/>
                </a:lnTo>
                <a:lnTo>
                  <a:pt x="7543800" y="842962"/>
                </a:lnTo>
                <a:lnTo>
                  <a:pt x="7535333" y="839390"/>
                </a:lnTo>
                <a:lnTo>
                  <a:pt x="7543800" y="835818"/>
                </a:lnTo>
                <a:lnTo>
                  <a:pt x="7552266" y="835818"/>
                </a:lnTo>
                <a:lnTo>
                  <a:pt x="7560733" y="839390"/>
                </a:lnTo>
                <a:lnTo>
                  <a:pt x="7577666" y="832246"/>
                </a:lnTo>
                <a:lnTo>
                  <a:pt x="7586133" y="832246"/>
                </a:lnTo>
                <a:lnTo>
                  <a:pt x="7594600" y="828675"/>
                </a:lnTo>
                <a:lnTo>
                  <a:pt x="7603066" y="832246"/>
                </a:lnTo>
                <a:lnTo>
                  <a:pt x="7620000" y="832246"/>
                </a:lnTo>
                <a:lnTo>
                  <a:pt x="7620000" y="825103"/>
                </a:lnTo>
                <a:lnTo>
                  <a:pt x="7636933" y="817959"/>
                </a:lnTo>
                <a:lnTo>
                  <a:pt x="7636933" y="814387"/>
                </a:lnTo>
                <a:lnTo>
                  <a:pt x="7628466" y="814387"/>
                </a:lnTo>
                <a:lnTo>
                  <a:pt x="7620000" y="817959"/>
                </a:lnTo>
                <a:lnTo>
                  <a:pt x="7611533" y="817959"/>
                </a:lnTo>
                <a:lnTo>
                  <a:pt x="7603066" y="814387"/>
                </a:lnTo>
                <a:lnTo>
                  <a:pt x="7594600" y="817959"/>
                </a:lnTo>
                <a:lnTo>
                  <a:pt x="7577666" y="817959"/>
                </a:lnTo>
                <a:lnTo>
                  <a:pt x="7569199" y="814387"/>
                </a:lnTo>
                <a:lnTo>
                  <a:pt x="7535333" y="814387"/>
                </a:lnTo>
                <a:lnTo>
                  <a:pt x="7526866" y="817959"/>
                </a:lnTo>
                <a:lnTo>
                  <a:pt x="7518399" y="814387"/>
                </a:lnTo>
                <a:lnTo>
                  <a:pt x="7509933" y="817959"/>
                </a:lnTo>
                <a:lnTo>
                  <a:pt x="7501466" y="817959"/>
                </a:lnTo>
                <a:lnTo>
                  <a:pt x="7493000" y="814387"/>
                </a:lnTo>
                <a:lnTo>
                  <a:pt x="7484533" y="814387"/>
                </a:lnTo>
                <a:lnTo>
                  <a:pt x="7476066" y="810815"/>
                </a:lnTo>
                <a:lnTo>
                  <a:pt x="7484533" y="807243"/>
                </a:lnTo>
                <a:lnTo>
                  <a:pt x="7509933" y="807243"/>
                </a:lnTo>
                <a:lnTo>
                  <a:pt x="7518399" y="803671"/>
                </a:lnTo>
                <a:lnTo>
                  <a:pt x="7526866" y="807243"/>
                </a:lnTo>
                <a:lnTo>
                  <a:pt x="7535333" y="807243"/>
                </a:lnTo>
                <a:lnTo>
                  <a:pt x="7543800" y="803671"/>
                </a:lnTo>
                <a:lnTo>
                  <a:pt x="7560733" y="803671"/>
                </a:lnTo>
                <a:lnTo>
                  <a:pt x="7569199" y="800100"/>
                </a:lnTo>
                <a:lnTo>
                  <a:pt x="7577666" y="803671"/>
                </a:lnTo>
                <a:lnTo>
                  <a:pt x="7586133" y="803671"/>
                </a:lnTo>
                <a:lnTo>
                  <a:pt x="7586133" y="800100"/>
                </a:lnTo>
                <a:lnTo>
                  <a:pt x="7560733" y="789384"/>
                </a:lnTo>
                <a:lnTo>
                  <a:pt x="7560733" y="778668"/>
                </a:lnTo>
                <a:lnTo>
                  <a:pt x="7552266" y="778668"/>
                </a:lnTo>
                <a:lnTo>
                  <a:pt x="7552266" y="782240"/>
                </a:lnTo>
                <a:lnTo>
                  <a:pt x="7560733" y="785812"/>
                </a:lnTo>
                <a:lnTo>
                  <a:pt x="7560733" y="792956"/>
                </a:lnTo>
                <a:lnTo>
                  <a:pt x="7552266" y="796528"/>
                </a:lnTo>
                <a:lnTo>
                  <a:pt x="7543800" y="792956"/>
                </a:lnTo>
                <a:lnTo>
                  <a:pt x="7543800" y="789384"/>
                </a:lnTo>
                <a:lnTo>
                  <a:pt x="7526866" y="782240"/>
                </a:lnTo>
                <a:close/>
              </a:path>
            </a:pathLst>
          </a:custGeom>
          <a:solidFill>
            <a:srgbClr val="9971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Freeform 27"/>
          <p:cNvSpPr/>
          <p:nvPr/>
        </p:nvSpPr>
        <p:spPr>
          <a:xfrm>
            <a:off x="0" y="0"/>
            <a:ext cx="2802466" cy="1260871"/>
          </a:xfrm>
          <a:custGeom>
            <a:avLst/>
            <a:gdLst/>
            <a:ahLst/>
            <a:cxnLst/>
            <a:rect l="l" t="t" r="r" b="b"/>
            <a:pathLst>
              <a:path w="2802466" h="1260871">
                <a:moveTo>
                  <a:pt x="0" y="0"/>
                </a:moveTo>
                <a:moveTo>
                  <a:pt x="2514600" y="800100"/>
                </a:moveTo>
                <a:lnTo>
                  <a:pt x="2506133" y="803671"/>
                </a:lnTo>
                <a:lnTo>
                  <a:pt x="2497666" y="803671"/>
                </a:lnTo>
                <a:lnTo>
                  <a:pt x="2489199" y="807243"/>
                </a:lnTo>
                <a:lnTo>
                  <a:pt x="2463800" y="807243"/>
                </a:lnTo>
                <a:lnTo>
                  <a:pt x="2455333" y="810815"/>
                </a:lnTo>
                <a:lnTo>
                  <a:pt x="2413000" y="810815"/>
                </a:lnTo>
                <a:lnTo>
                  <a:pt x="2404533" y="807243"/>
                </a:lnTo>
                <a:lnTo>
                  <a:pt x="2396066" y="807243"/>
                </a:lnTo>
                <a:lnTo>
                  <a:pt x="2387600" y="810815"/>
                </a:lnTo>
                <a:lnTo>
                  <a:pt x="2379133" y="810815"/>
                </a:lnTo>
                <a:lnTo>
                  <a:pt x="2370666" y="807243"/>
                </a:lnTo>
                <a:lnTo>
                  <a:pt x="2370666" y="810815"/>
                </a:lnTo>
                <a:lnTo>
                  <a:pt x="2362200" y="814387"/>
                </a:lnTo>
                <a:lnTo>
                  <a:pt x="2353733" y="810815"/>
                </a:lnTo>
                <a:lnTo>
                  <a:pt x="2328333" y="810815"/>
                </a:lnTo>
                <a:lnTo>
                  <a:pt x="2319866" y="807243"/>
                </a:lnTo>
                <a:lnTo>
                  <a:pt x="2311400" y="810815"/>
                </a:lnTo>
                <a:lnTo>
                  <a:pt x="2311400" y="814387"/>
                </a:lnTo>
                <a:lnTo>
                  <a:pt x="2302933" y="817959"/>
                </a:lnTo>
                <a:lnTo>
                  <a:pt x="2277533" y="817959"/>
                </a:lnTo>
                <a:lnTo>
                  <a:pt x="2269066" y="814387"/>
                </a:lnTo>
                <a:lnTo>
                  <a:pt x="2260600" y="817959"/>
                </a:lnTo>
                <a:lnTo>
                  <a:pt x="2260600" y="821531"/>
                </a:lnTo>
                <a:lnTo>
                  <a:pt x="2328333" y="821531"/>
                </a:lnTo>
                <a:lnTo>
                  <a:pt x="2353733" y="832246"/>
                </a:lnTo>
                <a:lnTo>
                  <a:pt x="2362200" y="828675"/>
                </a:lnTo>
                <a:lnTo>
                  <a:pt x="2370666" y="828675"/>
                </a:lnTo>
                <a:lnTo>
                  <a:pt x="2379133" y="825103"/>
                </a:lnTo>
                <a:lnTo>
                  <a:pt x="2387600" y="825103"/>
                </a:lnTo>
                <a:lnTo>
                  <a:pt x="2379133" y="821531"/>
                </a:lnTo>
                <a:lnTo>
                  <a:pt x="2379133" y="817959"/>
                </a:lnTo>
                <a:lnTo>
                  <a:pt x="2387600" y="814387"/>
                </a:lnTo>
                <a:lnTo>
                  <a:pt x="2404533" y="814387"/>
                </a:lnTo>
                <a:lnTo>
                  <a:pt x="2413000" y="817959"/>
                </a:lnTo>
                <a:lnTo>
                  <a:pt x="2413000" y="821531"/>
                </a:lnTo>
                <a:lnTo>
                  <a:pt x="2421466" y="821531"/>
                </a:lnTo>
                <a:lnTo>
                  <a:pt x="2429933" y="825103"/>
                </a:lnTo>
                <a:lnTo>
                  <a:pt x="2421466" y="828675"/>
                </a:lnTo>
                <a:lnTo>
                  <a:pt x="2429933" y="832246"/>
                </a:lnTo>
                <a:lnTo>
                  <a:pt x="2413000" y="839390"/>
                </a:lnTo>
                <a:lnTo>
                  <a:pt x="2404533" y="835818"/>
                </a:lnTo>
                <a:lnTo>
                  <a:pt x="2396066" y="839390"/>
                </a:lnTo>
                <a:lnTo>
                  <a:pt x="2345266" y="839390"/>
                </a:lnTo>
                <a:lnTo>
                  <a:pt x="2336800" y="835818"/>
                </a:lnTo>
                <a:lnTo>
                  <a:pt x="2269066" y="835818"/>
                </a:lnTo>
                <a:lnTo>
                  <a:pt x="2252133" y="842962"/>
                </a:lnTo>
                <a:lnTo>
                  <a:pt x="2243666" y="839390"/>
                </a:lnTo>
                <a:lnTo>
                  <a:pt x="2235200" y="839390"/>
                </a:lnTo>
                <a:lnTo>
                  <a:pt x="2226733" y="842962"/>
                </a:lnTo>
                <a:lnTo>
                  <a:pt x="2218266" y="842962"/>
                </a:lnTo>
                <a:lnTo>
                  <a:pt x="2226733" y="846534"/>
                </a:lnTo>
                <a:lnTo>
                  <a:pt x="2209800" y="853678"/>
                </a:lnTo>
                <a:lnTo>
                  <a:pt x="2192866" y="853678"/>
                </a:lnTo>
                <a:lnTo>
                  <a:pt x="2184400" y="850106"/>
                </a:lnTo>
                <a:lnTo>
                  <a:pt x="2192866" y="846534"/>
                </a:lnTo>
                <a:lnTo>
                  <a:pt x="2184400" y="842962"/>
                </a:lnTo>
                <a:lnTo>
                  <a:pt x="2192866" y="839390"/>
                </a:lnTo>
                <a:lnTo>
                  <a:pt x="2184400" y="839390"/>
                </a:lnTo>
                <a:lnTo>
                  <a:pt x="2175933" y="835818"/>
                </a:lnTo>
                <a:lnTo>
                  <a:pt x="2175933" y="839390"/>
                </a:lnTo>
                <a:lnTo>
                  <a:pt x="2159000" y="846534"/>
                </a:lnTo>
                <a:lnTo>
                  <a:pt x="2142066" y="839390"/>
                </a:lnTo>
                <a:lnTo>
                  <a:pt x="2142066" y="842962"/>
                </a:lnTo>
                <a:lnTo>
                  <a:pt x="2133600" y="846534"/>
                </a:lnTo>
                <a:lnTo>
                  <a:pt x="2116666" y="839390"/>
                </a:lnTo>
                <a:lnTo>
                  <a:pt x="2099733" y="839390"/>
                </a:lnTo>
                <a:lnTo>
                  <a:pt x="2091266" y="835818"/>
                </a:lnTo>
                <a:lnTo>
                  <a:pt x="2065866" y="846534"/>
                </a:lnTo>
                <a:lnTo>
                  <a:pt x="2048933" y="846534"/>
                </a:lnTo>
                <a:lnTo>
                  <a:pt x="2040466" y="842962"/>
                </a:lnTo>
                <a:lnTo>
                  <a:pt x="2015066" y="853678"/>
                </a:lnTo>
                <a:lnTo>
                  <a:pt x="2006600" y="853678"/>
                </a:lnTo>
                <a:lnTo>
                  <a:pt x="2006600" y="857250"/>
                </a:lnTo>
                <a:lnTo>
                  <a:pt x="1998133" y="860821"/>
                </a:lnTo>
                <a:lnTo>
                  <a:pt x="1981200" y="853678"/>
                </a:lnTo>
                <a:lnTo>
                  <a:pt x="1981200" y="850106"/>
                </a:lnTo>
                <a:lnTo>
                  <a:pt x="1964266" y="850106"/>
                </a:lnTo>
                <a:lnTo>
                  <a:pt x="1947333" y="842962"/>
                </a:lnTo>
                <a:lnTo>
                  <a:pt x="1938866" y="842962"/>
                </a:lnTo>
                <a:lnTo>
                  <a:pt x="1930400" y="846534"/>
                </a:lnTo>
                <a:lnTo>
                  <a:pt x="1913466" y="846534"/>
                </a:lnTo>
                <a:lnTo>
                  <a:pt x="1905000" y="850106"/>
                </a:lnTo>
                <a:lnTo>
                  <a:pt x="1896533" y="850106"/>
                </a:lnTo>
                <a:lnTo>
                  <a:pt x="1888066" y="846534"/>
                </a:lnTo>
                <a:lnTo>
                  <a:pt x="1871133" y="846534"/>
                </a:lnTo>
                <a:lnTo>
                  <a:pt x="1862666" y="842962"/>
                </a:lnTo>
                <a:lnTo>
                  <a:pt x="1854200" y="846534"/>
                </a:lnTo>
                <a:lnTo>
                  <a:pt x="1845733" y="842962"/>
                </a:lnTo>
                <a:lnTo>
                  <a:pt x="1803400" y="842962"/>
                </a:lnTo>
                <a:lnTo>
                  <a:pt x="1803400" y="857250"/>
                </a:lnTo>
                <a:lnTo>
                  <a:pt x="1794933" y="860821"/>
                </a:lnTo>
                <a:lnTo>
                  <a:pt x="1769533" y="860821"/>
                </a:lnTo>
                <a:lnTo>
                  <a:pt x="1761066" y="857250"/>
                </a:lnTo>
                <a:lnTo>
                  <a:pt x="1752600" y="860821"/>
                </a:lnTo>
                <a:lnTo>
                  <a:pt x="1744133" y="860821"/>
                </a:lnTo>
                <a:lnTo>
                  <a:pt x="1735666" y="857250"/>
                </a:lnTo>
                <a:lnTo>
                  <a:pt x="1735666" y="860821"/>
                </a:lnTo>
                <a:lnTo>
                  <a:pt x="1727200" y="864393"/>
                </a:lnTo>
                <a:lnTo>
                  <a:pt x="1727200" y="871537"/>
                </a:lnTo>
                <a:lnTo>
                  <a:pt x="1718733" y="875109"/>
                </a:lnTo>
                <a:lnTo>
                  <a:pt x="1718733" y="882253"/>
                </a:lnTo>
                <a:lnTo>
                  <a:pt x="1727200" y="882253"/>
                </a:lnTo>
                <a:lnTo>
                  <a:pt x="1735666" y="885825"/>
                </a:lnTo>
                <a:lnTo>
                  <a:pt x="1735666" y="892968"/>
                </a:lnTo>
                <a:lnTo>
                  <a:pt x="1727200" y="896540"/>
                </a:lnTo>
                <a:lnTo>
                  <a:pt x="1727200" y="914400"/>
                </a:lnTo>
                <a:lnTo>
                  <a:pt x="1735666" y="917971"/>
                </a:lnTo>
                <a:lnTo>
                  <a:pt x="1735666" y="921543"/>
                </a:lnTo>
                <a:lnTo>
                  <a:pt x="1727200" y="925115"/>
                </a:lnTo>
                <a:lnTo>
                  <a:pt x="1727200" y="928687"/>
                </a:lnTo>
                <a:lnTo>
                  <a:pt x="1735666" y="932259"/>
                </a:lnTo>
                <a:lnTo>
                  <a:pt x="1718733" y="939403"/>
                </a:lnTo>
                <a:lnTo>
                  <a:pt x="1718733" y="942975"/>
                </a:lnTo>
                <a:lnTo>
                  <a:pt x="1727200" y="946546"/>
                </a:lnTo>
                <a:lnTo>
                  <a:pt x="1727200" y="950118"/>
                </a:lnTo>
                <a:lnTo>
                  <a:pt x="1718733" y="953690"/>
                </a:lnTo>
                <a:lnTo>
                  <a:pt x="1727200" y="957262"/>
                </a:lnTo>
                <a:lnTo>
                  <a:pt x="1718733" y="960834"/>
                </a:lnTo>
                <a:lnTo>
                  <a:pt x="1727200" y="964406"/>
                </a:lnTo>
                <a:lnTo>
                  <a:pt x="1727200" y="967978"/>
                </a:lnTo>
                <a:lnTo>
                  <a:pt x="1735666" y="971550"/>
                </a:lnTo>
                <a:lnTo>
                  <a:pt x="1735666" y="975121"/>
                </a:lnTo>
                <a:lnTo>
                  <a:pt x="1744133" y="978693"/>
                </a:lnTo>
                <a:lnTo>
                  <a:pt x="1744133" y="985837"/>
                </a:lnTo>
                <a:lnTo>
                  <a:pt x="1735666" y="989409"/>
                </a:lnTo>
                <a:lnTo>
                  <a:pt x="1727200" y="989409"/>
                </a:lnTo>
                <a:lnTo>
                  <a:pt x="1727200" y="992981"/>
                </a:lnTo>
                <a:lnTo>
                  <a:pt x="1735666" y="996553"/>
                </a:lnTo>
                <a:lnTo>
                  <a:pt x="1735666" y="1003696"/>
                </a:lnTo>
                <a:lnTo>
                  <a:pt x="1718733" y="1010840"/>
                </a:lnTo>
                <a:lnTo>
                  <a:pt x="1735666" y="1017984"/>
                </a:lnTo>
                <a:lnTo>
                  <a:pt x="1735666" y="1028700"/>
                </a:lnTo>
                <a:lnTo>
                  <a:pt x="1727200" y="1032271"/>
                </a:lnTo>
                <a:lnTo>
                  <a:pt x="1727200" y="1035843"/>
                </a:lnTo>
                <a:lnTo>
                  <a:pt x="1735666" y="1039415"/>
                </a:lnTo>
                <a:lnTo>
                  <a:pt x="1727200" y="1042987"/>
                </a:lnTo>
                <a:lnTo>
                  <a:pt x="1735666" y="1046559"/>
                </a:lnTo>
                <a:lnTo>
                  <a:pt x="1727200" y="1050131"/>
                </a:lnTo>
                <a:lnTo>
                  <a:pt x="1744133" y="1057275"/>
                </a:lnTo>
                <a:lnTo>
                  <a:pt x="1744133" y="1060846"/>
                </a:lnTo>
                <a:lnTo>
                  <a:pt x="1752600" y="1064418"/>
                </a:lnTo>
                <a:lnTo>
                  <a:pt x="1744133" y="1067990"/>
                </a:lnTo>
                <a:lnTo>
                  <a:pt x="1744133" y="1078706"/>
                </a:lnTo>
                <a:lnTo>
                  <a:pt x="1735666" y="1082278"/>
                </a:lnTo>
                <a:lnTo>
                  <a:pt x="1727200" y="1082278"/>
                </a:lnTo>
                <a:lnTo>
                  <a:pt x="1727200" y="1092993"/>
                </a:lnTo>
                <a:lnTo>
                  <a:pt x="1744133" y="1100137"/>
                </a:lnTo>
                <a:lnTo>
                  <a:pt x="1744133" y="1107281"/>
                </a:lnTo>
                <a:lnTo>
                  <a:pt x="1718733" y="1117996"/>
                </a:lnTo>
                <a:lnTo>
                  <a:pt x="1735666" y="1117996"/>
                </a:lnTo>
                <a:lnTo>
                  <a:pt x="1744133" y="1121568"/>
                </a:lnTo>
                <a:lnTo>
                  <a:pt x="1744133" y="1143000"/>
                </a:lnTo>
                <a:lnTo>
                  <a:pt x="1735666" y="1146571"/>
                </a:lnTo>
                <a:lnTo>
                  <a:pt x="1735666" y="1150143"/>
                </a:lnTo>
                <a:lnTo>
                  <a:pt x="1727200" y="1153715"/>
                </a:lnTo>
                <a:lnTo>
                  <a:pt x="1727200" y="1160859"/>
                </a:lnTo>
                <a:lnTo>
                  <a:pt x="1744133" y="1168003"/>
                </a:lnTo>
                <a:lnTo>
                  <a:pt x="1735666" y="1171575"/>
                </a:lnTo>
                <a:lnTo>
                  <a:pt x="1744133" y="1175146"/>
                </a:lnTo>
                <a:lnTo>
                  <a:pt x="1735666" y="1178718"/>
                </a:lnTo>
                <a:lnTo>
                  <a:pt x="1752600" y="1178718"/>
                </a:lnTo>
                <a:lnTo>
                  <a:pt x="1761066" y="1175146"/>
                </a:lnTo>
                <a:lnTo>
                  <a:pt x="1769533" y="1178718"/>
                </a:lnTo>
                <a:lnTo>
                  <a:pt x="1794933" y="1178718"/>
                </a:lnTo>
                <a:lnTo>
                  <a:pt x="1803400" y="1182290"/>
                </a:lnTo>
                <a:lnTo>
                  <a:pt x="1794933" y="1185862"/>
                </a:lnTo>
                <a:lnTo>
                  <a:pt x="1778000" y="1185862"/>
                </a:lnTo>
                <a:lnTo>
                  <a:pt x="1769533" y="1189434"/>
                </a:lnTo>
                <a:lnTo>
                  <a:pt x="1744133" y="1189434"/>
                </a:lnTo>
                <a:lnTo>
                  <a:pt x="1727200" y="1196578"/>
                </a:lnTo>
                <a:lnTo>
                  <a:pt x="1744133" y="1203721"/>
                </a:lnTo>
                <a:lnTo>
                  <a:pt x="1727200" y="1210865"/>
                </a:lnTo>
                <a:lnTo>
                  <a:pt x="1718733" y="1207293"/>
                </a:lnTo>
                <a:lnTo>
                  <a:pt x="1701800" y="1214437"/>
                </a:lnTo>
                <a:lnTo>
                  <a:pt x="1710266" y="1214437"/>
                </a:lnTo>
                <a:lnTo>
                  <a:pt x="1718733" y="1218009"/>
                </a:lnTo>
                <a:lnTo>
                  <a:pt x="1701800" y="1225153"/>
                </a:lnTo>
                <a:lnTo>
                  <a:pt x="1693333" y="1225153"/>
                </a:lnTo>
                <a:lnTo>
                  <a:pt x="1684866" y="1221581"/>
                </a:lnTo>
                <a:lnTo>
                  <a:pt x="1651000" y="1221581"/>
                </a:lnTo>
                <a:lnTo>
                  <a:pt x="1642533" y="1218009"/>
                </a:lnTo>
                <a:lnTo>
                  <a:pt x="1617133" y="1218009"/>
                </a:lnTo>
                <a:lnTo>
                  <a:pt x="1608666" y="1214437"/>
                </a:lnTo>
                <a:lnTo>
                  <a:pt x="1600200" y="1218009"/>
                </a:lnTo>
                <a:lnTo>
                  <a:pt x="1591733" y="1214437"/>
                </a:lnTo>
                <a:lnTo>
                  <a:pt x="1583266" y="1218009"/>
                </a:lnTo>
                <a:lnTo>
                  <a:pt x="1574800" y="1218009"/>
                </a:lnTo>
                <a:lnTo>
                  <a:pt x="1591733" y="1225153"/>
                </a:lnTo>
                <a:lnTo>
                  <a:pt x="1583266" y="1228725"/>
                </a:lnTo>
                <a:lnTo>
                  <a:pt x="1574800" y="1228725"/>
                </a:lnTo>
                <a:lnTo>
                  <a:pt x="1625600" y="1228725"/>
                </a:lnTo>
                <a:lnTo>
                  <a:pt x="1634066" y="1225153"/>
                </a:lnTo>
                <a:lnTo>
                  <a:pt x="1642533" y="1228725"/>
                </a:lnTo>
                <a:lnTo>
                  <a:pt x="1667933" y="1228725"/>
                </a:lnTo>
                <a:lnTo>
                  <a:pt x="1676400" y="1232296"/>
                </a:lnTo>
                <a:lnTo>
                  <a:pt x="1701800" y="1232296"/>
                </a:lnTo>
                <a:lnTo>
                  <a:pt x="1710266" y="1235868"/>
                </a:lnTo>
                <a:lnTo>
                  <a:pt x="1701800" y="1239440"/>
                </a:lnTo>
                <a:lnTo>
                  <a:pt x="1718733" y="1239440"/>
                </a:lnTo>
                <a:lnTo>
                  <a:pt x="1744133" y="1250156"/>
                </a:lnTo>
                <a:lnTo>
                  <a:pt x="1744133" y="1253728"/>
                </a:lnTo>
                <a:lnTo>
                  <a:pt x="1752600" y="1250156"/>
                </a:lnTo>
                <a:lnTo>
                  <a:pt x="1752600" y="1246584"/>
                </a:lnTo>
                <a:lnTo>
                  <a:pt x="1761066" y="1243012"/>
                </a:lnTo>
                <a:lnTo>
                  <a:pt x="1769533" y="1246584"/>
                </a:lnTo>
                <a:lnTo>
                  <a:pt x="1769533" y="1250156"/>
                </a:lnTo>
                <a:lnTo>
                  <a:pt x="1820333" y="1250156"/>
                </a:lnTo>
                <a:lnTo>
                  <a:pt x="1828800" y="1246584"/>
                </a:lnTo>
                <a:lnTo>
                  <a:pt x="1837266" y="1250156"/>
                </a:lnTo>
                <a:lnTo>
                  <a:pt x="1837266" y="1253728"/>
                </a:lnTo>
                <a:lnTo>
                  <a:pt x="1845733" y="1253728"/>
                </a:lnTo>
                <a:lnTo>
                  <a:pt x="1854200" y="1250156"/>
                </a:lnTo>
                <a:lnTo>
                  <a:pt x="1862666" y="1253728"/>
                </a:lnTo>
                <a:lnTo>
                  <a:pt x="1879599" y="1253728"/>
                </a:lnTo>
                <a:lnTo>
                  <a:pt x="1888066" y="1250156"/>
                </a:lnTo>
                <a:lnTo>
                  <a:pt x="1896533" y="1253728"/>
                </a:lnTo>
                <a:lnTo>
                  <a:pt x="1905000" y="1250156"/>
                </a:lnTo>
                <a:lnTo>
                  <a:pt x="1938866" y="1250156"/>
                </a:lnTo>
                <a:lnTo>
                  <a:pt x="1947333" y="1253728"/>
                </a:lnTo>
                <a:lnTo>
                  <a:pt x="1955800" y="1253728"/>
                </a:lnTo>
                <a:lnTo>
                  <a:pt x="1964266" y="1250156"/>
                </a:lnTo>
                <a:lnTo>
                  <a:pt x="1972733" y="1253728"/>
                </a:lnTo>
                <a:lnTo>
                  <a:pt x="1989666" y="1253728"/>
                </a:lnTo>
                <a:lnTo>
                  <a:pt x="1998133" y="1250156"/>
                </a:lnTo>
                <a:lnTo>
                  <a:pt x="2006600" y="1253728"/>
                </a:lnTo>
                <a:lnTo>
                  <a:pt x="2048933" y="1253728"/>
                </a:lnTo>
                <a:lnTo>
                  <a:pt x="2057400" y="1257300"/>
                </a:lnTo>
                <a:lnTo>
                  <a:pt x="2065866" y="1253728"/>
                </a:lnTo>
                <a:lnTo>
                  <a:pt x="2091266" y="1253728"/>
                </a:lnTo>
                <a:lnTo>
                  <a:pt x="2091266" y="1250156"/>
                </a:lnTo>
                <a:lnTo>
                  <a:pt x="2108200" y="1243012"/>
                </a:lnTo>
                <a:lnTo>
                  <a:pt x="2116666" y="1243012"/>
                </a:lnTo>
                <a:lnTo>
                  <a:pt x="2125133" y="1246584"/>
                </a:lnTo>
                <a:lnTo>
                  <a:pt x="2133600" y="1246584"/>
                </a:lnTo>
                <a:lnTo>
                  <a:pt x="2142066" y="1250156"/>
                </a:lnTo>
                <a:lnTo>
                  <a:pt x="2133600" y="1253728"/>
                </a:lnTo>
                <a:lnTo>
                  <a:pt x="2133600" y="1257300"/>
                </a:lnTo>
                <a:lnTo>
                  <a:pt x="2226733" y="1257300"/>
                </a:lnTo>
                <a:lnTo>
                  <a:pt x="2235200" y="1260871"/>
                </a:lnTo>
                <a:lnTo>
                  <a:pt x="2286000" y="1260871"/>
                </a:lnTo>
                <a:lnTo>
                  <a:pt x="2252133" y="1260871"/>
                </a:lnTo>
                <a:lnTo>
                  <a:pt x="2243666" y="1257300"/>
                </a:lnTo>
                <a:lnTo>
                  <a:pt x="2252133" y="1253728"/>
                </a:lnTo>
                <a:lnTo>
                  <a:pt x="2252133" y="1250156"/>
                </a:lnTo>
                <a:lnTo>
                  <a:pt x="2269066" y="1243012"/>
                </a:lnTo>
                <a:lnTo>
                  <a:pt x="2277533" y="1243012"/>
                </a:lnTo>
                <a:lnTo>
                  <a:pt x="2286000" y="1246584"/>
                </a:lnTo>
                <a:lnTo>
                  <a:pt x="2336800" y="1246584"/>
                </a:lnTo>
                <a:lnTo>
                  <a:pt x="2345266" y="1250156"/>
                </a:lnTo>
                <a:lnTo>
                  <a:pt x="2362200" y="1250156"/>
                </a:lnTo>
                <a:lnTo>
                  <a:pt x="2362200" y="1243012"/>
                </a:lnTo>
                <a:lnTo>
                  <a:pt x="2370666" y="1239440"/>
                </a:lnTo>
                <a:lnTo>
                  <a:pt x="2379133" y="1239440"/>
                </a:lnTo>
                <a:lnTo>
                  <a:pt x="2387600" y="1243012"/>
                </a:lnTo>
                <a:lnTo>
                  <a:pt x="2387600" y="1246584"/>
                </a:lnTo>
                <a:lnTo>
                  <a:pt x="2404533" y="1239440"/>
                </a:lnTo>
                <a:lnTo>
                  <a:pt x="2429933" y="1239440"/>
                </a:lnTo>
                <a:lnTo>
                  <a:pt x="2438400" y="1243012"/>
                </a:lnTo>
                <a:lnTo>
                  <a:pt x="2438400" y="1246584"/>
                </a:lnTo>
                <a:lnTo>
                  <a:pt x="2446866" y="1243012"/>
                </a:lnTo>
                <a:lnTo>
                  <a:pt x="2455333" y="1246584"/>
                </a:lnTo>
                <a:lnTo>
                  <a:pt x="2463800" y="1246584"/>
                </a:lnTo>
                <a:lnTo>
                  <a:pt x="2472266" y="1250156"/>
                </a:lnTo>
                <a:lnTo>
                  <a:pt x="2489199" y="1250156"/>
                </a:lnTo>
                <a:lnTo>
                  <a:pt x="2497666" y="1253728"/>
                </a:lnTo>
                <a:lnTo>
                  <a:pt x="2506133" y="1253728"/>
                </a:lnTo>
                <a:lnTo>
                  <a:pt x="2514600" y="1257300"/>
                </a:lnTo>
                <a:lnTo>
                  <a:pt x="2514600" y="1260871"/>
                </a:lnTo>
                <a:lnTo>
                  <a:pt x="2565400" y="1260871"/>
                </a:lnTo>
                <a:lnTo>
                  <a:pt x="2573866" y="1257300"/>
                </a:lnTo>
                <a:lnTo>
                  <a:pt x="2590799" y="1257300"/>
                </a:lnTo>
                <a:lnTo>
                  <a:pt x="2590799" y="1253728"/>
                </a:lnTo>
                <a:lnTo>
                  <a:pt x="2582333" y="1250156"/>
                </a:lnTo>
                <a:lnTo>
                  <a:pt x="2582333" y="1239440"/>
                </a:lnTo>
                <a:lnTo>
                  <a:pt x="2565400" y="1232296"/>
                </a:lnTo>
                <a:lnTo>
                  <a:pt x="2573866" y="1228725"/>
                </a:lnTo>
                <a:lnTo>
                  <a:pt x="2582333" y="1228725"/>
                </a:lnTo>
                <a:lnTo>
                  <a:pt x="2599266" y="1221581"/>
                </a:lnTo>
                <a:lnTo>
                  <a:pt x="2607733" y="1225153"/>
                </a:lnTo>
                <a:lnTo>
                  <a:pt x="2616199" y="1221581"/>
                </a:lnTo>
                <a:lnTo>
                  <a:pt x="2616199" y="1214437"/>
                </a:lnTo>
                <a:lnTo>
                  <a:pt x="2624666" y="1210865"/>
                </a:lnTo>
                <a:lnTo>
                  <a:pt x="2590799" y="1210865"/>
                </a:lnTo>
                <a:lnTo>
                  <a:pt x="2582333" y="1207293"/>
                </a:lnTo>
                <a:lnTo>
                  <a:pt x="2582333" y="1203721"/>
                </a:lnTo>
                <a:lnTo>
                  <a:pt x="2590799" y="1200150"/>
                </a:lnTo>
                <a:lnTo>
                  <a:pt x="2633133" y="1200150"/>
                </a:lnTo>
                <a:lnTo>
                  <a:pt x="2633133" y="1196578"/>
                </a:lnTo>
                <a:lnTo>
                  <a:pt x="2641599" y="1193006"/>
                </a:lnTo>
                <a:lnTo>
                  <a:pt x="2650066" y="1193006"/>
                </a:lnTo>
                <a:lnTo>
                  <a:pt x="2675466" y="1203721"/>
                </a:lnTo>
                <a:lnTo>
                  <a:pt x="2692400" y="1203721"/>
                </a:lnTo>
                <a:lnTo>
                  <a:pt x="2700866" y="1200150"/>
                </a:lnTo>
                <a:lnTo>
                  <a:pt x="2709333" y="1203721"/>
                </a:lnTo>
                <a:lnTo>
                  <a:pt x="2717800" y="1203721"/>
                </a:lnTo>
                <a:lnTo>
                  <a:pt x="2726266" y="1200150"/>
                </a:lnTo>
                <a:lnTo>
                  <a:pt x="2751666" y="1200150"/>
                </a:lnTo>
                <a:lnTo>
                  <a:pt x="2760133" y="1196578"/>
                </a:lnTo>
                <a:lnTo>
                  <a:pt x="2768600" y="1200150"/>
                </a:lnTo>
                <a:lnTo>
                  <a:pt x="2802466" y="1200150"/>
                </a:lnTo>
                <a:lnTo>
                  <a:pt x="2802466" y="1196578"/>
                </a:lnTo>
                <a:lnTo>
                  <a:pt x="2794000" y="1193006"/>
                </a:lnTo>
                <a:lnTo>
                  <a:pt x="2785533" y="1193006"/>
                </a:lnTo>
                <a:lnTo>
                  <a:pt x="2777066" y="1196578"/>
                </a:lnTo>
                <a:lnTo>
                  <a:pt x="2768600" y="1193006"/>
                </a:lnTo>
                <a:lnTo>
                  <a:pt x="2743200" y="1193006"/>
                </a:lnTo>
                <a:lnTo>
                  <a:pt x="2734733" y="1189434"/>
                </a:lnTo>
                <a:lnTo>
                  <a:pt x="2734733" y="1185862"/>
                </a:lnTo>
                <a:lnTo>
                  <a:pt x="2726266" y="1185862"/>
                </a:lnTo>
                <a:lnTo>
                  <a:pt x="2717800" y="1182290"/>
                </a:lnTo>
                <a:lnTo>
                  <a:pt x="2717800" y="1189434"/>
                </a:lnTo>
                <a:lnTo>
                  <a:pt x="2700866" y="1196578"/>
                </a:lnTo>
                <a:lnTo>
                  <a:pt x="2692400" y="1196578"/>
                </a:lnTo>
                <a:lnTo>
                  <a:pt x="2683933" y="1193006"/>
                </a:lnTo>
                <a:lnTo>
                  <a:pt x="2683933" y="1185862"/>
                </a:lnTo>
                <a:lnTo>
                  <a:pt x="2658533" y="1185862"/>
                </a:lnTo>
                <a:lnTo>
                  <a:pt x="2650066" y="1189434"/>
                </a:lnTo>
                <a:lnTo>
                  <a:pt x="2641599" y="1185862"/>
                </a:lnTo>
                <a:lnTo>
                  <a:pt x="2641599" y="1178718"/>
                </a:lnTo>
                <a:lnTo>
                  <a:pt x="2624666" y="1178718"/>
                </a:lnTo>
                <a:lnTo>
                  <a:pt x="2616199" y="1175146"/>
                </a:lnTo>
                <a:lnTo>
                  <a:pt x="2599266" y="1175146"/>
                </a:lnTo>
                <a:lnTo>
                  <a:pt x="2582333" y="1168003"/>
                </a:lnTo>
                <a:lnTo>
                  <a:pt x="2590799" y="1164431"/>
                </a:lnTo>
                <a:lnTo>
                  <a:pt x="2599266" y="1164431"/>
                </a:lnTo>
                <a:lnTo>
                  <a:pt x="2599266" y="1157287"/>
                </a:lnTo>
                <a:lnTo>
                  <a:pt x="2607733" y="1153715"/>
                </a:lnTo>
                <a:lnTo>
                  <a:pt x="2616199" y="1157287"/>
                </a:lnTo>
                <a:lnTo>
                  <a:pt x="2624666" y="1153715"/>
                </a:lnTo>
                <a:lnTo>
                  <a:pt x="2650066" y="1153715"/>
                </a:lnTo>
                <a:lnTo>
                  <a:pt x="2658533" y="1150143"/>
                </a:lnTo>
                <a:lnTo>
                  <a:pt x="2667000" y="1150143"/>
                </a:lnTo>
                <a:lnTo>
                  <a:pt x="2667000" y="1146571"/>
                </a:lnTo>
                <a:lnTo>
                  <a:pt x="2675466" y="1143000"/>
                </a:lnTo>
                <a:lnTo>
                  <a:pt x="2650066" y="1143000"/>
                </a:lnTo>
                <a:lnTo>
                  <a:pt x="2641599" y="1139428"/>
                </a:lnTo>
                <a:lnTo>
                  <a:pt x="2650066" y="1135856"/>
                </a:lnTo>
                <a:lnTo>
                  <a:pt x="2667000" y="1135856"/>
                </a:lnTo>
                <a:lnTo>
                  <a:pt x="2514600" y="1135856"/>
                </a:lnTo>
                <a:lnTo>
                  <a:pt x="2506133" y="1132284"/>
                </a:lnTo>
                <a:lnTo>
                  <a:pt x="2514600" y="1128712"/>
                </a:lnTo>
                <a:lnTo>
                  <a:pt x="2531533" y="1128712"/>
                </a:lnTo>
                <a:lnTo>
                  <a:pt x="2540000" y="1125140"/>
                </a:lnTo>
                <a:lnTo>
                  <a:pt x="2556933" y="1125140"/>
                </a:lnTo>
                <a:lnTo>
                  <a:pt x="2556933" y="1121568"/>
                </a:lnTo>
                <a:lnTo>
                  <a:pt x="2565400" y="1117996"/>
                </a:lnTo>
                <a:lnTo>
                  <a:pt x="2582333" y="1117996"/>
                </a:lnTo>
                <a:lnTo>
                  <a:pt x="2590799" y="1121568"/>
                </a:lnTo>
                <a:lnTo>
                  <a:pt x="2599266" y="1117996"/>
                </a:lnTo>
                <a:lnTo>
                  <a:pt x="2607733" y="1121568"/>
                </a:lnTo>
                <a:lnTo>
                  <a:pt x="2624666" y="1121568"/>
                </a:lnTo>
                <a:lnTo>
                  <a:pt x="2633133" y="1117996"/>
                </a:lnTo>
                <a:lnTo>
                  <a:pt x="2675466" y="1117996"/>
                </a:lnTo>
                <a:lnTo>
                  <a:pt x="2667000" y="1114425"/>
                </a:lnTo>
                <a:lnTo>
                  <a:pt x="2616199" y="1114425"/>
                </a:lnTo>
                <a:lnTo>
                  <a:pt x="2607733" y="1110853"/>
                </a:lnTo>
                <a:lnTo>
                  <a:pt x="2624666" y="1103709"/>
                </a:lnTo>
                <a:lnTo>
                  <a:pt x="2624666" y="1096565"/>
                </a:lnTo>
                <a:lnTo>
                  <a:pt x="2616199" y="1092993"/>
                </a:lnTo>
                <a:lnTo>
                  <a:pt x="2616199" y="1089421"/>
                </a:lnTo>
                <a:lnTo>
                  <a:pt x="2624666" y="1085850"/>
                </a:lnTo>
                <a:lnTo>
                  <a:pt x="2692400" y="1085850"/>
                </a:lnTo>
                <a:lnTo>
                  <a:pt x="2692400" y="1082278"/>
                </a:lnTo>
                <a:lnTo>
                  <a:pt x="2667000" y="1082278"/>
                </a:lnTo>
                <a:lnTo>
                  <a:pt x="2658533" y="1078706"/>
                </a:lnTo>
                <a:lnTo>
                  <a:pt x="2624666" y="1078706"/>
                </a:lnTo>
                <a:lnTo>
                  <a:pt x="2616199" y="1075134"/>
                </a:lnTo>
                <a:lnTo>
                  <a:pt x="2599266" y="1075134"/>
                </a:lnTo>
                <a:lnTo>
                  <a:pt x="2582333" y="1067990"/>
                </a:lnTo>
                <a:lnTo>
                  <a:pt x="2590799" y="1064418"/>
                </a:lnTo>
                <a:lnTo>
                  <a:pt x="2599266" y="1064418"/>
                </a:lnTo>
                <a:lnTo>
                  <a:pt x="2599266" y="1057275"/>
                </a:lnTo>
                <a:lnTo>
                  <a:pt x="2607733" y="1053703"/>
                </a:lnTo>
                <a:lnTo>
                  <a:pt x="2607733" y="1046559"/>
                </a:lnTo>
                <a:lnTo>
                  <a:pt x="2599266" y="1046559"/>
                </a:lnTo>
                <a:lnTo>
                  <a:pt x="2590799" y="1042987"/>
                </a:lnTo>
                <a:lnTo>
                  <a:pt x="2607733" y="1035843"/>
                </a:lnTo>
                <a:lnTo>
                  <a:pt x="2616199" y="1035843"/>
                </a:lnTo>
                <a:lnTo>
                  <a:pt x="2599266" y="1035843"/>
                </a:lnTo>
                <a:lnTo>
                  <a:pt x="2590799" y="1032271"/>
                </a:lnTo>
                <a:lnTo>
                  <a:pt x="2548466" y="1032271"/>
                </a:lnTo>
                <a:lnTo>
                  <a:pt x="2540000" y="1028700"/>
                </a:lnTo>
                <a:lnTo>
                  <a:pt x="2540000" y="1025128"/>
                </a:lnTo>
                <a:lnTo>
                  <a:pt x="2548466" y="1021556"/>
                </a:lnTo>
                <a:lnTo>
                  <a:pt x="2556933" y="1021556"/>
                </a:lnTo>
                <a:lnTo>
                  <a:pt x="2565400" y="1017984"/>
                </a:lnTo>
                <a:lnTo>
                  <a:pt x="2573866" y="1017984"/>
                </a:lnTo>
                <a:lnTo>
                  <a:pt x="2590799" y="1010840"/>
                </a:lnTo>
                <a:lnTo>
                  <a:pt x="2607733" y="1010840"/>
                </a:lnTo>
                <a:lnTo>
                  <a:pt x="2599266" y="1010840"/>
                </a:lnTo>
                <a:lnTo>
                  <a:pt x="2582333" y="1003696"/>
                </a:lnTo>
                <a:lnTo>
                  <a:pt x="2590799" y="1000125"/>
                </a:lnTo>
                <a:lnTo>
                  <a:pt x="2599266" y="1000125"/>
                </a:lnTo>
                <a:lnTo>
                  <a:pt x="2582333" y="992981"/>
                </a:lnTo>
                <a:lnTo>
                  <a:pt x="2582333" y="989409"/>
                </a:lnTo>
                <a:lnTo>
                  <a:pt x="2590799" y="985837"/>
                </a:lnTo>
                <a:lnTo>
                  <a:pt x="2590799" y="982265"/>
                </a:lnTo>
                <a:lnTo>
                  <a:pt x="2599266" y="978693"/>
                </a:lnTo>
                <a:lnTo>
                  <a:pt x="2624666" y="978693"/>
                </a:lnTo>
                <a:lnTo>
                  <a:pt x="2599266" y="978693"/>
                </a:lnTo>
                <a:lnTo>
                  <a:pt x="2590799" y="975121"/>
                </a:lnTo>
                <a:lnTo>
                  <a:pt x="2573866" y="975121"/>
                </a:lnTo>
                <a:lnTo>
                  <a:pt x="2565400" y="971550"/>
                </a:lnTo>
                <a:lnTo>
                  <a:pt x="2556933" y="971550"/>
                </a:lnTo>
                <a:lnTo>
                  <a:pt x="2548466" y="967978"/>
                </a:lnTo>
                <a:lnTo>
                  <a:pt x="2556933" y="964406"/>
                </a:lnTo>
                <a:lnTo>
                  <a:pt x="2573866" y="964406"/>
                </a:lnTo>
                <a:lnTo>
                  <a:pt x="2582333" y="960834"/>
                </a:lnTo>
                <a:lnTo>
                  <a:pt x="2582333" y="957262"/>
                </a:lnTo>
                <a:lnTo>
                  <a:pt x="2556933" y="957262"/>
                </a:lnTo>
                <a:lnTo>
                  <a:pt x="2548466" y="953690"/>
                </a:lnTo>
                <a:lnTo>
                  <a:pt x="2548466" y="950118"/>
                </a:lnTo>
                <a:lnTo>
                  <a:pt x="2556933" y="946546"/>
                </a:lnTo>
                <a:lnTo>
                  <a:pt x="2565400" y="950118"/>
                </a:lnTo>
                <a:lnTo>
                  <a:pt x="2582333" y="950118"/>
                </a:lnTo>
                <a:lnTo>
                  <a:pt x="2590799" y="946546"/>
                </a:lnTo>
                <a:lnTo>
                  <a:pt x="2582333" y="946546"/>
                </a:lnTo>
                <a:lnTo>
                  <a:pt x="2573866" y="942975"/>
                </a:lnTo>
                <a:lnTo>
                  <a:pt x="2582333" y="939403"/>
                </a:lnTo>
                <a:lnTo>
                  <a:pt x="2582333" y="935831"/>
                </a:lnTo>
                <a:lnTo>
                  <a:pt x="2590799" y="932259"/>
                </a:lnTo>
                <a:lnTo>
                  <a:pt x="2599266" y="932259"/>
                </a:lnTo>
                <a:lnTo>
                  <a:pt x="2607733" y="935831"/>
                </a:lnTo>
                <a:lnTo>
                  <a:pt x="2624666" y="935831"/>
                </a:lnTo>
                <a:lnTo>
                  <a:pt x="2633133" y="932259"/>
                </a:lnTo>
                <a:lnTo>
                  <a:pt x="2624666" y="928687"/>
                </a:lnTo>
                <a:lnTo>
                  <a:pt x="2616199" y="928687"/>
                </a:lnTo>
                <a:lnTo>
                  <a:pt x="2607733" y="932259"/>
                </a:lnTo>
                <a:lnTo>
                  <a:pt x="2599266" y="928687"/>
                </a:lnTo>
                <a:lnTo>
                  <a:pt x="2582333" y="928687"/>
                </a:lnTo>
                <a:lnTo>
                  <a:pt x="2573866" y="925115"/>
                </a:lnTo>
                <a:lnTo>
                  <a:pt x="2556933" y="925115"/>
                </a:lnTo>
                <a:lnTo>
                  <a:pt x="2548466" y="921543"/>
                </a:lnTo>
                <a:lnTo>
                  <a:pt x="2540000" y="921543"/>
                </a:lnTo>
                <a:lnTo>
                  <a:pt x="2531533" y="917971"/>
                </a:lnTo>
                <a:lnTo>
                  <a:pt x="2523066" y="917971"/>
                </a:lnTo>
                <a:lnTo>
                  <a:pt x="2514600" y="921543"/>
                </a:lnTo>
                <a:lnTo>
                  <a:pt x="2506133" y="917971"/>
                </a:lnTo>
                <a:lnTo>
                  <a:pt x="2506133" y="914400"/>
                </a:lnTo>
                <a:lnTo>
                  <a:pt x="2497666" y="914400"/>
                </a:lnTo>
                <a:lnTo>
                  <a:pt x="2489199" y="910828"/>
                </a:lnTo>
                <a:lnTo>
                  <a:pt x="2497666" y="907256"/>
                </a:lnTo>
                <a:lnTo>
                  <a:pt x="2523066" y="907256"/>
                </a:lnTo>
                <a:lnTo>
                  <a:pt x="2531533" y="903684"/>
                </a:lnTo>
                <a:lnTo>
                  <a:pt x="2548466" y="903684"/>
                </a:lnTo>
                <a:lnTo>
                  <a:pt x="2556933" y="900112"/>
                </a:lnTo>
                <a:lnTo>
                  <a:pt x="2548466" y="896540"/>
                </a:lnTo>
                <a:lnTo>
                  <a:pt x="2531533" y="896540"/>
                </a:lnTo>
                <a:lnTo>
                  <a:pt x="2523066" y="892968"/>
                </a:lnTo>
                <a:lnTo>
                  <a:pt x="2531533" y="889396"/>
                </a:lnTo>
                <a:lnTo>
                  <a:pt x="2540000" y="889396"/>
                </a:lnTo>
                <a:lnTo>
                  <a:pt x="2548466" y="885825"/>
                </a:lnTo>
                <a:lnTo>
                  <a:pt x="2573866" y="885825"/>
                </a:lnTo>
                <a:lnTo>
                  <a:pt x="2582333" y="882253"/>
                </a:lnTo>
                <a:lnTo>
                  <a:pt x="2590799" y="885825"/>
                </a:lnTo>
                <a:lnTo>
                  <a:pt x="2607733" y="885825"/>
                </a:lnTo>
                <a:lnTo>
                  <a:pt x="2607733" y="878681"/>
                </a:lnTo>
                <a:lnTo>
                  <a:pt x="2616199" y="875109"/>
                </a:lnTo>
                <a:lnTo>
                  <a:pt x="2624666" y="875109"/>
                </a:lnTo>
                <a:lnTo>
                  <a:pt x="2641599" y="867965"/>
                </a:lnTo>
                <a:lnTo>
                  <a:pt x="2658533" y="867965"/>
                </a:lnTo>
                <a:lnTo>
                  <a:pt x="2650066" y="864393"/>
                </a:lnTo>
                <a:lnTo>
                  <a:pt x="2616199" y="864393"/>
                </a:lnTo>
                <a:lnTo>
                  <a:pt x="2607733" y="860821"/>
                </a:lnTo>
                <a:lnTo>
                  <a:pt x="2599266" y="864393"/>
                </a:lnTo>
                <a:lnTo>
                  <a:pt x="2582333" y="857250"/>
                </a:lnTo>
                <a:lnTo>
                  <a:pt x="2582333" y="853678"/>
                </a:lnTo>
                <a:lnTo>
                  <a:pt x="2573866" y="850106"/>
                </a:lnTo>
                <a:lnTo>
                  <a:pt x="2582333" y="846534"/>
                </a:lnTo>
                <a:lnTo>
                  <a:pt x="2590799" y="846534"/>
                </a:lnTo>
                <a:lnTo>
                  <a:pt x="2582333" y="842962"/>
                </a:lnTo>
                <a:lnTo>
                  <a:pt x="2582333" y="835818"/>
                </a:lnTo>
                <a:lnTo>
                  <a:pt x="2590799" y="832246"/>
                </a:lnTo>
                <a:lnTo>
                  <a:pt x="2599266" y="832246"/>
                </a:lnTo>
                <a:lnTo>
                  <a:pt x="2599266" y="828675"/>
                </a:lnTo>
                <a:lnTo>
                  <a:pt x="2590799" y="825103"/>
                </a:lnTo>
                <a:lnTo>
                  <a:pt x="2590799" y="814387"/>
                </a:lnTo>
                <a:lnTo>
                  <a:pt x="2573866" y="814387"/>
                </a:lnTo>
                <a:lnTo>
                  <a:pt x="2565400" y="810815"/>
                </a:lnTo>
                <a:lnTo>
                  <a:pt x="2565400" y="807243"/>
                </a:lnTo>
                <a:lnTo>
                  <a:pt x="2573866" y="803671"/>
                </a:lnTo>
                <a:lnTo>
                  <a:pt x="2565400" y="800100"/>
                </a:lnTo>
                <a:close/>
              </a:path>
            </a:pathLst>
          </a:custGeom>
          <a:solidFill>
            <a:srgbClr val="A379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Freeform 28"/>
          <p:cNvSpPr/>
          <p:nvPr/>
        </p:nvSpPr>
        <p:spPr>
          <a:xfrm>
            <a:off x="0" y="0"/>
            <a:ext cx="4546600" cy="1271587"/>
          </a:xfrm>
          <a:custGeom>
            <a:avLst/>
            <a:gdLst/>
            <a:ahLst/>
            <a:cxnLst/>
            <a:rect l="l" t="t" r="r" b="b"/>
            <a:pathLst>
              <a:path w="4546600" h="1271587">
                <a:moveTo>
                  <a:pt x="0" y="0"/>
                </a:moveTo>
                <a:moveTo>
                  <a:pt x="4174066" y="803671"/>
                </a:moveTo>
                <a:lnTo>
                  <a:pt x="4157133" y="810815"/>
                </a:lnTo>
                <a:lnTo>
                  <a:pt x="4140200" y="810815"/>
                </a:lnTo>
                <a:lnTo>
                  <a:pt x="4131733" y="807243"/>
                </a:lnTo>
                <a:lnTo>
                  <a:pt x="4123266" y="810815"/>
                </a:lnTo>
                <a:lnTo>
                  <a:pt x="4114800" y="807243"/>
                </a:lnTo>
                <a:lnTo>
                  <a:pt x="4106333" y="807243"/>
                </a:lnTo>
                <a:lnTo>
                  <a:pt x="4097866" y="810815"/>
                </a:lnTo>
                <a:lnTo>
                  <a:pt x="4114800" y="810815"/>
                </a:lnTo>
                <a:lnTo>
                  <a:pt x="4131733" y="817959"/>
                </a:lnTo>
                <a:lnTo>
                  <a:pt x="4123266" y="821531"/>
                </a:lnTo>
                <a:lnTo>
                  <a:pt x="4123266" y="828675"/>
                </a:lnTo>
                <a:lnTo>
                  <a:pt x="4114800" y="832246"/>
                </a:lnTo>
                <a:lnTo>
                  <a:pt x="4097866" y="825103"/>
                </a:lnTo>
                <a:lnTo>
                  <a:pt x="4089400" y="825103"/>
                </a:lnTo>
                <a:lnTo>
                  <a:pt x="4080933" y="828675"/>
                </a:lnTo>
                <a:lnTo>
                  <a:pt x="4021666" y="828675"/>
                </a:lnTo>
                <a:lnTo>
                  <a:pt x="4013200" y="825103"/>
                </a:lnTo>
                <a:lnTo>
                  <a:pt x="4004733" y="825103"/>
                </a:lnTo>
                <a:lnTo>
                  <a:pt x="3996266" y="821531"/>
                </a:lnTo>
                <a:lnTo>
                  <a:pt x="3979333" y="821531"/>
                </a:lnTo>
                <a:lnTo>
                  <a:pt x="3962400" y="828675"/>
                </a:lnTo>
                <a:lnTo>
                  <a:pt x="3877733" y="828675"/>
                </a:lnTo>
                <a:lnTo>
                  <a:pt x="3886200" y="832246"/>
                </a:lnTo>
                <a:lnTo>
                  <a:pt x="3877733" y="835818"/>
                </a:lnTo>
                <a:lnTo>
                  <a:pt x="3852333" y="835818"/>
                </a:lnTo>
                <a:lnTo>
                  <a:pt x="3843866" y="839390"/>
                </a:lnTo>
                <a:lnTo>
                  <a:pt x="3835400" y="839390"/>
                </a:lnTo>
                <a:lnTo>
                  <a:pt x="3826933" y="835818"/>
                </a:lnTo>
                <a:lnTo>
                  <a:pt x="3818466" y="835818"/>
                </a:lnTo>
                <a:lnTo>
                  <a:pt x="3826933" y="839390"/>
                </a:lnTo>
                <a:lnTo>
                  <a:pt x="3826933" y="846534"/>
                </a:lnTo>
                <a:lnTo>
                  <a:pt x="3835400" y="846534"/>
                </a:lnTo>
                <a:lnTo>
                  <a:pt x="3860800" y="835818"/>
                </a:lnTo>
                <a:lnTo>
                  <a:pt x="3869266" y="835818"/>
                </a:lnTo>
                <a:lnTo>
                  <a:pt x="3877733" y="839390"/>
                </a:lnTo>
                <a:lnTo>
                  <a:pt x="3877733" y="842962"/>
                </a:lnTo>
                <a:lnTo>
                  <a:pt x="3869266" y="846534"/>
                </a:lnTo>
                <a:lnTo>
                  <a:pt x="3860800" y="846534"/>
                </a:lnTo>
                <a:lnTo>
                  <a:pt x="3869266" y="846534"/>
                </a:lnTo>
                <a:lnTo>
                  <a:pt x="3877733" y="850106"/>
                </a:lnTo>
                <a:lnTo>
                  <a:pt x="3869266" y="853678"/>
                </a:lnTo>
                <a:lnTo>
                  <a:pt x="3860800" y="853678"/>
                </a:lnTo>
                <a:lnTo>
                  <a:pt x="3852333" y="857250"/>
                </a:lnTo>
                <a:lnTo>
                  <a:pt x="3843866" y="853678"/>
                </a:lnTo>
                <a:lnTo>
                  <a:pt x="3835400" y="853678"/>
                </a:lnTo>
                <a:lnTo>
                  <a:pt x="3826933" y="857250"/>
                </a:lnTo>
                <a:lnTo>
                  <a:pt x="3818466" y="853678"/>
                </a:lnTo>
                <a:lnTo>
                  <a:pt x="3767666" y="853678"/>
                </a:lnTo>
                <a:lnTo>
                  <a:pt x="3759199" y="850106"/>
                </a:lnTo>
                <a:lnTo>
                  <a:pt x="3750733" y="853678"/>
                </a:lnTo>
                <a:lnTo>
                  <a:pt x="3742266" y="850106"/>
                </a:lnTo>
                <a:lnTo>
                  <a:pt x="3699933" y="850106"/>
                </a:lnTo>
                <a:lnTo>
                  <a:pt x="3691466" y="853678"/>
                </a:lnTo>
                <a:lnTo>
                  <a:pt x="3640666" y="853678"/>
                </a:lnTo>
                <a:lnTo>
                  <a:pt x="3649133" y="857250"/>
                </a:lnTo>
                <a:lnTo>
                  <a:pt x="3657600" y="857250"/>
                </a:lnTo>
                <a:lnTo>
                  <a:pt x="3666066" y="853678"/>
                </a:lnTo>
                <a:lnTo>
                  <a:pt x="3674533" y="857250"/>
                </a:lnTo>
                <a:lnTo>
                  <a:pt x="3683000" y="857250"/>
                </a:lnTo>
                <a:lnTo>
                  <a:pt x="3691466" y="860821"/>
                </a:lnTo>
                <a:lnTo>
                  <a:pt x="3699933" y="860821"/>
                </a:lnTo>
                <a:lnTo>
                  <a:pt x="3716866" y="867965"/>
                </a:lnTo>
                <a:lnTo>
                  <a:pt x="3708400" y="871537"/>
                </a:lnTo>
                <a:lnTo>
                  <a:pt x="3708400" y="875109"/>
                </a:lnTo>
                <a:lnTo>
                  <a:pt x="3699933" y="878681"/>
                </a:lnTo>
                <a:lnTo>
                  <a:pt x="3674533" y="878681"/>
                </a:lnTo>
                <a:lnTo>
                  <a:pt x="3666066" y="875109"/>
                </a:lnTo>
                <a:lnTo>
                  <a:pt x="3666066" y="867965"/>
                </a:lnTo>
                <a:lnTo>
                  <a:pt x="3657600" y="871537"/>
                </a:lnTo>
                <a:lnTo>
                  <a:pt x="3649133" y="871537"/>
                </a:lnTo>
                <a:lnTo>
                  <a:pt x="3640666" y="867965"/>
                </a:lnTo>
                <a:lnTo>
                  <a:pt x="3640666" y="871537"/>
                </a:lnTo>
                <a:lnTo>
                  <a:pt x="3632199" y="875109"/>
                </a:lnTo>
                <a:lnTo>
                  <a:pt x="3623733" y="871537"/>
                </a:lnTo>
                <a:lnTo>
                  <a:pt x="3623733" y="867965"/>
                </a:lnTo>
                <a:lnTo>
                  <a:pt x="3615266" y="871537"/>
                </a:lnTo>
                <a:lnTo>
                  <a:pt x="3598333" y="871537"/>
                </a:lnTo>
                <a:lnTo>
                  <a:pt x="3598333" y="875109"/>
                </a:lnTo>
                <a:lnTo>
                  <a:pt x="3589866" y="878681"/>
                </a:lnTo>
                <a:lnTo>
                  <a:pt x="3581400" y="875109"/>
                </a:lnTo>
                <a:lnTo>
                  <a:pt x="3572933" y="875109"/>
                </a:lnTo>
                <a:lnTo>
                  <a:pt x="3572933" y="878681"/>
                </a:lnTo>
                <a:lnTo>
                  <a:pt x="3556000" y="885825"/>
                </a:lnTo>
                <a:lnTo>
                  <a:pt x="3547533" y="885825"/>
                </a:lnTo>
                <a:lnTo>
                  <a:pt x="3539066" y="889396"/>
                </a:lnTo>
                <a:lnTo>
                  <a:pt x="3530600" y="885825"/>
                </a:lnTo>
                <a:lnTo>
                  <a:pt x="3530600" y="882253"/>
                </a:lnTo>
                <a:lnTo>
                  <a:pt x="3522133" y="882253"/>
                </a:lnTo>
                <a:lnTo>
                  <a:pt x="3513666" y="885825"/>
                </a:lnTo>
                <a:lnTo>
                  <a:pt x="3505200" y="882253"/>
                </a:lnTo>
                <a:lnTo>
                  <a:pt x="3488266" y="889396"/>
                </a:lnTo>
                <a:lnTo>
                  <a:pt x="3488266" y="892968"/>
                </a:lnTo>
                <a:lnTo>
                  <a:pt x="3496733" y="896540"/>
                </a:lnTo>
                <a:lnTo>
                  <a:pt x="3488266" y="900112"/>
                </a:lnTo>
                <a:lnTo>
                  <a:pt x="3479800" y="900112"/>
                </a:lnTo>
                <a:lnTo>
                  <a:pt x="3496733" y="907256"/>
                </a:lnTo>
                <a:lnTo>
                  <a:pt x="3496733" y="910828"/>
                </a:lnTo>
                <a:lnTo>
                  <a:pt x="3488266" y="914400"/>
                </a:lnTo>
                <a:lnTo>
                  <a:pt x="3479800" y="914400"/>
                </a:lnTo>
                <a:lnTo>
                  <a:pt x="3479800" y="917971"/>
                </a:lnTo>
                <a:lnTo>
                  <a:pt x="3471333" y="921543"/>
                </a:lnTo>
                <a:lnTo>
                  <a:pt x="3479800" y="921543"/>
                </a:lnTo>
                <a:lnTo>
                  <a:pt x="3496733" y="928687"/>
                </a:lnTo>
                <a:lnTo>
                  <a:pt x="3496733" y="932259"/>
                </a:lnTo>
                <a:lnTo>
                  <a:pt x="3505200" y="935831"/>
                </a:lnTo>
                <a:lnTo>
                  <a:pt x="3505200" y="939403"/>
                </a:lnTo>
                <a:lnTo>
                  <a:pt x="3496733" y="942975"/>
                </a:lnTo>
                <a:lnTo>
                  <a:pt x="3496733" y="950118"/>
                </a:lnTo>
                <a:lnTo>
                  <a:pt x="3505200" y="953690"/>
                </a:lnTo>
                <a:lnTo>
                  <a:pt x="3488266" y="960834"/>
                </a:lnTo>
                <a:lnTo>
                  <a:pt x="3488266" y="964406"/>
                </a:lnTo>
                <a:lnTo>
                  <a:pt x="3496733" y="967978"/>
                </a:lnTo>
                <a:lnTo>
                  <a:pt x="3479800" y="975121"/>
                </a:lnTo>
                <a:lnTo>
                  <a:pt x="3471333" y="975121"/>
                </a:lnTo>
                <a:lnTo>
                  <a:pt x="3471333" y="978693"/>
                </a:lnTo>
                <a:lnTo>
                  <a:pt x="3496733" y="989409"/>
                </a:lnTo>
                <a:lnTo>
                  <a:pt x="3488266" y="992981"/>
                </a:lnTo>
                <a:lnTo>
                  <a:pt x="3488266" y="996553"/>
                </a:lnTo>
                <a:lnTo>
                  <a:pt x="3471333" y="1003696"/>
                </a:lnTo>
                <a:lnTo>
                  <a:pt x="3471333" y="1007268"/>
                </a:lnTo>
                <a:lnTo>
                  <a:pt x="3479800" y="1010840"/>
                </a:lnTo>
                <a:lnTo>
                  <a:pt x="3479800" y="1014412"/>
                </a:lnTo>
                <a:lnTo>
                  <a:pt x="3471333" y="1017984"/>
                </a:lnTo>
                <a:lnTo>
                  <a:pt x="3471333" y="1028700"/>
                </a:lnTo>
                <a:lnTo>
                  <a:pt x="3479800" y="1032271"/>
                </a:lnTo>
                <a:lnTo>
                  <a:pt x="3479800" y="1035843"/>
                </a:lnTo>
                <a:lnTo>
                  <a:pt x="3488266" y="1039415"/>
                </a:lnTo>
                <a:lnTo>
                  <a:pt x="3479800" y="1042987"/>
                </a:lnTo>
                <a:lnTo>
                  <a:pt x="3471333" y="1042987"/>
                </a:lnTo>
                <a:lnTo>
                  <a:pt x="3462866" y="1046559"/>
                </a:lnTo>
                <a:lnTo>
                  <a:pt x="3479800" y="1053703"/>
                </a:lnTo>
                <a:lnTo>
                  <a:pt x="3479800" y="1064418"/>
                </a:lnTo>
                <a:lnTo>
                  <a:pt x="3488266" y="1067990"/>
                </a:lnTo>
                <a:lnTo>
                  <a:pt x="3471333" y="1075134"/>
                </a:lnTo>
                <a:lnTo>
                  <a:pt x="3471333" y="1078706"/>
                </a:lnTo>
                <a:lnTo>
                  <a:pt x="3479800" y="1078706"/>
                </a:lnTo>
                <a:lnTo>
                  <a:pt x="3496733" y="1085850"/>
                </a:lnTo>
                <a:lnTo>
                  <a:pt x="3471333" y="1096565"/>
                </a:lnTo>
                <a:lnTo>
                  <a:pt x="3488266" y="1103709"/>
                </a:lnTo>
                <a:lnTo>
                  <a:pt x="3471333" y="1110853"/>
                </a:lnTo>
                <a:lnTo>
                  <a:pt x="3471333" y="1114425"/>
                </a:lnTo>
                <a:lnTo>
                  <a:pt x="3479800" y="1117996"/>
                </a:lnTo>
                <a:lnTo>
                  <a:pt x="3479800" y="1128712"/>
                </a:lnTo>
                <a:lnTo>
                  <a:pt x="3471333" y="1132284"/>
                </a:lnTo>
                <a:lnTo>
                  <a:pt x="3445933" y="1132284"/>
                </a:lnTo>
                <a:lnTo>
                  <a:pt x="3445933" y="1139428"/>
                </a:lnTo>
                <a:lnTo>
                  <a:pt x="3462866" y="1139428"/>
                </a:lnTo>
                <a:lnTo>
                  <a:pt x="3479800" y="1146571"/>
                </a:lnTo>
                <a:lnTo>
                  <a:pt x="3479800" y="1153715"/>
                </a:lnTo>
                <a:lnTo>
                  <a:pt x="3471333" y="1157287"/>
                </a:lnTo>
                <a:lnTo>
                  <a:pt x="3471333" y="1160859"/>
                </a:lnTo>
                <a:lnTo>
                  <a:pt x="3462866" y="1164431"/>
                </a:lnTo>
                <a:lnTo>
                  <a:pt x="3462866" y="1171575"/>
                </a:lnTo>
                <a:lnTo>
                  <a:pt x="3445933" y="1178718"/>
                </a:lnTo>
                <a:lnTo>
                  <a:pt x="3445933" y="1182290"/>
                </a:lnTo>
                <a:lnTo>
                  <a:pt x="3454400" y="1182290"/>
                </a:lnTo>
                <a:lnTo>
                  <a:pt x="3462866" y="1185862"/>
                </a:lnTo>
                <a:lnTo>
                  <a:pt x="3454400" y="1189434"/>
                </a:lnTo>
                <a:lnTo>
                  <a:pt x="3454400" y="1200150"/>
                </a:lnTo>
                <a:lnTo>
                  <a:pt x="3445933" y="1203721"/>
                </a:lnTo>
                <a:lnTo>
                  <a:pt x="3454400" y="1207293"/>
                </a:lnTo>
                <a:lnTo>
                  <a:pt x="3454400" y="1228725"/>
                </a:lnTo>
                <a:lnTo>
                  <a:pt x="3445933" y="1232296"/>
                </a:lnTo>
                <a:lnTo>
                  <a:pt x="3437466" y="1232296"/>
                </a:lnTo>
                <a:lnTo>
                  <a:pt x="3420533" y="1239440"/>
                </a:lnTo>
                <a:lnTo>
                  <a:pt x="3429000" y="1239440"/>
                </a:lnTo>
                <a:lnTo>
                  <a:pt x="3437466" y="1243012"/>
                </a:lnTo>
                <a:lnTo>
                  <a:pt x="3437466" y="1246584"/>
                </a:lnTo>
                <a:lnTo>
                  <a:pt x="3445933" y="1250156"/>
                </a:lnTo>
                <a:lnTo>
                  <a:pt x="3437466" y="1253728"/>
                </a:lnTo>
                <a:lnTo>
                  <a:pt x="3429000" y="1253728"/>
                </a:lnTo>
                <a:lnTo>
                  <a:pt x="3445933" y="1253728"/>
                </a:lnTo>
                <a:lnTo>
                  <a:pt x="3454400" y="1257300"/>
                </a:lnTo>
                <a:lnTo>
                  <a:pt x="3454400" y="1260871"/>
                </a:lnTo>
                <a:lnTo>
                  <a:pt x="3462866" y="1257300"/>
                </a:lnTo>
                <a:lnTo>
                  <a:pt x="3479800" y="1257300"/>
                </a:lnTo>
                <a:lnTo>
                  <a:pt x="3488266" y="1260871"/>
                </a:lnTo>
                <a:lnTo>
                  <a:pt x="3496733" y="1257300"/>
                </a:lnTo>
                <a:lnTo>
                  <a:pt x="3505200" y="1260871"/>
                </a:lnTo>
                <a:lnTo>
                  <a:pt x="3513666" y="1257300"/>
                </a:lnTo>
                <a:lnTo>
                  <a:pt x="3539066" y="1257300"/>
                </a:lnTo>
                <a:lnTo>
                  <a:pt x="3547533" y="1253728"/>
                </a:lnTo>
                <a:lnTo>
                  <a:pt x="3556000" y="1257300"/>
                </a:lnTo>
                <a:lnTo>
                  <a:pt x="3843866" y="1257300"/>
                </a:lnTo>
                <a:lnTo>
                  <a:pt x="3852333" y="1253728"/>
                </a:lnTo>
                <a:lnTo>
                  <a:pt x="3860800" y="1257300"/>
                </a:lnTo>
                <a:lnTo>
                  <a:pt x="3877733" y="1257300"/>
                </a:lnTo>
                <a:lnTo>
                  <a:pt x="3886200" y="1253728"/>
                </a:lnTo>
                <a:lnTo>
                  <a:pt x="3911600" y="1253728"/>
                </a:lnTo>
                <a:lnTo>
                  <a:pt x="3920066" y="1257300"/>
                </a:lnTo>
                <a:lnTo>
                  <a:pt x="3928533" y="1257300"/>
                </a:lnTo>
                <a:lnTo>
                  <a:pt x="3945466" y="1264443"/>
                </a:lnTo>
                <a:lnTo>
                  <a:pt x="3970866" y="1264443"/>
                </a:lnTo>
                <a:lnTo>
                  <a:pt x="3979333" y="1260871"/>
                </a:lnTo>
                <a:lnTo>
                  <a:pt x="3987799" y="1260871"/>
                </a:lnTo>
                <a:lnTo>
                  <a:pt x="3996266" y="1264443"/>
                </a:lnTo>
                <a:lnTo>
                  <a:pt x="3996266" y="1271587"/>
                </a:lnTo>
                <a:lnTo>
                  <a:pt x="4047066" y="1271587"/>
                </a:lnTo>
                <a:lnTo>
                  <a:pt x="4047066" y="1268015"/>
                </a:lnTo>
                <a:lnTo>
                  <a:pt x="4030133" y="1260871"/>
                </a:lnTo>
                <a:lnTo>
                  <a:pt x="4047066" y="1253728"/>
                </a:lnTo>
                <a:lnTo>
                  <a:pt x="4055533" y="1253728"/>
                </a:lnTo>
                <a:lnTo>
                  <a:pt x="4064000" y="1257300"/>
                </a:lnTo>
                <a:lnTo>
                  <a:pt x="4080933" y="1257300"/>
                </a:lnTo>
                <a:lnTo>
                  <a:pt x="4089400" y="1260871"/>
                </a:lnTo>
                <a:lnTo>
                  <a:pt x="4123266" y="1260871"/>
                </a:lnTo>
                <a:lnTo>
                  <a:pt x="4131733" y="1264443"/>
                </a:lnTo>
                <a:lnTo>
                  <a:pt x="4148666" y="1264443"/>
                </a:lnTo>
                <a:lnTo>
                  <a:pt x="4165600" y="1257300"/>
                </a:lnTo>
                <a:lnTo>
                  <a:pt x="4275666" y="1257300"/>
                </a:lnTo>
                <a:lnTo>
                  <a:pt x="4292600" y="1250156"/>
                </a:lnTo>
                <a:lnTo>
                  <a:pt x="4309533" y="1250156"/>
                </a:lnTo>
                <a:lnTo>
                  <a:pt x="4301066" y="1246584"/>
                </a:lnTo>
                <a:lnTo>
                  <a:pt x="4309533" y="1243012"/>
                </a:lnTo>
                <a:lnTo>
                  <a:pt x="4326466" y="1243012"/>
                </a:lnTo>
                <a:lnTo>
                  <a:pt x="4318000" y="1243012"/>
                </a:lnTo>
                <a:lnTo>
                  <a:pt x="4309533" y="1239440"/>
                </a:lnTo>
                <a:lnTo>
                  <a:pt x="4318000" y="1235868"/>
                </a:lnTo>
                <a:lnTo>
                  <a:pt x="4318000" y="1225153"/>
                </a:lnTo>
                <a:lnTo>
                  <a:pt x="4309533" y="1221581"/>
                </a:lnTo>
                <a:lnTo>
                  <a:pt x="4318000" y="1218009"/>
                </a:lnTo>
                <a:lnTo>
                  <a:pt x="4318000" y="1214437"/>
                </a:lnTo>
                <a:lnTo>
                  <a:pt x="4326466" y="1210865"/>
                </a:lnTo>
                <a:lnTo>
                  <a:pt x="4318000" y="1207293"/>
                </a:lnTo>
                <a:lnTo>
                  <a:pt x="4318000" y="1203721"/>
                </a:lnTo>
                <a:lnTo>
                  <a:pt x="4326466" y="1200150"/>
                </a:lnTo>
                <a:lnTo>
                  <a:pt x="4334933" y="1200150"/>
                </a:lnTo>
                <a:lnTo>
                  <a:pt x="4334933" y="1193006"/>
                </a:lnTo>
                <a:lnTo>
                  <a:pt x="4326466" y="1189434"/>
                </a:lnTo>
                <a:lnTo>
                  <a:pt x="4318000" y="1189434"/>
                </a:lnTo>
                <a:lnTo>
                  <a:pt x="4309533" y="1185862"/>
                </a:lnTo>
                <a:lnTo>
                  <a:pt x="4301066" y="1185862"/>
                </a:lnTo>
                <a:lnTo>
                  <a:pt x="4292600" y="1182290"/>
                </a:lnTo>
                <a:lnTo>
                  <a:pt x="4309533" y="1175146"/>
                </a:lnTo>
                <a:lnTo>
                  <a:pt x="4318000" y="1175146"/>
                </a:lnTo>
                <a:lnTo>
                  <a:pt x="4318000" y="1171575"/>
                </a:lnTo>
                <a:lnTo>
                  <a:pt x="4343400" y="1160859"/>
                </a:lnTo>
                <a:lnTo>
                  <a:pt x="4470400" y="1160859"/>
                </a:lnTo>
                <a:lnTo>
                  <a:pt x="4478866" y="1164431"/>
                </a:lnTo>
                <a:lnTo>
                  <a:pt x="4487333" y="1160859"/>
                </a:lnTo>
                <a:lnTo>
                  <a:pt x="4546600" y="1160859"/>
                </a:lnTo>
                <a:lnTo>
                  <a:pt x="4538133" y="1160859"/>
                </a:lnTo>
                <a:lnTo>
                  <a:pt x="4529666" y="1157287"/>
                </a:lnTo>
                <a:lnTo>
                  <a:pt x="4453466" y="1157287"/>
                </a:lnTo>
                <a:lnTo>
                  <a:pt x="4445000" y="1153715"/>
                </a:lnTo>
                <a:lnTo>
                  <a:pt x="4436533" y="1157287"/>
                </a:lnTo>
                <a:lnTo>
                  <a:pt x="4351866" y="1157287"/>
                </a:lnTo>
                <a:lnTo>
                  <a:pt x="4334933" y="1150143"/>
                </a:lnTo>
                <a:lnTo>
                  <a:pt x="4318000" y="1150143"/>
                </a:lnTo>
                <a:lnTo>
                  <a:pt x="4309533" y="1146571"/>
                </a:lnTo>
                <a:lnTo>
                  <a:pt x="4284133" y="1146571"/>
                </a:lnTo>
                <a:lnTo>
                  <a:pt x="4275666" y="1143000"/>
                </a:lnTo>
                <a:lnTo>
                  <a:pt x="4284133" y="1139428"/>
                </a:lnTo>
                <a:lnTo>
                  <a:pt x="4301066" y="1139428"/>
                </a:lnTo>
                <a:lnTo>
                  <a:pt x="4309533" y="1135856"/>
                </a:lnTo>
                <a:lnTo>
                  <a:pt x="4326466" y="1135856"/>
                </a:lnTo>
                <a:lnTo>
                  <a:pt x="4326466" y="1128712"/>
                </a:lnTo>
                <a:lnTo>
                  <a:pt x="4334933" y="1125140"/>
                </a:lnTo>
                <a:lnTo>
                  <a:pt x="4334933" y="1121568"/>
                </a:lnTo>
                <a:lnTo>
                  <a:pt x="4326466" y="1117996"/>
                </a:lnTo>
                <a:lnTo>
                  <a:pt x="4326466" y="1114425"/>
                </a:lnTo>
                <a:lnTo>
                  <a:pt x="4334933" y="1110853"/>
                </a:lnTo>
                <a:lnTo>
                  <a:pt x="4334933" y="1092993"/>
                </a:lnTo>
                <a:lnTo>
                  <a:pt x="4343400" y="1089421"/>
                </a:lnTo>
                <a:lnTo>
                  <a:pt x="4343400" y="1082278"/>
                </a:lnTo>
                <a:lnTo>
                  <a:pt x="4326466" y="1082278"/>
                </a:lnTo>
                <a:lnTo>
                  <a:pt x="4318000" y="1078706"/>
                </a:lnTo>
                <a:lnTo>
                  <a:pt x="4318000" y="1075134"/>
                </a:lnTo>
                <a:lnTo>
                  <a:pt x="4326466" y="1071562"/>
                </a:lnTo>
                <a:lnTo>
                  <a:pt x="4326466" y="1067990"/>
                </a:lnTo>
                <a:lnTo>
                  <a:pt x="4318000" y="1067990"/>
                </a:lnTo>
                <a:lnTo>
                  <a:pt x="4309533" y="1064418"/>
                </a:lnTo>
                <a:lnTo>
                  <a:pt x="4318000" y="1060846"/>
                </a:lnTo>
                <a:lnTo>
                  <a:pt x="4334933" y="1060846"/>
                </a:lnTo>
                <a:lnTo>
                  <a:pt x="4334933" y="1046559"/>
                </a:lnTo>
                <a:lnTo>
                  <a:pt x="4326466" y="1046559"/>
                </a:lnTo>
                <a:lnTo>
                  <a:pt x="4318000" y="1042987"/>
                </a:lnTo>
                <a:lnTo>
                  <a:pt x="4318000" y="1039415"/>
                </a:lnTo>
                <a:lnTo>
                  <a:pt x="4326466" y="1035843"/>
                </a:lnTo>
                <a:lnTo>
                  <a:pt x="4318000" y="1032271"/>
                </a:lnTo>
                <a:lnTo>
                  <a:pt x="4343400" y="1021556"/>
                </a:lnTo>
                <a:lnTo>
                  <a:pt x="4351866" y="1021556"/>
                </a:lnTo>
                <a:lnTo>
                  <a:pt x="4351866" y="1017984"/>
                </a:lnTo>
                <a:lnTo>
                  <a:pt x="4343400" y="1014412"/>
                </a:lnTo>
                <a:lnTo>
                  <a:pt x="4334933" y="1017984"/>
                </a:lnTo>
                <a:lnTo>
                  <a:pt x="4326466" y="1014412"/>
                </a:lnTo>
                <a:lnTo>
                  <a:pt x="4326466" y="1010840"/>
                </a:lnTo>
                <a:lnTo>
                  <a:pt x="4343400" y="1003696"/>
                </a:lnTo>
                <a:lnTo>
                  <a:pt x="4343400" y="1000125"/>
                </a:lnTo>
                <a:lnTo>
                  <a:pt x="4334933" y="1000125"/>
                </a:lnTo>
                <a:lnTo>
                  <a:pt x="4326466" y="996553"/>
                </a:lnTo>
                <a:lnTo>
                  <a:pt x="4326466" y="992981"/>
                </a:lnTo>
                <a:lnTo>
                  <a:pt x="4334933" y="989409"/>
                </a:lnTo>
                <a:lnTo>
                  <a:pt x="4326466" y="985837"/>
                </a:lnTo>
                <a:lnTo>
                  <a:pt x="4326466" y="982265"/>
                </a:lnTo>
                <a:lnTo>
                  <a:pt x="4334933" y="978693"/>
                </a:lnTo>
                <a:lnTo>
                  <a:pt x="4334933" y="975121"/>
                </a:lnTo>
                <a:lnTo>
                  <a:pt x="4318000" y="967978"/>
                </a:lnTo>
                <a:lnTo>
                  <a:pt x="4318000" y="964406"/>
                </a:lnTo>
                <a:lnTo>
                  <a:pt x="4326466" y="960834"/>
                </a:lnTo>
                <a:lnTo>
                  <a:pt x="4343400" y="960834"/>
                </a:lnTo>
                <a:lnTo>
                  <a:pt x="4334933" y="957262"/>
                </a:lnTo>
                <a:lnTo>
                  <a:pt x="4343400" y="953690"/>
                </a:lnTo>
                <a:lnTo>
                  <a:pt x="4326466" y="946546"/>
                </a:lnTo>
                <a:lnTo>
                  <a:pt x="4326466" y="942975"/>
                </a:lnTo>
                <a:lnTo>
                  <a:pt x="4334933" y="939403"/>
                </a:lnTo>
                <a:lnTo>
                  <a:pt x="4318000" y="932259"/>
                </a:lnTo>
                <a:lnTo>
                  <a:pt x="4318000" y="928687"/>
                </a:lnTo>
                <a:lnTo>
                  <a:pt x="4334933" y="921543"/>
                </a:lnTo>
                <a:lnTo>
                  <a:pt x="4326466" y="917971"/>
                </a:lnTo>
                <a:lnTo>
                  <a:pt x="4326466" y="907256"/>
                </a:lnTo>
                <a:lnTo>
                  <a:pt x="4334933" y="903684"/>
                </a:lnTo>
                <a:lnTo>
                  <a:pt x="4334933" y="900112"/>
                </a:lnTo>
                <a:lnTo>
                  <a:pt x="4351866" y="892968"/>
                </a:lnTo>
                <a:lnTo>
                  <a:pt x="4343400" y="889396"/>
                </a:lnTo>
                <a:lnTo>
                  <a:pt x="4351866" y="885825"/>
                </a:lnTo>
                <a:lnTo>
                  <a:pt x="4351866" y="882253"/>
                </a:lnTo>
                <a:lnTo>
                  <a:pt x="4343400" y="878681"/>
                </a:lnTo>
                <a:lnTo>
                  <a:pt x="4343400" y="875109"/>
                </a:lnTo>
                <a:lnTo>
                  <a:pt x="4334933" y="871537"/>
                </a:lnTo>
                <a:lnTo>
                  <a:pt x="4334933" y="867965"/>
                </a:lnTo>
                <a:lnTo>
                  <a:pt x="4326466" y="864393"/>
                </a:lnTo>
                <a:lnTo>
                  <a:pt x="4326466" y="860821"/>
                </a:lnTo>
                <a:lnTo>
                  <a:pt x="4334933" y="857250"/>
                </a:lnTo>
                <a:lnTo>
                  <a:pt x="4334933" y="853678"/>
                </a:lnTo>
                <a:lnTo>
                  <a:pt x="4343400" y="850106"/>
                </a:lnTo>
                <a:lnTo>
                  <a:pt x="4334933" y="846534"/>
                </a:lnTo>
                <a:lnTo>
                  <a:pt x="4334933" y="842962"/>
                </a:lnTo>
                <a:lnTo>
                  <a:pt x="4343400" y="839390"/>
                </a:lnTo>
                <a:lnTo>
                  <a:pt x="4334933" y="835818"/>
                </a:lnTo>
                <a:lnTo>
                  <a:pt x="4284133" y="835818"/>
                </a:lnTo>
                <a:lnTo>
                  <a:pt x="4275666" y="832246"/>
                </a:lnTo>
                <a:lnTo>
                  <a:pt x="4267200" y="832246"/>
                </a:lnTo>
                <a:lnTo>
                  <a:pt x="4258733" y="835818"/>
                </a:lnTo>
                <a:lnTo>
                  <a:pt x="4250266" y="832246"/>
                </a:lnTo>
                <a:lnTo>
                  <a:pt x="4174066" y="832246"/>
                </a:lnTo>
                <a:lnTo>
                  <a:pt x="4165600" y="828675"/>
                </a:lnTo>
                <a:lnTo>
                  <a:pt x="4165600" y="825103"/>
                </a:lnTo>
                <a:lnTo>
                  <a:pt x="4157133" y="821531"/>
                </a:lnTo>
                <a:lnTo>
                  <a:pt x="4148666" y="825103"/>
                </a:lnTo>
                <a:lnTo>
                  <a:pt x="4131733" y="817959"/>
                </a:lnTo>
                <a:lnTo>
                  <a:pt x="4140200" y="814387"/>
                </a:lnTo>
                <a:lnTo>
                  <a:pt x="4148666" y="814387"/>
                </a:lnTo>
                <a:lnTo>
                  <a:pt x="4157133" y="810815"/>
                </a:lnTo>
                <a:lnTo>
                  <a:pt x="4174066" y="810815"/>
                </a:lnTo>
                <a:lnTo>
                  <a:pt x="4182533" y="814387"/>
                </a:lnTo>
                <a:lnTo>
                  <a:pt x="4190999" y="810815"/>
                </a:lnTo>
                <a:lnTo>
                  <a:pt x="4284133" y="810815"/>
                </a:lnTo>
                <a:lnTo>
                  <a:pt x="4284133" y="807243"/>
                </a:lnTo>
                <a:lnTo>
                  <a:pt x="4275666" y="807243"/>
                </a:lnTo>
                <a:lnTo>
                  <a:pt x="4267200" y="810815"/>
                </a:lnTo>
                <a:lnTo>
                  <a:pt x="4258733" y="807243"/>
                </a:lnTo>
                <a:lnTo>
                  <a:pt x="4224866" y="807243"/>
                </a:lnTo>
                <a:lnTo>
                  <a:pt x="4216400" y="803671"/>
                </a:lnTo>
                <a:close/>
              </a:path>
            </a:pathLst>
          </a:custGeom>
          <a:solidFill>
            <a:srgbClr val="9E75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Freeform 29"/>
          <p:cNvSpPr/>
          <p:nvPr/>
        </p:nvSpPr>
        <p:spPr>
          <a:xfrm>
            <a:off x="0" y="0"/>
            <a:ext cx="3530600" cy="1243012"/>
          </a:xfrm>
          <a:custGeom>
            <a:avLst/>
            <a:gdLst/>
            <a:ahLst/>
            <a:cxnLst/>
            <a:rect l="l" t="t" r="r" b="b"/>
            <a:pathLst>
              <a:path w="3530600" h="1243012">
                <a:moveTo>
                  <a:pt x="0" y="0"/>
                </a:moveTo>
                <a:moveTo>
                  <a:pt x="2709333" y="807243"/>
                </a:moveTo>
                <a:lnTo>
                  <a:pt x="2700866" y="810815"/>
                </a:lnTo>
                <a:lnTo>
                  <a:pt x="2692400" y="810815"/>
                </a:lnTo>
                <a:lnTo>
                  <a:pt x="2683933" y="814387"/>
                </a:lnTo>
                <a:lnTo>
                  <a:pt x="2675466" y="814387"/>
                </a:lnTo>
                <a:lnTo>
                  <a:pt x="2667000" y="810815"/>
                </a:lnTo>
                <a:lnTo>
                  <a:pt x="2650066" y="810815"/>
                </a:lnTo>
                <a:lnTo>
                  <a:pt x="2650066" y="814387"/>
                </a:lnTo>
                <a:lnTo>
                  <a:pt x="2641599" y="817959"/>
                </a:lnTo>
                <a:lnTo>
                  <a:pt x="2633133" y="817959"/>
                </a:lnTo>
                <a:lnTo>
                  <a:pt x="2624666" y="814387"/>
                </a:lnTo>
                <a:lnTo>
                  <a:pt x="2624666" y="817959"/>
                </a:lnTo>
                <a:lnTo>
                  <a:pt x="2641599" y="817959"/>
                </a:lnTo>
                <a:lnTo>
                  <a:pt x="2650066" y="821531"/>
                </a:lnTo>
                <a:lnTo>
                  <a:pt x="2641599" y="825103"/>
                </a:lnTo>
                <a:lnTo>
                  <a:pt x="2607733" y="825103"/>
                </a:lnTo>
                <a:lnTo>
                  <a:pt x="2607733" y="832246"/>
                </a:lnTo>
                <a:lnTo>
                  <a:pt x="2599266" y="835818"/>
                </a:lnTo>
                <a:lnTo>
                  <a:pt x="2590799" y="835818"/>
                </a:lnTo>
                <a:lnTo>
                  <a:pt x="2590799" y="842962"/>
                </a:lnTo>
                <a:lnTo>
                  <a:pt x="2599266" y="846534"/>
                </a:lnTo>
                <a:lnTo>
                  <a:pt x="2590799" y="850106"/>
                </a:lnTo>
                <a:lnTo>
                  <a:pt x="2582333" y="850106"/>
                </a:lnTo>
                <a:lnTo>
                  <a:pt x="2590799" y="853678"/>
                </a:lnTo>
                <a:lnTo>
                  <a:pt x="2590799" y="857250"/>
                </a:lnTo>
                <a:lnTo>
                  <a:pt x="2599266" y="860821"/>
                </a:lnTo>
                <a:lnTo>
                  <a:pt x="2607733" y="857250"/>
                </a:lnTo>
                <a:lnTo>
                  <a:pt x="2616199" y="860821"/>
                </a:lnTo>
                <a:lnTo>
                  <a:pt x="2650066" y="860821"/>
                </a:lnTo>
                <a:lnTo>
                  <a:pt x="2667000" y="867965"/>
                </a:lnTo>
                <a:lnTo>
                  <a:pt x="2658533" y="871537"/>
                </a:lnTo>
                <a:lnTo>
                  <a:pt x="2641599" y="871537"/>
                </a:lnTo>
                <a:lnTo>
                  <a:pt x="2624666" y="878681"/>
                </a:lnTo>
                <a:lnTo>
                  <a:pt x="2616199" y="878681"/>
                </a:lnTo>
                <a:lnTo>
                  <a:pt x="2616199" y="885825"/>
                </a:lnTo>
                <a:lnTo>
                  <a:pt x="2607733" y="889396"/>
                </a:lnTo>
                <a:lnTo>
                  <a:pt x="2590799" y="889396"/>
                </a:lnTo>
                <a:lnTo>
                  <a:pt x="2582333" y="885825"/>
                </a:lnTo>
                <a:lnTo>
                  <a:pt x="2573866" y="889396"/>
                </a:lnTo>
                <a:lnTo>
                  <a:pt x="2548466" y="889396"/>
                </a:lnTo>
                <a:lnTo>
                  <a:pt x="2540000" y="892968"/>
                </a:lnTo>
                <a:lnTo>
                  <a:pt x="2531533" y="892968"/>
                </a:lnTo>
                <a:lnTo>
                  <a:pt x="2548466" y="892968"/>
                </a:lnTo>
                <a:lnTo>
                  <a:pt x="2565400" y="900112"/>
                </a:lnTo>
                <a:lnTo>
                  <a:pt x="2548466" y="907256"/>
                </a:lnTo>
                <a:lnTo>
                  <a:pt x="2531533" y="907256"/>
                </a:lnTo>
                <a:lnTo>
                  <a:pt x="2523066" y="910828"/>
                </a:lnTo>
                <a:lnTo>
                  <a:pt x="2497666" y="910828"/>
                </a:lnTo>
                <a:lnTo>
                  <a:pt x="2506133" y="910828"/>
                </a:lnTo>
                <a:lnTo>
                  <a:pt x="2514600" y="914400"/>
                </a:lnTo>
                <a:lnTo>
                  <a:pt x="2514600" y="917971"/>
                </a:lnTo>
                <a:lnTo>
                  <a:pt x="2523066" y="914400"/>
                </a:lnTo>
                <a:lnTo>
                  <a:pt x="2531533" y="914400"/>
                </a:lnTo>
                <a:lnTo>
                  <a:pt x="2540000" y="917971"/>
                </a:lnTo>
                <a:lnTo>
                  <a:pt x="2548466" y="917971"/>
                </a:lnTo>
                <a:lnTo>
                  <a:pt x="2556933" y="921543"/>
                </a:lnTo>
                <a:lnTo>
                  <a:pt x="2573866" y="921543"/>
                </a:lnTo>
                <a:lnTo>
                  <a:pt x="2582333" y="925115"/>
                </a:lnTo>
                <a:lnTo>
                  <a:pt x="2599266" y="925115"/>
                </a:lnTo>
                <a:lnTo>
                  <a:pt x="2607733" y="928687"/>
                </a:lnTo>
                <a:lnTo>
                  <a:pt x="2616199" y="925115"/>
                </a:lnTo>
                <a:lnTo>
                  <a:pt x="2624666" y="925115"/>
                </a:lnTo>
                <a:lnTo>
                  <a:pt x="2641599" y="932259"/>
                </a:lnTo>
                <a:lnTo>
                  <a:pt x="2624666" y="939403"/>
                </a:lnTo>
                <a:lnTo>
                  <a:pt x="2607733" y="939403"/>
                </a:lnTo>
                <a:lnTo>
                  <a:pt x="2599266" y="935831"/>
                </a:lnTo>
                <a:lnTo>
                  <a:pt x="2590799" y="935831"/>
                </a:lnTo>
                <a:lnTo>
                  <a:pt x="2590799" y="939403"/>
                </a:lnTo>
                <a:lnTo>
                  <a:pt x="2582333" y="942975"/>
                </a:lnTo>
                <a:lnTo>
                  <a:pt x="2590799" y="942975"/>
                </a:lnTo>
                <a:lnTo>
                  <a:pt x="2599266" y="946546"/>
                </a:lnTo>
                <a:lnTo>
                  <a:pt x="2582333" y="953690"/>
                </a:lnTo>
                <a:lnTo>
                  <a:pt x="2565400" y="953690"/>
                </a:lnTo>
                <a:lnTo>
                  <a:pt x="2556933" y="950118"/>
                </a:lnTo>
                <a:lnTo>
                  <a:pt x="2556933" y="953690"/>
                </a:lnTo>
                <a:lnTo>
                  <a:pt x="2582333" y="953690"/>
                </a:lnTo>
                <a:lnTo>
                  <a:pt x="2590799" y="957262"/>
                </a:lnTo>
                <a:lnTo>
                  <a:pt x="2590799" y="960834"/>
                </a:lnTo>
                <a:lnTo>
                  <a:pt x="2573866" y="967978"/>
                </a:lnTo>
                <a:lnTo>
                  <a:pt x="2556933" y="967978"/>
                </a:lnTo>
                <a:lnTo>
                  <a:pt x="2565400" y="967978"/>
                </a:lnTo>
                <a:lnTo>
                  <a:pt x="2573866" y="971550"/>
                </a:lnTo>
                <a:lnTo>
                  <a:pt x="2590799" y="971550"/>
                </a:lnTo>
                <a:lnTo>
                  <a:pt x="2599266" y="975121"/>
                </a:lnTo>
                <a:lnTo>
                  <a:pt x="2624666" y="975121"/>
                </a:lnTo>
                <a:lnTo>
                  <a:pt x="2633133" y="978693"/>
                </a:lnTo>
                <a:lnTo>
                  <a:pt x="2624666" y="982265"/>
                </a:lnTo>
                <a:lnTo>
                  <a:pt x="2599266" y="982265"/>
                </a:lnTo>
                <a:lnTo>
                  <a:pt x="2599266" y="985837"/>
                </a:lnTo>
                <a:lnTo>
                  <a:pt x="2590799" y="989409"/>
                </a:lnTo>
                <a:lnTo>
                  <a:pt x="2590799" y="992981"/>
                </a:lnTo>
                <a:lnTo>
                  <a:pt x="2607733" y="1000125"/>
                </a:lnTo>
                <a:lnTo>
                  <a:pt x="2599266" y="1003696"/>
                </a:lnTo>
                <a:lnTo>
                  <a:pt x="2590799" y="1003696"/>
                </a:lnTo>
                <a:lnTo>
                  <a:pt x="2599266" y="1007268"/>
                </a:lnTo>
                <a:lnTo>
                  <a:pt x="2607733" y="1007268"/>
                </a:lnTo>
                <a:lnTo>
                  <a:pt x="2616199" y="1010840"/>
                </a:lnTo>
                <a:lnTo>
                  <a:pt x="2607733" y="1014412"/>
                </a:lnTo>
                <a:lnTo>
                  <a:pt x="2590799" y="1014412"/>
                </a:lnTo>
                <a:lnTo>
                  <a:pt x="2573866" y="1021556"/>
                </a:lnTo>
                <a:lnTo>
                  <a:pt x="2565400" y="1021556"/>
                </a:lnTo>
                <a:lnTo>
                  <a:pt x="2556933" y="1025128"/>
                </a:lnTo>
                <a:lnTo>
                  <a:pt x="2548466" y="1025128"/>
                </a:lnTo>
                <a:lnTo>
                  <a:pt x="2548466" y="1028700"/>
                </a:lnTo>
                <a:lnTo>
                  <a:pt x="2590799" y="1028700"/>
                </a:lnTo>
                <a:lnTo>
                  <a:pt x="2599266" y="1032271"/>
                </a:lnTo>
                <a:lnTo>
                  <a:pt x="2616199" y="1032271"/>
                </a:lnTo>
                <a:lnTo>
                  <a:pt x="2624666" y="1035843"/>
                </a:lnTo>
                <a:lnTo>
                  <a:pt x="2616199" y="1039415"/>
                </a:lnTo>
                <a:lnTo>
                  <a:pt x="2607733" y="1039415"/>
                </a:lnTo>
                <a:lnTo>
                  <a:pt x="2599266" y="1042987"/>
                </a:lnTo>
                <a:lnTo>
                  <a:pt x="2607733" y="1042987"/>
                </a:lnTo>
                <a:lnTo>
                  <a:pt x="2616199" y="1046559"/>
                </a:lnTo>
                <a:lnTo>
                  <a:pt x="2616199" y="1053703"/>
                </a:lnTo>
                <a:lnTo>
                  <a:pt x="2607733" y="1057275"/>
                </a:lnTo>
                <a:lnTo>
                  <a:pt x="2607733" y="1064418"/>
                </a:lnTo>
                <a:lnTo>
                  <a:pt x="2599266" y="1067990"/>
                </a:lnTo>
                <a:lnTo>
                  <a:pt x="2590799" y="1067990"/>
                </a:lnTo>
                <a:lnTo>
                  <a:pt x="2599266" y="1071562"/>
                </a:lnTo>
                <a:lnTo>
                  <a:pt x="2616199" y="1071562"/>
                </a:lnTo>
                <a:lnTo>
                  <a:pt x="2624666" y="1075134"/>
                </a:lnTo>
                <a:lnTo>
                  <a:pt x="2658533" y="1075134"/>
                </a:lnTo>
                <a:lnTo>
                  <a:pt x="2667000" y="1078706"/>
                </a:lnTo>
                <a:lnTo>
                  <a:pt x="2692400" y="1078706"/>
                </a:lnTo>
                <a:lnTo>
                  <a:pt x="2700866" y="1082278"/>
                </a:lnTo>
                <a:lnTo>
                  <a:pt x="2700866" y="1085850"/>
                </a:lnTo>
                <a:lnTo>
                  <a:pt x="2692400" y="1089421"/>
                </a:lnTo>
                <a:lnTo>
                  <a:pt x="2624666" y="1089421"/>
                </a:lnTo>
                <a:lnTo>
                  <a:pt x="2624666" y="1092993"/>
                </a:lnTo>
                <a:lnTo>
                  <a:pt x="2633133" y="1096565"/>
                </a:lnTo>
                <a:lnTo>
                  <a:pt x="2633133" y="1103709"/>
                </a:lnTo>
                <a:lnTo>
                  <a:pt x="2616199" y="1110853"/>
                </a:lnTo>
                <a:lnTo>
                  <a:pt x="2667000" y="1110853"/>
                </a:lnTo>
                <a:lnTo>
                  <a:pt x="2683933" y="1117996"/>
                </a:lnTo>
                <a:lnTo>
                  <a:pt x="2675466" y="1121568"/>
                </a:lnTo>
                <a:lnTo>
                  <a:pt x="2633133" y="1121568"/>
                </a:lnTo>
                <a:lnTo>
                  <a:pt x="2624666" y="1125140"/>
                </a:lnTo>
                <a:lnTo>
                  <a:pt x="2607733" y="1125140"/>
                </a:lnTo>
                <a:lnTo>
                  <a:pt x="2599266" y="1121568"/>
                </a:lnTo>
                <a:lnTo>
                  <a:pt x="2590799" y="1125140"/>
                </a:lnTo>
                <a:lnTo>
                  <a:pt x="2582333" y="1121568"/>
                </a:lnTo>
                <a:lnTo>
                  <a:pt x="2565400" y="1121568"/>
                </a:lnTo>
                <a:lnTo>
                  <a:pt x="2565400" y="1125140"/>
                </a:lnTo>
                <a:lnTo>
                  <a:pt x="2556933" y="1128712"/>
                </a:lnTo>
                <a:lnTo>
                  <a:pt x="2540000" y="1128712"/>
                </a:lnTo>
                <a:lnTo>
                  <a:pt x="2531533" y="1132284"/>
                </a:lnTo>
                <a:lnTo>
                  <a:pt x="2514600" y="1132284"/>
                </a:lnTo>
                <a:lnTo>
                  <a:pt x="2667000" y="1132284"/>
                </a:lnTo>
                <a:lnTo>
                  <a:pt x="2675466" y="1135856"/>
                </a:lnTo>
                <a:lnTo>
                  <a:pt x="2667000" y="1139428"/>
                </a:lnTo>
                <a:lnTo>
                  <a:pt x="2650066" y="1139428"/>
                </a:lnTo>
                <a:lnTo>
                  <a:pt x="2675466" y="1139428"/>
                </a:lnTo>
                <a:lnTo>
                  <a:pt x="2683933" y="1143000"/>
                </a:lnTo>
                <a:lnTo>
                  <a:pt x="2675466" y="1146571"/>
                </a:lnTo>
                <a:lnTo>
                  <a:pt x="2675466" y="1150143"/>
                </a:lnTo>
                <a:lnTo>
                  <a:pt x="2667000" y="1153715"/>
                </a:lnTo>
                <a:lnTo>
                  <a:pt x="2658533" y="1153715"/>
                </a:lnTo>
                <a:lnTo>
                  <a:pt x="2650066" y="1157287"/>
                </a:lnTo>
                <a:lnTo>
                  <a:pt x="2624666" y="1157287"/>
                </a:lnTo>
                <a:lnTo>
                  <a:pt x="2616199" y="1160859"/>
                </a:lnTo>
                <a:lnTo>
                  <a:pt x="2607733" y="1157287"/>
                </a:lnTo>
                <a:lnTo>
                  <a:pt x="2607733" y="1164431"/>
                </a:lnTo>
                <a:lnTo>
                  <a:pt x="2599266" y="1168003"/>
                </a:lnTo>
                <a:lnTo>
                  <a:pt x="2590799" y="1168003"/>
                </a:lnTo>
                <a:lnTo>
                  <a:pt x="2599266" y="1171575"/>
                </a:lnTo>
                <a:lnTo>
                  <a:pt x="2616199" y="1171575"/>
                </a:lnTo>
                <a:lnTo>
                  <a:pt x="2624666" y="1175146"/>
                </a:lnTo>
                <a:lnTo>
                  <a:pt x="2641599" y="1175146"/>
                </a:lnTo>
                <a:lnTo>
                  <a:pt x="2650066" y="1178718"/>
                </a:lnTo>
                <a:lnTo>
                  <a:pt x="2650066" y="1185862"/>
                </a:lnTo>
                <a:lnTo>
                  <a:pt x="2658533" y="1182290"/>
                </a:lnTo>
                <a:lnTo>
                  <a:pt x="2683933" y="1182290"/>
                </a:lnTo>
                <a:lnTo>
                  <a:pt x="2692400" y="1185862"/>
                </a:lnTo>
                <a:lnTo>
                  <a:pt x="2692400" y="1193006"/>
                </a:lnTo>
                <a:lnTo>
                  <a:pt x="2700866" y="1193006"/>
                </a:lnTo>
                <a:lnTo>
                  <a:pt x="2709333" y="1189434"/>
                </a:lnTo>
                <a:lnTo>
                  <a:pt x="2709333" y="1182290"/>
                </a:lnTo>
                <a:lnTo>
                  <a:pt x="2717800" y="1178718"/>
                </a:lnTo>
                <a:lnTo>
                  <a:pt x="2726266" y="1182290"/>
                </a:lnTo>
                <a:lnTo>
                  <a:pt x="2734733" y="1182290"/>
                </a:lnTo>
                <a:lnTo>
                  <a:pt x="2743200" y="1185862"/>
                </a:lnTo>
                <a:lnTo>
                  <a:pt x="2743200" y="1189434"/>
                </a:lnTo>
                <a:lnTo>
                  <a:pt x="2768600" y="1189434"/>
                </a:lnTo>
                <a:lnTo>
                  <a:pt x="2777066" y="1193006"/>
                </a:lnTo>
                <a:lnTo>
                  <a:pt x="2785533" y="1189434"/>
                </a:lnTo>
                <a:lnTo>
                  <a:pt x="2794000" y="1189434"/>
                </a:lnTo>
                <a:lnTo>
                  <a:pt x="2810933" y="1196578"/>
                </a:lnTo>
                <a:lnTo>
                  <a:pt x="2810933" y="1200150"/>
                </a:lnTo>
                <a:lnTo>
                  <a:pt x="2802466" y="1203721"/>
                </a:lnTo>
                <a:lnTo>
                  <a:pt x="2768600" y="1203721"/>
                </a:lnTo>
                <a:lnTo>
                  <a:pt x="2760133" y="1200150"/>
                </a:lnTo>
                <a:lnTo>
                  <a:pt x="2751666" y="1203721"/>
                </a:lnTo>
                <a:lnTo>
                  <a:pt x="2726266" y="1203721"/>
                </a:lnTo>
                <a:lnTo>
                  <a:pt x="2717800" y="1207293"/>
                </a:lnTo>
                <a:lnTo>
                  <a:pt x="2709333" y="1207293"/>
                </a:lnTo>
                <a:lnTo>
                  <a:pt x="2700866" y="1203721"/>
                </a:lnTo>
                <a:lnTo>
                  <a:pt x="2692400" y="1207293"/>
                </a:lnTo>
                <a:lnTo>
                  <a:pt x="2675466" y="1207293"/>
                </a:lnTo>
                <a:lnTo>
                  <a:pt x="2650066" y="1196578"/>
                </a:lnTo>
                <a:lnTo>
                  <a:pt x="2641599" y="1196578"/>
                </a:lnTo>
                <a:lnTo>
                  <a:pt x="2641599" y="1200150"/>
                </a:lnTo>
                <a:lnTo>
                  <a:pt x="2633133" y="1203721"/>
                </a:lnTo>
                <a:lnTo>
                  <a:pt x="2590799" y="1203721"/>
                </a:lnTo>
                <a:lnTo>
                  <a:pt x="2590799" y="1207293"/>
                </a:lnTo>
                <a:lnTo>
                  <a:pt x="2624666" y="1207293"/>
                </a:lnTo>
                <a:lnTo>
                  <a:pt x="2650066" y="1218009"/>
                </a:lnTo>
                <a:lnTo>
                  <a:pt x="2650066" y="1221581"/>
                </a:lnTo>
                <a:lnTo>
                  <a:pt x="2683933" y="1221581"/>
                </a:lnTo>
                <a:lnTo>
                  <a:pt x="2692400" y="1225153"/>
                </a:lnTo>
                <a:lnTo>
                  <a:pt x="2726266" y="1225153"/>
                </a:lnTo>
                <a:lnTo>
                  <a:pt x="2734733" y="1228725"/>
                </a:lnTo>
                <a:lnTo>
                  <a:pt x="2810933" y="1228725"/>
                </a:lnTo>
                <a:lnTo>
                  <a:pt x="2819400" y="1225153"/>
                </a:lnTo>
                <a:lnTo>
                  <a:pt x="2836333" y="1225153"/>
                </a:lnTo>
                <a:lnTo>
                  <a:pt x="2844800" y="1228725"/>
                </a:lnTo>
                <a:lnTo>
                  <a:pt x="2861733" y="1228725"/>
                </a:lnTo>
                <a:lnTo>
                  <a:pt x="2870200" y="1232296"/>
                </a:lnTo>
                <a:lnTo>
                  <a:pt x="2887133" y="1232296"/>
                </a:lnTo>
                <a:lnTo>
                  <a:pt x="2895600" y="1228725"/>
                </a:lnTo>
                <a:lnTo>
                  <a:pt x="2904066" y="1232296"/>
                </a:lnTo>
                <a:lnTo>
                  <a:pt x="2912533" y="1228725"/>
                </a:lnTo>
                <a:lnTo>
                  <a:pt x="2921000" y="1232296"/>
                </a:lnTo>
                <a:lnTo>
                  <a:pt x="2946400" y="1232296"/>
                </a:lnTo>
                <a:lnTo>
                  <a:pt x="2954866" y="1235868"/>
                </a:lnTo>
                <a:lnTo>
                  <a:pt x="2997200" y="1235868"/>
                </a:lnTo>
                <a:lnTo>
                  <a:pt x="3005666" y="1232296"/>
                </a:lnTo>
                <a:lnTo>
                  <a:pt x="3005666" y="1228725"/>
                </a:lnTo>
                <a:lnTo>
                  <a:pt x="2997200" y="1225153"/>
                </a:lnTo>
                <a:lnTo>
                  <a:pt x="3005666" y="1221581"/>
                </a:lnTo>
                <a:lnTo>
                  <a:pt x="3022600" y="1221581"/>
                </a:lnTo>
                <a:lnTo>
                  <a:pt x="3031066" y="1225153"/>
                </a:lnTo>
                <a:lnTo>
                  <a:pt x="3031066" y="1228725"/>
                </a:lnTo>
                <a:lnTo>
                  <a:pt x="3022600" y="1232296"/>
                </a:lnTo>
                <a:lnTo>
                  <a:pt x="3022600" y="1235868"/>
                </a:lnTo>
                <a:lnTo>
                  <a:pt x="3031066" y="1235868"/>
                </a:lnTo>
                <a:lnTo>
                  <a:pt x="3039533" y="1239440"/>
                </a:lnTo>
                <a:lnTo>
                  <a:pt x="3047999" y="1235868"/>
                </a:lnTo>
                <a:lnTo>
                  <a:pt x="3064933" y="1235868"/>
                </a:lnTo>
                <a:lnTo>
                  <a:pt x="3073400" y="1232296"/>
                </a:lnTo>
                <a:lnTo>
                  <a:pt x="3081866" y="1232296"/>
                </a:lnTo>
                <a:lnTo>
                  <a:pt x="3090333" y="1228725"/>
                </a:lnTo>
                <a:lnTo>
                  <a:pt x="3098800" y="1232296"/>
                </a:lnTo>
                <a:lnTo>
                  <a:pt x="3107266" y="1232296"/>
                </a:lnTo>
                <a:lnTo>
                  <a:pt x="3107266" y="1228725"/>
                </a:lnTo>
                <a:lnTo>
                  <a:pt x="3098800" y="1225153"/>
                </a:lnTo>
                <a:lnTo>
                  <a:pt x="3107266" y="1221581"/>
                </a:lnTo>
                <a:lnTo>
                  <a:pt x="3107266" y="1218009"/>
                </a:lnTo>
                <a:lnTo>
                  <a:pt x="3115733" y="1214437"/>
                </a:lnTo>
                <a:lnTo>
                  <a:pt x="3124200" y="1218009"/>
                </a:lnTo>
                <a:lnTo>
                  <a:pt x="3149600" y="1218009"/>
                </a:lnTo>
                <a:lnTo>
                  <a:pt x="3158066" y="1214437"/>
                </a:lnTo>
                <a:lnTo>
                  <a:pt x="3175000" y="1221581"/>
                </a:lnTo>
                <a:lnTo>
                  <a:pt x="3166533" y="1225153"/>
                </a:lnTo>
                <a:lnTo>
                  <a:pt x="3149600" y="1225153"/>
                </a:lnTo>
                <a:lnTo>
                  <a:pt x="3149600" y="1228725"/>
                </a:lnTo>
                <a:lnTo>
                  <a:pt x="3158066" y="1232296"/>
                </a:lnTo>
                <a:lnTo>
                  <a:pt x="3166533" y="1232296"/>
                </a:lnTo>
                <a:lnTo>
                  <a:pt x="3175000" y="1228725"/>
                </a:lnTo>
                <a:lnTo>
                  <a:pt x="3200400" y="1228725"/>
                </a:lnTo>
                <a:lnTo>
                  <a:pt x="3208866" y="1232296"/>
                </a:lnTo>
                <a:lnTo>
                  <a:pt x="3234266" y="1232296"/>
                </a:lnTo>
                <a:lnTo>
                  <a:pt x="3242733" y="1235868"/>
                </a:lnTo>
                <a:lnTo>
                  <a:pt x="3234266" y="1239440"/>
                </a:lnTo>
                <a:lnTo>
                  <a:pt x="3251200" y="1239440"/>
                </a:lnTo>
                <a:lnTo>
                  <a:pt x="3251200" y="1235868"/>
                </a:lnTo>
                <a:lnTo>
                  <a:pt x="3259666" y="1232296"/>
                </a:lnTo>
                <a:lnTo>
                  <a:pt x="3276600" y="1232296"/>
                </a:lnTo>
                <a:lnTo>
                  <a:pt x="3285066" y="1235868"/>
                </a:lnTo>
                <a:lnTo>
                  <a:pt x="3369733" y="1235868"/>
                </a:lnTo>
                <a:lnTo>
                  <a:pt x="3378200" y="1239440"/>
                </a:lnTo>
                <a:lnTo>
                  <a:pt x="3395133" y="1239440"/>
                </a:lnTo>
                <a:lnTo>
                  <a:pt x="3403600" y="1243012"/>
                </a:lnTo>
                <a:lnTo>
                  <a:pt x="3437466" y="1228725"/>
                </a:lnTo>
                <a:lnTo>
                  <a:pt x="3445933" y="1228725"/>
                </a:lnTo>
                <a:lnTo>
                  <a:pt x="3445933" y="1207293"/>
                </a:lnTo>
                <a:lnTo>
                  <a:pt x="3437466" y="1203721"/>
                </a:lnTo>
                <a:lnTo>
                  <a:pt x="3445933" y="1200150"/>
                </a:lnTo>
                <a:lnTo>
                  <a:pt x="3445933" y="1189434"/>
                </a:lnTo>
                <a:lnTo>
                  <a:pt x="3454400" y="1185862"/>
                </a:lnTo>
                <a:lnTo>
                  <a:pt x="3445933" y="1185862"/>
                </a:lnTo>
                <a:lnTo>
                  <a:pt x="3437466" y="1182290"/>
                </a:lnTo>
                <a:lnTo>
                  <a:pt x="3437466" y="1178718"/>
                </a:lnTo>
                <a:lnTo>
                  <a:pt x="3454400" y="1171575"/>
                </a:lnTo>
                <a:lnTo>
                  <a:pt x="3454400" y="1164431"/>
                </a:lnTo>
                <a:lnTo>
                  <a:pt x="3462866" y="1160859"/>
                </a:lnTo>
                <a:lnTo>
                  <a:pt x="3462866" y="1157287"/>
                </a:lnTo>
                <a:lnTo>
                  <a:pt x="3471333" y="1153715"/>
                </a:lnTo>
                <a:lnTo>
                  <a:pt x="3471333" y="1146571"/>
                </a:lnTo>
                <a:lnTo>
                  <a:pt x="3462866" y="1143000"/>
                </a:lnTo>
                <a:lnTo>
                  <a:pt x="3445933" y="1143000"/>
                </a:lnTo>
                <a:lnTo>
                  <a:pt x="3437466" y="1139428"/>
                </a:lnTo>
                <a:lnTo>
                  <a:pt x="3437466" y="1132284"/>
                </a:lnTo>
                <a:lnTo>
                  <a:pt x="3445933" y="1128712"/>
                </a:lnTo>
                <a:lnTo>
                  <a:pt x="3471333" y="1128712"/>
                </a:lnTo>
                <a:lnTo>
                  <a:pt x="3471333" y="1117996"/>
                </a:lnTo>
                <a:lnTo>
                  <a:pt x="3462866" y="1114425"/>
                </a:lnTo>
                <a:lnTo>
                  <a:pt x="3462866" y="1110853"/>
                </a:lnTo>
                <a:lnTo>
                  <a:pt x="3479800" y="1103709"/>
                </a:lnTo>
                <a:lnTo>
                  <a:pt x="3462866" y="1096565"/>
                </a:lnTo>
                <a:lnTo>
                  <a:pt x="3488266" y="1085850"/>
                </a:lnTo>
                <a:lnTo>
                  <a:pt x="3479800" y="1082278"/>
                </a:lnTo>
                <a:lnTo>
                  <a:pt x="3471333" y="1082278"/>
                </a:lnTo>
                <a:lnTo>
                  <a:pt x="3462866" y="1078706"/>
                </a:lnTo>
                <a:lnTo>
                  <a:pt x="3462866" y="1075134"/>
                </a:lnTo>
                <a:lnTo>
                  <a:pt x="3479800" y="1067990"/>
                </a:lnTo>
                <a:lnTo>
                  <a:pt x="3471333" y="1064418"/>
                </a:lnTo>
                <a:lnTo>
                  <a:pt x="3471333" y="1053703"/>
                </a:lnTo>
                <a:lnTo>
                  <a:pt x="3454400" y="1046559"/>
                </a:lnTo>
                <a:lnTo>
                  <a:pt x="3471333" y="1039415"/>
                </a:lnTo>
                <a:lnTo>
                  <a:pt x="3479800" y="1039415"/>
                </a:lnTo>
                <a:lnTo>
                  <a:pt x="3471333" y="1035843"/>
                </a:lnTo>
                <a:lnTo>
                  <a:pt x="3471333" y="1032271"/>
                </a:lnTo>
                <a:lnTo>
                  <a:pt x="3462866" y="1028700"/>
                </a:lnTo>
                <a:lnTo>
                  <a:pt x="3462866" y="1017984"/>
                </a:lnTo>
                <a:lnTo>
                  <a:pt x="3471333" y="1014412"/>
                </a:lnTo>
                <a:lnTo>
                  <a:pt x="3471333" y="1010840"/>
                </a:lnTo>
                <a:lnTo>
                  <a:pt x="3462866" y="1007268"/>
                </a:lnTo>
                <a:lnTo>
                  <a:pt x="3462866" y="1003696"/>
                </a:lnTo>
                <a:lnTo>
                  <a:pt x="3479800" y="996553"/>
                </a:lnTo>
                <a:lnTo>
                  <a:pt x="3479800" y="992981"/>
                </a:lnTo>
                <a:lnTo>
                  <a:pt x="3488266" y="989409"/>
                </a:lnTo>
                <a:lnTo>
                  <a:pt x="3462866" y="978693"/>
                </a:lnTo>
                <a:lnTo>
                  <a:pt x="3462866" y="975121"/>
                </a:lnTo>
                <a:lnTo>
                  <a:pt x="3471333" y="971550"/>
                </a:lnTo>
                <a:lnTo>
                  <a:pt x="3479800" y="971550"/>
                </a:lnTo>
                <a:lnTo>
                  <a:pt x="3488266" y="967978"/>
                </a:lnTo>
                <a:lnTo>
                  <a:pt x="3479800" y="964406"/>
                </a:lnTo>
                <a:lnTo>
                  <a:pt x="3479800" y="960834"/>
                </a:lnTo>
                <a:lnTo>
                  <a:pt x="3496733" y="953690"/>
                </a:lnTo>
                <a:lnTo>
                  <a:pt x="3488266" y="950118"/>
                </a:lnTo>
                <a:lnTo>
                  <a:pt x="3488266" y="942975"/>
                </a:lnTo>
                <a:lnTo>
                  <a:pt x="3496733" y="939403"/>
                </a:lnTo>
                <a:lnTo>
                  <a:pt x="3496733" y="935831"/>
                </a:lnTo>
                <a:lnTo>
                  <a:pt x="3488266" y="932259"/>
                </a:lnTo>
                <a:lnTo>
                  <a:pt x="3488266" y="928687"/>
                </a:lnTo>
                <a:lnTo>
                  <a:pt x="3479800" y="925115"/>
                </a:lnTo>
                <a:lnTo>
                  <a:pt x="3471333" y="925115"/>
                </a:lnTo>
                <a:lnTo>
                  <a:pt x="3462866" y="921543"/>
                </a:lnTo>
                <a:lnTo>
                  <a:pt x="3471333" y="917971"/>
                </a:lnTo>
                <a:lnTo>
                  <a:pt x="3471333" y="914400"/>
                </a:lnTo>
                <a:lnTo>
                  <a:pt x="3479800" y="910828"/>
                </a:lnTo>
                <a:lnTo>
                  <a:pt x="3488266" y="910828"/>
                </a:lnTo>
                <a:lnTo>
                  <a:pt x="3488266" y="907256"/>
                </a:lnTo>
                <a:lnTo>
                  <a:pt x="3471333" y="900112"/>
                </a:lnTo>
                <a:lnTo>
                  <a:pt x="3479800" y="896540"/>
                </a:lnTo>
                <a:lnTo>
                  <a:pt x="3488266" y="896540"/>
                </a:lnTo>
                <a:lnTo>
                  <a:pt x="3479800" y="892968"/>
                </a:lnTo>
                <a:lnTo>
                  <a:pt x="3479800" y="889396"/>
                </a:lnTo>
                <a:lnTo>
                  <a:pt x="3505200" y="878681"/>
                </a:lnTo>
                <a:lnTo>
                  <a:pt x="3513666" y="882253"/>
                </a:lnTo>
                <a:lnTo>
                  <a:pt x="3513666" y="878681"/>
                </a:lnTo>
                <a:lnTo>
                  <a:pt x="3522133" y="875109"/>
                </a:lnTo>
                <a:lnTo>
                  <a:pt x="3530600" y="875109"/>
                </a:lnTo>
                <a:lnTo>
                  <a:pt x="3530600" y="867965"/>
                </a:lnTo>
                <a:lnTo>
                  <a:pt x="3522133" y="864393"/>
                </a:lnTo>
                <a:lnTo>
                  <a:pt x="3513666" y="867965"/>
                </a:lnTo>
                <a:lnTo>
                  <a:pt x="3513666" y="871537"/>
                </a:lnTo>
                <a:lnTo>
                  <a:pt x="3505200" y="875109"/>
                </a:lnTo>
                <a:lnTo>
                  <a:pt x="3496733" y="871537"/>
                </a:lnTo>
                <a:lnTo>
                  <a:pt x="3462866" y="871537"/>
                </a:lnTo>
                <a:lnTo>
                  <a:pt x="3454400" y="875109"/>
                </a:lnTo>
                <a:lnTo>
                  <a:pt x="3445933" y="871537"/>
                </a:lnTo>
                <a:lnTo>
                  <a:pt x="3445933" y="867965"/>
                </a:lnTo>
                <a:lnTo>
                  <a:pt x="3437466" y="867965"/>
                </a:lnTo>
                <a:lnTo>
                  <a:pt x="3429000" y="864393"/>
                </a:lnTo>
                <a:lnTo>
                  <a:pt x="3445933" y="857250"/>
                </a:lnTo>
                <a:lnTo>
                  <a:pt x="3479800" y="857250"/>
                </a:lnTo>
                <a:lnTo>
                  <a:pt x="3479800" y="853678"/>
                </a:lnTo>
                <a:lnTo>
                  <a:pt x="3471333" y="850106"/>
                </a:lnTo>
                <a:lnTo>
                  <a:pt x="3479800" y="846534"/>
                </a:lnTo>
                <a:lnTo>
                  <a:pt x="3471333" y="842962"/>
                </a:lnTo>
                <a:lnTo>
                  <a:pt x="3471333" y="839390"/>
                </a:lnTo>
                <a:lnTo>
                  <a:pt x="3471333" y="846534"/>
                </a:lnTo>
                <a:lnTo>
                  <a:pt x="3462866" y="850106"/>
                </a:lnTo>
                <a:lnTo>
                  <a:pt x="3437466" y="850106"/>
                </a:lnTo>
                <a:lnTo>
                  <a:pt x="3420533" y="842962"/>
                </a:lnTo>
                <a:lnTo>
                  <a:pt x="3429000" y="839390"/>
                </a:lnTo>
                <a:lnTo>
                  <a:pt x="3437466" y="839390"/>
                </a:lnTo>
                <a:lnTo>
                  <a:pt x="3445933" y="835818"/>
                </a:lnTo>
                <a:lnTo>
                  <a:pt x="3454400" y="839390"/>
                </a:lnTo>
                <a:lnTo>
                  <a:pt x="3454400" y="832246"/>
                </a:lnTo>
                <a:lnTo>
                  <a:pt x="3462866" y="828675"/>
                </a:lnTo>
                <a:lnTo>
                  <a:pt x="3462866" y="825103"/>
                </a:lnTo>
                <a:lnTo>
                  <a:pt x="3445933" y="817959"/>
                </a:lnTo>
                <a:lnTo>
                  <a:pt x="3454400" y="814387"/>
                </a:lnTo>
                <a:lnTo>
                  <a:pt x="3454400" y="810815"/>
                </a:lnTo>
                <a:lnTo>
                  <a:pt x="3437466" y="817959"/>
                </a:lnTo>
                <a:lnTo>
                  <a:pt x="3429000" y="814387"/>
                </a:lnTo>
                <a:lnTo>
                  <a:pt x="3420533" y="817959"/>
                </a:lnTo>
                <a:lnTo>
                  <a:pt x="3395133" y="817959"/>
                </a:lnTo>
                <a:lnTo>
                  <a:pt x="3378200" y="810815"/>
                </a:lnTo>
                <a:lnTo>
                  <a:pt x="3369733" y="814387"/>
                </a:lnTo>
                <a:lnTo>
                  <a:pt x="3361266" y="814387"/>
                </a:lnTo>
                <a:lnTo>
                  <a:pt x="3352800" y="810815"/>
                </a:lnTo>
                <a:lnTo>
                  <a:pt x="3344333" y="814387"/>
                </a:lnTo>
                <a:lnTo>
                  <a:pt x="3268133" y="814387"/>
                </a:lnTo>
                <a:lnTo>
                  <a:pt x="3259666" y="817959"/>
                </a:lnTo>
                <a:lnTo>
                  <a:pt x="3225800" y="817959"/>
                </a:lnTo>
                <a:lnTo>
                  <a:pt x="3217333" y="821531"/>
                </a:lnTo>
                <a:lnTo>
                  <a:pt x="3200400" y="814387"/>
                </a:lnTo>
                <a:lnTo>
                  <a:pt x="3158066" y="814387"/>
                </a:lnTo>
                <a:lnTo>
                  <a:pt x="3149600" y="817959"/>
                </a:lnTo>
                <a:lnTo>
                  <a:pt x="3141133" y="814387"/>
                </a:lnTo>
                <a:lnTo>
                  <a:pt x="3132666" y="814387"/>
                </a:lnTo>
                <a:lnTo>
                  <a:pt x="3124200" y="817959"/>
                </a:lnTo>
                <a:lnTo>
                  <a:pt x="3115733" y="817959"/>
                </a:lnTo>
                <a:lnTo>
                  <a:pt x="3107266" y="821531"/>
                </a:lnTo>
                <a:lnTo>
                  <a:pt x="3090333" y="821531"/>
                </a:lnTo>
                <a:lnTo>
                  <a:pt x="3090333" y="825103"/>
                </a:lnTo>
                <a:lnTo>
                  <a:pt x="3098800" y="828675"/>
                </a:lnTo>
                <a:lnTo>
                  <a:pt x="3098800" y="832246"/>
                </a:lnTo>
                <a:lnTo>
                  <a:pt x="3107266" y="832246"/>
                </a:lnTo>
                <a:lnTo>
                  <a:pt x="3115733" y="835818"/>
                </a:lnTo>
                <a:lnTo>
                  <a:pt x="3107266" y="839390"/>
                </a:lnTo>
                <a:lnTo>
                  <a:pt x="3090333" y="839390"/>
                </a:lnTo>
                <a:lnTo>
                  <a:pt x="3107266" y="846534"/>
                </a:lnTo>
                <a:lnTo>
                  <a:pt x="3098800" y="850106"/>
                </a:lnTo>
                <a:lnTo>
                  <a:pt x="3056466" y="850106"/>
                </a:lnTo>
                <a:lnTo>
                  <a:pt x="3047999" y="853678"/>
                </a:lnTo>
                <a:lnTo>
                  <a:pt x="3039533" y="853678"/>
                </a:lnTo>
                <a:lnTo>
                  <a:pt x="3031066" y="850106"/>
                </a:lnTo>
                <a:lnTo>
                  <a:pt x="3014133" y="850106"/>
                </a:lnTo>
                <a:lnTo>
                  <a:pt x="3005666" y="853678"/>
                </a:lnTo>
                <a:lnTo>
                  <a:pt x="2997200" y="850106"/>
                </a:lnTo>
                <a:lnTo>
                  <a:pt x="2988733" y="850106"/>
                </a:lnTo>
                <a:lnTo>
                  <a:pt x="2980266" y="846534"/>
                </a:lnTo>
                <a:lnTo>
                  <a:pt x="2988733" y="842962"/>
                </a:lnTo>
                <a:lnTo>
                  <a:pt x="3064933" y="842962"/>
                </a:lnTo>
                <a:lnTo>
                  <a:pt x="3056466" y="839390"/>
                </a:lnTo>
                <a:lnTo>
                  <a:pt x="3047999" y="839390"/>
                </a:lnTo>
                <a:lnTo>
                  <a:pt x="3039533" y="835818"/>
                </a:lnTo>
                <a:lnTo>
                  <a:pt x="3031066" y="835818"/>
                </a:lnTo>
                <a:lnTo>
                  <a:pt x="3022600" y="839390"/>
                </a:lnTo>
                <a:lnTo>
                  <a:pt x="2988733" y="839390"/>
                </a:lnTo>
                <a:lnTo>
                  <a:pt x="2980266" y="835818"/>
                </a:lnTo>
                <a:lnTo>
                  <a:pt x="2971800" y="839390"/>
                </a:lnTo>
                <a:lnTo>
                  <a:pt x="2954866" y="839390"/>
                </a:lnTo>
                <a:lnTo>
                  <a:pt x="2946400" y="835818"/>
                </a:lnTo>
                <a:lnTo>
                  <a:pt x="2887133" y="835818"/>
                </a:lnTo>
                <a:lnTo>
                  <a:pt x="2878666" y="832246"/>
                </a:lnTo>
                <a:lnTo>
                  <a:pt x="2878666" y="828675"/>
                </a:lnTo>
                <a:lnTo>
                  <a:pt x="2878666" y="832246"/>
                </a:lnTo>
                <a:lnTo>
                  <a:pt x="2870200" y="835818"/>
                </a:lnTo>
                <a:lnTo>
                  <a:pt x="2836333" y="835818"/>
                </a:lnTo>
                <a:lnTo>
                  <a:pt x="2827866" y="839390"/>
                </a:lnTo>
                <a:lnTo>
                  <a:pt x="2802466" y="839390"/>
                </a:lnTo>
                <a:lnTo>
                  <a:pt x="2794000" y="835818"/>
                </a:lnTo>
                <a:lnTo>
                  <a:pt x="2794000" y="832246"/>
                </a:lnTo>
                <a:lnTo>
                  <a:pt x="2777066" y="832246"/>
                </a:lnTo>
                <a:lnTo>
                  <a:pt x="2785533" y="832246"/>
                </a:lnTo>
                <a:lnTo>
                  <a:pt x="2794000" y="835818"/>
                </a:lnTo>
                <a:lnTo>
                  <a:pt x="2785533" y="839390"/>
                </a:lnTo>
                <a:lnTo>
                  <a:pt x="2760133" y="839390"/>
                </a:lnTo>
                <a:lnTo>
                  <a:pt x="2751666" y="835818"/>
                </a:lnTo>
                <a:lnTo>
                  <a:pt x="2760133" y="832246"/>
                </a:lnTo>
                <a:lnTo>
                  <a:pt x="2760133" y="825103"/>
                </a:lnTo>
                <a:lnTo>
                  <a:pt x="2768600" y="821531"/>
                </a:lnTo>
                <a:lnTo>
                  <a:pt x="2794000" y="821531"/>
                </a:lnTo>
                <a:lnTo>
                  <a:pt x="2802466" y="817959"/>
                </a:lnTo>
                <a:lnTo>
                  <a:pt x="2827866" y="817959"/>
                </a:lnTo>
                <a:lnTo>
                  <a:pt x="2836333" y="821531"/>
                </a:lnTo>
                <a:lnTo>
                  <a:pt x="2844800" y="821531"/>
                </a:lnTo>
                <a:lnTo>
                  <a:pt x="2853266" y="817959"/>
                </a:lnTo>
                <a:lnTo>
                  <a:pt x="2861733" y="821531"/>
                </a:lnTo>
                <a:lnTo>
                  <a:pt x="2895600" y="821531"/>
                </a:lnTo>
                <a:lnTo>
                  <a:pt x="2904066" y="825103"/>
                </a:lnTo>
                <a:lnTo>
                  <a:pt x="2912533" y="821531"/>
                </a:lnTo>
                <a:lnTo>
                  <a:pt x="2921000" y="825103"/>
                </a:lnTo>
                <a:lnTo>
                  <a:pt x="2937933" y="825103"/>
                </a:lnTo>
                <a:lnTo>
                  <a:pt x="2946400" y="828675"/>
                </a:lnTo>
                <a:lnTo>
                  <a:pt x="2971800" y="828675"/>
                </a:lnTo>
                <a:lnTo>
                  <a:pt x="2980266" y="825103"/>
                </a:lnTo>
                <a:lnTo>
                  <a:pt x="3005666" y="825103"/>
                </a:lnTo>
                <a:lnTo>
                  <a:pt x="3014133" y="821531"/>
                </a:lnTo>
                <a:lnTo>
                  <a:pt x="3031066" y="821531"/>
                </a:lnTo>
                <a:lnTo>
                  <a:pt x="3022600" y="817959"/>
                </a:lnTo>
                <a:lnTo>
                  <a:pt x="3014133" y="817959"/>
                </a:lnTo>
                <a:lnTo>
                  <a:pt x="3005666" y="814387"/>
                </a:lnTo>
                <a:lnTo>
                  <a:pt x="3005666" y="810815"/>
                </a:lnTo>
                <a:lnTo>
                  <a:pt x="2971800" y="810815"/>
                </a:lnTo>
                <a:lnTo>
                  <a:pt x="2963333" y="814387"/>
                </a:lnTo>
                <a:lnTo>
                  <a:pt x="2954866" y="814387"/>
                </a:lnTo>
                <a:lnTo>
                  <a:pt x="2946400" y="817959"/>
                </a:lnTo>
                <a:lnTo>
                  <a:pt x="2937933" y="814387"/>
                </a:lnTo>
                <a:lnTo>
                  <a:pt x="2912533" y="814387"/>
                </a:lnTo>
                <a:lnTo>
                  <a:pt x="2904066" y="817959"/>
                </a:lnTo>
                <a:lnTo>
                  <a:pt x="2887133" y="810815"/>
                </a:lnTo>
                <a:lnTo>
                  <a:pt x="2785533" y="810815"/>
                </a:lnTo>
                <a:lnTo>
                  <a:pt x="2777066" y="814387"/>
                </a:lnTo>
                <a:lnTo>
                  <a:pt x="2768600" y="810815"/>
                </a:lnTo>
                <a:lnTo>
                  <a:pt x="2717800" y="810815"/>
                </a:lnTo>
                <a:close/>
              </a:path>
            </a:pathLst>
          </a:custGeom>
          <a:solidFill>
            <a:srgbClr val="9F75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Freeform 30"/>
          <p:cNvSpPr/>
          <p:nvPr/>
        </p:nvSpPr>
        <p:spPr>
          <a:xfrm>
            <a:off x="0" y="0"/>
            <a:ext cx="6900333" cy="1278731"/>
          </a:xfrm>
          <a:custGeom>
            <a:avLst/>
            <a:gdLst/>
            <a:ahLst/>
            <a:cxnLst/>
            <a:rect l="l" t="t" r="r" b="b"/>
            <a:pathLst>
              <a:path w="6900333" h="1278731">
                <a:moveTo>
                  <a:pt x="0" y="0"/>
                </a:moveTo>
                <a:moveTo>
                  <a:pt x="6231466" y="810815"/>
                </a:moveTo>
                <a:lnTo>
                  <a:pt x="6231466" y="817959"/>
                </a:lnTo>
                <a:lnTo>
                  <a:pt x="6214533" y="825103"/>
                </a:lnTo>
                <a:lnTo>
                  <a:pt x="6189133" y="825103"/>
                </a:lnTo>
                <a:lnTo>
                  <a:pt x="6180666" y="828675"/>
                </a:lnTo>
                <a:lnTo>
                  <a:pt x="6163733" y="828675"/>
                </a:lnTo>
                <a:lnTo>
                  <a:pt x="6155266" y="825103"/>
                </a:lnTo>
                <a:lnTo>
                  <a:pt x="6087533" y="825103"/>
                </a:lnTo>
                <a:lnTo>
                  <a:pt x="6079066" y="821531"/>
                </a:lnTo>
                <a:lnTo>
                  <a:pt x="6070600" y="821531"/>
                </a:lnTo>
                <a:lnTo>
                  <a:pt x="6062133" y="825103"/>
                </a:lnTo>
                <a:lnTo>
                  <a:pt x="6053666" y="821531"/>
                </a:lnTo>
                <a:lnTo>
                  <a:pt x="6045200" y="821531"/>
                </a:lnTo>
                <a:lnTo>
                  <a:pt x="6045200" y="825103"/>
                </a:lnTo>
                <a:lnTo>
                  <a:pt x="6036733" y="828675"/>
                </a:lnTo>
                <a:lnTo>
                  <a:pt x="6028266" y="828675"/>
                </a:lnTo>
                <a:lnTo>
                  <a:pt x="6019800" y="832246"/>
                </a:lnTo>
                <a:lnTo>
                  <a:pt x="6011333" y="828675"/>
                </a:lnTo>
                <a:lnTo>
                  <a:pt x="6011333" y="825103"/>
                </a:lnTo>
                <a:lnTo>
                  <a:pt x="6002866" y="828675"/>
                </a:lnTo>
                <a:lnTo>
                  <a:pt x="5994400" y="825103"/>
                </a:lnTo>
                <a:lnTo>
                  <a:pt x="5977466" y="825103"/>
                </a:lnTo>
                <a:lnTo>
                  <a:pt x="5994400" y="832246"/>
                </a:lnTo>
                <a:lnTo>
                  <a:pt x="6002866" y="832246"/>
                </a:lnTo>
                <a:lnTo>
                  <a:pt x="6011333" y="835818"/>
                </a:lnTo>
                <a:lnTo>
                  <a:pt x="6011333" y="846534"/>
                </a:lnTo>
                <a:lnTo>
                  <a:pt x="6019800" y="850106"/>
                </a:lnTo>
                <a:lnTo>
                  <a:pt x="6011333" y="853678"/>
                </a:lnTo>
                <a:lnTo>
                  <a:pt x="5994400" y="853678"/>
                </a:lnTo>
                <a:lnTo>
                  <a:pt x="5994400" y="860821"/>
                </a:lnTo>
                <a:lnTo>
                  <a:pt x="6002866" y="864393"/>
                </a:lnTo>
                <a:lnTo>
                  <a:pt x="6019800" y="864393"/>
                </a:lnTo>
                <a:lnTo>
                  <a:pt x="6028266" y="867965"/>
                </a:lnTo>
                <a:lnTo>
                  <a:pt x="6036733" y="867965"/>
                </a:lnTo>
                <a:lnTo>
                  <a:pt x="6045200" y="871537"/>
                </a:lnTo>
                <a:lnTo>
                  <a:pt x="6036733" y="875109"/>
                </a:lnTo>
                <a:lnTo>
                  <a:pt x="6028266" y="875109"/>
                </a:lnTo>
                <a:lnTo>
                  <a:pt x="6019800" y="878681"/>
                </a:lnTo>
                <a:lnTo>
                  <a:pt x="6019800" y="885825"/>
                </a:lnTo>
                <a:lnTo>
                  <a:pt x="6028266" y="885825"/>
                </a:lnTo>
                <a:lnTo>
                  <a:pt x="6036733" y="889396"/>
                </a:lnTo>
                <a:lnTo>
                  <a:pt x="6028266" y="892968"/>
                </a:lnTo>
                <a:lnTo>
                  <a:pt x="6019800" y="892968"/>
                </a:lnTo>
                <a:lnTo>
                  <a:pt x="6019800" y="900112"/>
                </a:lnTo>
                <a:lnTo>
                  <a:pt x="6028266" y="896540"/>
                </a:lnTo>
                <a:lnTo>
                  <a:pt x="6045200" y="903684"/>
                </a:lnTo>
                <a:lnTo>
                  <a:pt x="6045200" y="907256"/>
                </a:lnTo>
                <a:lnTo>
                  <a:pt x="6053666" y="907256"/>
                </a:lnTo>
                <a:lnTo>
                  <a:pt x="6062133" y="910828"/>
                </a:lnTo>
                <a:lnTo>
                  <a:pt x="6053666" y="914400"/>
                </a:lnTo>
                <a:lnTo>
                  <a:pt x="6011333" y="914400"/>
                </a:lnTo>
                <a:lnTo>
                  <a:pt x="6002866" y="917971"/>
                </a:lnTo>
                <a:lnTo>
                  <a:pt x="5985933" y="917971"/>
                </a:lnTo>
                <a:lnTo>
                  <a:pt x="5977466" y="921543"/>
                </a:lnTo>
                <a:lnTo>
                  <a:pt x="5969000" y="921543"/>
                </a:lnTo>
                <a:lnTo>
                  <a:pt x="5985933" y="928687"/>
                </a:lnTo>
                <a:lnTo>
                  <a:pt x="6028266" y="928687"/>
                </a:lnTo>
                <a:lnTo>
                  <a:pt x="6036733" y="932259"/>
                </a:lnTo>
                <a:lnTo>
                  <a:pt x="6036733" y="935831"/>
                </a:lnTo>
                <a:lnTo>
                  <a:pt x="6028266" y="939403"/>
                </a:lnTo>
                <a:lnTo>
                  <a:pt x="6011333" y="939403"/>
                </a:lnTo>
                <a:lnTo>
                  <a:pt x="6002866" y="942975"/>
                </a:lnTo>
                <a:lnTo>
                  <a:pt x="6002866" y="950118"/>
                </a:lnTo>
                <a:lnTo>
                  <a:pt x="5994400" y="953690"/>
                </a:lnTo>
                <a:lnTo>
                  <a:pt x="6002866" y="957262"/>
                </a:lnTo>
                <a:lnTo>
                  <a:pt x="6011333" y="957262"/>
                </a:lnTo>
                <a:lnTo>
                  <a:pt x="6028266" y="964406"/>
                </a:lnTo>
                <a:lnTo>
                  <a:pt x="6028266" y="967978"/>
                </a:lnTo>
                <a:lnTo>
                  <a:pt x="6011333" y="975121"/>
                </a:lnTo>
                <a:lnTo>
                  <a:pt x="6011333" y="978693"/>
                </a:lnTo>
                <a:lnTo>
                  <a:pt x="6019800" y="982265"/>
                </a:lnTo>
                <a:lnTo>
                  <a:pt x="6028266" y="982265"/>
                </a:lnTo>
                <a:lnTo>
                  <a:pt x="6036733" y="985837"/>
                </a:lnTo>
                <a:lnTo>
                  <a:pt x="6036733" y="989409"/>
                </a:lnTo>
                <a:lnTo>
                  <a:pt x="6028266" y="992981"/>
                </a:lnTo>
                <a:lnTo>
                  <a:pt x="6002866" y="992981"/>
                </a:lnTo>
                <a:lnTo>
                  <a:pt x="5994400" y="996553"/>
                </a:lnTo>
                <a:lnTo>
                  <a:pt x="5977466" y="996553"/>
                </a:lnTo>
                <a:lnTo>
                  <a:pt x="5985933" y="1000125"/>
                </a:lnTo>
                <a:lnTo>
                  <a:pt x="6002866" y="1000125"/>
                </a:lnTo>
                <a:lnTo>
                  <a:pt x="6011333" y="1003696"/>
                </a:lnTo>
                <a:lnTo>
                  <a:pt x="6002866" y="1007268"/>
                </a:lnTo>
                <a:lnTo>
                  <a:pt x="6002866" y="1014412"/>
                </a:lnTo>
                <a:lnTo>
                  <a:pt x="6028266" y="1025128"/>
                </a:lnTo>
                <a:lnTo>
                  <a:pt x="6028266" y="1039415"/>
                </a:lnTo>
                <a:lnTo>
                  <a:pt x="6011333" y="1046559"/>
                </a:lnTo>
                <a:lnTo>
                  <a:pt x="6002866" y="1046559"/>
                </a:lnTo>
                <a:lnTo>
                  <a:pt x="5994400" y="1042987"/>
                </a:lnTo>
                <a:lnTo>
                  <a:pt x="5985933" y="1046559"/>
                </a:lnTo>
                <a:lnTo>
                  <a:pt x="5977466" y="1046559"/>
                </a:lnTo>
                <a:lnTo>
                  <a:pt x="5977466" y="1050131"/>
                </a:lnTo>
                <a:lnTo>
                  <a:pt x="5985933" y="1050131"/>
                </a:lnTo>
                <a:lnTo>
                  <a:pt x="5994400" y="1053703"/>
                </a:lnTo>
                <a:lnTo>
                  <a:pt x="5994400" y="1057275"/>
                </a:lnTo>
                <a:lnTo>
                  <a:pt x="6002866" y="1057275"/>
                </a:lnTo>
                <a:lnTo>
                  <a:pt x="6011333" y="1060846"/>
                </a:lnTo>
                <a:lnTo>
                  <a:pt x="6011333" y="1064418"/>
                </a:lnTo>
                <a:lnTo>
                  <a:pt x="6002866" y="1067990"/>
                </a:lnTo>
                <a:lnTo>
                  <a:pt x="5994400" y="1067990"/>
                </a:lnTo>
                <a:lnTo>
                  <a:pt x="6002866" y="1071562"/>
                </a:lnTo>
                <a:lnTo>
                  <a:pt x="6011333" y="1071562"/>
                </a:lnTo>
                <a:lnTo>
                  <a:pt x="6036733" y="1082278"/>
                </a:lnTo>
                <a:lnTo>
                  <a:pt x="6036733" y="1085850"/>
                </a:lnTo>
                <a:lnTo>
                  <a:pt x="6045200" y="1089421"/>
                </a:lnTo>
                <a:lnTo>
                  <a:pt x="6019800" y="1100137"/>
                </a:lnTo>
                <a:lnTo>
                  <a:pt x="6002866" y="1100137"/>
                </a:lnTo>
                <a:lnTo>
                  <a:pt x="5994400" y="1103709"/>
                </a:lnTo>
                <a:lnTo>
                  <a:pt x="5994400" y="1107281"/>
                </a:lnTo>
                <a:lnTo>
                  <a:pt x="6011333" y="1114425"/>
                </a:lnTo>
                <a:lnTo>
                  <a:pt x="6036733" y="1114425"/>
                </a:lnTo>
                <a:lnTo>
                  <a:pt x="6045200" y="1117996"/>
                </a:lnTo>
                <a:lnTo>
                  <a:pt x="6062133" y="1117996"/>
                </a:lnTo>
                <a:lnTo>
                  <a:pt x="6079066" y="1125140"/>
                </a:lnTo>
                <a:lnTo>
                  <a:pt x="6070600" y="1128712"/>
                </a:lnTo>
                <a:lnTo>
                  <a:pt x="6036733" y="1128712"/>
                </a:lnTo>
                <a:lnTo>
                  <a:pt x="6028266" y="1132284"/>
                </a:lnTo>
                <a:lnTo>
                  <a:pt x="6002866" y="1132284"/>
                </a:lnTo>
                <a:lnTo>
                  <a:pt x="5994400" y="1135856"/>
                </a:lnTo>
                <a:lnTo>
                  <a:pt x="5985933" y="1135856"/>
                </a:lnTo>
                <a:lnTo>
                  <a:pt x="6011333" y="1146571"/>
                </a:lnTo>
                <a:lnTo>
                  <a:pt x="6019800" y="1143000"/>
                </a:lnTo>
                <a:lnTo>
                  <a:pt x="6036733" y="1143000"/>
                </a:lnTo>
                <a:lnTo>
                  <a:pt x="6045200" y="1146571"/>
                </a:lnTo>
                <a:lnTo>
                  <a:pt x="6053666" y="1146571"/>
                </a:lnTo>
                <a:lnTo>
                  <a:pt x="6062133" y="1143000"/>
                </a:lnTo>
                <a:lnTo>
                  <a:pt x="6070600" y="1146571"/>
                </a:lnTo>
                <a:lnTo>
                  <a:pt x="6070600" y="1150143"/>
                </a:lnTo>
                <a:lnTo>
                  <a:pt x="6079066" y="1153715"/>
                </a:lnTo>
                <a:lnTo>
                  <a:pt x="6070600" y="1157287"/>
                </a:lnTo>
                <a:lnTo>
                  <a:pt x="6053666" y="1157287"/>
                </a:lnTo>
                <a:lnTo>
                  <a:pt x="6019800" y="1171575"/>
                </a:lnTo>
                <a:lnTo>
                  <a:pt x="5985933" y="1171575"/>
                </a:lnTo>
                <a:lnTo>
                  <a:pt x="5985933" y="1185862"/>
                </a:lnTo>
                <a:lnTo>
                  <a:pt x="5994400" y="1189434"/>
                </a:lnTo>
                <a:lnTo>
                  <a:pt x="6053666" y="1189434"/>
                </a:lnTo>
                <a:lnTo>
                  <a:pt x="6062133" y="1193006"/>
                </a:lnTo>
                <a:lnTo>
                  <a:pt x="6062133" y="1196578"/>
                </a:lnTo>
                <a:lnTo>
                  <a:pt x="6045200" y="1203721"/>
                </a:lnTo>
                <a:lnTo>
                  <a:pt x="6002866" y="1203721"/>
                </a:lnTo>
                <a:lnTo>
                  <a:pt x="5977466" y="1214437"/>
                </a:lnTo>
                <a:lnTo>
                  <a:pt x="5969000" y="1214437"/>
                </a:lnTo>
                <a:lnTo>
                  <a:pt x="5960533" y="1210865"/>
                </a:lnTo>
                <a:lnTo>
                  <a:pt x="5952066" y="1214437"/>
                </a:lnTo>
                <a:lnTo>
                  <a:pt x="5969000" y="1214437"/>
                </a:lnTo>
                <a:lnTo>
                  <a:pt x="5985933" y="1221581"/>
                </a:lnTo>
                <a:lnTo>
                  <a:pt x="5994400" y="1218009"/>
                </a:lnTo>
                <a:lnTo>
                  <a:pt x="5994400" y="1214437"/>
                </a:lnTo>
                <a:lnTo>
                  <a:pt x="6002866" y="1210865"/>
                </a:lnTo>
                <a:lnTo>
                  <a:pt x="6011333" y="1214437"/>
                </a:lnTo>
                <a:lnTo>
                  <a:pt x="6019800" y="1210865"/>
                </a:lnTo>
                <a:lnTo>
                  <a:pt x="6028266" y="1214437"/>
                </a:lnTo>
                <a:lnTo>
                  <a:pt x="6036733" y="1214437"/>
                </a:lnTo>
                <a:lnTo>
                  <a:pt x="6045200" y="1218009"/>
                </a:lnTo>
                <a:lnTo>
                  <a:pt x="6036733" y="1221581"/>
                </a:lnTo>
                <a:lnTo>
                  <a:pt x="6011333" y="1221581"/>
                </a:lnTo>
                <a:lnTo>
                  <a:pt x="5994400" y="1228725"/>
                </a:lnTo>
                <a:lnTo>
                  <a:pt x="5985933" y="1228725"/>
                </a:lnTo>
                <a:lnTo>
                  <a:pt x="5977466" y="1232296"/>
                </a:lnTo>
                <a:lnTo>
                  <a:pt x="6036733" y="1232296"/>
                </a:lnTo>
                <a:lnTo>
                  <a:pt x="6045200" y="1235868"/>
                </a:lnTo>
                <a:lnTo>
                  <a:pt x="6036733" y="1239440"/>
                </a:lnTo>
                <a:lnTo>
                  <a:pt x="6028266" y="1239440"/>
                </a:lnTo>
                <a:lnTo>
                  <a:pt x="6028266" y="1246584"/>
                </a:lnTo>
                <a:lnTo>
                  <a:pt x="6019800" y="1250156"/>
                </a:lnTo>
                <a:lnTo>
                  <a:pt x="6011333" y="1250156"/>
                </a:lnTo>
                <a:lnTo>
                  <a:pt x="6011333" y="1253728"/>
                </a:lnTo>
                <a:lnTo>
                  <a:pt x="6002866" y="1257300"/>
                </a:lnTo>
                <a:lnTo>
                  <a:pt x="6011333" y="1260871"/>
                </a:lnTo>
                <a:lnTo>
                  <a:pt x="6011333" y="1264443"/>
                </a:lnTo>
                <a:lnTo>
                  <a:pt x="6002866" y="1268015"/>
                </a:lnTo>
                <a:lnTo>
                  <a:pt x="5985933" y="1268015"/>
                </a:lnTo>
                <a:lnTo>
                  <a:pt x="5977466" y="1271587"/>
                </a:lnTo>
                <a:lnTo>
                  <a:pt x="6053666" y="1271587"/>
                </a:lnTo>
                <a:lnTo>
                  <a:pt x="6062133" y="1268015"/>
                </a:lnTo>
                <a:lnTo>
                  <a:pt x="6070600" y="1271587"/>
                </a:lnTo>
                <a:lnTo>
                  <a:pt x="6079066" y="1268015"/>
                </a:lnTo>
                <a:lnTo>
                  <a:pt x="6087533" y="1271587"/>
                </a:lnTo>
                <a:lnTo>
                  <a:pt x="6138333" y="1271587"/>
                </a:lnTo>
                <a:lnTo>
                  <a:pt x="6146800" y="1268015"/>
                </a:lnTo>
                <a:lnTo>
                  <a:pt x="6155266" y="1271587"/>
                </a:lnTo>
                <a:lnTo>
                  <a:pt x="6163733" y="1271587"/>
                </a:lnTo>
                <a:lnTo>
                  <a:pt x="6172200" y="1268015"/>
                </a:lnTo>
                <a:lnTo>
                  <a:pt x="6189133" y="1268015"/>
                </a:lnTo>
                <a:lnTo>
                  <a:pt x="6197600" y="1271587"/>
                </a:lnTo>
                <a:lnTo>
                  <a:pt x="6214533" y="1271587"/>
                </a:lnTo>
                <a:lnTo>
                  <a:pt x="6223000" y="1275159"/>
                </a:lnTo>
                <a:lnTo>
                  <a:pt x="6256866" y="1275159"/>
                </a:lnTo>
                <a:lnTo>
                  <a:pt x="6273800" y="1268015"/>
                </a:lnTo>
                <a:lnTo>
                  <a:pt x="6282266" y="1271587"/>
                </a:lnTo>
                <a:lnTo>
                  <a:pt x="6366933" y="1271587"/>
                </a:lnTo>
                <a:lnTo>
                  <a:pt x="6375399" y="1275159"/>
                </a:lnTo>
                <a:lnTo>
                  <a:pt x="6468533" y="1275159"/>
                </a:lnTo>
                <a:lnTo>
                  <a:pt x="6477000" y="1271587"/>
                </a:lnTo>
                <a:lnTo>
                  <a:pt x="6510866" y="1271587"/>
                </a:lnTo>
                <a:lnTo>
                  <a:pt x="6519333" y="1275159"/>
                </a:lnTo>
                <a:lnTo>
                  <a:pt x="6527800" y="1271587"/>
                </a:lnTo>
                <a:lnTo>
                  <a:pt x="6536266" y="1275159"/>
                </a:lnTo>
                <a:lnTo>
                  <a:pt x="6646333" y="1275159"/>
                </a:lnTo>
                <a:lnTo>
                  <a:pt x="6654800" y="1278731"/>
                </a:lnTo>
                <a:lnTo>
                  <a:pt x="6663266" y="1275159"/>
                </a:lnTo>
                <a:lnTo>
                  <a:pt x="6671733" y="1278731"/>
                </a:lnTo>
                <a:lnTo>
                  <a:pt x="6705600" y="1278731"/>
                </a:lnTo>
                <a:lnTo>
                  <a:pt x="6705600" y="1275159"/>
                </a:lnTo>
                <a:lnTo>
                  <a:pt x="6714066" y="1271587"/>
                </a:lnTo>
                <a:lnTo>
                  <a:pt x="6739466" y="1271587"/>
                </a:lnTo>
                <a:lnTo>
                  <a:pt x="6747933" y="1268015"/>
                </a:lnTo>
                <a:lnTo>
                  <a:pt x="6756400" y="1271587"/>
                </a:lnTo>
                <a:lnTo>
                  <a:pt x="6841066" y="1271587"/>
                </a:lnTo>
                <a:lnTo>
                  <a:pt x="6849533" y="1275159"/>
                </a:lnTo>
                <a:lnTo>
                  <a:pt x="6858000" y="1271587"/>
                </a:lnTo>
                <a:lnTo>
                  <a:pt x="6891866" y="1271587"/>
                </a:lnTo>
                <a:lnTo>
                  <a:pt x="6900333" y="1268015"/>
                </a:lnTo>
                <a:lnTo>
                  <a:pt x="6891866" y="1264443"/>
                </a:lnTo>
                <a:lnTo>
                  <a:pt x="6891866" y="1260871"/>
                </a:lnTo>
                <a:lnTo>
                  <a:pt x="6790266" y="1260871"/>
                </a:lnTo>
                <a:lnTo>
                  <a:pt x="6781800" y="1257300"/>
                </a:lnTo>
                <a:lnTo>
                  <a:pt x="6739466" y="1257300"/>
                </a:lnTo>
                <a:lnTo>
                  <a:pt x="6731000" y="1253728"/>
                </a:lnTo>
                <a:lnTo>
                  <a:pt x="6714066" y="1253728"/>
                </a:lnTo>
                <a:lnTo>
                  <a:pt x="6705600" y="1250156"/>
                </a:lnTo>
                <a:lnTo>
                  <a:pt x="6705600" y="1246584"/>
                </a:lnTo>
                <a:lnTo>
                  <a:pt x="6714066" y="1243012"/>
                </a:lnTo>
                <a:lnTo>
                  <a:pt x="6714066" y="1239440"/>
                </a:lnTo>
                <a:lnTo>
                  <a:pt x="6722533" y="1235868"/>
                </a:lnTo>
                <a:lnTo>
                  <a:pt x="6756400" y="1235868"/>
                </a:lnTo>
                <a:lnTo>
                  <a:pt x="6764866" y="1232296"/>
                </a:lnTo>
                <a:lnTo>
                  <a:pt x="6773333" y="1235868"/>
                </a:lnTo>
                <a:lnTo>
                  <a:pt x="6781800" y="1232296"/>
                </a:lnTo>
                <a:lnTo>
                  <a:pt x="6781800" y="1225153"/>
                </a:lnTo>
                <a:lnTo>
                  <a:pt x="6764866" y="1225153"/>
                </a:lnTo>
                <a:lnTo>
                  <a:pt x="6756400" y="1221581"/>
                </a:lnTo>
                <a:lnTo>
                  <a:pt x="6756400" y="1218009"/>
                </a:lnTo>
                <a:lnTo>
                  <a:pt x="6764866" y="1214437"/>
                </a:lnTo>
                <a:lnTo>
                  <a:pt x="6790266" y="1214437"/>
                </a:lnTo>
                <a:lnTo>
                  <a:pt x="6798733" y="1218009"/>
                </a:lnTo>
                <a:lnTo>
                  <a:pt x="6841066" y="1218009"/>
                </a:lnTo>
                <a:lnTo>
                  <a:pt x="6849533" y="1221581"/>
                </a:lnTo>
                <a:lnTo>
                  <a:pt x="6849533" y="1225153"/>
                </a:lnTo>
                <a:lnTo>
                  <a:pt x="6858000" y="1221581"/>
                </a:lnTo>
                <a:lnTo>
                  <a:pt x="6849533" y="1218009"/>
                </a:lnTo>
                <a:lnTo>
                  <a:pt x="6849533" y="1210865"/>
                </a:lnTo>
                <a:lnTo>
                  <a:pt x="6841066" y="1214437"/>
                </a:lnTo>
                <a:lnTo>
                  <a:pt x="6832600" y="1210865"/>
                </a:lnTo>
                <a:lnTo>
                  <a:pt x="6798733" y="1210865"/>
                </a:lnTo>
                <a:lnTo>
                  <a:pt x="6790266" y="1207293"/>
                </a:lnTo>
                <a:lnTo>
                  <a:pt x="6722533" y="1207293"/>
                </a:lnTo>
                <a:lnTo>
                  <a:pt x="6714066" y="1203721"/>
                </a:lnTo>
                <a:lnTo>
                  <a:pt x="6722533" y="1200150"/>
                </a:lnTo>
                <a:lnTo>
                  <a:pt x="6739466" y="1200150"/>
                </a:lnTo>
                <a:lnTo>
                  <a:pt x="6756400" y="1193006"/>
                </a:lnTo>
                <a:lnTo>
                  <a:pt x="6764866" y="1193006"/>
                </a:lnTo>
                <a:lnTo>
                  <a:pt x="6773333" y="1189434"/>
                </a:lnTo>
                <a:lnTo>
                  <a:pt x="6790266" y="1189434"/>
                </a:lnTo>
                <a:lnTo>
                  <a:pt x="6798733" y="1185862"/>
                </a:lnTo>
                <a:lnTo>
                  <a:pt x="6807200" y="1189434"/>
                </a:lnTo>
                <a:lnTo>
                  <a:pt x="6807200" y="1196578"/>
                </a:lnTo>
                <a:lnTo>
                  <a:pt x="6815666" y="1196578"/>
                </a:lnTo>
                <a:lnTo>
                  <a:pt x="6824133" y="1193006"/>
                </a:lnTo>
                <a:lnTo>
                  <a:pt x="6824133" y="1189434"/>
                </a:lnTo>
                <a:lnTo>
                  <a:pt x="6832600" y="1185862"/>
                </a:lnTo>
                <a:lnTo>
                  <a:pt x="6849533" y="1185862"/>
                </a:lnTo>
                <a:lnTo>
                  <a:pt x="6849533" y="1175146"/>
                </a:lnTo>
                <a:lnTo>
                  <a:pt x="6858000" y="1171575"/>
                </a:lnTo>
                <a:lnTo>
                  <a:pt x="6866466" y="1175146"/>
                </a:lnTo>
                <a:lnTo>
                  <a:pt x="6874933" y="1171575"/>
                </a:lnTo>
                <a:lnTo>
                  <a:pt x="6883400" y="1171575"/>
                </a:lnTo>
                <a:lnTo>
                  <a:pt x="6891866" y="1175146"/>
                </a:lnTo>
                <a:lnTo>
                  <a:pt x="6891866" y="1171575"/>
                </a:lnTo>
                <a:lnTo>
                  <a:pt x="6883400" y="1168003"/>
                </a:lnTo>
                <a:lnTo>
                  <a:pt x="6866466" y="1168003"/>
                </a:lnTo>
                <a:lnTo>
                  <a:pt x="6858000" y="1164431"/>
                </a:lnTo>
                <a:lnTo>
                  <a:pt x="6832600" y="1164431"/>
                </a:lnTo>
                <a:lnTo>
                  <a:pt x="6832600" y="1168003"/>
                </a:lnTo>
                <a:lnTo>
                  <a:pt x="6824133" y="1171575"/>
                </a:lnTo>
                <a:lnTo>
                  <a:pt x="6807200" y="1171575"/>
                </a:lnTo>
                <a:lnTo>
                  <a:pt x="6790266" y="1164431"/>
                </a:lnTo>
                <a:lnTo>
                  <a:pt x="6790266" y="1160859"/>
                </a:lnTo>
                <a:lnTo>
                  <a:pt x="6798733" y="1157287"/>
                </a:lnTo>
                <a:lnTo>
                  <a:pt x="6815666" y="1157287"/>
                </a:lnTo>
                <a:lnTo>
                  <a:pt x="6815666" y="1153715"/>
                </a:lnTo>
                <a:lnTo>
                  <a:pt x="6807200" y="1153715"/>
                </a:lnTo>
                <a:lnTo>
                  <a:pt x="6798733" y="1157287"/>
                </a:lnTo>
                <a:lnTo>
                  <a:pt x="6790266" y="1153715"/>
                </a:lnTo>
                <a:lnTo>
                  <a:pt x="6781800" y="1157287"/>
                </a:lnTo>
                <a:lnTo>
                  <a:pt x="6790266" y="1160859"/>
                </a:lnTo>
                <a:lnTo>
                  <a:pt x="6790266" y="1164431"/>
                </a:lnTo>
                <a:lnTo>
                  <a:pt x="6773333" y="1171575"/>
                </a:lnTo>
                <a:lnTo>
                  <a:pt x="6773333" y="1175146"/>
                </a:lnTo>
                <a:lnTo>
                  <a:pt x="6764866" y="1178718"/>
                </a:lnTo>
                <a:lnTo>
                  <a:pt x="6739466" y="1168003"/>
                </a:lnTo>
                <a:lnTo>
                  <a:pt x="6739466" y="1164431"/>
                </a:lnTo>
                <a:lnTo>
                  <a:pt x="6731000" y="1160859"/>
                </a:lnTo>
                <a:lnTo>
                  <a:pt x="6731000" y="1157287"/>
                </a:lnTo>
                <a:lnTo>
                  <a:pt x="6722533" y="1157287"/>
                </a:lnTo>
                <a:lnTo>
                  <a:pt x="6714066" y="1153715"/>
                </a:lnTo>
                <a:lnTo>
                  <a:pt x="6731000" y="1146571"/>
                </a:lnTo>
                <a:lnTo>
                  <a:pt x="6747933" y="1153715"/>
                </a:lnTo>
                <a:lnTo>
                  <a:pt x="6747933" y="1157287"/>
                </a:lnTo>
                <a:lnTo>
                  <a:pt x="6747933" y="1150143"/>
                </a:lnTo>
                <a:lnTo>
                  <a:pt x="6756400" y="1146571"/>
                </a:lnTo>
                <a:lnTo>
                  <a:pt x="6747933" y="1143000"/>
                </a:lnTo>
                <a:lnTo>
                  <a:pt x="6747933" y="1139428"/>
                </a:lnTo>
                <a:lnTo>
                  <a:pt x="6764866" y="1132284"/>
                </a:lnTo>
                <a:lnTo>
                  <a:pt x="6773333" y="1135856"/>
                </a:lnTo>
                <a:lnTo>
                  <a:pt x="6773333" y="1139428"/>
                </a:lnTo>
                <a:lnTo>
                  <a:pt x="6790266" y="1146571"/>
                </a:lnTo>
                <a:lnTo>
                  <a:pt x="6798733" y="1143000"/>
                </a:lnTo>
                <a:lnTo>
                  <a:pt x="6807200" y="1143000"/>
                </a:lnTo>
                <a:lnTo>
                  <a:pt x="6815666" y="1146571"/>
                </a:lnTo>
                <a:lnTo>
                  <a:pt x="6824133" y="1143000"/>
                </a:lnTo>
                <a:lnTo>
                  <a:pt x="6841066" y="1143000"/>
                </a:lnTo>
                <a:lnTo>
                  <a:pt x="6849533" y="1146571"/>
                </a:lnTo>
                <a:lnTo>
                  <a:pt x="6858000" y="1143000"/>
                </a:lnTo>
                <a:lnTo>
                  <a:pt x="6866466" y="1143000"/>
                </a:lnTo>
                <a:lnTo>
                  <a:pt x="6866466" y="1139428"/>
                </a:lnTo>
                <a:lnTo>
                  <a:pt x="6874933" y="1135856"/>
                </a:lnTo>
                <a:lnTo>
                  <a:pt x="6874933" y="1128712"/>
                </a:lnTo>
                <a:lnTo>
                  <a:pt x="6824133" y="1128712"/>
                </a:lnTo>
                <a:lnTo>
                  <a:pt x="6815666" y="1125140"/>
                </a:lnTo>
                <a:lnTo>
                  <a:pt x="6756400" y="1125140"/>
                </a:lnTo>
                <a:lnTo>
                  <a:pt x="6747933" y="1121568"/>
                </a:lnTo>
                <a:lnTo>
                  <a:pt x="6739466" y="1125140"/>
                </a:lnTo>
                <a:lnTo>
                  <a:pt x="6714066" y="1125140"/>
                </a:lnTo>
                <a:lnTo>
                  <a:pt x="6705600" y="1121568"/>
                </a:lnTo>
                <a:lnTo>
                  <a:pt x="6697133" y="1121568"/>
                </a:lnTo>
                <a:lnTo>
                  <a:pt x="6688666" y="1117996"/>
                </a:lnTo>
                <a:lnTo>
                  <a:pt x="6697133" y="1114425"/>
                </a:lnTo>
                <a:lnTo>
                  <a:pt x="6714066" y="1114425"/>
                </a:lnTo>
                <a:lnTo>
                  <a:pt x="6722533" y="1110853"/>
                </a:lnTo>
                <a:lnTo>
                  <a:pt x="6731000" y="1114425"/>
                </a:lnTo>
                <a:lnTo>
                  <a:pt x="6739466" y="1110853"/>
                </a:lnTo>
                <a:lnTo>
                  <a:pt x="6747933" y="1114425"/>
                </a:lnTo>
                <a:lnTo>
                  <a:pt x="6798733" y="1114425"/>
                </a:lnTo>
                <a:lnTo>
                  <a:pt x="6807200" y="1110853"/>
                </a:lnTo>
                <a:lnTo>
                  <a:pt x="6815666" y="1110853"/>
                </a:lnTo>
                <a:lnTo>
                  <a:pt x="6824133" y="1114425"/>
                </a:lnTo>
                <a:lnTo>
                  <a:pt x="6832600" y="1114425"/>
                </a:lnTo>
                <a:lnTo>
                  <a:pt x="6841066" y="1110853"/>
                </a:lnTo>
                <a:lnTo>
                  <a:pt x="6849533" y="1110853"/>
                </a:lnTo>
                <a:lnTo>
                  <a:pt x="6849533" y="1100137"/>
                </a:lnTo>
                <a:lnTo>
                  <a:pt x="6841066" y="1096565"/>
                </a:lnTo>
                <a:lnTo>
                  <a:pt x="6841066" y="1092993"/>
                </a:lnTo>
                <a:lnTo>
                  <a:pt x="6849533" y="1089421"/>
                </a:lnTo>
                <a:lnTo>
                  <a:pt x="6849533" y="1075134"/>
                </a:lnTo>
                <a:lnTo>
                  <a:pt x="6841066" y="1071562"/>
                </a:lnTo>
                <a:lnTo>
                  <a:pt x="6841066" y="1064418"/>
                </a:lnTo>
                <a:lnTo>
                  <a:pt x="6832600" y="1060846"/>
                </a:lnTo>
                <a:lnTo>
                  <a:pt x="6832600" y="1053703"/>
                </a:lnTo>
                <a:lnTo>
                  <a:pt x="6824133" y="1050131"/>
                </a:lnTo>
                <a:lnTo>
                  <a:pt x="6832600" y="1046559"/>
                </a:lnTo>
                <a:lnTo>
                  <a:pt x="6824133" y="1042987"/>
                </a:lnTo>
                <a:lnTo>
                  <a:pt x="6824133" y="1039415"/>
                </a:lnTo>
                <a:lnTo>
                  <a:pt x="6815666" y="1035843"/>
                </a:lnTo>
                <a:lnTo>
                  <a:pt x="6815666" y="1032271"/>
                </a:lnTo>
                <a:lnTo>
                  <a:pt x="6824133" y="1028700"/>
                </a:lnTo>
                <a:lnTo>
                  <a:pt x="6815666" y="1025128"/>
                </a:lnTo>
                <a:lnTo>
                  <a:pt x="6815666" y="1021556"/>
                </a:lnTo>
                <a:lnTo>
                  <a:pt x="6807200" y="1017984"/>
                </a:lnTo>
                <a:lnTo>
                  <a:pt x="6807200" y="1014412"/>
                </a:lnTo>
                <a:lnTo>
                  <a:pt x="6815666" y="1010840"/>
                </a:lnTo>
                <a:lnTo>
                  <a:pt x="6807200" y="1007268"/>
                </a:lnTo>
                <a:lnTo>
                  <a:pt x="6807200" y="996553"/>
                </a:lnTo>
                <a:lnTo>
                  <a:pt x="6798733" y="992981"/>
                </a:lnTo>
                <a:lnTo>
                  <a:pt x="6798733" y="985837"/>
                </a:lnTo>
                <a:lnTo>
                  <a:pt x="6790266" y="982265"/>
                </a:lnTo>
                <a:lnTo>
                  <a:pt x="6790266" y="975121"/>
                </a:lnTo>
                <a:lnTo>
                  <a:pt x="6781800" y="971550"/>
                </a:lnTo>
                <a:lnTo>
                  <a:pt x="6781800" y="967978"/>
                </a:lnTo>
                <a:lnTo>
                  <a:pt x="6790266" y="964406"/>
                </a:lnTo>
                <a:lnTo>
                  <a:pt x="6781800" y="960834"/>
                </a:lnTo>
                <a:lnTo>
                  <a:pt x="6781800" y="953690"/>
                </a:lnTo>
                <a:lnTo>
                  <a:pt x="6764866" y="946546"/>
                </a:lnTo>
                <a:lnTo>
                  <a:pt x="6773333" y="942975"/>
                </a:lnTo>
                <a:lnTo>
                  <a:pt x="6764866" y="939403"/>
                </a:lnTo>
                <a:lnTo>
                  <a:pt x="6764866" y="921543"/>
                </a:lnTo>
                <a:lnTo>
                  <a:pt x="6756400" y="917971"/>
                </a:lnTo>
                <a:lnTo>
                  <a:pt x="6756400" y="903684"/>
                </a:lnTo>
                <a:lnTo>
                  <a:pt x="6747933" y="900112"/>
                </a:lnTo>
                <a:lnTo>
                  <a:pt x="6747933" y="889396"/>
                </a:lnTo>
                <a:lnTo>
                  <a:pt x="6739466" y="885825"/>
                </a:lnTo>
                <a:lnTo>
                  <a:pt x="6739466" y="882253"/>
                </a:lnTo>
                <a:lnTo>
                  <a:pt x="6731000" y="878681"/>
                </a:lnTo>
                <a:lnTo>
                  <a:pt x="6739466" y="875109"/>
                </a:lnTo>
                <a:lnTo>
                  <a:pt x="6739466" y="867965"/>
                </a:lnTo>
                <a:lnTo>
                  <a:pt x="6722533" y="860821"/>
                </a:lnTo>
                <a:lnTo>
                  <a:pt x="6731000" y="857250"/>
                </a:lnTo>
                <a:lnTo>
                  <a:pt x="6722533" y="853678"/>
                </a:lnTo>
                <a:lnTo>
                  <a:pt x="6697133" y="853678"/>
                </a:lnTo>
                <a:lnTo>
                  <a:pt x="6688666" y="850106"/>
                </a:lnTo>
                <a:lnTo>
                  <a:pt x="6697133" y="846534"/>
                </a:lnTo>
                <a:lnTo>
                  <a:pt x="6731000" y="846534"/>
                </a:lnTo>
                <a:lnTo>
                  <a:pt x="6731000" y="842962"/>
                </a:lnTo>
                <a:lnTo>
                  <a:pt x="6722533" y="839390"/>
                </a:lnTo>
                <a:lnTo>
                  <a:pt x="6722533" y="835818"/>
                </a:lnTo>
                <a:lnTo>
                  <a:pt x="6714066" y="832246"/>
                </a:lnTo>
                <a:lnTo>
                  <a:pt x="6714066" y="828675"/>
                </a:lnTo>
                <a:lnTo>
                  <a:pt x="6705600" y="832246"/>
                </a:lnTo>
                <a:lnTo>
                  <a:pt x="6697133" y="832246"/>
                </a:lnTo>
                <a:lnTo>
                  <a:pt x="6688666" y="828675"/>
                </a:lnTo>
                <a:lnTo>
                  <a:pt x="6612466" y="828675"/>
                </a:lnTo>
                <a:lnTo>
                  <a:pt x="6604000" y="825103"/>
                </a:lnTo>
                <a:lnTo>
                  <a:pt x="6443133" y="825103"/>
                </a:lnTo>
                <a:lnTo>
                  <a:pt x="6434666" y="828675"/>
                </a:lnTo>
                <a:lnTo>
                  <a:pt x="6426199" y="825103"/>
                </a:lnTo>
                <a:lnTo>
                  <a:pt x="6417733" y="825103"/>
                </a:lnTo>
                <a:lnTo>
                  <a:pt x="6409266" y="828675"/>
                </a:lnTo>
                <a:lnTo>
                  <a:pt x="6400800" y="825103"/>
                </a:lnTo>
                <a:lnTo>
                  <a:pt x="6400800" y="821531"/>
                </a:lnTo>
                <a:lnTo>
                  <a:pt x="6375399" y="821531"/>
                </a:lnTo>
                <a:lnTo>
                  <a:pt x="6366933" y="817959"/>
                </a:lnTo>
                <a:lnTo>
                  <a:pt x="6350000" y="817959"/>
                </a:lnTo>
                <a:lnTo>
                  <a:pt x="6341533" y="821531"/>
                </a:lnTo>
                <a:lnTo>
                  <a:pt x="6324599" y="814387"/>
                </a:lnTo>
                <a:lnTo>
                  <a:pt x="6324599" y="817959"/>
                </a:lnTo>
                <a:lnTo>
                  <a:pt x="6316133" y="821531"/>
                </a:lnTo>
                <a:lnTo>
                  <a:pt x="6290733" y="821531"/>
                </a:lnTo>
                <a:lnTo>
                  <a:pt x="6273800" y="828675"/>
                </a:lnTo>
                <a:lnTo>
                  <a:pt x="6256866" y="828675"/>
                </a:lnTo>
                <a:lnTo>
                  <a:pt x="6248400" y="825103"/>
                </a:lnTo>
                <a:lnTo>
                  <a:pt x="6239933" y="825103"/>
                </a:lnTo>
                <a:lnTo>
                  <a:pt x="6231466" y="821531"/>
                </a:lnTo>
                <a:close/>
              </a:path>
            </a:pathLst>
          </a:custGeom>
          <a:solidFill>
            <a:srgbClr val="9970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1794933" cy="1250156"/>
          </a:xfrm>
          <a:custGeom>
            <a:avLst/>
            <a:gdLst/>
            <a:ahLst/>
            <a:cxnLst/>
            <a:rect l="l" t="t" r="r" b="b"/>
            <a:pathLst>
              <a:path w="1794933" h="1250156">
                <a:moveTo>
                  <a:pt x="0" y="0"/>
                </a:moveTo>
                <a:moveTo>
                  <a:pt x="1667933" y="817959"/>
                </a:moveTo>
                <a:lnTo>
                  <a:pt x="1659466" y="821531"/>
                </a:lnTo>
                <a:lnTo>
                  <a:pt x="1651000" y="821531"/>
                </a:lnTo>
                <a:lnTo>
                  <a:pt x="1651000" y="825103"/>
                </a:lnTo>
                <a:lnTo>
                  <a:pt x="1659466" y="825103"/>
                </a:lnTo>
                <a:lnTo>
                  <a:pt x="1667933" y="821531"/>
                </a:lnTo>
                <a:lnTo>
                  <a:pt x="1684866" y="828675"/>
                </a:lnTo>
                <a:lnTo>
                  <a:pt x="1684866" y="832246"/>
                </a:lnTo>
                <a:lnTo>
                  <a:pt x="1676400" y="835818"/>
                </a:lnTo>
                <a:lnTo>
                  <a:pt x="1667933" y="835818"/>
                </a:lnTo>
                <a:lnTo>
                  <a:pt x="1659466" y="839390"/>
                </a:lnTo>
                <a:lnTo>
                  <a:pt x="1651000" y="839390"/>
                </a:lnTo>
                <a:lnTo>
                  <a:pt x="1642533" y="842962"/>
                </a:lnTo>
                <a:lnTo>
                  <a:pt x="1634066" y="839390"/>
                </a:lnTo>
                <a:lnTo>
                  <a:pt x="1625600" y="842962"/>
                </a:lnTo>
                <a:lnTo>
                  <a:pt x="1617133" y="839390"/>
                </a:lnTo>
                <a:lnTo>
                  <a:pt x="1600200" y="839390"/>
                </a:lnTo>
                <a:lnTo>
                  <a:pt x="1591733" y="842962"/>
                </a:lnTo>
                <a:lnTo>
                  <a:pt x="1583266" y="839390"/>
                </a:lnTo>
                <a:lnTo>
                  <a:pt x="1583266" y="835818"/>
                </a:lnTo>
                <a:lnTo>
                  <a:pt x="1566333" y="835818"/>
                </a:lnTo>
                <a:lnTo>
                  <a:pt x="1566333" y="839390"/>
                </a:lnTo>
                <a:lnTo>
                  <a:pt x="1557866" y="842962"/>
                </a:lnTo>
                <a:lnTo>
                  <a:pt x="1549400" y="839390"/>
                </a:lnTo>
                <a:lnTo>
                  <a:pt x="1540933" y="839390"/>
                </a:lnTo>
                <a:lnTo>
                  <a:pt x="1532466" y="835818"/>
                </a:lnTo>
                <a:lnTo>
                  <a:pt x="1515533" y="835818"/>
                </a:lnTo>
                <a:lnTo>
                  <a:pt x="1515533" y="839390"/>
                </a:lnTo>
                <a:lnTo>
                  <a:pt x="1507066" y="842962"/>
                </a:lnTo>
                <a:lnTo>
                  <a:pt x="1464733" y="842962"/>
                </a:lnTo>
                <a:lnTo>
                  <a:pt x="1456266" y="839390"/>
                </a:lnTo>
                <a:lnTo>
                  <a:pt x="1447800" y="839390"/>
                </a:lnTo>
                <a:lnTo>
                  <a:pt x="1439333" y="835818"/>
                </a:lnTo>
                <a:lnTo>
                  <a:pt x="1430866" y="835818"/>
                </a:lnTo>
                <a:lnTo>
                  <a:pt x="1422400" y="839390"/>
                </a:lnTo>
                <a:lnTo>
                  <a:pt x="1405466" y="839390"/>
                </a:lnTo>
                <a:lnTo>
                  <a:pt x="1397000" y="842962"/>
                </a:lnTo>
                <a:lnTo>
                  <a:pt x="1388533" y="839390"/>
                </a:lnTo>
                <a:lnTo>
                  <a:pt x="1388533" y="835818"/>
                </a:lnTo>
                <a:lnTo>
                  <a:pt x="1371600" y="835818"/>
                </a:lnTo>
                <a:lnTo>
                  <a:pt x="1363133" y="839390"/>
                </a:lnTo>
                <a:lnTo>
                  <a:pt x="1329266" y="839390"/>
                </a:lnTo>
                <a:lnTo>
                  <a:pt x="1320799" y="835818"/>
                </a:lnTo>
                <a:lnTo>
                  <a:pt x="1270000" y="835818"/>
                </a:lnTo>
                <a:lnTo>
                  <a:pt x="1261533" y="839390"/>
                </a:lnTo>
                <a:lnTo>
                  <a:pt x="1253066" y="839390"/>
                </a:lnTo>
                <a:lnTo>
                  <a:pt x="1244599" y="835818"/>
                </a:lnTo>
                <a:lnTo>
                  <a:pt x="1210733" y="835818"/>
                </a:lnTo>
                <a:lnTo>
                  <a:pt x="1202266" y="839390"/>
                </a:lnTo>
                <a:lnTo>
                  <a:pt x="1193800" y="835818"/>
                </a:lnTo>
                <a:lnTo>
                  <a:pt x="1168400" y="835818"/>
                </a:lnTo>
                <a:lnTo>
                  <a:pt x="1159933" y="839390"/>
                </a:lnTo>
                <a:lnTo>
                  <a:pt x="1151466" y="839390"/>
                </a:lnTo>
                <a:lnTo>
                  <a:pt x="1134533" y="846534"/>
                </a:lnTo>
                <a:lnTo>
                  <a:pt x="1126066" y="842962"/>
                </a:lnTo>
                <a:lnTo>
                  <a:pt x="1117600" y="842962"/>
                </a:lnTo>
                <a:lnTo>
                  <a:pt x="1109133" y="839390"/>
                </a:lnTo>
                <a:lnTo>
                  <a:pt x="1109133" y="835818"/>
                </a:lnTo>
                <a:lnTo>
                  <a:pt x="1100666" y="832246"/>
                </a:lnTo>
                <a:lnTo>
                  <a:pt x="1092200" y="832246"/>
                </a:lnTo>
                <a:lnTo>
                  <a:pt x="1083733" y="828675"/>
                </a:lnTo>
                <a:lnTo>
                  <a:pt x="1083733" y="825103"/>
                </a:lnTo>
                <a:lnTo>
                  <a:pt x="1083733" y="832246"/>
                </a:lnTo>
                <a:lnTo>
                  <a:pt x="1075266" y="835818"/>
                </a:lnTo>
                <a:lnTo>
                  <a:pt x="1049866" y="835818"/>
                </a:lnTo>
                <a:lnTo>
                  <a:pt x="1041400" y="832246"/>
                </a:lnTo>
                <a:lnTo>
                  <a:pt x="1032933" y="835818"/>
                </a:lnTo>
                <a:lnTo>
                  <a:pt x="1024466" y="832246"/>
                </a:lnTo>
                <a:lnTo>
                  <a:pt x="1024466" y="828675"/>
                </a:lnTo>
                <a:lnTo>
                  <a:pt x="1024466" y="835818"/>
                </a:lnTo>
                <a:lnTo>
                  <a:pt x="1007533" y="842962"/>
                </a:lnTo>
                <a:lnTo>
                  <a:pt x="999066" y="839390"/>
                </a:lnTo>
                <a:lnTo>
                  <a:pt x="990600" y="839390"/>
                </a:lnTo>
                <a:lnTo>
                  <a:pt x="982133" y="842962"/>
                </a:lnTo>
                <a:lnTo>
                  <a:pt x="973666" y="842962"/>
                </a:lnTo>
                <a:lnTo>
                  <a:pt x="965200" y="839390"/>
                </a:lnTo>
                <a:lnTo>
                  <a:pt x="956733" y="839390"/>
                </a:lnTo>
                <a:lnTo>
                  <a:pt x="948266" y="842962"/>
                </a:lnTo>
                <a:lnTo>
                  <a:pt x="965200" y="850106"/>
                </a:lnTo>
                <a:lnTo>
                  <a:pt x="956733" y="853678"/>
                </a:lnTo>
                <a:lnTo>
                  <a:pt x="889000" y="853678"/>
                </a:lnTo>
                <a:lnTo>
                  <a:pt x="880533" y="857250"/>
                </a:lnTo>
                <a:lnTo>
                  <a:pt x="863600" y="857250"/>
                </a:lnTo>
                <a:lnTo>
                  <a:pt x="863600" y="860821"/>
                </a:lnTo>
                <a:lnTo>
                  <a:pt x="872066" y="860821"/>
                </a:lnTo>
                <a:lnTo>
                  <a:pt x="880533" y="857250"/>
                </a:lnTo>
                <a:lnTo>
                  <a:pt x="889000" y="860821"/>
                </a:lnTo>
                <a:lnTo>
                  <a:pt x="889000" y="867965"/>
                </a:lnTo>
                <a:lnTo>
                  <a:pt x="880533" y="871537"/>
                </a:lnTo>
                <a:lnTo>
                  <a:pt x="897466" y="871537"/>
                </a:lnTo>
                <a:lnTo>
                  <a:pt x="905933" y="875109"/>
                </a:lnTo>
                <a:lnTo>
                  <a:pt x="905933" y="878681"/>
                </a:lnTo>
                <a:lnTo>
                  <a:pt x="897466" y="882253"/>
                </a:lnTo>
                <a:lnTo>
                  <a:pt x="872066" y="882253"/>
                </a:lnTo>
                <a:lnTo>
                  <a:pt x="863600" y="885825"/>
                </a:lnTo>
                <a:lnTo>
                  <a:pt x="855133" y="885825"/>
                </a:lnTo>
                <a:lnTo>
                  <a:pt x="863600" y="885825"/>
                </a:lnTo>
                <a:lnTo>
                  <a:pt x="880533" y="892968"/>
                </a:lnTo>
                <a:lnTo>
                  <a:pt x="880533" y="900112"/>
                </a:lnTo>
                <a:lnTo>
                  <a:pt x="889000" y="896540"/>
                </a:lnTo>
                <a:lnTo>
                  <a:pt x="897466" y="900112"/>
                </a:lnTo>
                <a:lnTo>
                  <a:pt x="922866" y="900112"/>
                </a:lnTo>
                <a:lnTo>
                  <a:pt x="939799" y="907256"/>
                </a:lnTo>
                <a:lnTo>
                  <a:pt x="931333" y="910828"/>
                </a:lnTo>
                <a:lnTo>
                  <a:pt x="905933" y="910828"/>
                </a:lnTo>
                <a:lnTo>
                  <a:pt x="905933" y="914400"/>
                </a:lnTo>
                <a:lnTo>
                  <a:pt x="914400" y="917971"/>
                </a:lnTo>
                <a:lnTo>
                  <a:pt x="905933" y="921543"/>
                </a:lnTo>
                <a:lnTo>
                  <a:pt x="897466" y="921543"/>
                </a:lnTo>
                <a:lnTo>
                  <a:pt x="889000" y="925115"/>
                </a:lnTo>
                <a:lnTo>
                  <a:pt x="855133" y="925115"/>
                </a:lnTo>
                <a:lnTo>
                  <a:pt x="872066" y="932259"/>
                </a:lnTo>
                <a:lnTo>
                  <a:pt x="880533" y="932259"/>
                </a:lnTo>
                <a:lnTo>
                  <a:pt x="889000" y="935831"/>
                </a:lnTo>
                <a:lnTo>
                  <a:pt x="880533" y="939403"/>
                </a:lnTo>
                <a:lnTo>
                  <a:pt x="880533" y="942975"/>
                </a:lnTo>
                <a:lnTo>
                  <a:pt x="872066" y="946546"/>
                </a:lnTo>
                <a:lnTo>
                  <a:pt x="846666" y="946546"/>
                </a:lnTo>
                <a:lnTo>
                  <a:pt x="846666" y="950118"/>
                </a:lnTo>
                <a:lnTo>
                  <a:pt x="863600" y="950118"/>
                </a:lnTo>
                <a:lnTo>
                  <a:pt x="872066" y="946546"/>
                </a:lnTo>
                <a:lnTo>
                  <a:pt x="880533" y="950118"/>
                </a:lnTo>
                <a:lnTo>
                  <a:pt x="880533" y="957262"/>
                </a:lnTo>
                <a:lnTo>
                  <a:pt x="872066" y="960834"/>
                </a:lnTo>
                <a:lnTo>
                  <a:pt x="872066" y="967978"/>
                </a:lnTo>
                <a:lnTo>
                  <a:pt x="863600" y="971550"/>
                </a:lnTo>
                <a:lnTo>
                  <a:pt x="863600" y="978693"/>
                </a:lnTo>
                <a:lnTo>
                  <a:pt x="872066" y="982265"/>
                </a:lnTo>
                <a:lnTo>
                  <a:pt x="872066" y="989409"/>
                </a:lnTo>
                <a:lnTo>
                  <a:pt x="880533" y="992981"/>
                </a:lnTo>
                <a:lnTo>
                  <a:pt x="880533" y="996553"/>
                </a:lnTo>
                <a:lnTo>
                  <a:pt x="872066" y="1000125"/>
                </a:lnTo>
                <a:lnTo>
                  <a:pt x="855133" y="1000125"/>
                </a:lnTo>
                <a:lnTo>
                  <a:pt x="846666" y="1003696"/>
                </a:lnTo>
                <a:lnTo>
                  <a:pt x="838200" y="1003696"/>
                </a:lnTo>
                <a:lnTo>
                  <a:pt x="846666" y="1003696"/>
                </a:lnTo>
                <a:lnTo>
                  <a:pt x="855133" y="1007268"/>
                </a:lnTo>
                <a:lnTo>
                  <a:pt x="846666" y="1010840"/>
                </a:lnTo>
                <a:lnTo>
                  <a:pt x="846666" y="1014412"/>
                </a:lnTo>
                <a:lnTo>
                  <a:pt x="863600" y="1021556"/>
                </a:lnTo>
                <a:lnTo>
                  <a:pt x="855133" y="1025128"/>
                </a:lnTo>
                <a:lnTo>
                  <a:pt x="846666" y="1025128"/>
                </a:lnTo>
                <a:lnTo>
                  <a:pt x="838200" y="1028700"/>
                </a:lnTo>
                <a:lnTo>
                  <a:pt x="829733" y="1028700"/>
                </a:lnTo>
                <a:lnTo>
                  <a:pt x="838200" y="1032271"/>
                </a:lnTo>
                <a:lnTo>
                  <a:pt x="838200" y="1035843"/>
                </a:lnTo>
                <a:lnTo>
                  <a:pt x="846666" y="1035843"/>
                </a:lnTo>
                <a:lnTo>
                  <a:pt x="855133" y="1039415"/>
                </a:lnTo>
                <a:lnTo>
                  <a:pt x="872066" y="1039415"/>
                </a:lnTo>
                <a:lnTo>
                  <a:pt x="880533" y="1042987"/>
                </a:lnTo>
                <a:lnTo>
                  <a:pt x="880533" y="1046559"/>
                </a:lnTo>
                <a:lnTo>
                  <a:pt x="872066" y="1050131"/>
                </a:lnTo>
                <a:lnTo>
                  <a:pt x="897466" y="1060846"/>
                </a:lnTo>
                <a:lnTo>
                  <a:pt x="889000" y="1064418"/>
                </a:lnTo>
                <a:lnTo>
                  <a:pt x="880533" y="1064418"/>
                </a:lnTo>
                <a:lnTo>
                  <a:pt x="863600" y="1071562"/>
                </a:lnTo>
                <a:lnTo>
                  <a:pt x="855133" y="1067990"/>
                </a:lnTo>
                <a:lnTo>
                  <a:pt x="855133" y="1078706"/>
                </a:lnTo>
                <a:lnTo>
                  <a:pt x="872066" y="1085850"/>
                </a:lnTo>
                <a:lnTo>
                  <a:pt x="872066" y="1089421"/>
                </a:lnTo>
                <a:lnTo>
                  <a:pt x="880533" y="1089421"/>
                </a:lnTo>
                <a:lnTo>
                  <a:pt x="889000" y="1092993"/>
                </a:lnTo>
                <a:lnTo>
                  <a:pt x="872066" y="1100137"/>
                </a:lnTo>
                <a:lnTo>
                  <a:pt x="846666" y="1100137"/>
                </a:lnTo>
                <a:lnTo>
                  <a:pt x="838200" y="1103709"/>
                </a:lnTo>
                <a:lnTo>
                  <a:pt x="829733" y="1103709"/>
                </a:lnTo>
                <a:lnTo>
                  <a:pt x="821266" y="1107281"/>
                </a:lnTo>
                <a:lnTo>
                  <a:pt x="804333" y="1107281"/>
                </a:lnTo>
                <a:lnTo>
                  <a:pt x="812800" y="1110853"/>
                </a:lnTo>
                <a:lnTo>
                  <a:pt x="821266" y="1107281"/>
                </a:lnTo>
                <a:lnTo>
                  <a:pt x="829733" y="1107281"/>
                </a:lnTo>
                <a:lnTo>
                  <a:pt x="838200" y="1110853"/>
                </a:lnTo>
                <a:lnTo>
                  <a:pt x="855133" y="1110853"/>
                </a:lnTo>
                <a:lnTo>
                  <a:pt x="863600" y="1114425"/>
                </a:lnTo>
                <a:lnTo>
                  <a:pt x="863600" y="1128712"/>
                </a:lnTo>
                <a:lnTo>
                  <a:pt x="855133" y="1132284"/>
                </a:lnTo>
                <a:lnTo>
                  <a:pt x="838200" y="1132284"/>
                </a:lnTo>
                <a:lnTo>
                  <a:pt x="821266" y="1139428"/>
                </a:lnTo>
                <a:lnTo>
                  <a:pt x="821266" y="1146571"/>
                </a:lnTo>
                <a:lnTo>
                  <a:pt x="829733" y="1150143"/>
                </a:lnTo>
                <a:lnTo>
                  <a:pt x="838200" y="1150143"/>
                </a:lnTo>
                <a:lnTo>
                  <a:pt x="846666" y="1153715"/>
                </a:lnTo>
                <a:lnTo>
                  <a:pt x="838200" y="1157287"/>
                </a:lnTo>
                <a:lnTo>
                  <a:pt x="838200" y="1160859"/>
                </a:lnTo>
                <a:lnTo>
                  <a:pt x="846666" y="1164431"/>
                </a:lnTo>
                <a:lnTo>
                  <a:pt x="846666" y="1168003"/>
                </a:lnTo>
                <a:lnTo>
                  <a:pt x="821266" y="1178718"/>
                </a:lnTo>
                <a:lnTo>
                  <a:pt x="821266" y="1185862"/>
                </a:lnTo>
                <a:lnTo>
                  <a:pt x="838200" y="1193006"/>
                </a:lnTo>
                <a:lnTo>
                  <a:pt x="846666" y="1193006"/>
                </a:lnTo>
                <a:lnTo>
                  <a:pt x="863600" y="1200150"/>
                </a:lnTo>
                <a:lnTo>
                  <a:pt x="880533" y="1200150"/>
                </a:lnTo>
                <a:lnTo>
                  <a:pt x="897466" y="1207293"/>
                </a:lnTo>
                <a:lnTo>
                  <a:pt x="889000" y="1210865"/>
                </a:lnTo>
                <a:lnTo>
                  <a:pt x="889000" y="1214437"/>
                </a:lnTo>
                <a:lnTo>
                  <a:pt x="872066" y="1221581"/>
                </a:lnTo>
                <a:lnTo>
                  <a:pt x="863600" y="1221581"/>
                </a:lnTo>
                <a:lnTo>
                  <a:pt x="863600" y="1225153"/>
                </a:lnTo>
                <a:lnTo>
                  <a:pt x="855133" y="1228725"/>
                </a:lnTo>
                <a:lnTo>
                  <a:pt x="846666" y="1228725"/>
                </a:lnTo>
                <a:lnTo>
                  <a:pt x="838200" y="1232296"/>
                </a:lnTo>
                <a:lnTo>
                  <a:pt x="829733" y="1228725"/>
                </a:lnTo>
                <a:lnTo>
                  <a:pt x="829733" y="1232296"/>
                </a:lnTo>
                <a:lnTo>
                  <a:pt x="821266" y="1235868"/>
                </a:lnTo>
                <a:lnTo>
                  <a:pt x="846666" y="1235868"/>
                </a:lnTo>
                <a:lnTo>
                  <a:pt x="855133" y="1239440"/>
                </a:lnTo>
                <a:lnTo>
                  <a:pt x="872066" y="1239440"/>
                </a:lnTo>
                <a:lnTo>
                  <a:pt x="880533" y="1235868"/>
                </a:lnTo>
                <a:lnTo>
                  <a:pt x="889000" y="1239440"/>
                </a:lnTo>
                <a:lnTo>
                  <a:pt x="939799" y="1239440"/>
                </a:lnTo>
                <a:lnTo>
                  <a:pt x="948266" y="1243012"/>
                </a:lnTo>
                <a:lnTo>
                  <a:pt x="1117600" y="1243012"/>
                </a:lnTo>
                <a:lnTo>
                  <a:pt x="1126066" y="1246584"/>
                </a:lnTo>
                <a:lnTo>
                  <a:pt x="1168400" y="1246584"/>
                </a:lnTo>
                <a:lnTo>
                  <a:pt x="1176866" y="1243012"/>
                </a:lnTo>
                <a:lnTo>
                  <a:pt x="1244599" y="1243012"/>
                </a:lnTo>
                <a:lnTo>
                  <a:pt x="1253066" y="1246584"/>
                </a:lnTo>
                <a:lnTo>
                  <a:pt x="1261533" y="1246584"/>
                </a:lnTo>
                <a:lnTo>
                  <a:pt x="1270000" y="1243012"/>
                </a:lnTo>
                <a:lnTo>
                  <a:pt x="1439333" y="1243012"/>
                </a:lnTo>
                <a:lnTo>
                  <a:pt x="1447800" y="1246584"/>
                </a:lnTo>
                <a:lnTo>
                  <a:pt x="1456266" y="1243012"/>
                </a:lnTo>
                <a:lnTo>
                  <a:pt x="1464733" y="1243012"/>
                </a:lnTo>
                <a:lnTo>
                  <a:pt x="1473200" y="1246584"/>
                </a:lnTo>
                <a:lnTo>
                  <a:pt x="1523999" y="1246584"/>
                </a:lnTo>
                <a:lnTo>
                  <a:pt x="1549400" y="1235868"/>
                </a:lnTo>
                <a:lnTo>
                  <a:pt x="1557866" y="1235868"/>
                </a:lnTo>
                <a:lnTo>
                  <a:pt x="1566333" y="1239440"/>
                </a:lnTo>
                <a:lnTo>
                  <a:pt x="1642533" y="1239440"/>
                </a:lnTo>
                <a:lnTo>
                  <a:pt x="1651000" y="1243012"/>
                </a:lnTo>
                <a:lnTo>
                  <a:pt x="1659466" y="1243012"/>
                </a:lnTo>
                <a:lnTo>
                  <a:pt x="1676400" y="1250156"/>
                </a:lnTo>
                <a:lnTo>
                  <a:pt x="1693333" y="1250156"/>
                </a:lnTo>
                <a:lnTo>
                  <a:pt x="1701800" y="1246584"/>
                </a:lnTo>
                <a:lnTo>
                  <a:pt x="1710266" y="1250156"/>
                </a:lnTo>
                <a:lnTo>
                  <a:pt x="1718733" y="1250156"/>
                </a:lnTo>
                <a:lnTo>
                  <a:pt x="1727200" y="1246584"/>
                </a:lnTo>
                <a:lnTo>
                  <a:pt x="1718733" y="1243012"/>
                </a:lnTo>
                <a:lnTo>
                  <a:pt x="1701800" y="1243012"/>
                </a:lnTo>
                <a:lnTo>
                  <a:pt x="1693333" y="1239440"/>
                </a:lnTo>
                <a:lnTo>
                  <a:pt x="1701800" y="1235868"/>
                </a:lnTo>
                <a:lnTo>
                  <a:pt x="1676400" y="1235868"/>
                </a:lnTo>
                <a:lnTo>
                  <a:pt x="1667933" y="1232296"/>
                </a:lnTo>
                <a:lnTo>
                  <a:pt x="1642533" y="1232296"/>
                </a:lnTo>
                <a:lnTo>
                  <a:pt x="1634066" y="1228725"/>
                </a:lnTo>
                <a:lnTo>
                  <a:pt x="1625600" y="1232296"/>
                </a:lnTo>
                <a:lnTo>
                  <a:pt x="1574800" y="1232296"/>
                </a:lnTo>
                <a:lnTo>
                  <a:pt x="1566333" y="1228725"/>
                </a:lnTo>
                <a:lnTo>
                  <a:pt x="1574800" y="1225153"/>
                </a:lnTo>
                <a:lnTo>
                  <a:pt x="1583266" y="1225153"/>
                </a:lnTo>
                <a:lnTo>
                  <a:pt x="1566333" y="1218009"/>
                </a:lnTo>
                <a:lnTo>
                  <a:pt x="1574800" y="1214437"/>
                </a:lnTo>
                <a:lnTo>
                  <a:pt x="1583266" y="1214437"/>
                </a:lnTo>
                <a:lnTo>
                  <a:pt x="1591733" y="1210865"/>
                </a:lnTo>
                <a:lnTo>
                  <a:pt x="1600200" y="1214437"/>
                </a:lnTo>
                <a:lnTo>
                  <a:pt x="1608666" y="1210865"/>
                </a:lnTo>
                <a:lnTo>
                  <a:pt x="1617133" y="1214437"/>
                </a:lnTo>
                <a:lnTo>
                  <a:pt x="1642533" y="1214437"/>
                </a:lnTo>
                <a:lnTo>
                  <a:pt x="1651000" y="1218009"/>
                </a:lnTo>
                <a:lnTo>
                  <a:pt x="1684866" y="1218009"/>
                </a:lnTo>
                <a:lnTo>
                  <a:pt x="1693333" y="1221581"/>
                </a:lnTo>
                <a:lnTo>
                  <a:pt x="1701800" y="1221581"/>
                </a:lnTo>
                <a:lnTo>
                  <a:pt x="1710266" y="1218009"/>
                </a:lnTo>
                <a:lnTo>
                  <a:pt x="1701800" y="1218009"/>
                </a:lnTo>
                <a:lnTo>
                  <a:pt x="1693333" y="1214437"/>
                </a:lnTo>
                <a:lnTo>
                  <a:pt x="1718733" y="1203721"/>
                </a:lnTo>
                <a:lnTo>
                  <a:pt x="1727200" y="1207293"/>
                </a:lnTo>
                <a:lnTo>
                  <a:pt x="1735666" y="1203721"/>
                </a:lnTo>
                <a:lnTo>
                  <a:pt x="1718733" y="1196578"/>
                </a:lnTo>
                <a:lnTo>
                  <a:pt x="1744133" y="1185862"/>
                </a:lnTo>
                <a:lnTo>
                  <a:pt x="1769533" y="1185862"/>
                </a:lnTo>
                <a:lnTo>
                  <a:pt x="1778000" y="1182290"/>
                </a:lnTo>
                <a:lnTo>
                  <a:pt x="1794933" y="1182290"/>
                </a:lnTo>
                <a:lnTo>
                  <a:pt x="1769533" y="1182290"/>
                </a:lnTo>
                <a:lnTo>
                  <a:pt x="1761066" y="1178718"/>
                </a:lnTo>
                <a:lnTo>
                  <a:pt x="1752600" y="1182290"/>
                </a:lnTo>
                <a:lnTo>
                  <a:pt x="1735666" y="1182290"/>
                </a:lnTo>
                <a:lnTo>
                  <a:pt x="1727200" y="1178718"/>
                </a:lnTo>
                <a:lnTo>
                  <a:pt x="1735666" y="1175146"/>
                </a:lnTo>
                <a:lnTo>
                  <a:pt x="1727200" y="1171575"/>
                </a:lnTo>
                <a:lnTo>
                  <a:pt x="1735666" y="1168003"/>
                </a:lnTo>
                <a:lnTo>
                  <a:pt x="1718733" y="1160859"/>
                </a:lnTo>
                <a:lnTo>
                  <a:pt x="1718733" y="1153715"/>
                </a:lnTo>
                <a:lnTo>
                  <a:pt x="1727200" y="1150143"/>
                </a:lnTo>
                <a:lnTo>
                  <a:pt x="1727200" y="1146571"/>
                </a:lnTo>
                <a:lnTo>
                  <a:pt x="1735666" y="1143000"/>
                </a:lnTo>
                <a:lnTo>
                  <a:pt x="1735666" y="1121568"/>
                </a:lnTo>
                <a:lnTo>
                  <a:pt x="1718733" y="1121568"/>
                </a:lnTo>
                <a:lnTo>
                  <a:pt x="1710266" y="1117996"/>
                </a:lnTo>
                <a:lnTo>
                  <a:pt x="1735666" y="1107281"/>
                </a:lnTo>
                <a:lnTo>
                  <a:pt x="1735666" y="1100137"/>
                </a:lnTo>
                <a:lnTo>
                  <a:pt x="1718733" y="1092993"/>
                </a:lnTo>
                <a:lnTo>
                  <a:pt x="1718733" y="1082278"/>
                </a:lnTo>
                <a:lnTo>
                  <a:pt x="1727200" y="1078706"/>
                </a:lnTo>
                <a:lnTo>
                  <a:pt x="1735666" y="1078706"/>
                </a:lnTo>
                <a:lnTo>
                  <a:pt x="1735666" y="1067990"/>
                </a:lnTo>
                <a:lnTo>
                  <a:pt x="1744133" y="1064418"/>
                </a:lnTo>
                <a:lnTo>
                  <a:pt x="1735666" y="1060846"/>
                </a:lnTo>
                <a:lnTo>
                  <a:pt x="1735666" y="1057275"/>
                </a:lnTo>
                <a:lnTo>
                  <a:pt x="1718733" y="1050131"/>
                </a:lnTo>
                <a:lnTo>
                  <a:pt x="1727200" y="1046559"/>
                </a:lnTo>
                <a:lnTo>
                  <a:pt x="1718733" y="1042987"/>
                </a:lnTo>
                <a:lnTo>
                  <a:pt x="1727200" y="1039415"/>
                </a:lnTo>
                <a:lnTo>
                  <a:pt x="1718733" y="1035843"/>
                </a:lnTo>
                <a:lnTo>
                  <a:pt x="1718733" y="1032271"/>
                </a:lnTo>
                <a:lnTo>
                  <a:pt x="1727200" y="1028700"/>
                </a:lnTo>
                <a:lnTo>
                  <a:pt x="1727200" y="1017984"/>
                </a:lnTo>
                <a:lnTo>
                  <a:pt x="1710266" y="1010840"/>
                </a:lnTo>
                <a:lnTo>
                  <a:pt x="1727200" y="1003696"/>
                </a:lnTo>
                <a:lnTo>
                  <a:pt x="1727200" y="996553"/>
                </a:lnTo>
                <a:lnTo>
                  <a:pt x="1718733" y="992981"/>
                </a:lnTo>
                <a:lnTo>
                  <a:pt x="1718733" y="989409"/>
                </a:lnTo>
                <a:lnTo>
                  <a:pt x="1727200" y="985837"/>
                </a:lnTo>
                <a:lnTo>
                  <a:pt x="1735666" y="985837"/>
                </a:lnTo>
                <a:lnTo>
                  <a:pt x="1735666" y="978693"/>
                </a:lnTo>
                <a:lnTo>
                  <a:pt x="1727200" y="975121"/>
                </a:lnTo>
                <a:lnTo>
                  <a:pt x="1727200" y="971550"/>
                </a:lnTo>
                <a:lnTo>
                  <a:pt x="1718733" y="967978"/>
                </a:lnTo>
                <a:lnTo>
                  <a:pt x="1718733" y="964406"/>
                </a:lnTo>
                <a:lnTo>
                  <a:pt x="1710266" y="960834"/>
                </a:lnTo>
                <a:lnTo>
                  <a:pt x="1718733" y="957262"/>
                </a:lnTo>
                <a:lnTo>
                  <a:pt x="1710266" y="953690"/>
                </a:lnTo>
                <a:lnTo>
                  <a:pt x="1718733" y="950118"/>
                </a:lnTo>
                <a:lnTo>
                  <a:pt x="1718733" y="946546"/>
                </a:lnTo>
                <a:lnTo>
                  <a:pt x="1710266" y="942975"/>
                </a:lnTo>
                <a:lnTo>
                  <a:pt x="1710266" y="939403"/>
                </a:lnTo>
                <a:lnTo>
                  <a:pt x="1727200" y="932259"/>
                </a:lnTo>
                <a:lnTo>
                  <a:pt x="1718733" y="928687"/>
                </a:lnTo>
                <a:lnTo>
                  <a:pt x="1718733" y="925115"/>
                </a:lnTo>
                <a:lnTo>
                  <a:pt x="1727200" y="921543"/>
                </a:lnTo>
                <a:lnTo>
                  <a:pt x="1727200" y="917971"/>
                </a:lnTo>
                <a:lnTo>
                  <a:pt x="1718733" y="914400"/>
                </a:lnTo>
                <a:lnTo>
                  <a:pt x="1718733" y="896540"/>
                </a:lnTo>
                <a:lnTo>
                  <a:pt x="1727200" y="892968"/>
                </a:lnTo>
                <a:lnTo>
                  <a:pt x="1727200" y="885825"/>
                </a:lnTo>
                <a:lnTo>
                  <a:pt x="1718733" y="885825"/>
                </a:lnTo>
                <a:lnTo>
                  <a:pt x="1710266" y="882253"/>
                </a:lnTo>
                <a:lnTo>
                  <a:pt x="1710266" y="875109"/>
                </a:lnTo>
                <a:lnTo>
                  <a:pt x="1718733" y="871537"/>
                </a:lnTo>
                <a:lnTo>
                  <a:pt x="1718733" y="864393"/>
                </a:lnTo>
                <a:lnTo>
                  <a:pt x="1727200" y="860821"/>
                </a:lnTo>
                <a:lnTo>
                  <a:pt x="1727200" y="857250"/>
                </a:lnTo>
                <a:lnTo>
                  <a:pt x="1710266" y="857250"/>
                </a:lnTo>
                <a:lnTo>
                  <a:pt x="1701800" y="853678"/>
                </a:lnTo>
                <a:lnTo>
                  <a:pt x="1710266" y="850106"/>
                </a:lnTo>
                <a:lnTo>
                  <a:pt x="1727200" y="850106"/>
                </a:lnTo>
                <a:lnTo>
                  <a:pt x="1727200" y="846534"/>
                </a:lnTo>
                <a:lnTo>
                  <a:pt x="1718733" y="846534"/>
                </a:lnTo>
                <a:lnTo>
                  <a:pt x="1710266" y="842962"/>
                </a:lnTo>
                <a:lnTo>
                  <a:pt x="1710266" y="835818"/>
                </a:lnTo>
                <a:lnTo>
                  <a:pt x="1701800" y="832246"/>
                </a:lnTo>
                <a:lnTo>
                  <a:pt x="1701800" y="821531"/>
                </a:lnTo>
                <a:lnTo>
                  <a:pt x="1676400" y="821531"/>
                </a:lnTo>
                <a:close/>
              </a:path>
            </a:pathLst>
          </a:custGeom>
          <a:solidFill>
            <a:srgbClr val="A47A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Freeform 32"/>
          <p:cNvSpPr/>
          <p:nvPr/>
        </p:nvSpPr>
        <p:spPr>
          <a:xfrm>
            <a:off x="0" y="0"/>
            <a:ext cx="5207000" cy="1246584"/>
          </a:xfrm>
          <a:custGeom>
            <a:avLst/>
            <a:gdLst/>
            <a:ahLst/>
            <a:cxnLst/>
            <a:rect l="l" t="t" r="r" b="b"/>
            <a:pathLst>
              <a:path w="5207000" h="1246584">
                <a:moveTo>
                  <a:pt x="0" y="0"/>
                </a:moveTo>
                <a:moveTo>
                  <a:pt x="4478866" y="835818"/>
                </a:moveTo>
                <a:lnTo>
                  <a:pt x="4487333" y="839390"/>
                </a:lnTo>
                <a:lnTo>
                  <a:pt x="4487333" y="842962"/>
                </a:lnTo>
                <a:lnTo>
                  <a:pt x="4478866" y="846534"/>
                </a:lnTo>
                <a:lnTo>
                  <a:pt x="4495799" y="853678"/>
                </a:lnTo>
                <a:lnTo>
                  <a:pt x="4487333" y="857250"/>
                </a:lnTo>
                <a:lnTo>
                  <a:pt x="4470400" y="857250"/>
                </a:lnTo>
                <a:lnTo>
                  <a:pt x="4453466" y="850106"/>
                </a:lnTo>
                <a:lnTo>
                  <a:pt x="4428066" y="850106"/>
                </a:lnTo>
                <a:lnTo>
                  <a:pt x="4419600" y="853678"/>
                </a:lnTo>
                <a:lnTo>
                  <a:pt x="4411133" y="850106"/>
                </a:lnTo>
                <a:lnTo>
                  <a:pt x="4411133" y="842962"/>
                </a:lnTo>
                <a:lnTo>
                  <a:pt x="4368800" y="842962"/>
                </a:lnTo>
                <a:lnTo>
                  <a:pt x="4360333" y="846534"/>
                </a:lnTo>
                <a:lnTo>
                  <a:pt x="4351866" y="842962"/>
                </a:lnTo>
                <a:lnTo>
                  <a:pt x="4343400" y="842962"/>
                </a:lnTo>
                <a:lnTo>
                  <a:pt x="4343400" y="846534"/>
                </a:lnTo>
                <a:lnTo>
                  <a:pt x="4351866" y="850106"/>
                </a:lnTo>
                <a:lnTo>
                  <a:pt x="4343400" y="853678"/>
                </a:lnTo>
                <a:lnTo>
                  <a:pt x="4343400" y="857250"/>
                </a:lnTo>
                <a:lnTo>
                  <a:pt x="4334933" y="860821"/>
                </a:lnTo>
                <a:lnTo>
                  <a:pt x="4334933" y="864393"/>
                </a:lnTo>
                <a:lnTo>
                  <a:pt x="4343400" y="867965"/>
                </a:lnTo>
                <a:lnTo>
                  <a:pt x="4343400" y="871537"/>
                </a:lnTo>
                <a:lnTo>
                  <a:pt x="4351866" y="875109"/>
                </a:lnTo>
                <a:lnTo>
                  <a:pt x="4351866" y="878681"/>
                </a:lnTo>
                <a:lnTo>
                  <a:pt x="4360333" y="882253"/>
                </a:lnTo>
                <a:lnTo>
                  <a:pt x="4360333" y="885825"/>
                </a:lnTo>
                <a:lnTo>
                  <a:pt x="4351866" y="889396"/>
                </a:lnTo>
                <a:lnTo>
                  <a:pt x="4360333" y="892968"/>
                </a:lnTo>
                <a:lnTo>
                  <a:pt x="4343400" y="900112"/>
                </a:lnTo>
                <a:lnTo>
                  <a:pt x="4343400" y="903684"/>
                </a:lnTo>
                <a:lnTo>
                  <a:pt x="4334933" y="907256"/>
                </a:lnTo>
                <a:lnTo>
                  <a:pt x="4334933" y="917971"/>
                </a:lnTo>
                <a:lnTo>
                  <a:pt x="4343400" y="921543"/>
                </a:lnTo>
                <a:lnTo>
                  <a:pt x="4326466" y="928687"/>
                </a:lnTo>
                <a:lnTo>
                  <a:pt x="4326466" y="932259"/>
                </a:lnTo>
                <a:lnTo>
                  <a:pt x="4343400" y="939403"/>
                </a:lnTo>
                <a:lnTo>
                  <a:pt x="4334933" y="942975"/>
                </a:lnTo>
                <a:lnTo>
                  <a:pt x="4334933" y="946546"/>
                </a:lnTo>
                <a:lnTo>
                  <a:pt x="4351866" y="953690"/>
                </a:lnTo>
                <a:lnTo>
                  <a:pt x="4343400" y="957262"/>
                </a:lnTo>
                <a:lnTo>
                  <a:pt x="4351866" y="960834"/>
                </a:lnTo>
                <a:lnTo>
                  <a:pt x="4343400" y="964406"/>
                </a:lnTo>
                <a:lnTo>
                  <a:pt x="4326466" y="964406"/>
                </a:lnTo>
                <a:lnTo>
                  <a:pt x="4326466" y="967978"/>
                </a:lnTo>
                <a:lnTo>
                  <a:pt x="4343400" y="975121"/>
                </a:lnTo>
                <a:lnTo>
                  <a:pt x="4343400" y="978693"/>
                </a:lnTo>
                <a:lnTo>
                  <a:pt x="4334933" y="982265"/>
                </a:lnTo>
                <a:lnTo>
                  <a:pt x="4334933" y="985837"/>
                </a:lnTo>
                <a:lnTo>
                  <a:pt x="4343400" y="989409"/>
                </a:lnTo>
                <a:lnTo>
                  <a:pt x="4334933" y="992981"/>
                </a:lnTo>
                <a:lnTo>
                  <a:pt x="4334933" y="996553"/>
                </a:lnTo>
                <a:lnTo>
                  <a:pt x="4343400" y="996553"/>
                </a:lnTo>
                <a:lnTo>
                  <a:pt x="4351866" y="1000125"/>
                </a:lnTo>
                <a:lnTo>
                  <a:pt x="4351866" y="1003696"/>
                </a:lnTo>
                <a:lnTo>
                  <a:pt x="4334933" y="1010840"/>
                </a:lnTo>
                <a:lnTo>
                  <a:pt x="4334933" y="1014412"/>
                </a:lnTo>
                <a:lnTo>
                  <a:pt x="4343400" y="1010840"/>
                </a:lnTo>
                <a:lnTo>
                  <a:pt x="4360333" y="1017984"/>
                </a:lnTo>
                <a:lnTo>
                  <a:pt x="4360333" y="1021556"/>
                </a:lnTo>
                <a:lnTo>
                  <a:pt x="4351866" y="1025128"/>
                </a:lnTo>
                <a:lnTo>
                  <a:pt x="4343400" y="1025128"/>
                </a:lnTo>
                <a:lnTo>
                  <a:pt x="4326466" y="1032271"/>
                </a:lnTo>
                <a:lnTo>
                  <a:pt x="4334933" y="1035843"/>
                </a:lnTo>
                <a:lnTo>
                  <a:pt x="4326466" y="1039415"/>
                </a:lnTo>
                <a:lnTo>
                  <a:pt x="4326466" y="1042987"/>
                </a:lnTo>
                <a:lnTo>
                  <a:pt x="4334933" y="1042987"/>
                </a:lnTo>
                <a:lnTo>
                  <a:pt x="4343400" y="1046559"/>
                </a:lnTo>
                <a:lnTo>
                  <a:pt x="4343400" y="1060846"/>
                </a:lnTo>
                <a:lnTo>
                  <a:pt x="4334933" y="1064418"/>
                </a:lnTo>
                <a:lnTo>
                  <a:pt x="4318000" y="1064418"/>
                </a:lnTo>
                <a:lnTo>
                  <a:pt x="4326466" y="1064418"/>
                </a:lnTo>
                <a:lnTo>
                  <a:pt x="4334933" y="1067990"/>
                </a:lnTo>
                <a:lnTo>
                  <a:pt x="4334933" y="1071562"/>
                </a:lnTo>
                <a:lnTo>
                  <a:pt x="4326466" y="1075134"/>
                </a:lnTo>
                <a:lnTo>
                  <a:pt x="4326466" y="1078706"/>
                </a:lnTo>
                <a:lnTo>
                  <a:pt x="4343400" y="1078706"/>
                </a:lnTo>
                <a:lnTo>
                  <a:pt x="4351866" y="1082278"/>
                </a:lnTo>
                <a:lnTo>
                  <a:pt x="4351866" y="1089421"/>
                </a:lnTo>
                <a:lnTo>
                  <a:pt x="4343400" y="1092993"/>
                </a:lnTo>
                <a:lnTo>
                  <a:pt x="4343400" y="1110853"/>
                </a:lnTo>
                <a:lnTo>
                  <a:pt x="4334933" y="1114425"/>
                </a:lnTo>
                <a:lnTo>
                  <a:pt x="4334933" y="1117996"/>
                </a:lnTo>
                <a:lnTo>
                  <a:pt x="4343400" y="1121568"/>
                </a:lnTo>
                <a:lnTo>
                  <a:pt x="4343400" y="1125140"/>
                </a:lnTo>
                <a:lnTo>
                  <a:pt x="4334933" y="1128712"/>
                </a:lnTo>
                <a:lnTo>
                  <a:pt x="4334933" y="1135856"/>
                </a:lnTo>
                <a:lnTo>
                  <a:pt x="4326466" y="1139428"/>
                </a:lnTo>
                <a:lnTo>
                  <a:pt x="4309533" y="1139428"/>
                </a:lnTo>
                <a:lnTo>
                  <a:pt x="4301066" y="1143000"/>
                </a:lnTo>
                <a:lnTo>
                  <a:pt x="4284133" y="1143000"/>
                </a:lnTo>
                <a:lnTo>
                  <a:pt x="4309533" y="1143000"/>
                </a:lnTo>
                <a:lnTo>
                  <a:pt x="4318000" y="1146571"/>
                </a:lnTo>
                <a:lnTo>
                  <a:pt x="4334933" y="1146571"/>
                </a:lnTo>
                <a:lnTo>
                  <a:pt x="4351866" y="1153715"/>
                </a:lnTo>
                <a:lnTo>
                  <a:pt x="4436533" y="1153715"/>
                </a:lnTo>
                <a:lnTo>
                  <a:pt x="4445000" y="1150143"/>
                </a:lnTo>
                <a:lnTo>
                  <a:pt x="4453466" y="1153715"/>
                </a:lnTo>
                <a:lnTo>
                  <a:pt x="4529666" y="1153715"/>
                </a:lnTo>
                <a:lnTo>
                  <a:pt x="4538133" y="1157287"/>
                </a:lnTo>
                <a:lnTo>
                  <a:pt x="4546600" y="1157287"/>
                </a:lnTo>
                <a:lnTo>
                  <a:pt x="4555066" y="1160859"/>
                </a:lnTo>
                <a:lnTo>
                  <a:pt x="4546600" y="1164431"/>
                </a:lnTo>
                <a:lnTo>
                  <a:pt x="4487333" y="1164431"/>
                </a:lnTo>
                <a:lnTo>
                  <a:pt x="4478866" y="1168003"/>
                </a:lnTo>
                <a:lnTo>
                  <a:pt x="4470400" y="1164431"/>
                </a:lnTo>
                <a:lnTo>
                  <a:pt x="4343400" y="1164431"/>
                </a:lnTo>
                <a:lnTo>
                  <a:pt x="4326466" y="1171575"/>
                </a:lnTo>
                <a:lnTo>
                  <a:pt x="4326466" y="1175146"/>
                </a:lnTo>
                <a:lnTo>
                  <a:pt x="4318000" y="1178718"/>
                </a:lnTo>
                <a:lnTo>
                  <a:pt x="4309533" y="1178718"/>
                </a:lnTo>
                <a:lnTo>
                  <a:pt x="4301066" y="1182290"/>
                </a:lnTo>
                <a:lnTo>
                  <a:pt x="4309533" y="1182290"/>
                </a:lnTo>
                <a:lnTo>
                  <a:pt x="4318000" y="1185862"/>
                </a:lnTo>
                <a:lnTo>
                  <a:pt x="4326466" y="1185862"/>
                </a:lnTo>
                <a:lnTo>
                  <a:pt x="4343400" y="1193006"/>
                </a:lnTo>
                <a:lnTo>
                  <a:pt x="4343400" y="1200150"/>
                </a:lnTo>
                <a:lnTo>
                  <a:pt x="4334933" y="1203721"/>
                </a:lnTo>
                <a:lnTo>
                  <a:pt x="4326466" y="1203721"/>
                </a:lnTo>
                <a:lnTo>
                  <a:pt x="4326466" y="1207293"/>
                </a:lnTo>
                <a:lnTo>
                  <a:pt x="4334933" y="1210865"/>
                </a:lnTo>
                <a:lnTo>
                  <a:pt x="4326466" y="1214437"/>
                </a:lnTo>
                <a:lnTo>
                  <a:pt x="4326466" y="1218009"/>
                </a:lnTo>
                <a:lnTo>
                  <a:pt x="4318000" y="1221581"/>
                </a:lnTo>
                <a:lnTo>
                  <a:pt x="4326466" y="1225153"/>
                </a:lnTo>
                <a:lnTo>
                  <a:pt x="4326466" y="1235868"/>
                </a:lnTo>
                <a:lnTo>
                  <a:pt x="4318000" y="1239440"/>
                </a:lnTo>
                <a:lnTo>
                  <a:pt x="4436533" y="1239440"/>
                </a:lnTo>
                <a:lnTo>
                  <a:pt x="4445000" y="1235868"/>
                </a:lnTo>
                <a:lnTo>
                  <a:pt x="4453466" y="1239440"/>
                </a:lnTo>
                <a:lnTo>
                  <a:pt x="4461933" y="1239440"/>
                </a:lnTo>
                <a:lnTo>
                  <a:pt x="4470400" y="1235868"/>
                </a:lnTo>
                <a:lnTo>
                  <a:pt x="4487333" y="1235868"/>
                </a:lnTo>
                <a:lnTo>
                  <a:pt x="4495799" y="1239440"/>
                </a:lnTo>
                <a:lnTo>
                  <a:pt x="4512733" y="1239440"/>
                </a:lnTo>
                <a:lnTo>
                  <a:pt x="4521200" y="1243012"/>
                </a:lnTo>
                <a:lnTo>
                  <a:pt x="4529666" y="1243012"/>
                </a:lnTo>
                <a:lnTo>
                  <a:pt x="4546600" y="1235868"/>
                </a:lnTo>
                <a:lnTo>
                  <a:pt x="4555066" y="1239440"/>
                </a:lnTo>
                <a:lnTo>
                  <a:pt x="4563533" y="1235868"/>
                </a:lnTo>
                <a:lnTo>
                  <a:pt x="4572000" y="1239440"/>
                </a:lnTo>
                <a:lnTo>
                  <a:pt x="4572000" y="1243012"/>
                </a:lnTo>
                <a:lnTo>
                  <a:pt x="4580466" y="1243012"/>
                </a:lnTo>
                <a:lnTo>
                  <a:pt x="4588933" y="1239440"/>
                </a:lnTo>
                <a:lnTo>
                  <a:pt x="4588933" y="1235868"/>
                </a:lnTo>
                <a:lnTo>
                  <a:pt x="4597400" y="1232296"/>
                </a:lnTo>
                <a:lnTo>
                  <a:pt x="4631266" y="1232296"/>
                </a:lnTo>
                <a:lnTo>
                  <a:pt x="4639733" y="1235868"/>
                </a:lnTo>
                <a:lnTo>
                  <a:pt x="4656666" y="1235868"/>
                </a:lnTo>
                <a:lnTo>
                  <a:pt x="4665133" y="1239440"/>
                </a:lnTo>
                <a:lnTo>
                  <a:pt x="4724400" y="1239440"/>
                </a:lnTo>
                <a:lnTo>
                  <a:pt x="4732866" y="1243012"/>
                </a:lnTo>
                <a:lnTo>
                  <a:pt x="4741333" y="1243012"/>
                </a:lnTo>
                <a:lnTo>
                  <a:pt x="4749800" y="1239440"/>
                </a:lnTo>
                <a:lnTo>
                  <a:pt x="4758266" y="1239440"/>
                </a:lnTo>
                <a:lnTo>
                  <a:pt x="4766733" y="1243012"/>
                </a:lnTo>
                <a:lnTo>
                  <a:pt x="4775200" y="1243012"/>
                </a:lnTo>
                <a:lnTo>
                  <a:pt x="4783666" y="1239440"/>
                </a:lnTo>
                <a:lnTo>
                  <a:pt x="4859866" y="1239440"/>
                </a:lnTo>
                <a:lnTo>
                  <a:pt x="4868333" y="1243012"/>
                </a:lnTo>
                <a:lnTo>
                  <a:pt x="4876800" y="1239440"/>
                </a:lnTo>
                <a:lnTo>
                  <a:pt x="5003800" y="1239440"/>
                </a:lnTo>
                <a:lnTo>
                  <a:pt x="5012266" y="1235868"/>
                </a:lnTo>
                <a:lnTo>
                  <a:pt x="5020733" y="1239440"/>
                </a:lnTo>
                <a:lnTo>
                  <a:pt x="5037666" y="1239440"/>
                </a:lnTo>
                <a:lnTo>
                  <a:pt x="5046133" y="1243012"/>
                </a:lnTo>
                <a:lnTo>
                  <a:pt x="5096933" y="1243012"/>
                </a:lnTo>
                <a:lnTo>
                  <a:pt x="5105400" y="1246584"/>
                </a:lnTo>
                <a:lnTo>
                  <a:pt x="5113866" y="1246584"/>
                </a:lnTo>
                <a:lnTo>
                  <a:pt x="5122333" y="1243012"/>
                </a:lnTo>
                <a:lnTo>
                  <a:pt x="5130800" y="1246584"/>
                </a:lnTo>
                <a:lnTo>
                  <a:pt x="5139266" y="1243012"/>
                </a:lnTo>
                <a:lnTo>
                  <a:pt x="5164666" y="1243012"/>
                </a:lnTo>
                <a:lnTo>
                  <a:pt x="5173133" y="1239440"/>
                </a:lnTo>
                <a:lnTo>
                  <a:pt x="5173133" y="1232296"/>
                </a:lnTo>
                <a:lnTo>
                  <a:pt x="5164666" y="1228725"/>
                </a:lnTo>
                <a:lnTo>
                  <a:pt x="5173133" y="1225153"/>
                </a:lnTo>
                <a:lnTo>
                  <a:pt x="5173133" y="1200150"/>
                </a:lnTo>
                <a:lnTo>
                  <a:pt x="5164666" y="1196578"/>
                </a:lnTo>
                <a:lnTo>
                  <a:pt x="5173133" y="1193006"/>
                </a:lnTo>
                <a:lnTo>
                  <a:pt x="5173133" y="1171575"/>
                </a:lnTo>
                <a:lnTo>
                  <a:pt x="5164666" y="1168003"/>
                </a:lnTo>
                <a:lnTo>
                  <a:pt x="5164666" y="1157287"/>
                </a:lnTo>
                <a:lnTo>
                  <a:pt x="5173133" y="1153715"/>
                </a:lnTo>
                <a:lnTo>
                  <a:pt x="5173133" y="1143000"/>
                </a:lnTo>
                <a:lnTo>
                  <a:pt x="5181599" y="1139428"/>
                </a:lnTo>
                <a:lnTo>
                  <a:pt x="5173133" y="1135856"/>
                </a:lnTo>
                <a:lnTo>
                  <a:pt x="5173133" y="1128712"/>
                </a:lnTo>
                <a:lnTo>
                  <a:pt x="5164666" y="1125140"/>
                </a:lnTo>
                <a:lnTo>
                  <a:pt x="5173133" y="1121568"/>
                </a:lnTo>
                <a:lnTo>
                  <a:pt x="5173133" y="1092993"/>
                </a:lnTo>
                <a:lnTo>
                  <a:pt x="5164666" y="1089421"/>
                </a:lnTo>
                <a:lnTo>
                  <a:pt x="5173133" y="1085850"/>
                </a:lnTo>
                <a:lnTo>
                  <a:pt x="5173133" y="1060846"/>
                </a:lnTo>
                <a:lnTo>
                  <a:pt x="5164666" y="1057275"/>
                </a:lnTo>
                <a:lnTo>
                  <a:pt x="5173133" y="1053703"/>
                </a:lnTo>
                <a:lnTo>
                  <a:pt x="5164666" y="1050131"/>
                </a:lnTo>
                <a:lnTo>
                  <a:pt x="5164666" y="1046559"/>
                </a:lnTo>
                <a:lnTo>
                  <a:pt x="5173133" y="1042987"/>
                </a:lnTo>
                <a:lnTo>
                  <a:pt x="5173133" y="1032271"/>
                </a:lnTo>
                <a:lnTo>
                  <a:pt x="5181599" y="1028700"/>
                </a:lnTo>
                <a:lnTo>
                  <a:pt x="5173133" y="1025128"/>
                </a:lnTo>
                <a:lnTo>
                  <a:pt x="5181599" y="1021556"/>
                </a:lnTo>
                <a:lnTo>
                  <a:pt x="5173133" y="1017984"/>
                </a:lnTo>
                <a:lnTo>
                  <a:pt x="5173133" y="1003696"/>
                </a:lnTo>
                <a:lnTo>
                  <a:pt x="5181599" y="1000125"/>
                </a:lnTo>
                <a:lnTo>
                  <a:pt x="5173133" y="996553"/>
                </a:lnTo>
                <a:lnTo>
                  <a:pt x="5190066" y="989409"/>
                </a:lnTo>
                <a:lnTo>
                  <a:pt x="5181599" y="985837"/>
                </a:lnTo>
                <a:lnTo>
                  <a:pt x="5190066" y="982265"/>
                </a:lnTo>
                <a:lnTo>
                  <a:pt x="5181599" y="978693"/>
                </a:lnTo>
                <a:lnTo>
                  <a:pt x="5181599" y="925115"/>
                </a:lnTo>
                <a:lnTo>
                  <a:pt x="5190066" y="921543"/>
                </a:lnTo>
                <a:lnTo>
                  <a:pt x="5181599" y="917971"/>
                </a:lnTo>
                <a:lnTo>
                  <a:pt x="5181599" y="914400"/>
                </a:lnTo>
                <a:lnTo>
                  <a:pt x="5190066" y="910828"/>
                </a:lnTo>
                <a:lnTo>
                  <a:pt x="5190066" y="907256"/>
                </a:lnTo>
                <a:lnTo>
                  <a:pt x="5181599" y="903684"/>
                </a:lnTo>
                <a:lnTo>
                  <a:pt x="5181599" y="900112"/>
                </a:lnTo>
                <a:lnTo>
                  <a:pt x="5190066" y="896540"/>
                </a:lnTo>
                <a:lnTo>
                  <a:pt x="5190066" y="892968"/>
                </a:lnTo>
                <a:lnTo>
                  <a:pt x="5181599" y="889396"/>
                </a:lnTo>
                <a:lnTo>
                  <a:pt x="5190066" y="885825"/>
                </a:lnTo>
                <a:lnTo>
                  <a:pt x="5207000" y="885825"/>
                </a:lnTo>
                <a:lnTo>
                  <a:pt x="5198533" y="882253"/>
                </a:lnTo>
                <a:lnTo>
                  <a:pt x="5207000" y="878681"/>
                </a:lnTo>
                <a:lnTo>
                  <a:pt x="5198533" y="878681"/>
                </a:lnTo>
                <a:lnTo>
                  <a:pt x="5190066" y="882253"/>
                </a:lnTo>
                <a:lnTo>
                  <a:pt x="5181599" y="878681"/>
                </a:lnTo>
                <a:lnTo>
                  <a:pt x="5181599" y="875109"/>
                </a:lnTo>
                <a:lnTo>
                  <a:pt x="5190066" y="871537"/>
                </a:lnTo>
                <a:lnTo>
                  <a:pt x="5181599" y="867965"/>
                </a:lnTo>
                <a:lnTo>
                  <a:pt x="5190066" y="864393"/>
                </a:lnTo>
                <a:lnTo>
                  <a:pt x="5181599" y="860821"/>
                </a:lnTo>
                <a:lnTo>
                  <a:pt x="5181599" y="857250"/>
                </a:lnTo>
                <a:lnTo>
                  <a:pt x="5190066" y="853678"/>
                </a:lnTo>
                <a:lnTo>
                  <a:pt x="5190066" y="846534"/>
                </a:lnTo>
                <a:lnTo>
                  <a:pt x="5181599" y="842962"/>
                </a:lnTo>
                <a:lnTo>
                  <a:pt x="5173133" y="842962"/>
                </a:lnTo>
                <a:lnTo>
                  <a:pt x="5164666" y="839390"/>
                </a:lnTo>
                <a:lnTo>
                  <a:pt x="5147733" y="839390"/>
                </a:lnTo>
                <a:lnTo>
                  <a:pt x="5139266" y="842962"/>
                </a:lnTo>
                <a:lnTo>
                  <a:pt x="5130800" y="839390"/>
                </a:lnTo>
                <a:lnTo>
                  <a:pt x="5122333" y="839390"/>
                </a:lnTo>
                <a:lnTo>
                  <a:pt x="5113866" y="842962"/>
                </a:lnTo>
                <a:lnTo>
                  <a:pt x="5096933" y="835818"/>
                </a:lnTo>
                <a:lnTo>
                  <a:pt x="5071533" y="835818"/>
                </a:lnTo>
                <a:lnTo>
                  <a:pt x="5080000" y="839390"/>
                </a:lnTo>
                <a:lnTo>
                  <a:pt x="5071533" y="842962"/>
                </a:lnTo>
                <a:lnTo>
                  <a:pt x="5063066" y="842962"/>
                </a:lnTo>
                <a:lnTo>
                  <a:pt x="5054600" y="846534"/>
                </a:lnTo>
                <a:lnTo>
                  <a:pt x="4995333" y="846534"/>
                </a:lnTo>
                <a:lnTo>
                  <a:pt x="4986866" y="850106"/>
                </a:lnTo>
                <a:lnTo>
                  <a:pt x="4978399" y="850106"/>
                </a:lnTo>
                <a:lnTo>
                  <a:pt x="4961466" y="857250"/>
                </a:lnTo>
                <a:lnTo>
                  <a:pt x="4944533" y="850106"/>
                </a:lnTo>
                <a:lnTo>
                  <a:pt x="4936066" y="850106"/>
                </a:lnTo>
                <a:lnTo>
                  <a:pt x="4927600" y="846534"/>
                </a:lnTo>
                <a:lnTo>
                  <a:pt x="4919133" y="850106"/>
                </a:lnTo>
                <a:lnTo>
                  <a:pt x="4902200" y="842962"/>
                </a:lnTo>
                <a:lnTo>
                  <a:pt x="4876800" y="842962"/>
                </a:lnTo>
                <a:lnTo>
                  <a:pt x="4868333" y="839390"/>
                </a:lnTo>
                <a:lnTo>
                  <a:pt x="4842933" y="839390"/>
                </a:lnTo>
                <a:lnTo>
                  <a:pt x="4834466" y="842962"/>
                </a:lnTo>
                <a:lnTo>
                  <a:pt x="4826000" y="839390"/>
                </a:lnTo>
                <a:lnTo>
                  <a:pt x="4817533" y="842962"/>
                </a:lnTo>
                <a:lnTo>
                  <a:pt x="4809066" y="842962"/>
                </a:lnTo>
                <a:lnTo>
                  <a:pt x="4800600" y="839390"/>
                </a:lnTo>
                <a:lnTo>
                  <a:pt x="4792133" y="839390"/>
                </a:lnTo>
                <a:lnTo>
                  <a:pt x="4783666" y="842962"/>
                </a:lnTo>
                <a:lnTo>
                  <a:pt x="4775200" y="839390"/>
                </a:lnTo>
                <a:lnTo>
                  <a:pt x="4766733" y="842962"/>
                </a:lnTo>
                <a:lnTo>
                  <a:pt x="4758266" y="842962"/>
                </a:lnTo>
                <a:lnTo>
                  <a:pt x="4749800" y="846534"/>
                </a:lnTo>
                <a:lnTo>
                  <a:pt x="4741333" y="846534"/>
                </a:lnTo>
                <a:lnTo>
                  <a:pt x="4732866" y="842962"/>
                </a:lnTo>
                <a:lnTo>
                  <a:pt x="4724400" y="842962"/>
                </a:lnTo>
                <a:lnTo>
                  <a:pt x="4715933" y="839390"/>
                </a:lnTo>
                <a:lnTo>
                  <a:pt x="4682066" y="839390"/>
                </a:lnTo>
                <a:lnTo>
                  <a:pt x="4682066" y="842962"/>
                </a:lnTo>
                <a:lnTo>
                  <a:pt x="4673600" y="846534"/>
                </a:lnTo>
                <a:lnTo>
                  <a:pt x="4665133" y="846534"/>
                </a:lnTo>
                <a:lnTo>
                  <a:pt x="4656666" y="842962"/>
                </a:lnTo>
                <a:lnTo>
                  <a:pt x="4622800" y="842962"/>
                </a:lnTo>
                <a:lnTo>
                  <a:pt x="4614333" y="839390"/>
                </a:lnTo>
                <a:lnTo>
                  <a:pt x="4605866" y="839390"/>
                </a:lnTo>
                <a:lnTo>
                  <a:pt x="4614333" y="842962"/>
                </a:lnTo>
                <a:lnTo>
                  <a:pt x="4605866" y="846534"/>
                </a:lnTo>
                <a:lnTo>
                  <a:pt x="4597400" y="846534"/>
                </a:lnTo>
                <a:lnTo>
                  <a:pt x="4588933" y="850106"/>
                </a:lnTo>
                <a:lnTo>
                  <a:pt x="4580466" y="846534"/>
                </a:lnTo>
                <a:lnTo>
                  <a:pt x="4572000" y="846534"/>
                </a:lnTo>
                <a:lnTo>
                  <a:pt x="4555066" y="839390"/>
                </a:lnTo>
                <a:lnTo>
                  <a:pt x="4521200" y="839390"/>
                </a:lnTo>
                <a:lnTo>
                  <a:pt x="4504266" y="846534"/>
                </a:lnTo>
                <a:lnTo>
                  <a:pt x="4495799" y="846534"/>
                </a:lnTo>
                <a:lnTo>
                  <a:pt x="4487333" y="842962"/>
                </a:lnTo>
                <a:lnTo>
                  <a:pt x="4487333" y="839390"/>
                </a:lnTo>
                <a:lnTo>
                  <a:pt x="4495799" y="835818"/>
                </a:lnTo>
                <a:lnTo>
                  <a:pt x="4504266" y="835818"/>
                </a:lnTo>
                <a:close/>
              </a:path>
            </a:pathLst>
          </a:custGeom>
          <a:solidFill>
            <a:srgbClr val="9C73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Freeform 33"/>
          <p:cNvSpPr/>
          <p:nvPr/>
        </p:nvSpPr>
        <p:spPr>
          <a:xfrm>
            <a:off x="0" y="0"/>
            <a:ext cx="6070600" cy="1264443"/>
          </a:xfrm>
          <a:custGeom>
            <a:avLst/>
            <a:gdLst/>
            <a:ahLst/>
            <a:cxnLst/>
            <a:rect l="l" t="t" r="r" b="b"/>
            <a:pathLst>
              <a:path w="6070600" h="1264443">
                <a:moveTo>
                  <a:pt x="0" y="0"/>
                </a:moveTo>
                <a:moveTo>
                  <a:pt x="5985933" y="835818"/>
                </a:moveTo>
                <a:lnTo>
                  <a:pt x="5969000" y="842962"/>
                </a:lnTo>
                <a:lnTo>
                  <a:pt x="5943600" y="842962"/>
                </a:lnTo>
                <a:lnTo>
                  <a:pt x="5943600" y="846534"/>
                </a:lnTo>
                <a:lnTo>
                  <a:pt x="5935133" y="850106"/>
                </a:lnTo>
                <a:lnTo>
                  <a:pt x="5926666" y="846534"/>
                </a:lnTo>
                <a:lnTo>
                  <a:pt x="5918200" y="846534"/>
                </a:lnTo>
                <a:lnTo>
                  <a:pt x="5909733" y="850106"/>
                </a:lnTo>
                <a:lnTo>
                  <a:pt x="5901266" y="846534"/>
                </a:lnTo>
                <a:lnTo>
                  <a:pt x="5892800" y="846534"/>
                </a:lnTo>
                <a:lnTo>
                  <a:pt x="5884333" y="842962"/>
                </a:lnTo>
                <a:lnTo>
                  <a:pt x="5850466" y="842962"/>
                </a:lnTo>
                <a:lnTo>
                  <a:pt x="5858933" y="846534"/>
                </a:lnTo>
                <a:lnTo>
                  <a:pt x="5850466" y="850106"/>
                </a:lnTo>
                <a:lnTo>
                  <a:pt x="5833533" y="850106"/>
                </a:lnTo>
                <a:lnTo>
                  <a:pt x="5825066" y="846534"/>
                </a:lnTo>
                <a:lnTo>
                  <a:pt x="5816600" y="850106"/>
                </a:lnTo>
                <a:lnTo>
                  <a:pt x="5808133" y="850106"/>
                </a:lnTo>
                <a:lnTo>
                  <a:pt x="5799666" y="846534"/>
                </a:lnTo>
                <a:lnTo>
                  <a:pt x="5791200" y="850106"/>
                </a:lnTo>
                <a:lnTo>
                  <a:pt x="5774266" y="850106"/>
                </a:lnTo>
                <a:lnTo>
                  <a:pt x="5765800" y="846534"/>
                </a:lnTo>
                <a:lnTo>
                  <a:pt x="5748866" y="846534"/>
                </a:lnTo>
                <a:lnTo>
                  <a:pt x="5740400" y="842962"/>
                </a:lnTo>
                <a:lnTo>
                  <a:pt x="5715000" y="853678"/>
                </a:lnTo>
                <a:lnTo>
                  <a:pt x="5706533" y="850106"/>
                </a:lnTo>
                <a:lnTo>
                  <a:pt x="5706533" y="846534"/>
                </a:lnTo>
                <a:lnTo>
                  <a:pt x="5698066" y="850106"/>
                </a:lnTo>
                <a:lnTo>
                  <a:pt x="5655733" y="850106"/>
                </a:lnTo>
                <a:lnTo>
                  <a:pt x="5647266" y="853678"/>
                </a:lnTo>
                <a:lnTo>
                  <a:pt x="5638800" y="850106"/>
                </a:lnTo>
                <a:lnTo>
                  <a:pt x="5621866" y="850106"/>
                </a:lnTo>
                <a:lnTo>
                  <a:pt x="5604933" y="842962"/>
                </a:lnTo>
                <a:lnTo>
                  <a:pt x="5604933" y="839390"/>
                </a:lnTo>
                <a:lnTo>
                  <a:pt x="5604933" y="842962"/>
                </a:lnTo>
                <a:lnTo>
                  <a:pt x="5596466" y="846534"/>
                </a:lnTo>
                <a:lnTo>
                  <a:pt x="5588000" y="842962"/>
                </a:lnTo>
                <a:lnTo>
                  <a:pt x="5562600" y="842962"/>
                </a:lnTo>
                <a:lnTo>
                  <a:pt x="5554133" y="839390"/>
                </a:lnTo>
                <a:lnTo>
                  <a:pt x="5545666" y="842962"/>
                </a:lnTo>
                <a:lnTo>
                  <a:pt x="5537200" y="842962"/>
                </a:lnTo>
                <a:lnTo>
                  <a:pt x="5528733" y="839390"/>
                </a:lnTo>
                <a:lnTo>
                  <a:pt x="5520266" y="842962"/>
                </a:lnTo>
                <a:lnTo>
                  <a:pt x="5511800" y="839390"/>
                </a:lnTo>
                <a:lnTo>
                  <a:pt x="5494866" y="846534"/>
                </a:lnTo>
                <a:lnTo>
                  <a:pt x="5461000" y="846534"/>
                </a:lnTo>
                <a:lnTo>
                  <a:pt x="5452533" y="842962"/>
                </a:lnTo>
                <a:lnTo>
                  <a:pt x="5444066" y="846534"/>
                </a:lnTo>
                <a:lnTo>
                  <a:pt x="5427133" y="846534"/>
                </a:lnTo>
                <a:lnTo>
                  <a:pt x="5418666" y="842962"/>
                </a:lnTo>
                <a:lnTo>
                  <a:pt x="5418666" y="850106"/>
                </a:lnTo>
                <a:lnTo>
                  <a:pt x="5427133" y="853678"/>
                </a:lnTo>
                <a:lnTo>
                  <a:pt x="5418666" y="857250"/>
                </a:lnTo>
                <a:lnTo>
                  <a:pt x="5410200" y="857250"/>
                </a:lnTo>
                <a:lnTo>
                  <a:pt x="5401733" y="853678"/>
                </a:lnTo>
                <a:lnTo>
                  <a:pt x="5393266" y="853678"/>
                </a:lnTo>
                <a:lnTo>
                  <a:pt x="5384800" y="850106"/>
                </a:lnTo>
                <a:lnTo>
                  <a:pt x="5376333" y="850106"/>
                </a:lnTo>
                <a:lnTo>
                  <a:pt x="5359400" y="842962"/>
                </a:lnTo>
                <a:lnTo>
                  <a:pt x="5342466" y="850106"/>
                </a:lnTo>
                <a:lnTo>
                  <a:pt x="5308600" y="850106"/>
                </a:lnTo>
                <a:lnTo>
                  <a:pt x="5300133" y="846534"/>
                </a:lnTo>
                <a:lnTo>
                  <a:pt x="5300133" y="842962"/>
                </a:lnTo>
                <a:lnTo>
                  <a:pt x="5308600" y="839390"/>
                </a:lnTo>
                <a:lnTo>
                  <a:pt x="5266266" y="839390"/>
                </a:lnTo>
                <a:lnTo>
                  <a:pt x="5274733" y="839390"/>
                </a:lnTo>
                <a:lnTo>
                  <a:pt x="5291666" y="846534"/>
                </a:lnTo>
                <a:lnTo>
                  <a:pt x="5283199" y="850106"/>
                </a:lnTo>
                <a:lnTo>
                  <a:pt x="5257800" y="850106"/>
                </a:lnTo>
                <a:lnTo>
                  <a:pt x="5249333" y="846534"/>
                </a:lnTo>
                <a:lnTo>
                  <a:pt x="5198533" y="846534"/>
                </a:lnTo>
                <a:lnTo>
                  <a:pt x="5198533" y="853678"/>
                </a:lnTo>
                <a:lnTo>
                  <a:pt x="5190066" y="857250"/>
                </a:lnTo>
                <a:lnTo>
                  <a:pt x="5190066" y="860821"/>
                </a:lnTo>
                <a:lnTo>
                  <a:pt x="5198533" y="864393"/>
                </a:lnTo>
                <a:lnTo>
                  <a:pt x="5190066" y="867965"/>
                </a:lnTo>
                <a:lnTo>
                  <a:pt x="5198533" y="871537"/>
                </a:lnTo>
                <a:lnTo>
                  <a:pt x="5190066" y="875109"/>
                </a:lnTo>
                <a:lnTo>
                  <a:pt x="5190066" y="878681"/>
                </a:lnTo>
                <a:lnTo>
                  <a:pt x="5198533" y="875109"/>
                </a:lnTo>
                <a:lnTo>
                  <a:pt x="5207000" y="875109"/>
                </a:lnTo>
                <a:lnTo>
                  <a:pt x="5215466" y="878681"/>
                </a:lnTo>
                <a:lnTo>
                  <a:pt x="5207000" y="882253"/>
                </a:lnTo>
                <a:lnTo>
                  <a:pt x="5215466" y="885825"/>
                </a:lnTo>
                <a:lnTo>
                  <a:pt x="5207000" y="889396"/>
                </a:lnTo>
                <a:lnTo>
                  <a:pt x="5190066" y="889396"/>
                </a:lnTo>
                <a:lnTo>
                  <a:pt x="5198533" y="892968"/>
                </a:lnTo>
                <a:lnTo>
                  <a:pt x="5198533" y="896540"/>
                </a:lnTo>
                <a:lnTo>
                  <a:pt x="5190066" y="900112"/>
                </a:lnTo>
                <a:lnTo>
                  <a:pt x="5190066" y="903684"/>
                </a:lnTo>
                <a:lnTo>
                  <a:pt x="5198533" y="907256"/>
                </a:lnTo>
                <a:lnTo>
                  <a:pt x="5198533" y="910828"/>
                </a:lnTo>
                <a:lnTo>
                  <a:pt x="5190066" y="914400"/>
                </a:lnTo>
                <a:lnTo>
                  <a:pt x="5190066" y="917971"/>
                </a:lnTo>
                <a:lnTo>
                  <a:pt x="5198533" y="921543"/>
                </a:lnTo>
                <a:lnTo>
                  <a:pt x="5190066" y="925115"/>
                </a:lnTo>
                <a:lnTo>
                  <a:pt x="5190066" y="978693"/>
                </a:lnTo>
                <a:lnTo>
                  <a:pt x="5198533" y="982265"/>
                </a:lnTo>
                <a:lnTo>
                  <a:pt x="5190066" y="985837"/>
                </a:lnTo>
                <a:lnTo>
                  <a:pt x="5198533" y="989409"/>
                </a:lnTo>
                <a:lnTo>
                  <a:pt x="5181599" y="996553"/>
                </a:lnTo>
                <a:lnTo>
                  <a:pt x="5190066" y="1000125"/>
                </a:lnTo>
                <a:lnTo>
                  <a:pt x="5181599" y="1003696"/>
                </a:lnTo>
                <a:lnTo>
                  <a:pt x="5181599" y="1017984"/>
                </a:lnTo>
                <a:lnTo>
                  <a:pt x="5190066" y="1021556"/>
                </a:lnTo>
                <a:lnTo>
                  <a:pt x="5181599" y="1025128"/>
                </a:lnTo>
                <a:lnTo>
                  <a:pt x="5190066" y="1028700"/>
                </a:lnTo>
                <a:lnTo>
                  <a:pt x="5181599" y="1032271"/>
                </a:lnTo>
                <a:lnTo>
                  <a:pt x="5181599" y="1042987"/>
                </a:lnTo>
                <a:lnTo>
                  <a:pt x="5173133" y="1046559"/>
                </a:lnTo>
                <a:lnTo>
                  <a:pt x="5173133" y="1050131"/>
                </a:lnTo>
                <a:lnTo>
                  <a:pt x="5181599" y="1053703"/>
                </a:lnTo>
                <a:lnTo>
                  <a:pt x="5173133" y="1057275"/>
                </a:lnTo>
                <a:lnTo>
                  <a:pt x="5181599" y="1060846"/>
                </a:lnTo>
                <a:lnTo>
                  <a:pt x="5181599" y="1085850"/>
                </a:lnTo>
                <a:lnTo>
                  <a:pt x="5173133" y="1089421"/>
                </a:lnTo>
                <a:lnTo>
                  <a:pt x="5181599" y="1092993"/>
                </a:lnTo>
                <a:lnTo>
                  <a:pt x="5181599" y="1121568"/>
                </a:lnTo>
                <a:lnTo>
                  <a:pt x="5173133" y="1125140"/>
                </a:lnTo>
                <a:lnTo>
                  <a:pt x="5181599" y="1128712"/>
                </a:lnTo>
                <a:lnTo>
                  <a:pt x="5181599" y="1135856"/>
                </a:lnTo>
                <a:lnTo>
                  <a:pt x="5190066" y="1139428"/>
                </a:lnTo>
                <a:lnTo>
                  <a:pt x="5181599" y="1143000"/>
                </a:lnTo>
                <a:lnTo>
                  <a:pt x="5181599" y="1153715"/>
                </a:lnTo>
                <a:lnTo>
                  <a:pt x="5173133" y="1157287"/>
                </a:lnTo>
                <a:lnTo>
                  <a:pt x="5173133" y="1168003"/>
                </a:lnTo>
                <a:lnTo>
                  <a:pt x="5181599" y="1171575"/>
                </a:lnTo>
                <a:lnTo>
                  <a:pt x="5181599" y="1193006"/>
                </a:lnTo>
                <a:lnTo>
                  <a:pt x="5173133" y="1196578"/>
                </a:lnTo>
                <a:lnTo>
                  <a:pt x="5181599" y="1200150"/>
                </a:lnTo>
                <a:lnTo>
                  <a:pt x="5181599" y="1225153"/>
                </a:lnTo>
                <a:lnTo>
                  <a:pt x="5173133" y="1228725"/>
                </a:lnTo>
                <a:lnTo>
                  <a:pt x="5181599" y="1232296"/>
                </a:lnTo>
                <a:lnTo>
                  <a:pt x="5181599" y="1239440"/>
                </a:lnTo>
                <a:lnTo>
                  <a:pt x="5173133" y="1243012"/>
                </a:lnTo>
                <a:lnTo>
                  <a:pt x="5190066" y="1250156"/>
                </a:lnTo>
                <a:lnTo>
                  <a:pt x="5181599" y="1253728"/>
                </a:lnTo>
                <a:lnTo>
                  <a:pt x="5181599" y="1260871"/>
                </a:lnTo>
                <a:lnTo>
                  <a:pt x="5190066" y="1257300"/>
                </a:lnTo>
                <a:lnTo>
                  <a:pt x="5232399" y="1257300"/>
                </a:lnTo>
                <a:lnTo>
                  <a:pt x="5240866" y="1260871"/>
                </a:lnTo>
                <a:lnTo>
                  <a:pt x="5249333" y="1257300"/>
                </a:lnTo>
                <a:lnTo>
                  <a:pt x="5274733" y="1257300"/>
                </a:lnTo>
                <a:lnTo>
                  <a:pt x="5283199" y="1253728"/>
                </a:lnTo>
                <a:lnTo>
                  <a:pt x="5291666" y="1257300"/>
                </a:lnTo>
                <a:lnTo>
                  <a:pt x="5342466" y="1257300"/>
                </a:lnTo>
                <a:lnTo>
                  <a:pt x="5350933" y="1253728"/>
                </a:lnTo>
                <a:lnTo>
                  <a:pt x="5367866" y="1253728"/>
                </a:lnTo>
                <a:lnTo>
                  <a:pt x="5376333" y="1257300"/>
                </a:lnTo>
                <a:lnTo>
                  <a:pt x="5435600" y="1257300"/>
                </a:lnTo>
                <a:lnTo>
                  <a:pt x="5444066" y="1260871"/>
                </a:lnTo>
                <a:lnTo>
                  <a:pt x="5461000" y="1253728"/>
                </a:lnTo>
                <a:lnTo>
                  <a:pt x="5503333" y="1253728"/>
                </a:lnTo>
                <a:lnTo>
                  <a:pt x="5511800" y="1250156"/>
                </a:lnTo>
                <a:lnTo>
                  <a:pt x="5537200" y="1250156"/>
                </a:lnTo>
                <a:lnTo>
                  <a:pt x="5545666" y="1253728"/>
                </a:lnTo>
                <a:lnTo>
                  <a:pt x="5554133" y="1253728"/>
                </a:lnTo>
                <a:lnTo>
                  <a:pt x="5562600" y="1250156"/>
                </a:lnTo>
                <a:lnTo>
                  <a:pt x="5571066" y="1253728"/>
                </a:lnTo>
                <a:lnTo>
                  <a:pt x="5579533" y="1253728"/>
                </a:lnTo>
                <a:lnTo>
                  <a:pt x="5588000" y="1257300"/>
                </a:lnTo>
                <a:lnTo>
                  <a:pt x="5613400" y="1257300"/>
                </a:lnTo>
                <a:lnTo>
                  <a:pt x="5621866" y="1260871"/>
                </a:lnTo>
                <a:lnTo>
                  <a:pt x="5613400" y="1264443"/>
                </a:lnTo>
                <a:lnTo>
                  <a:pt x="5621866" y="1264443"/>
                </a:lnTo>
                <a:lnTo>
                  <a:pt x="5638800" y="1257300"/>
                </a:lnTo>
                <a:lnTo>
                  <a:pt x="5672666" y="1257300"/>
                </a:lnTo>
                <a:lnTo>
                  <a:pt x="5681133" y="1253728"/>
                </a:lnTo>
                <a:lnTo>
                  <a:pt x="5689600" y="1253728"/>
                </a:lnTo>
                <a:lnTo>
                  <a:pt x="5698066" y="1250156"/>
                </a:lnTo>
                <a:lnTo>
                  <a:pt x="5706533" y="1253728"/>
                </a:lnTo>
                <a:lnTo>
                  <a:pt x="5782733" y="1253728"/>
                </a:lnTo>
                <a:lnTo>
                  <a:pt x="5791200" y="1250156"/>
                </a:lnTo>
                <a:lnTo>
                  <a:pt x="5799666" y="1253728"/>
                </a:lnTo>
                <a:lnTo>
                  <a:pt x="5808133" y="1250156"/>
                </a:lnTo>
                <a:lnTo>
                  <a:pt x="5875866" y="1250156"/>
                </a:lnTo>
                <a:lnTo>
                  <a:pt x="5884333" y="1246584"/>
                </a:lnTo>
                <a:lnTo>
                  <a:pt x="5901266" y="1246584"/>
                </a:lnTo>
                <a:lnTo>
                  <a:pt x="5909733" y="1250156"/>
                </a:lnTo>
                <a:lnTo>
                  <a:pt x="5935133" y="1250156"/>
                </a:lnTo>
                <a:lnTo>
                  <a:pt x="5943600" y="1253728"/>
                </a:lnTo>
                <a:lnTo>
                  <a:pt x="5943600" y="1257300"/>
                </a:lnTo>
                <a:lnTo>
                  <a:pt x="5969000" y="1246584"/>
                </a:lnTo>
                <a:lnTo>
                  <a:pt x="5977466" y="1250156"/>
                </a:lnTo>
                <a:lnTo>
                  <a:pt x="6002866" y="1250156"/>
                </a:lnTo>
                <a:lnTo>
                  <a:pt x="6011333" y="1246584"/>
                </a:lnTo>
                <a:lnTo>
                  <a:pt x="6019800" y="1246584"/>
                </a:lnTo>
                <a:lnTo>
                  <a:pt x="6019800" y="1239440"/>
                </a:lnTo>
                <a:lnTo>
                  <a:pt x="6028266" y="1235868"/>
                </a:lnTo>
                <a:lnTo>
                  <a:pt x="6036733" y="1235868"/>
                </a:lnTo>
                <a:lnTo>
                  <a:pt x="5977466" y="1235868"/>
                </a:lnTo>
                <a:lnTo>
                  <a:pt x="5969000" y="1232296"/>
                </a:lnTo>
                <a:lnTo>
                  <a:pt x="5985933" y="1225153"/>
                </a:lnTo>
                <a:lnTo>
                  <a:pt x="5994400" y="1225153"/>
                </a:lnTo>
                <a:lnTo>
                  <a:pt x="6011333" y="1218009"/>
                </a:lnTo>
                <a:lnTo>
                  <a:pt x="6036733" y="1218009"/>
                </a:lnTo>
                <a:lnTo>
                  <a:pt x="6028266" y="1218009"/>
                </a:lnTo>
                <a:lnTo>
                  <a:pt x="6019800" y="1214437"/>
                </a:lnTo>
                <a:lnTo>
                  <a:pt x="6011333" y="1218009"/>
                </a:lnTo>
                <a:lnTo>
                  <a:pt x="6002866" y="1214437"/>
                </a:lnTo>
                <a:lnTo>
                  <a:pt x="6002866" y="1218009"/>
                </a:lnTo>
                <a:lnTo>
                  <a:pt x="5985933" y="1225153"/>
                </a:lnTo>
                <a:lnTo>
                  <a:pt x="5969000" y="1218009"/>
                </a:lnTo>
                <a:lnTo>
                  <a:pt x="5952066" y="1218009"/>
                </a:lnTo>
                <a:lnTo>
                  <a:pt x="5943600" y="1214437"/>
                </a:lnTo>
                <a:lnTo>
                  <a:pt x="5960533" y="1207293"/>
                </a:lnTo>
                <a:lnTo>
                  <a:pt x="5969000" y="1210865"/>
                </a:lnTo>
                <a:lnTo>
                  <a:pt x="5977466" y="1210865"/>
                </a:lnTo>
                <a:lnTo>
                  <a:pt x="6002866" y="1200150"/>
                </a:lnTo>
                <a:lnTo>
                  <a:pt x="6045200" y="1200150"/>
                </a:lnTo>
                <a:lnTo>
                  <a:pt x="6053666" y="1196578"/>
                </a:lnTo>
                <a:lnTo>
                  <a:pt x="6053666" y="1193006"/>
                </a:lnTo>
                <a:lnTo>
                  <a:pt x="5994400" y="1193006"/>
                </a:lnTo>
                <a:lnTo>
                  <a:pt x="5977466" y="1185862"/>
                </a:lnTo>
                <a:lnTo>
                  <a:pt x="5977466" y="1171575"/>
                </a:lnTo>
                <a:lnTo>
                  <a:pt x="5985933" y="1168003"/>
                </a:lnTo>
                <a:lnTo>
                  <a:pt x="6019800" y="1168003"/>
                </a:lnTo>
                <a:lnTo>
                  <a:pt x="6053666" y="1153715"/>
                </a:lnTo>
                <a:lnTo>
                  <a:pt x="6070600" y="1153715"/>
                </a:lnTo>
                <a:lnTo>
                  <a:pt x="6062133" y="1150143"/>
                </a:lnTo>
                <a:lnTo>
                  <a:pt x="6062133" y="1146571"/>
                </a:lnTo>
                <a:lnTo>
                  <a:pt x="6053666" y="1150143"/>
                </a:lnTo>
                <a:lnTo>
                  <a:pt x="6045200" y="1150143"/>
                </a:lnTo>
                <a:lnTo>
                  <a:pt x="6036733" y="1146571"/>
                </a:lnTo>
                <a:lnTo>
                  <a:pt x="6019800" y="1146571"/>
                </a:lnTo>
                <a:lnTo>
                  <a:pt x="6011333" y="1150143"/>
                </a:lnTo>
                <a:lnTo>
                  <a:pt x="5977466" y="1135856"/>
                </a:lnTo>
                <a:lnTo>
                  <a:pt x="5985933" y="1132284"/>
                </a:lnTo>
                <a:lnTo>
                  <a:pt x="5994400" y="1132284"/>
                </a:lnTo>
                <a:lnTo>
                  <a:pt x="6002866" y="1128712"/>
                </a:lnTo>
                <a:lnTo>
                  <a:pt x="6028266" y="1128712"/>
                </a:lnTo>
                <a:lnTo>
                  <a:pt x="6036733" y="1125140"/>
                </a:lnTo>
                <a:lnTo>
                  <a:pt x="6070600" y="1125140"/>
                </a:lnTo>
                <a:lnTo>
                  <a:pt x="6062133" y="1121568"/>
                </a:lnTo>
                <a:lnTo>
                  <a:pt x="6045200" y="1121568"/>
                </a:lnTo>
                <a:lnTo>
                  <a:pt x="6036733" y="1117996"/>
                </a:lnTo>
                <a:lnTo>
                  <a:pt x="6011333" y="1117996"/>
                </a:lnTo>
                <a:lnTo>
                  <a:pt x="5985933" y="1107281"/>
                </a:lnTo>
                <a:lnTo>
                  <a:pt x="5985933" y="1103709"/>
                </a:lnTo>
                <a:lnTo>
                  <a:pt x="6002866" y="1096565"/>
                </a:lnTo>
                <a:lnTo>
                  <a:pt x="6019800" y="1096565"/>
                </a:lnTo>
                <a:lnTo>
                  <a:pt x="6036733" y="1089421"/>
                </a:lnTo>
                <a:lnTo>
                  <a:pt x="6028266" y="1085850"/>
                </a:lnTo>
                <a:lnTo>
                  <a:pt x="6028266" y="1082278"/>
                </a:lnTo>
                <a:lnTo>
                  <a:pt x="6011333" y="1075134"/>
                </a:lnTo>
                <a:lnTo>
                  <a:pt x="6002866" y="1075134"/>
                </a:lnTo>
                <a:lnTo>
                  <a:pt x="5985933" y="1067990"/>
                </a:lnTo>
                <a:lnTo>
                  <a:pt x="5994400" y="1064418"/>
                </a:lnTo>
                <a:lnTo>
                  <a:pt x="6002866" y="1064418"/>
                </a:lnTo>
                <a:lnTo>
                  <a:pt x="6002866" y="1060846"/>
                </a:lnTo>
                <a:lnTo>
                  <a:pt x="5994400" y="1060846"/>
                </a:lnTo>
                <a:lnTo>
                  <a:pt x="5985933" y="1057275"/>
                </a:lnTo>
                <a:lnTo>
                  <a:pt x="5985933" y="1053703"/>
                </a:lnTo>
                <a:lnTo>
                  <a:pt x="5977466" y="1053703"/>
                </a:lnTo>
                <a:lnTo>
                  <a:pt x="5969000" y="1050131"/>
                </a:lnTo>
                <a:lnTo>
                  <a:pt x="5969000" y="1046559"/>
                </a:lnTo>
                <a:lnTo>
                  <a:pt x="5977466" y="1042987"/>
                </a:lnTo>
                <a:lnTo>
                  <a:pt x="5985933" y="1042987"/>
                </a:lnTo>
                <a:lnTo>
                  <a:pt x="5994400" y="1039415"/>
                </a:lnTo>
                <a:lnTo>
                  <a:pt x="6002866" y="1042987"/>
                </a:lnTo>
                <a:lnTo>
                  <a:pt x="6011333" y="1042987"/>
                </a:lnTo>
                <a:lnTo>
                  <a:pt x="6019800" y="1039415"/>
                </a:lnTo>
                <a:lnTo>
                  <a:pt x="6019800" y="1025128"/>
                </a:lnTo>
                <a:lnTo>
                  <a:pt x="5994400" y="1014412"/>
                </a:lnTo>
                <a:lnTo>
                  <a:pt x="5994400" y="1007268"/>
                </a:lnTo>
                <a:lnTo>
                  <a:pt x="6002866" y="1003696"/>
                </a:lnTo>
                <a:lnTo>
                  <a:pt x="5985933" y="1003696"/>
                </a:lnTo>
                <a:lnTo>
                  <a:pt x="5969000" y="996553"/>
                </a:lnTo>
                <a:lnTo>
                  <a:pt x="5977466" y="992981"/>
                </a:lnTo>
                <a:lnTo>
                  <a:pt x="5994400" y="992981"/>
                </a:lnTo>
                <a:lnTo>
                  <a:pt x="6002866" y="989409"/>
                </a:lnTo>
                <a:lnTo>
                  <a:pt x="6028266" y="989409"/>
                </a:lnTo>
                <a:lnTo>
                  <a:pt x="6028266" y="985837"/>
                </a:lnTo>
                <a:lnTo>
                  <a:pt x="6019800" y="985837"/>
                </a:lnTo>
                <a:lnTo>
                  <a:pt x="6002866" y="978693"/>
                </a:lnTo>
                <a:lnTo>
                  <a:pt x="6002866" y="975121"/>
                </a:lnTo>
                <a:lnTo>
                  <a:pt x="6019800" y="967978"/>
                </a:lnTo>
                <a:lnTo>
                  <a:pt x="6019800" y="964406"/>
                </a:lnTo>
                <a:lnTo>
                  <a:pt x="6011333" y="960834"/>
                </a:lnTo>
                <a:lnTo>
                  <a:pt x="6002866" y="960834"/>
                </a:lnTo>
                <a:lnTo>
                  <a:pt x="5985933" y="953690"/>
                </a:lnTo>
                <a:lnTo>
                  <a:pt x="5994400" y="950118"/>
                </a:lnTo>
                <a:lnTo>
                  <a:pt x="5994400" y="942975"/>
                </a:lnTo>
                <a:lnTo>
                  <a:pt x="6011333" y="935831"/>
                </a:lnTo>
                <a:lnTo>
                  <a:pt x="6028266" y="935831"/>
                </a:lnTo>
                <a:lnTo>
                  <a:pt x="6028266" y="932259"/>
                </a:lnTo>
                <a:lnTo>
                  <a:pt x="5985933" y="932259"/>
                </a:lnTo>
                <a:lnTo>
                  <a:pt x="5960533" y="921543"/>
                </a:lnTo>
                <a:lnTo>
                  <a:pt x="5969000" y="917971"/>
                </a:lnTo>
                <a:lnTo>
                  <a:pt x="5977466" y="917971"/>
                </a:lnTo>
                <a:lnTo>
                  <a:pt x="5985933" y="914400"/>
                </a:lnTo>
                <a:lnTo>
                  <a:pt x="6002866" y="914400"/>
                </a:lnTo>
                <a:lnTo>
                  <a:pt x="6011333" y="910828"/>
                </a:lnTo>
                <a:lnTo>
                  <a:pt x="6053666" y="910828"/>
                </a:lnTo>
                <a:lnTo>
                  <a:pt x="6045200" y="910828"/>
                </a:lnTo>
                <a:lnTo>
                  <a:pt x="6036733" y="907256"/>
                </a:lnTo>
                <a:lnTo>
                  <a:pt x="6036733" y="903684"/>
                </a:lnTo>
                <a:lnTo>
                  <a:pt x="6028266" y="900112"/>
                </a:lnTo>
                <a:lnTo>
                  <a:pt x="6019800" y="903684"/>
                </a:lnTo>
                <a:lnTo>
                  <a:pt x="6011333" y="900112"/>
                </a:lnTo>
                <a:lnTo>
                  <a:pt x="6011333" y="892968"/>
                </a:lnTo>
                <a:lnTo>
                  <a:pt x="6019800" y="889396"/>
                </a:lnTo>
                <a:lnTo>
                  <a:pt x="6028266" y="889396"/>
                </a:lnTo>
                <a:lnTo>
                  <a:pt x="6019800" y="889396"/>
                </a:lnTo>
                <a:lnTo>
                  <a:pt x="6011333" y="885825"/>
                </a:lnTo>
                <a:lnTo>
                  <a:pt x="6011333" y="878681"/>
                </a:lnTo>
                <a:lnTo>
                  <a:pt x="6028266" y="871537"/>
                </a:lnTo>
                <a:lnTo>
                  <a:pt x="6036733" y="871537"/>
                </a:lnTo>
                <a:lnTo>
                  <a:pt x="6028266" y="871537"/>
                </a:lnTo>
                <a:lnTo>
                  <a:pt x="6019800" y="867965"/>
                </a:lnTo>
                <a:lnTo>
                  <a:pt x="6002866" y="867965"/>
                </a:lnTo>
                <a:lnTo>
                  <a:pt x="5985933" y="860821"/>
                </a:lnTo>
                <a:lnTo>
                  <a:pt x="5985933" y="853678"/>
                </a:lnTo>
                <a:lnTo>
                  <a:pt x="5994400" y="850106"/>
                </a:lnTo>
                <a:lnTo>
                  <a:pt x="6011333" y="850106"/>
                </a:lnTo>
                <a:lnTo>
                  <a:pt x="6002866" y="846534"/>
                </a:lnTo>
                <a:lnTo>
                  <a:pt x="6002866" y="835818"/>
                </a:lnTo>
                <a:close/>
              </a:path>
            </a:pathLst>
          </a:custGeom>
          <a:solidFill>
            <a:srgbClr val="9C73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Freeform 34"/>
          <p:cNvSpPr/>
          <p:nvPr/>
        </p:nvSpPr>
        <p:spPr>
          <a:xfrm>
            <a:off x="0" y="0"/>
            <a:ext cx="8509000" cy="1485900"/>
          </a:xfrm>
          <a:custGeom>
            <a:avLst/>
            <a:gdLst/>
            <a:ahLst/>
            <a:cxnLst/>
            <a:rect l="l" t="t" r="r" b="b"/>
            <a:pathLst>
              <a:path w="8509000" h="1485900">
                <a:moveTo>
                  <a:pt x="0" y="0"/>
                </a:moveTo>
                <a:moveTo>
                  <a:pt x="7840133" y="1082278"/>
                </a:moveTo>
                <a:lnTo>
                  <a:pt x="7840133" y="1085850"/>
                </a:lnTo>
                <a:lnTo>
                  <a:pt x="7823200" y="1092993"/>
                </a:lnTo>
                <a:lnTo>
                  <a:pt x="7814733" y="1092993"/>
                </a:lnTo>
                <a:lnTo>
                  <a:pt x="7806266" y="1096565"/>
                </a:lnTo>
                <a:lnTo>
                  <a:pt x="7763933" y="1096565"/>
                </a:lnTo>
                <a:lnTo>
                  <a:pt x="7755466" y="1092993"/>
                </a:lnTo>
                <a:lnTo>
                  <a:pt x="7738533" y="1092993"/>
                </a:lnTo>
                <a:lnTo>
                  <a:pt x="7730066" y="1096565"/>
                </a:lnTo>
                <a:lnTo>
                  <a:pt x="7713133" y="1096565"/>
                </a:lnTo>
                <a:lnTo>
                  <a:pt x="7704666" y="1100137"/>
                </a:lnTo>
                <a:lnTo>
                  <a:pt x="7696199" y="1096565"/>
                </a:lnTo>
                <a:lnTo>
                  <a:pt x="7645400" y="1096565"/>
                </a:lnTo>
                <a:lnTo>
                  <a:pt x="7645400" y="1100137"/>
                </a:lnTo>
                <a:lnTo>
                  <a:pt x="7636933" y="1103709"/>
                </a:lnTo>
                <a:lnTo>
                  <a:pt x="7628466" y="1103709"/>
                </a:lnTo>
                <a:lnTo>
                  <a:pt x="7628466" y="1107281"/>
                </a:lnTo>
                <a:lnTo>
                  <a:pt x="7636933" y="1107281"/>
                </a:lnTo>
                <a:lnTo>
                  <a:pt x="7645400" y="1110853"/>
                </a:lnTo>
                <a:lnTo>
                  <a:pt x="7645400" y="1114425"/>
                </a:lnTo>
                <a:lnTo>
                  <a:pt x="7636933" y="1117996"/>
                </a:lnTo>
                <a:lnTo>
                  <a:pt x="7636933" y="1121568"/>
                </a:lnTo>
                <a:lnTo>
                  <a:pt x="7628466" y="1125140"/>
                </a:lnTo>
                <a:lnTo>
                  <a:pt x="7620000" y="1121568"/>
                </a:lnTo>
                <a:lnTo>
                  <a:pt x="7620000" y="1114425"/>
                </a:lnTo>
                <a:lnTo>
                  <a:pt x="7611533" y="1114425"/>
                </a:lnTo>
                <a:lnTo>
                  <a:pt x="7603066" y="1117996"/>
                </a:lnTo>
                <a:lnTo>
                  <a:pt x="7577666" y="1117996"/>
                </a:lnTo>
                <a:lnTo>
                  <a:pt x="7560733" y="1125140"/>
                </a:lnTo>
                <a:lnTo>
                  <a:pt x="7552266" y="1121568"/>
                </a:lnTo>
                <a:lnTo>
                  <a:pt x="7526866" y="1121568"/>
                </a:lnTo>
                <a:lnTo>
                  <a:pt x="7535333" y="1125140"/>
                </a:lnTo>
                <a:lnTo>
                  <a:pt x="7526866" y="1128712"/>
                </a:lnTo>
                <a:lnTo>
                  <a:pt x="7518399" y="1128712"/>
                </a:lnTo>
                <a:lnTo>
                  <a:pt x="7509933" y="1132284"/>
                </a:lnTo>
                <a:lnTo>
                  <a:pt x="7518399" y="1135856"/>
                </a:lnTo>
                <a:lnTo>
                  <a:pt x="7518399" y="1139428"/>
                </a:lnTo>
                <a:lnTo>
                  <a:pt x="7509933" y="1143000"/>
                </a:lnTo>
                <a:lnTo>
                  <a:pt x="7543800" y="1143000"/>
                </a:lnTo>
                <a:lnTo>
                  <a:pt x="7552266" y="1146571"/>
                </a:lnTo>
                <a:lnTo>
                  <a:pt x="7543800" y="1150143"/>
                </a:lnTo>
                <a:lnTo>
                  <a:pt x="7535333" y="1150143"/>
                </a:lnTo>
                <a:lnTo>
                  <a:pt x="7569199" y="1150143"/>
                </a:lnTo>
                <a:lnTo>
                  <a:pt x="7577666" y="1153715"/>
                </a:lnTo>
                <a:lnTo>
                  <a:pt x="7569199" y="1157287"/>
                </a:lnTo>
                <a:lnTo>
                  <a:pt x="7518399" y="1157287"/>
                </a:lnTo>
                <a:lnTo>
                  <a:pt x="7543800" y="1157287"/>
                </a:lnTo>
                <a:lnTo>
                  <a:pt x="7552266" y="1160859"/>
                </a:lnTo>
                <a:lnTo>
                  <a:pt x="7535333" y="1168003"/>
                </a:lnTo>
                <a:lnTo>
                  <a:pt x="7526866" y="1168003"/>
                </a:lnTo>
                <a:lnTo>
                  <a:pt x="7518399" y="1171575"/>
                </a:lnTo>
                <a:lnTo>
                  <a:pt x="7501466" y="1171575"/>
                </a:lnTo>
                <a:lnTo>
                  <a:pt x="7518399" y="1171575"/>
                </a:lnTo>
                <a:lnTo>
                  <a:pt x="7526866" y="1175146"/>
                </a:lnTo>
                <a:lnTo>
                  <a:pt x="7526866" y="1178718"/>
                </a:lnTo>
                <a:lnTo>
                  <a:pt x="7501466" y="1189434"/>
                </a:lnTo>
                <a:lnTo>
                  <a:pt x="7493000" y="1185862"/>
                </a:lnTo>
                <a:lnTo>
                  <a:pt x="7493000" y="1189434"/>
                </a:lnTo>
                <a:lnTo>
                  <a:pt x="7501466" y="1189434"/>
                </a:lnTo>
                <a:lnTo>
                  <a:pt x="7509933" y="1193006"/>
                </a:lnTo>
                <a:lnTo>
                  <a:pt x="7501466" y="1196578"/>
                </a:lnTo>
                <a:lnTo>
                  <a:pt x="7501466" y="1200150"/>
                </a:lnTo>
                <a:lnTo>
                  <a:pt x="7493000" y="1203721"/>
                </a:lnTo>
                <a:lnTo>
                  <a:pt x="7493000" y="1207293"/>
                </a:lnTo>
                <a:lnTo>
                  <a:pt x="7501466" y="1207293"/>
                </a:lnTo>
                <a:lnTo>
                  <a:pt x="7509933" y="1210865"/>
                </a:lnTo>
                <a:lnTo>
                  <a:pt x="7543800" y="1210865"/>
                </a:lnTo>
                <a:lnTo>
                  <a:pt x="7560733" y="1218009"/>
                </a:lnTo>
                <a:lnTo>
                  <a:pt x="7535333" y="1228725"/>
                </a:lnTo>
                <a:lnTo>
                  <a:pt x="7509933" y="1228725"/>
                </a:lnTo>
                <a:lnTo>
                  <a:pt x="7501466" y="1225153"/>
                </a:lnTo>
                <a:lnTo>
                  <a:pt x="7501466" y="1221581"/>
                </a:lnTo>
                <a:lnTo>
                  <a:pt x="7493000" y="1221581"/>
                </a:lnTo>
                <a:lnTo>
                  <a:pt x="7493000" y="1225153"/>
                </a:lnTo>
                <a:lnTo>
                  <a:pt x="7501466" y="1228725"/>
                </a:lnTo>
                <a:lnTo>
                  <a:pt x="7501466" y="1235868"/>
                </a:lnTo>
                <a:lnTo>
                  <a:pt x="7493000" y="1239440"/>
                </a:lnTo>
                <a:lnTo>
                  <a:pt x="7484533" y="1239440"/>
                </a:lnTo>
                <a:lnTo>
                  <a:pt x="7476066" y="1235868"/>
                </a:lnTo>
                <a:lnTo>
                  <a:pt x="7442200" y="1235868"/>
                </a:lnTo>
                <a:lnTo>
                  <a:pt x="7433733" y="1232296"/>
                </a:lnTo>
                <a:lnTo>
                  <a:pt x="7425266" y="1235868"/>
                </a:lnTo>
                <a:lnTo>
                  <a:pt x="7425266" y="1239440"/>
                </a:lnTo>
                <a:lnTo>
                  <a:pt x="7433733" y="1235868"/>
                </a:lnTo>
                <a:lnTo>
                  <a:pt x="7442200" y="1235868"/>
                </a:lnTo>
                <a:lnTo>
                  <a:pt x="7450666" y="1239440"/>
                </a:lnTo>
                <a:lnTo>
                  <a:pt x="7459133" y="1239440"/>
                </a:lnTo>
                <a:lnTo>
                  <a:pt x="7467599" y="1235868"/>
                </a:lnTo>
                <a:lnTo>
                  <a:pt x="7484533" y="1243012"/>
                </a:lnTo>
                <a:lnTo>
                  <a:pt x="7493000" y="1239440"/>
                </a:lnTo>
                <a:lnTo>
                  <a:pt x="7501466" y="1239440"/>
                </a:lnTo>
                <a:lnTo>
                  <a:pt x="7509933" y="1243012"/>
                </a:lnTo>
                <a:lnTo>
                  <a:pt x="7535333" y="1243012"/>
                </a:lnTo>
                <a:lnTo>
                  <a:pt x="7543800" y="1246584"/>
                </a:lnTo>
                <a:lnTo>
                  <a:pt x="7560733" y="1246584"/>
                </a:lnTo>
                <a:lnTo>
                  <a:pt x="7569199" y="1250156"/>
                </a:lnTo>
                <a:lnTo>
                  <a:pt x="7603066" y="1250156"/>
                </a:lnTo>
                <a:lnTo>
                  <a:pt x="7611533" y="1253728"/>
                </a:lnTo>
                <a:lnTo>
                  <a:pt x="7603066" y="1257300"/>
                </a:lnTo>
                <a:lnTo>
                  <a:pt x="7594600" y="1257300"/>
                </a:lnTo>
                <a:lnTo>
                  <a:pt x="7594600" y="1260871"/>
                </a:lnTo>
                <a:lnTo>
                  <a:pt x="7577666" y="1268015"/>
                </a:lnTo>
                <a:lnTo>
                  <a:pt x="7543800" y="1268015"/>
                </a:lnTo>
                <a:lnTo>
                  <a:pt x="7526866" y="1275159"/>
                </a:lnTo>
                <a:lnTo>
                  <a:pt x="7535333" y="1278731"/>
                </a:lnTo>
                <a:lnTo>
                  <a:pt x="7543800" y="1278731"/>
                </a:lnTo>
                <a:lnTo>
                  <a:pt x="7552266" y="1282303"/>
                </a:lnTo>
                <a:lnTo>
                  <a:pt x="7560733" y="1282303"/>
                </a:lnTo>
                <a:lnTo>
                  <a:pt x="7569199" y="1285875"/>
                </a:lnTo>
                <a:lnTo>
                  <a:pt x="7577666" y="1285875"/>
                </a:lnTo>
                <a:lnTo>
                  <a:pt x="7586133" y="1289446"/>
                </a:lnTo>
                <a:lnTo>
                  <a:pt x="7594600" y="1289446"/>
                </a:lnTo>
                <a:lnTo>
                  <a:pt x="7603066" y="1293018"/>
                </a:lnTo>
                <a:lnTo>
                  <a:pt x="7611533" y="1289446"/>
                </a:lnTo>
                <a:lnTo>
                  <a:pt x="7628466" y="1289446"/>
                </a:lnTo>
                <a:lnTo>
                  <a:pt x="7636933" y="1293018"/>
                </a:lnTo>
                <a:lnTo>
                  <a:pt x="7628466" y="1296590"/>
                </a:lnTo>
                <a:lnTo>
                  <a:pt x="7645400" y="1303734"/>
                </a:lnTo>
                <a:lnTo>
                  <a:pt x="7628466" y="1310878"/>
                </a:lnTo>
                <a:lnTo>
                  <a:pt x="7611533" y="1310878"/>
                </a:lnTo>
                <a:lnTo>
                  <a:pt x="7603066" y="1314450"/>
                </a:lnTo>
                <a:lnTo>
                  <a:pt x="7594600" y="1314450"/>
                </a:lnTo>
                <a:lnTo>
                  <a:pt x="7594600" y="1321593"/>
                </a:lnTo>
                <a:lnTo>
                  <a:pt x="7603066" y="1325165"/>
                </a:lnTo>
                <a:lnTo>
                  <a:pt x="7603066" y="1328737"/>
                </a:lnTo>
                <a:lnTo>
                  <a:pt x="7611533" y="1332309"/>
                </a:lnTo>
                <a:lnTo>
                  <a:pt x="7611533" y="1335881"/>
                </a:lnTo>
                <a:lnTo>
                  <a:pt x="7636933" y="1335881"/>
                </a:lnTo>
                <a:lnTo>
                  <a:pt x="7645400" y="1339453"/>
                </a:lnTo>
                <a:lnTo>
                  <a:pt x="7653866" y="1339453"/>
                </a:lnTo>
                <a:lnTo>
                  <a:pt x="7662333" y="1343025"/>
                </a:lnTo>
                <a:lnTo>
                  <a:pt x="7662333" y="1346596"/>
                </a:lnTo>
                <a:lnTo>
                  <a:pt x="7670800" y="1350168"/>
                </a:lnTo>
                <a:lnTo>
                  <a:pt x="7670800" y="1353740"/>
                </a:lnTo>
                <a:lnTo>
                  <a:pt x="7662333" y="1357312"/>
                </a:lnTo>
                <a:lnTo>
                  <a:pt x="7653866" y="1357312"/>
                </a:lnTo>
                <a:lnTo>
                  <a:pt x="7636933" y="1364456"/>
                </a:lnTo>
                <a:lnTo>
                  <a:pt x="7620000" y="1364456"/>
                </a:lnTo>
                <a:lnTo>
                  <a:pt x="7611533" y="1368028"/>
                </a:lnTo>
                <a:lnTo>
                  <a:pt x="7611533" y="1371600"/>
                </a:lnTo>
                <a:lnTo>
                  <a:pt x="7620000" y="1371600"/>
                </a:lnTo>
                <a:lnTo>
                  <a:pt x="7628466" y="1375171"/>
                </a:lnTo>
                <a:lnTo>
                  <a:pt x="7645400" y="1375171"/>
                </a:lnTo>
                <a:lnTo>
                  <a:pt x="7653866" y="1378743"/>
                </a:lnTo>
                <a:lnTo>
                  <a:pt x="7645400" y="1382315"/>
                </a:lnTo>
                <a:lnTo>
                  <a:pt x="7645400" y="1385887"/>
                </a:lnTo>
                <a:lnTo>
                  <a:pt x="7653866" y="1385887"/>
                </a:lnTo>
                <a:lnTo>
                  <a:pt x="7662333" y="1389459"/>
                </a:lnTo>
                <a:lnTo>
                  <a:pt x="7653866" y="1393031"/>
                </a:lnTo>
                <a:lnTo>
                  <a:pt x="7645400" y="1393031"/>
                </a:lnTo>
                <a:lnTo>
                  <a:pt x="7645400" y="1396603"/>
                </a:lnTo>
                <a:lnTo>
                  <a:pt x="7670800" y="1396603"/>
                </a:lnTo>
                <a:lnTo>
                  <a:pt x="7679266" y="1400175"/>
                </a:lnTo>
                <a:lnTo>
                  <a:pt x="7679266" y="1403746"/>
                </a:lnTo>
                <a:lnTo>
                  <a:pt x="7687733" y="1403746"/>
                </a:lnTo>
                <a:lnTo>
                  <a:pt x="7696199" y="1407318"/>
                </a:lnTo>
                <a:lnTo>
                  <a:pt x="7704666" y="1403746"/>
                </a:lnTo>
                <a:lnTo>
                  <a:pt x="7713133" y="1403746"/>
                </a:lnTo>
                <a:lnTo>
                  <a:pt x="7721600" y="1407318"/>
                </a:lnTo>
                <a:lnTo>
                  <a:pt x="7721600" y="1410890"/>
                </a:lnTo>
                <a:lnTo>
                  <a:pt x="7730066" y="1410890"/>
                </a:lnTo>
                <a:lnTo>
                  <a:pt x="7738533" y="1407318"/>
                </a:lnTo>
                <a:lnTo>
                  <a:pt x="7755466" y="1414462"/>
                </a:lnTo>
                <a:lnTo>
                  <a:pt x="7772400" y="1414462"/>
                </a:lnTo>
                <a:lnTo>
                  <a:pt x="7789333" y="1407318"/>
                </a:lnTo>
                <a:lnTo>
                  <a:pt x="7806266" y="1414462"/>
                </a:lnTo>
                <a:lnTo>
                  <a:pt x="7831666" y="1414462"/>
                </a:lnTo>
                <a:lnTo>
                  <a:pt x="7840133" y="1410890"/>
                </a:lnTo>
                <a:lnTo>
                  <a:pt x="7848599" y="1410890"/>
                </a:lnTo>
                <a:lnTo>
                  <a:pt x="7857066" y="1414462"/>
                </a:lnTo>
                <a:lnTo>
                  <a:pt x="7882466" y="1414462"/>
                </a:lnTo>
                <a:lnTo>
                  <a:pt x="7890933" y="1418034"/>
                </a:lnTo>
                <a:lnTo>
                  <a:pt x="7899400" y="1418034"/>
                </a:lnTo>
                <a:lnTo>
                  <a:pt x="7907866" y="1414462"/>
                </a:lnTo>
                <a:lnTo>
                  <a:pt x="7916333" y="1418034"/>
                </a:lnTo>
                <a:lnTo>
                  <a:pt x="7967133" y="1418034"/>
                </a:lnTo>
                <a:lnTo>
                  <a:pt x="7975599" y="1421606"/>
                </a:lnTo>
                <a:lnTo>
                  <a:pt x="7984066" y="1418034"/>
                </a:lnTo>
                <a:lnTo>
                  <a:pt x="8009466" y="1418034"/>
                </a:lnTo>
                <a:lnTo>
                  <a:pt x="8017933" y="1421606"/>
                </a:lnTo>
                <a:lnTo>
                  <a:pt x="8009466" y="1425178"/>
                </a:lnTo>
                <a:lnTo>
                  <a:pt x="8009466" y="1428750"/>
                </a:lnTo>
                <a:lnTo>
                  <a:pt x="8017933" y="1432321"/>
                </a:lnTo>
                <a:lnTo>
                  <a:pt x="8034866" y="1432321"/>
                </a:lnTo>
                <a:lnTo>
                  <a:pt x="8043333" y="1428750"/>
                </a:lnTo>
                <a:lnTo>
                  <a:pt x="8068733" y="1428750"/>
                </a:lnTo>
                <a:lnTo>
                  <a:pt x="8077199" y="1432321"/>
                </a:lnTo>
                <a:lnTo>
                  <a:pt x="8204200" y="1432321"/>
                </a:lnTo>
                <a:lnTo>
                  <a:pt x="8204200" y="1425178"/>
                </a:lnTo>
                <a:lnTo>
                  <a:pt x="8212666" y="1421606"/>
                </a:lnTo>
                <a:lnTo>
                  <a:pt x="8221133" y="1421606"/>
                </a:lnTo>
                <a:lnTo>
                  <a:pt x="8229600" y="1418034"/>
                </a:lnTo>
                <a:lnTo>
                  <a:pt x="8238066" y="1421606"/>
                </a:lnTo>
                <a:lnTo>
                  <a:pt x="8238066" y="1428750"/>
                </a:lnTo>
                <a:lnTo>
                  <a:pt x="8246533" y="1432321"/>
                </a:lnTo>
                <a:lnTo>
                  <a:pt x="8246533" y="1435893"/>
                </a:lnTo>
                <a:lnTo>
                  <a:pt x="8229600" y="1443037"/>
                </a:lnTo>
                <a:lnTo>
                  <a:pt x="8246533" y="1450181"/>
                </a:lnTo>
                <a:lnTo>
                  <a:pt x="8246533" y="1453753"/>
                </a:lnTo>
                <a:lnTo>
                  <a:pt x="8238066" y="1457325"/>
                </a:lnTo>
                <a:lnTo>
                  <a:pt x="8187266" y="1457325"/>
                </a:lnTo>
                <a:lnTo>
                  <a:pt x="8187266" y="1460896"/>
                </a:lnTo>
                <a:lnTo>
                  <a:pt x="8161866" y="1471612"/>
                </a:lnTo>
                <a:lnTo>
                  <a:pt x="8153400" y="1468040"/>
                </a:lnTo>
                <a:lnTo>
                  <a:pt x="8153400" y="1464468"/>
                </a:lnTo>
                <a:lnTo>
                  <a:pt x="8144933" y="1460896"/>
                </a:lnTo>
                <a:lnTo>
                  <a:pt x="8144933" y="1464468"/>
                </a:lnTo>
                <a:lnTo>
                  <a:pt x="8136466" y="1468040"/>
                </a:lnTo>
                <a:lnTo>
                  <a:pt x="8128000" y="1468040"/>
                </a:lnTo>
                <a:lnTo>
                  <a:pt x="8119533" y="1464468"/>
                </a:lnTo>
                <a:lnTo>
                  <a:pt x="8102600" y="1464468"/>
                </a:lnTo>
                <a:lnTo>
                  <a:pt x="8094133" y="1460896"/>
                </a:lnTo>
                <a:lnTo>
                  <a:pt x="8085666" y="1464468"/>
                </a:lnTo>
                <a:lnTo>
                  <a:pt x="8094133" y="1468040"/>
                </a:lnTo>
                <a:lnTo>
                  <a:pt x="8077199" y="1475184"/>
                </a:lnTo>
                <a:lnTo>
                  <a:pt x="8068733" y="1471612"/>
                </a:lnTo>
                <a:lnTo>
                  <a:pt x="8060266" y="1475184"/>
                </a:lnTo>
                <a:lnTo>
                  <a:pt x="8009466" y="1475184"/>
                </a:lnTo>
                <a:lnTo>
                  <a:pt x="8001000" y="1471612"/>
                </a:lnTo>
                <a:lnTo>
                  <a:pt x="7992533" y="1475184"/>
                </a:lnTo>
                <a:lnTo>
                  <a:pt x="7984066" y="1475184"/>
                </a:lnTo>
                <a:lnTo>
                  <a:pt x="7975599" y="1478756"/>
                </a:lnTo>
                <a:lnTo>
                  <a:pt x="7992533" y="1478756"/>
                </a:lnTo>
                <a:lnTo>
                  <a:pt x="8001000" y="1475184"/>
                </a:lnTo>
                <a:lnTo>
                  <a:pt x="8009466" y="1475184"/>
                </a:lnTo>
                <a:lnTo>
                  <a:pt x="8034866" y="1485900"/>
                </a:lnTo>
                <a:lnTo>
                  <a:pt x="8043333" y="1482328"/>
                </a:lnTo>
                <a:lnTo>
                  <a:pt x="8051800" y="1482328"/>
                </a:lnTo>
                <a:lnTo>
                  <a:pt x="8060266" y="1478756"/>
                </a:lnTo>
                <a:lnTo>
                  <a:pt x="8068733" y="1482328"/>
                </a:lnTo>
                <a:lnTo>
                  <a:pt x="8068733" y="1485900"/>
                </a:lnTo>
                <a:lnTo>
                  <a:pt x="8077199" y="1485900"/>
                </a:lnTo>
                <a:lnTo>
                  <a:pt x="8085666" y="1482328"/>
                </a:lnTo>
                <a:lnTo>
                  <a:pt x="8111066" y="1482328"/>
                </a:lnTo>
                <a:lnTo>
                  <a:pt x="8119533" y="1485900"/>
                </a:lnTo>
                <a:lnTo>
                  <a:pt x="8128000" y="1485900"/>
                </a:lnTo>
                <a:lnTo>
                  <a:pt x="8136466" y="1482328"/>
                </a:lnTo>
                <a:lnTo>
                  <a:pt x="8144933" y="1482328"/>
                </a:lnTo>
                <a:lnTo>
                  <a:pt x="8153400" y="1485900"/>
                </a:lnTo>
                <a:lnTo>
                  <a:pt x="8178800" y="1485900"/>
                </a:lnTo>
                <a:lnTo>
                  <a:pt x="8178800" y="1478756"/>
                </a:lnTo>
                <a:lnTo>
                  <a:pt x="8187266" y="1475184"/>
                </a:lnTo>
                <a:lnTo>
                  <a:pt x="8195733" y="1478756"/>
                </a:lnTo>
                <a:lnTo>
                  <a:pt x="8195733" y="1482328"/>
                </a:lnTo>
                <a:lnTo>
                  <a:pt x="8204200" y="1482328"/>
                </a:lnTo>
                <a:lnTo>
                  <a:pt x="8212666" y="1485900"/>
                </a:lnTo>
                <a:lnTo>
                  <a:pt x="8255000" y="1485900"/>
                </a:lnTo>
                <a:lnTo>
                  <a:pt x="8263466" y="1482328"/>
                </a:lnTo>
                <a:lnTo>
                  <a:pt x="8263466" y="1478756"/>
                </a:lnTo>
                <a:lnTo>
                  <a:pt x="8271933" y="1475184"/>
                </a:lnTo>
                <a:lnTo>
                  <a:pt x="8280400" y="1475184"/>
                </a:lnTo>
                <a:lnTo>
                  <a:pt x="8288866" y="1471612"/>
                </a:lnTo>
                <a:lnTo>
                  <a:pt x="8288866" y="1468040"/>
                </a:lnTo>
                <a:lnTo>
                  <a:pt x="8297333" y="1464468"/>
                </a:lnTo>
                <a:lnTo>
                  <a:pt x="8305800" y="1464468"/>
                </a:lnTo>
                <a:lnTo>
                  <a:pt x="8314266" y="1468040"/>
                </a:lnTo>
                <a:lnTo>
                  <a:pt x="8314266" y="1464468"/>
                </a:lnTo>
                <a:lnTo>
                  <a:pt x="8305800" y="1460896"/>
                </a:lnTo>
                <a:lnTo>
                  <a:pt x="8314266" y="1457325"/>
                </a:lnTo>
                <a:lnTo>
                  <a:pt x="8271933" y="1457325"/>
                </a:lnTo>
                <a:lnTo>
                  <a:pt x="8263466" y="1460896"/>
                </a:lnTo>
                <a:lnTo>
                  <a:pt x="8255000" y="1460896"/>
                </a:lnTo>
                <a:lnTo>
                  <a:pt x="8246533" y="1457325"/>
                </a:lnTo>
                <a:lnTo>
                  <a:pt x="8246533" y="1453753"/>
                </a:lnTo>
                <a:lnTo>
                  <a:pt x="8255000" y="1450181"/>
                </a:lnTo>
                <a:lnTo>
                  <a:pt x="8263466" y="1450181"/>
                </a:lnTo>
                <a:lnTo>
                  <a:pt x="8280400" y="1443037"/>
                </a:lnTo>
                <a:lnTo>
                  <a:pt x="8288866" y="1443037"/>
                </a:lnTo>
                <a:lnTo>
                  <a:pt x="8297333" y="1446609"/>
                </a:lnTo>
                <a:lnTo>
                  <a:pt x="8305800" y="1443037"/>
                </a:lnTo>
                <a:lnTo>
                  <a:pt x="8314266" y="1446609"/>
                </a:lnTo>
                <a:lnTo>
                  <a:pt x="8331200" y="1446609"/>
                </a:lnTo>
                <a:lnTo>
                  <a:pt x="8331200" y="1443037"/>
                </a:lnTo>
                <a:lnTo>
                  <a:pt x="8339666" y="1439465"/>
                </a:lnTo>
                <a:lnTo>
                  <a:pt x="8356600" y="1439465"/>
                </a:lnTo>
                <a:lnTo>
                  <a:pt x="8356600" y="1435893"/>
                </a:lnTo>
                <a:lnTo>
                  <a:pt x="8339666" y="1435893"/>
                </a:lnTo>
                <a:lnTo>
                  <a:pt x="8331200" y="1432321"/>
                </a:lnTo>
                <a:lnTo>
                  <a:pt x="8339666" y="1428750"/>
                </a:lnTo>
                <a:lnTo>
                  <a:pt x="8356600" y="1428750"/>
                </a:lnTo>
                <a:lnTo>
                  <a:pt x="8356600" y="1425178"/>
                </a:lnTo>
                <a:lnTo>
                  <a:pt x="8348133" y="1428750"/>
                </a:lnTo>
                <a:lnTo>
                  <a:pt x="8331200" y="1421606"/>
                </a:lnTo>
                <a:lnTo>
                  <a:pt x="8331200" y="1418034"/>
                </a:lnTo>
                <a:lnTo>
                  <a:pt x="8339666" y="1414462"/>
                </a:lnTo>
                <a:lnTo>
                  <a:pt x="8322733" y="1414462"/>
                </a:lnTo>
                <a:lnTo>
                  <a:pt x="8314266" y="1410890"/>
                </a:lnTo>
                <a:lnTo>
                  <a:pt x="8305800" y="1414462"/>
                </a:lnTo>
                <a:lnTo>
                  <a:pt x="8297333" y="1410890"/>
                </a:lnTo>
                <a:lnTo>
                  <a:pt x="8297333" y="1403746"/>
                </a:lnTo>
                <a:lnTo>
                  <a:pt x="8305800" y="1400175"/>
                </a:lnTo>
                <a:lnTo>
                  <a:pt x="8331200" y="1400175"/>
                </a:lnTo>
                <a:lnTo>
                  <a:pt x="8339666" y="1396603"/>
                </a:lnTo>
                <a:lnTo>
                  <a:pt x="8348133" y="1396603"/>
                </a:lnTo>
                <a:lnTo>
                  <a:pt x="8356600" y="1393031"/>
                </a:lnTo>
                <a:lnTo>
                  <a:pt x="8365066" y="1393031"/>
                </a:lnTo>
                <a:lnTo>
                  <a:pt x="8365066" y="1389459"/>
                </a:lnTo>
                <a:lnTo>
                  <a:pt x="8348133" y="1382315"/>
                </a:lnTo>
                <a:lnTo>
                  <a:pt x="8365066" y="1375171"/>
                </a:lnTo>
                <a:lnTo>
                  <a:pt x="8365066" y="1371600"/>
                </a:lnTo>
                <a:lnTo>
                  <a:pt x="8390466" y="1360884"/>
                </a:lnTo>
                <a:lnTo>
                  <a:pt x="8407400" y="1360884"/>
                </a:lnTo>
                <a:lnTo>
                  <a:pt x="8415866" y="1357312"/>
                </a:lnTo>
                <a:lnTo>
                  <a:pt x="8424333" y="1357312"/>
                </a:lnTo>
                <a:lnTo>
                  <a:pt x="8424333" y="1350168"/>
                </a:lnTo>
                <a:lnTo>
                  <a:pt x="8415866" y="1350168"/>
                </a:lnTo>
                <a:lnTo>
                  <a:pt x="8407400" y="1346596"/>
                </a:lnTo>
                <a:lnTo>
                  <a:pt x="8365066" y="1346596"/>
                </a:lnTo>
                <a:lnTo>
                  <a:pt x="8356600" y="1343025"/>
                </a:lnTo>
                <a:lnTo>
                  <a:pt x="8356600" y="1339453"/>
                </a:lnTo>
                <a:lnTo>
                  <a:pt x="8365066" y="1335881"/>
                </a:lnTo>
                <a:lnTo>
                  <a:pt x="8373533" y="1335881"/>
                </a:lnTo>
                <a:lnTo>
                  <a:pt x="8381999" y="1332309"/>
                </a:lnTo>
                <a:lnTo>
                  <a:pt x="8373533" y="1332309"/>
                </a:lnTo>
                <a:lnTo>
                  <a:pt x="8365066" y="1328737"/>
                </a:lnTo>
                <a:lnTo>
                  <a:pt x="8373533" y="1325165"/>
                </a:lnTo>
                <a:lnTo>
                  <a:pt x="8373533" y="1321593"/>
                </a:lnTo>
                <a:lnTo>
                  <a:pt x="8381999" y="1318021"/>
                </a:lnTo>
                <a:lnTo>
                  <a:pt x="8398933" y="1318021"/>
                </a:lnTo>
                <a:lnTo>
                  <a:pt x="8407400" y="1314450"/>
                </a:lnTo>
                <a:lnTo>
                  <a:pt x="8424333" y="1314450"/>
                </a:lnTo>
                <a:lnTo>
                  <a:pt x="8415866" y="1314450"/>
                </a:lnTo>
                <a:lnTo>
                  <a:pt x="8398933" y="1307306"/>
                </a:lnTo>
                <a:lnTo>
                  <a:pt x="8407400" y="1303734"/>
                </a:lnTo>
                <a:lnTo>
                  <a:pt x="8424333" y="1303734"/>
                </a:lnTo>
                <a:lnTo>
                  <a:pt x="8415866" y="1303734"/>
                </a:lnTo>
                <a:lnTo>
                  <a:pt x="8407400" y="1300162"/>
                </a:lnTo>
                <a:lnTo>
                  <a:pt x="8373533" y="1300162"/>
                </a:lnTo>
                <a:lnTo>
                  <a:pt x="8365066" y="1296590"/>
                </a:lnTo>
                <a:lnTo>
                  <a:pt x="8348133" y="1296590"/>
                </a:lnTo>
                <a:lnTo>
                  <a:pt x="8339666" y="1293018"/>
                </a:lnTo>
                <a:lnTo>
                  <a:pt x="8348133" y="1289446"/>
                </a:lnTo>
                <a:lnTo>
                  <a:pt x="8365066" y="1289446"/>
                </a:lnTo>
                <a:lnTo>
                  <a:pt x="8365066" y="1285875"/>
                </a:lnTo>
                <a:lnTo>
                  <a:pt x="8356600" y="1285875"/>
                </a:lnTo>
                <a:lnTo>
                  <a:pt x="8348133" y="1282303"/>
                </a:lnTo>
                <a:lnTo>
                  <a:pt x="8365066" y="1275159"/>
                </a:lnTo>
                <a:lnTo>
                  <a:pt x="8390466" y="1275159"/>
                </a:lnTo>
                <a:lnTo>
                  <a:pt x="8398933" y="1271587"/>
                </a:lnTo>
                <a:lnTo>
                  <a:pt x="8415866" y="1271587"/>
                </a:lnTo>
                <a:lnTo>
                  <a:pt x="8424333" y="1268015"/>
                </a:lnTo>
                <a:lnTo>
                  <a:pt x="8415866" y="1264443"/>
                </a:lnTo>
                <a:lnTo>
                  <a:pt x="8424333" y="1260871"/>
                </a:lnTo>
                <a:lnTo>
                  <a:pt x="8432800" y="1260871"/>
                </a:lnTo>
                <a:lnTo>
                  <a:pt x="8415866" y="1260871"/>
                </a:lnTo>
                <a:lnTo>
                  <a:pt x="8407400" y="1257300"/>
                </a:lnTo>
                <a:lnTo>
                  <a:pt x="8373533" y="1257300"/>
                </a:lnTo>
                <a:lnTo>
                  <a:pt x="8356600" y="1250156"/>
                </a:lnTo>
                <a:lnTo>
                  <a:pt x="8373533" y="1243012"/>
                </a:lnTo>
                <a:lnTo>
                  <a:pt x="8381999" y="1246584"/>
                </a:lnTo>
                <a:lnTo>
                  <a:pt x="8390466" y="1246584"/>
                </a:lnTo>
                <a:lnTo>
                  <a:pt x="8407400" y="1239440"/>
                </a:lnTo>
                <a:lnTo>
                  <a:pt x="8432800" y="1239440"/>
                </a:lnTo>
                <a:lnTo>
                  <a:pt x="8432800" y="1235868"/>
                </a:lnTo>
                <a:lnTo>
                  <a:pt x="8449733" y="1228725"/>
                </a:lnTo>
                <a:lnTo>
                  <a:pt x="8449733" y="1225153"/>
                </a:lnTo>
                <a:lnTo>
                  <a:pt x="8441266" y="1225153"/>
                </a:lnTo>
                <a:lnTo>
                  <a:pt x="8432800" y="1221581"/>
                </a:lnTo>
                <a:lnTo>
                  <a:pt x="8424333" y="1225153"/>
                </a:lnTo>
                <a:lnTo>
                  <a:pt x="8415866" y="1221581"/>
                </a:lnTo>
                <a:lnTo>
                  <a:pt x="8407400" y="1221581"/>
                </a:lnTo>
                <a:lnTo>
                  <a:pt x="8398933" y="1218009"/>
                </a:lnTo>
                <a:lnTo>
                  <a:pt x="8398933" y="1214437"/>
                </a:lnTo>
                <a:lnTo>
                  <a:pt x="8407400" y="1210865"/>
                </a:lnTo>
                <a:lnTo>
                  <a:pt x="8398933" y="1207293"/>
                </a:lnTo>
                <a:lnTo>
                  <a:pt x="8398933" y="1203721"/>
                </a:lnTo>
                <a:lnTo>
                  <a:pt x="8415866" y="1196578"/>
                </a:lnTo>
                <a:lnTo>
                  <a:pt x="8424333" y="1196578"/>
                </a:lnTo>
                <a:lnTo>
                  <a:pt x="8432800" y="1193006"/>
                </a:lnTo>
                <a:lnTo>
                  <a:pt x="8441266" y="1193006"/>
                </a:lnTo>
                <a:lnTo>
                  <a:pt x="8458200" y="1185862"/>
                </a:lnTo>
                <a:lnTo>
                  <a:pt x="8466666" y="1189434"/>
                </a:lnTo>
                <a:lnTo>
                  <a:pt x="8483600" y="1182290"/>
                </a:lnTo>
                <a:lnTo>
                  <a:pt x="8492066" y="1185862"/>
                </a:lnTo>
                <a:lnTo>
                  <a:pt x="8500533" y="1185862"/>
                </a:lnTo>
                <a:lnTo>
                  <a:pt x="8500533" y="1182290"/>
                </a:lnTo>
                <a:lnTo>
                  <a:pt x="8492066" y="1182290"/>
                </a:lnTo>
                <a:lnTo>
                  <a:pt x="8483600" y="1178718"/>
                </a:lnTo>
                <a:lnTo>
                  <a:pt x="8483600" y="1175146"/>
                </a:lnTo>
                <a:lnTo>
                  <a:pt x="8441266" y="1175146"/>
                </a:lnTo>
                <a:lnTo>
                  <a:pt x="8432800" y="1171575"/>
                </a:lnTo>
                <a:lnTo>
                  <a:pt x="8424333" y="1175146"/>
                </a:lnTo>
                <a:lnTo>
                  <a:pt x="8415866" y="1175146"/>
                </a:lnTo>
                <a:lnTo>
                  <a:pt x="8407400" y="1171575"/>
                </a:lnTo>
                <a:lnTo>
                  <a:pt x="8381999" y="1171575"/>
                </a:lnTo>
                <a:lnTo>
                  <a:pt x="8373533" y="1168003"/>
                </a:lnTo>
                <a:lnTo>
                  <a:pt x="8381999" y="1164431"/>
                </a:lnTo>
                <a:lnTo>
                  <a:pt x="8381999" y="1160859"/>
                </a:lnTo>
                <a:lnTo>
                  <a:pt x="8390466" y="1157287"/>
                </a:lnTo>
                <a:lnTo>
                  <a:pt x="8458200" y="1157287"/>
                </a:lnTo>
                <a:lnTo>
                  <a:pt x="8466666" y="1153715"/>
                </a:lnTo>
                <a:lnTo>
                  <a:pt x="8483600" y="1153715"/>
                </a:lnTo>
                <a:lnTo>
                  <a:pt x="8492066" y="1157287"/>
                </a:lnTo>
                <a:lnTo>
                  <a:pt x="8509000" y="1157287"/>
                </a:lnTo>
                <a:lnTo>
                  <a:pt x="8509000" y="1153715"/>
                </a:lnTo>
                <a:lnTo>
                  <a:pt x="8492066" y="1153715"/>
                </a:lnTo>
                <a:lnTo>
                  <a:pt x="8483600" y="1150143"/>
                </a:lnTo>
                <a:lnTo>
                  <a:pt x="8475133" y="1153715"/>
                </a:lnTo>
                <a:lnTo>
                  <a:pt x="8466666" y="1153715"/>
                </a:lnTo>
                <a:lnTo>
                  <a:pt x="8458200" y="1150143"/>
                </a:lnTo>
                <a:lnTo>
                  <a:pt x="8458200" y="1146571"/>
                </a:lnTo>
                <a:lnTo>
                  <a:pt x="8449733" y="1146571"/>
                </a:lnTo>
                <a:lnTo>
                  <a:pt x="8441266" y="1143000"/>
                </a:lnTo>
                <a:lnTo>
                  <a:pt x="8449733" y="1139428"/>
                </a:lnTo>
                <a:lnTo>
                  <a:pt x="8458200" y="1139428"/>
                </a:lnTo>
                <a:lnTo>
                  <a:pt x="8466666" y="1135856"/>
                </a:lnTo>
                <a:lnTo>
                  <a:pt x="8483600" y="1135856"/>
                </a:lnTo>
                <a:lnTo>
                  <a:pt x="8492066" y="1139428"/>
                </a:lnTo>
                <a:lnTo>
                  <a:pt x="8500533" y="1135856"/>
                </a:lnTo>
                <a:lnTo>
                  <a:pt x="8492066" y="1135856"/>
                </a:lnTo>
                <a:lnTo>
                  <a:pt x="8483600" y="1132284"/>
                </a:lnTo>
                <a:lnTo>
                  <a:pt x="8500533" y="1125140"/>
                </a:lnTo>
                <a:lnTo>
                  <a:pt x="8492066" y="1125140"/>
                </a:lnTo>
                <a:lnTo>
                  <a:pt x="8483600" y="1121568"/>
                </a:lnTo>
                <a:lnTo>
                  <a:pt x="8483600" y="1110853"/>
                </a:lnTo>
                <a:lnTo>
                  <a:pt x="8475133" y="1110853"/>
                </a:lnTo>
                <a:lnTo>
                  <a:pt x="8466666" y="1107281"/>
                </a:lnTo>
                <a:lnTo>
                  <a:pt x="8475133" y="1103709"/>
                </a:lnTo>
                <a:lnTo>
                  <a:pt x="8466666" y="1100137"/>
                </a:lnTo>
                <a:lnTo>
                  <a:pt x="8441266" y="1100137"/>
                </a:lnTo>
                <a:lnTo>
                  <a:pt x="8432800" y="1096565"/>
                </a:lnTo>
                <a:lnTo>
                  <a:pt x="8441266" y="1092993"/>
                </a:lnTo>
                <a:lnTo>
                  <a:pt x="8424333" y="1085850"/>
                </a:lnTo>
                <a:lnTo>
                  <a:pt x="8424333" y="1089421"/>
                </a:lnTo>
                <a:lnTo>
                  <a:pt x="8432800" y="1092993"/>
                </a:lnTo>
                <a:lnTo>
                  <a:pt x="8407400" y="1103709"/>
                </a:lnTo>
                <a:lnTo>
                  <a:pt x="8398933" y="1100137"/>
                </a:lnTo>
                <a:lnTo>
                  <a:pt x="8373533" y="1100137"/>
                </a:lnTo>
                <a:lnTo>
                  <a:pt x="8365066" y="1103709"/>
                </a:lnTo>
                <a:lnTo>
                  <a:pt x="8331200" y="1103709"/>
                </a:lnTo>
                <a:lnTo>
                  <a:pt x="8322733" y="1100137"/>
                </a:lnTo>
                <a:lnTo>
                  <a:pt x="8288866" y="1100137"/>
                </a:lnTo>
                <a:lnTo>
                  <a:pt x="8280400" y="1096565"/>
                </a:lnTo>
                <a:lnTo>
                  <a:pt x="8271933" y="1100137"/>
                </a:lnTo>
                <a:lnTo>
                  <a:pt x="8238066" y="1100137"/>
                </a:lnTo>
                <a:lnTo>
                  <a:pt x="8229600" y="1096565"/>
                </a:lnTo>
                <a:lnTo>
                  <a:pt x="8221133" y="1096565"/>
                </a:lnTo>
                <a:lnTo>
                  <a:pt x="8212666" y="1092993"/>
                </a:lnTo>
                <a:lnTo>
                  <a:pt x="8178800" y="1092993"/>
                </a:lnTo>
                <a:lnTo>
                  <a:pt x="8170333" y="1096565"/>
                </a:lnTo>
                <a:lnTo>
                  <a:pt x="8119533" y="1096565"/>
                </a:lnTo>
                <a:lnTo>
                  <a:pt x="8119533" y="1103709"/>
                </a:lnTo>
                <a:lnTo>
                  <a:pt x="8136466" y="1103709"/>
                </a:lnTo>
                <a:lnTo>
                  <a:pt x="8144933" y="1107281"/>
                </a:lnTo>
                <a:lnTo>
                  <a:pt x="8136466" y="1110853"/>
                </a:lnTo>
                <a:lnTo>
                  <a:pt x="8128000" y="1110853"/>
                </a:lnTo>
                <a:lnTo>
                  <a:pt x="8119533" y="1114425"/>
                </a:lnTo>
                <a:lnTo>
                  <a:pt x="8094133" y="1114425"/>
                </a:lnTo>
                <a:lnTo>
                  <a:pt x="8085666" y="1110853"/>
                </a:lnTo>
                <a:lnTo>
                  <a:pt x="8077199" y="1110853"/>
                </a:lnTo>
                <a:lnTo>
                  <a:pt x="8068733" y="1107281"/>
                </a:lnTo>
                <a:lnTo>
                  <a:pt x="8068733" y="1103709"/>
                </a:lnTo>
                <a:lnTo>
                  <a:pt x="8060266" y="1100137"/>
                </a:lnTo>
                <a:lnTo>
                  <a:pt x="8026400" y="1100137"/>
                </a:lnTo>
                <a:lnTo>
                  <a:pt x="8017933" y="1096565"/>
                </a:lnTo>
                <a:lnTo>
                  <a:pt x="8009466" y="1096565"/>
                </a:lnTo>
                <a:lnTo>
                  <a:pt x="8001000" y="1092993"/>
                </a:lnTo>
                <a:lnTo>
                  <a:pt x="7975599" y="1092993"/>
                </a:lnTo>
                <a:lnTo>
                  <a:pt x="7967133" y="1096565"/>
                </a:lnTo>
                <a:lnTo>
                  <a:pt x="7958666" y="1092993"/>
                </a:lnTo>
                <a:lnTo>
                  <a:pt x="7950200" y="1092993"/>
                </a:lnTo>
                <a:lnTo>
                  <a:pt x="7941733" y="1096565"/>
                </a:lnTo>
                <a:lnTo>
                  <a:pt x="7874000" y="1096565"/>
                </a:lnTo>
                <a:lnTo>
                  <a:pt x="7865533" y="1092993"/>
                </a:lnTo>
                <a:lnTo>
                  <a:pt x="7857066" y="1092993"/>
                </a:lnTo>
                <a:lnTo>
                  <a:pt x="7848599" y="1089421"/>
                </a:lnTo>
                <a:lnTo>
                  <a:pt x="7848599" y="1085850"/>
                </a:lnTo>
                <a:close/>
              </a:path>
            </a:pathLst>
          </a:custGeom>
          <a:solidFill>
            <a:srgbClr val="A27A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9135533" cy="1550193"/>
          </a:xfrm>
          <a:custGeom>
            <a:avLst/>
            <a:gdLst/>
            <a:ahLst/>
            <a:cxnLst/>
            <a:rect l="l" t="t" r="r" b="b"/>
            <a:pathLst>
              <a:path w="9135533" h="1550193">
                <a:moveTo>
                  <a:pt x="0" y="0"/>
                </a:moveTo>
                <a:moveTo>
                  <a:pt x="8991599" y="1092993"/>
                </a:moveTo>
                <a:lnTo>
                  <a:pt x="8991599" y="1096565"/>
                </a:lnTo>
                <a:lnTo>
                  <a:pt x="8983133" y="1100137"/>
                </a:lnTo>
                <a:lnTo>
                  <a:pt x="8974666" y="1100137"/>
                </a:lnTo>
                <a:lnTo>
                  <a:pt x="8966200" y="1103709"/>
                </a:lnTo>
                <a:lnTo>
                  <a:pt x="8923866" y="1103709"/>
                </a:lnTo>
                <a:lnTo>
                  <a:pt x="8915400" y="1100137"/>
                </a:lnTo>
                <a:lnTo>
                  <a:pt x="8898466" y="1100137"/>
                </a:lnTo>
                <a:lnTo>
                  <a:pt x="8890000" y="1103709"/>
                </a:lnTo>
                <a:lnTo>
                  <a:pt x="8881533" y="1100137"/>
                </a:lnTo>
                <a:lnTo>
                  <a:pt x="8856133" y="1100137"/>
                </a:lnTo>
                <a:lnTo>
                  <a:pt x="8847666" y="1096565"/>
                </a:lnTo>
                <a:lnTo>
                  <a:pt x="8839200" y="1100137"/>
                </a:lnTo>
                <a:lnTo>
                  <a:pt x="8830733" y="1096565"/>
                </a:lnTo>
                <a:lnTo>
                  <a:pt x="8822266" y="1096565"/>
                </a:lnTo>
                <a:lnTo>
                  <a:pt x="8813800" y="1100137"/>
                </a:lnTo>
                <a:lnTo>
                  <a:pt x="8712200" y="1100137"/>
                </a:lnTo>
                <a:lnTo>
                  <a:pt x="8703733" y="1096565"/>
                </a:lnTo>
                <a:lnTo>
                  <a:pt x="8695266" y="1100137"/>
                </a:lnTo>
                <a:lnTo>
                  <a:pt x="8610600" y="1100137"/>
                </a:lnTo>
                <a:lnTo>
                  <a:pt x="8610600" y="1103709"/>
                </a:lnTo>
                <a:lnTo>
                  <a:pt x="8619066" y="1107281"/>
                </a:lnTo>
                <a:lnTo>
                  <a:pt x="8602133" y="1114425"/>
                </a:lnTo>
                <a:lnTo>
                  <a:pt x="8593666" y="1110853"/>
                </a:lnTo>
                <a:lnTo>
                  <a:pt x="8593666" y="1107281"/>
                </a:lnTo>
                <a:lnTo>
                  <a:pt x="8576733" y="1100137"/>
                </a:lnTo>
                <a:lnTo>
                  <a:pt x="8534400" y="1100137"/>
                </a:lnTo>
                <a:lnTo>
                  <a:pt x="8525933" y="1103709"/>
                </a:lnTo>
                <a:lnTo>
                  <a:pt x="8500533" y="1103709"/>
                </a:lnTo>
                <a:lnTo>
                  <a:pt x="8492066" y="1107281"/>
                </a:lnTo>
                <a:lnTo>
                  <a:pt x="8475133" y="1107281"/>
                </a:lnTo>
                <a:lnTo>
                  <a:pt x="8483600" y="1107281"/>
                </a:lnTo>
                <a:lnTo>
                  <a:pt x="8492066" y="1110853"/>
                </a:lnTo>
                <a:lnTo>
                  <a:pt x="8492066" y="1121568"/>
                </a:lnTo>
                <a:lnTo>
                  <a:pt x="8500533" y="1121568"/>
                </a:lnTo>
                <a:lnTo>
                  <a:pt x="8509000" y="1125140"/>
                </a:lnTo>
                <a:lnTo>
                  <a:pt x="8492066" y="1132284"/>
                </a:lnTo>
                <a:lnTo>
                  <a:pt x="8500533" y="1132284"/>
                </a:lnTo>
                <a:lnTo>
                  <a:pt x="8509000" y="1135856"/>
                </a:lnTo>
                <a:lnTo>
                  <a:pt x="8492066" y="1143000"/>
                </a:lnTo>
                <a:lnTo>
                  <a:pt x="8483600" y="1139428"/>
                </a:lnTo>
                <a:lnTo>
                  <a:pt x="8466666" y="1139428"/>
                </a:lnTo>
                <a:lnTo>
                  <a:pt x="8458200" y="1143000"/>
                </a:lnTo>
                <a:lnTo>
                  <a:pt x="8449733" y="1143000"/>
                </a:lnTo>
                <a:lnTo>
                  <a:pt x="8458200" y="1143000"/>
                </a:lnTo>
                <a:lnTo>
                  <a:pt x="8466666" y="1146571"/>
                </a:lnTo>
                <a:lnTo>
                  <a:pt x="8466666" y="1150143"/>
                </a:lnTo>
                <a:lnTo>
                  <a:pt x="8475133" y="1150143"/>
                </a:lnTo>
                <a:lnTo>
                  <a:pt x="8483600" y="1146571"/>
                </a:lnTo>
                <a:lnTo>
                  <a:pt x="8492066" y="1150143"/>
                </a:lnTo>
                <a:lnTo>
                  <a:pt x="8509000" y="1150143"/>
                </a:lnTo>
                <a:lnTo>
                  <a:pt x="8517466" y="1153715"/>
                </a:lnTo>
                <a:lnTo>
                  <a:pt x="8517466" y="1157287"/>
                </a:lnTo>
                <a:lnTo>
                  <a:pt x="8509000" y="1160859"/>
                </a:lnTo>
                <a:lnTo>
                  <a:pt x="8492066" y="1160859"/>
                </a:lnTo>
                <a:lnTo>
                  <a:pt x="8483600" y="1157287"/>
                </a:lnTo>
                <a:lnTo>
                  <a:pt x="8466666" y="1157287"/>
                </a:lnTo>
                <a:lnTo>
                  <a:pt x="8458200" y="1160859"/>
                </a:lnTo>
                <a:lnTo>
                  <a:pt x="8390466" y="1160859"/>
                </a:lnTo>
                <a:lnTo>
                  <a:pt x="8390466" y="1164431"/>
                </a:lnTo>
                <a:lnTo>
                  <a:pt x="8381999" y="1168003"/>
                </a:lnTo>
                <a:lnTo>
                  <a:pt x="8407400" y="1168003"/>
                </a:lnTo>
                <a:lnTo>
                  <a:pt x="8415866" y="1171575"/>
                </a:lnTo>
                <a:lnTo>
                  <a:pt x="8424333" y="1171575"/>
                </a:lnTo>
                <a:lnTo>
                  <a:pt x="8432800" y="1168003"/>
                </a:lnTo>
                <a:lnTo>
                  <a:pt x="8441266" y="1171575"/>
                </a:lnTo>
                <a:lnTo>
                  <a:pt x="8483600" y="1171575"/>
                </a:lnTo>
                <a:lnTo>
                  <a:pt x="8492066" y="1175146"/>
                </a:lnTo>
                <a:lnTo>
                  <a:pt x="8492066" y="1178718"/>
                </a:lnTo>
                <a:lnTo>
                  <a:pt x="8500533" y="1178718"/>
                </a:lnTo>
                <a:lnTo>
                  <a:pt x="8509000" y="1182290"/>
                </a:lnTo>
                <a:lnTo>
                  <a:pt x="8509000" y="1185862"/>
                </a:lnTo>
                <a:lnTo>
                  <a:pt x="8500533" y="1189434"/>
                </a:lnTo>
                <a:lnTo>
                  <a:pt x="8492066" y="1189434"/>
                </a:lnTo>
                <a:lnTo>
                  <a:pt x="8483600" y="1185862"/>
                </a:lnTo>
                <a:lnTo>
                  <a:pt x="8466666" y="1193006"/>
                </a:lnTo>
                <a:lnTo>
                  <a:pt x="8458200" y="1189434"/>
                </a:lnTo>
                <a:lnTo>
                  <a:pt x="8441266" y="1196578"/>
                </a:lnTo>
                <a:lnTo>
                  <a:pt x="8432800" y="1196578"/>
                </a:lnTo>
                <a:lnTo>
                  <a:pt x="8424333" y="1200150"/>
                </a:lnTo>
                <a:lnTo>
                  <a:pt x="8415866" y="1200150"/>
                </a:lnTo>
                <a:lnTo>
                  <a:pt x="8407400" y="1203721"/>
                </a:lnTo>
                <a:lnTo>
                  <a:pt x="8407400" y="1207293"/>
                </a:lnTo>
                <a:lnTo>
                  <a:pt x="8415866" y="1210865"/>
                </a:lnTo>
                <a:lnTo>
                  <a:pt x="8407400" y="1214437"/>
                </a:lnTo>
                <a:lnTo>
                  <a:pt x="8407400" y="1218009"/>
                </a:lnTo>
                <a:lnTo>
                  <a:pt x="8415866" y="1218009"/>
                </a:lnTo>
                <a:lnTo>
                  <a:pt x="8424333" y="1221581"/>
                </a:lnTo>
                <a:lnTo>
                  <a:pt x="8432800" y="1218009"/>
                </a:lnTo>
                <a:lnTo>
                  <a:pt x="8441266" y="1221581"/>
                </a:lnTo>
                <a:lnTo>
                  <a:pt x="8449733" y="1221581"/>
                </a:lnTo>
                <a:lnTo>
                  <a:pt x="8458200" y="1225153"/>
                </a:lnTo>
                <a:lnTo>
                  <a:pt x="8458200" y="1228725"/>
                </a:lnTo>
                <a:lnTo>
                  <a:pt x="8441266" y="1235868"/>
                </a:lnTo>
                <a:lnTo>
                  <a:pt x="8441266" y="1239440"/>
                </a:lnTo>
                <a:lnTo>
                  <a:pt x="8432800" y="1243012"/>
                </a:lnTo>
                <a:lnTo>
                  <a:pt x="8407400" y="1243012"/>
                </a:lnTo>
                <a:lnTo>
                  <a:pt x="8390466" y="1250156"/>
                </a:lnTo>
                <a:lnTo>
                  <a:pt x="8381999" y="1250156"/>
                </a:lnTo>
                <a:lnTo>
                  <a:pt x="8373533" y="1246584"/>
                </a:lnTo>
                <a:lnTo>
                  <a:pt x="8365066" y="1250156"/>
                </a:lnTo>
                <a:lnTo>
                  <a:pt x="8373533" y="1253728"/>
                </a:lnTo>
                <a:lnTo>
                  <a:pt x="8407400" y="1253728"/>
                </a:lnTo>
                <a:lnTo>
                  <a:pt x="8415866" y="1257300"/>
                </a:lnTo>
                <a:lnTo>
                  <a:pt x="8432800" y="1257300"/>
                </a:lnTo>
                <a:lnTo>
                  <a:pt x="8441266" y="1260871"/>
                </a:lnTo>
                <a:lnTo>
                  <a:pt x="8432800" y="1264443"/>
                </a:lnTo>
                <a:lnTo>
                  <a:pt x="8424333" y="1264443"/>
                </a:lnTo>
                <a:lnTo>
                  <a:pt x="8432800" y="1268015"/>
                </a:lnTo>
                <a:lnTo>
                  <a:pt x="8415866" y="1275159"/>
                </a:lnTo>
                <a:lnTo>
                  <a:pt x="8398933" y="1275159"/>
                </a:lnTo>
                <a:lnTo>
                  <a:pt x="8390466" y="1278731"/>
                </a:lnTo>
                <a:lnTo>
                  <a:pt x="8365066" y="1278731"/>
                </a:lnTo>
                <a:lnTo>
                  <a:pt x="8356600" y="1282303"/>
                </a:lnTo>
                <a:lnTo>
                  <a:pt x="8365066" y="1282303"/>
                </a:lnTo>
                <a:lnTo>
                  <a:pt x="8373533" y="1285875"/>
                </a:lnTo>
                <a:lnTo>
                  <a:pt x="8373533" y="1289446"/>
                </a:lnTo>
                <a:lnTo>
                  <a:pt x="8365066" y="1293018"/>
                </a:lnTo>
                <a:lnTo>
                  <a:pt x="8348133" y="1293018"/>
                </a:lnTo>
                <a:lnTo>
                  <a:pt x="8365066" y="1293018"/>
                </a:lnTo>
                <a:lnTo>
                  <a:pt x="8373533" y="1296590"/>
                </a:lnTo>
                <a:lnTo>
                  <a:pt x="8407400" y="1296590"/>
                </a:lnTo>
                <a:lnTo>
                  <a:pt x="8415866" y="1300162"/>
                </a:lnTo>
                <a:lnTo>
                  <a:pt x="8424333" y="1300162"/>
                </a:lnTo>
                <a:lnTo>
                  <a:pt x="8432800" y="1303734"/>
                </a:lnTo>
                <a:lnTo>
                  <a:pt x="8424333" y="1307306"/>
                </a:lnTo>
                <a:lnTo>
                  <a:pt x="8407400" y="1307306"/>
                </a:lnTo>
                <a:lnTo>
                  <a:pt x="8415866" y="1310878"/>
                </a:lnTo>
                <a:lnTo>
                  <a:pt x="8424333" y="1310878"/>
                </a:lnTo>
                <a:lnTo>
                  <a:pt x="8432800" y="1314450"/>
                </a:lnTo>
                <a:lnTo>
                  <a:pt x="8424333" y="1318021"/>
                </a:lnTo>
                <a:lnTo>
                  <a:pt x="8407400" y="1318021"/>
                </a:lnTo>
                <a:lnTo>
                  <a:pt x="8398933" y="1321593"/>
                </a:lnTo>
                <a:lnTo>
                  <a:pt x="8381999" y="1321593"/>
                </a:lnTo>
                <a:lnTo>
                  <a:pt x="8381999" y="1325165"/>
                </a:lnTo>
                <a:lnTo>
                  <a:pt x="8373533" y="1328737"/>
                </a:lnTo>
                <a:lnTo>
                  <a:pt x="8381999" y="1328737"/>
                </a:lnTo>
                <a:lnTo>
                  <a:pt x="8390466" y="1332309"/>
                </a:lnTo>
                <a:lnTo>
                  <a:pt x="8373533" y="1339453"/>
                </a:lnTo>
                <a:lnTo>
                  <a:pt x="8365066" y="1339453"/>
                </a:lnTo>
                <a:lnTo>
                  <a:pt x="8365066" y="1343025"/>
                </a:lnTo>
                <a:lnTo>
                  <a:pt x="8407400" y="1343025"/>
                </a:lnTo>
                <a:lnTo>
                  <a:pt x="8415866" y="1346596"/>
                </a:lnTo>
                <a:lnTo>
                  <a:pt x="8424333" y="1346596"/>
                </a:lnTo>
                <a:lnTo>
                  <a:pt x="8432800" y="1350168"/>
                </a:lnTo>
                <a:lnTo>
                  <a:pt x="8432800" y="1357312"/>
                </a:lnTo>
                <a:lnTo>
                  <a:pt x="8424333" y="1360884"/>
                </a:lnTo>
                <a:lnTo>
                  <a:pt x="8415866" y="1360884"/>
                </a:lnTo>
                <a:lnTo>
                  <a:pt x="8407400" y="1364456"/>
                </a:lnTo>
                <a:lnTo>
                  <a:pt x="8390466" y="1364456"/>
                </a:lnTo>
                <a:lnTo>
                  <a:pt x="8373533" y="1371600"/>
                </a:lnTo>
                <a:lnTo>
                  <a:pt x="8373533" y="1375171"/>
                </a:lnTo>
                <a:lnTo>
                  <a:pt x="8356600" y="1382315"/>
                </a:lnTo>
                <a:lnTo>
                  <a:pt x="8373533" y="1389459"/>
                </a:lnTo>
                <a:lnTo>
                  <a:pt x="8373533" y="1393031"/>
                </a:lnTo>
                <a:lnTo>
                  <a:pt x="8365066" y="1396603"/>
                </a:lnTo>
                <a:lnTo>
                  <a:pt x="8356600" y="1396603"/>
                </a:lnTo>
                <a:lnTo>
                  <a:pt x="8348133" y="1400175"/>
                </a:lnTo>
                <a:lnTo>
                  <a:pt x="8339666" y="1400175"/>
                </a:lnTo>
                <a:lnTo>
                  <a:pt x="8331200" y="1403746"/>
                </a:lnTo>
                <a:lnTo>
                  <a:pt x="8305800" y="1403746"/>
                </a:lnTo>
                <a:lnTo>
                  <a:pt x="8305800" y="1410890"/>
                </a:lnTo>
                <a:lnTo>
                  <a:pt x="8314266" y="1407318"/>
                </a:lnTo>
                <a:lnTo>
                  <a:pt x="8322733" y="1410890"/>
                </a:lnTo>
                <a:lnTo>
                  <a:pt x="8339666" y="1410890"/>
                </a:lnTo>
                <a:lnTo>
                  <a:pt x="8348133" y="1414462"/>
                </a:lnTo>
                <a:lnTo>
                  <a:pt x="8339666" y="1418034"/>
                </a:lnTo>
                <a:lnTo>
                  <a:pt x="8339666" y="1421606"/>
                </a:lnTo>
                <a:lnTo>
                  <a:pt x="8348133" y="1425178"/>
                </a:lnTo>
                <a:lnTo>
                  <a:pt x="8356600" y="1421606"/>
                </a:lnTo>
                <a:lnTo>
                  <a:pt x="8365066" y="1425178"/>
                </a:lnTo>
                <a:lnTo>
                  <a:pt x="8365066" y="1428750"/>
                </a:lnTo>
                <a:lnTo>
                  <a:pt x="8356600" y="1432321"/>
                </a:lnTo>
                <a:lnTo>
                  <a:pt x="8339666" y="1432321"/>
                </a:lnTo>
                <a:lnTo>
                  <a:pt x="8356600" y="1432321"/>
                </a:lnTo>
                <a:lnTo>
                  <a:pt x="8365066" y="1435893"/>
                </a:lnTo>
                <a:lnTo>
                  <a:pt x="8365066" y="1439465"/>
                </a:lnTo>
                <a:lnTo>
                  <a:pt x="8356600" y="1443037"/>
                </a:lnTo>
                <a:lnTo>
                  <a:pt x="8339666" y="1443037"/>
                </a:lnTo>
                <a:lnTo>
                  <a:pt x="8339666" y="1446609"/>
                </a:lnTo>
                <a:lnTo>
                  <a:pt x="8331200" y="1450181"/>
                </a:lnTo>
                <a:lnTo>
                  <a:pt x="8314266" y="1450181"/>
                </a:lnTo>
                <a:lnTo>
                  <a:pt x="8305800" y="1446609"/>
                </a:lnTo>
                <a:lnTo>
                  <a:pt x="8297333" y="1450181"/>
                </a:lnTo>
                <a:lnTo>
                  <a:pt x="8288866" y="1446609"/>
                </a:lnTo>
                <a:lnTo>
                  <a:pt x="8280400" y="1446609"/>
                </a:lnTo>
                <a:lnTo>
                  <a:pt x="8263466" y="1453753"/>
                </a:lnTo>
                <a:lnTo>
                  <a:pt x="8255000" y="1453753"/>
                </a:lnTo>
                <a:lnTo>
                  <a:pt x="8255000" y="1457325"/>
                </a:lnTo>
                <a:lnTo>
                  <a:pt x="8263466" y="1457325"/>
                </a:lnTo>
                <a:lnTo>
                  <a:pt x="8271933" y="1453753"/>
                </a:lnTo>
                <a:lnTo>
                  <a:pt x="8314266" y="1453753"/>
                </a:lnTo>
                <a:lnTo>
                  <a:pt x="8322733" y="1457325"/>
                </a:lnTo>
                <a:lnTo>
                  <a:pt x="8314266" y="1460896"/>
                </a:lnTo>
                <a:lnTo>
                  <a:pt x="8322733" y="1464468"/>
                </a:lnTo>
                <a:lnTo>
                  <a:pt x="8322733" y="1468040"/>
                </a:lnTo>
                <a:lnTo>
                  <a:pt x="8314266" y="1471612"/>
                </a:lnTo>
                <a:lnTo>
                  <a:pt x="8305800" y="1468040"/>
                </a:lnTo>
                <a:lnTo>
                  <a:pt x="8297333" y="1468040"/>
                </a:lnTo>
                <a:lnTo>
                  <a:pt x="8297333" y="1471612"/>
                </a:lnTo>
                <a:lnTo>
                  <a:pt x="8280400" y="1478756"/>
                </a:lnTo>
                <a:lnTo>
                  <a:pt x="8271933" y="1478756"/>
                </a:lnTo>
                <a:lnTo>
                  <a:pt x="8271933" y="1482328"/>
                </a:lnTo>
                <a:lnTo>
                  <a:pt x="8263466" y="1485900"/>
                </a:lnTo>
                <a:lnTo>
                  <a:pt x="8297333" y="1485900"/>
                </a:lnTo>
                <a:lnTo>
                  <a:pt x="8305800" y="1489471"/>
                </a:lnTo>
                <a:lnTo>
                  <a:pt x="8407400" y="1489471"/>
                </a:lnTo>
                <a:lnTo>
                  <a:pt x="8415866" y="1493043"/>
                </a:lnTo>
                <a:lnTo>
                  <a:pt x="8407400" y="1496615"/>
                </a:lnTo>
                <a:lnTo>
                  <a:pt x="8390466" y="1496615"/>
                </a:lnTo>
                <a:lnTo>
                  <a:pt x="8407400" y="1503759"/>
                </a:lnTo>
                <a:lnTo>
                  <a:pt x="8398933" y="1507331"/>
                </a:lnTo>
                <a:lnTo>
                  <a:pt x="8398933" y="1510903"/>
                </a:lnTo>
                <a:lnTo>
                  <a:pt x="8390466" y="1514475"/>
                </a:lnTo>
                <a:lnTo>
                  <a:pt x="8381999" y="1514475"/>
                </a:lnTo>
                <a:lnTo>
                  <a:pt x="8373533" y="1518046"/>
                </a:lnTo>
                <a:lnTo>
                  <a:pt x="8297333" y="1518046"/>
                </a:lnTo>
                <a:lnTo>
                  <a:pt x="8288866" y="1514475"/>
                </a:lnTo>
                <a:lnTo>
                  <a:pt x="8263466" y="1514475"/>
                </a:lnTo>
                <a:lnTo>
                  <a:pt x="8255000" y="1518046"/>
                </a:lnTo>
                <a:lnTo>
                  <a:pt x="8255000" y="1521618"/>
                </a:lnTo>
                <a:lnTo>
                  <a:pt x="8263466" y="1518046"/>
                </a:lnTo>
                <a:lnTo>
                  <a:pt x="8288866" y="1518046"/>
                </a:lnTo>
                <a:lnTo>
                  <a:pt x="8297333" y="1521618"/>
                </a:lnTo>
                <a:lnTo>
                  <a:pt x="8297333" y="1525190"/>
                </a:lnTo>
                <a:lnTo>
                  <a:pt x="8305800" y="1525190"/>
                </a:lnTo>
                <a:lnTo>
                  <a:pt x="8314266" y="1528762"/>
                </a:lnTo>
                <a:lnTo>
                  <a:pt x="8331200" y="1528762"/>
                </a:lnTo>
                <a:lnTo>
                  <a:pt x="8339666" y="1525190"/>
                </a:lnTo>
                <a:lnTo>
                  <a:pt x="8348133" y="1528762"/>
                </a:lnTo>
                <a:lnTo>
                  <a:pt x="8348133" y="1532334"/>
                </a:lnTo>
                <a:lnTo>
                  <a:pt x="8339666" y="1535906"/>
                </a:lnTo>
                <a:lnTo>
                  <a:pt x="8339666" y="1539478"/>
                </a:lnTo>
                <a:lnTo>
                  <a:pt x="8365066" y="1539478"/>
                </a:lnTo>
                <a:lnTo>
                  <a:pt x="8373533" y="1543050"/>
                </a:lnTo>
                <a:lnTo>
                  <a:pt x="8475133" y="1543050"/>
                </a:lnTo>
                <a:lnTo>
                  <a:pt x="8483600" y="1539478"/>
                </a:lnTo>
                <a:lnTo>
                  <a:pt x="8492066" y="1543050"/>
                </a:lnTo>
                <a:lnTo>
                  <a:pt x="8542866" y="1543050"/>
                </a:lnTo>
                <a:lnTo>
                  <a:pt x="8559800" y="1535906"/>
                </a:lnTo>
                <a:lnTo>
                  <a:pt x="8568266" y="1535906"/>
                </a:lnTo>
                <a:lnTo>
                  <a:pt x="8576733" y="1539478"/>
                </a:lnTo>
                <a:lnTo>
                  <a:pt x="8610600" y="1539478"/>
                </a:lnTo>
                <a:lnTo>
                  <a:pt x="8619066" y="1543050"/>
                </a:lnTo>
                <a:lnTo>
                  <a:pt x="8729133" y="1543050"/>
                </a:lnTo>
                <a:lnTo>
                  <a:pt x="8737600" y="1539478"/>
                </a:lnTo>
                <a:lnTo>
                  <a:pt x="8754533" y="1539478"/>
                </a:lnTo>
                <a:lnTo>
                  <a:pt x="8763000" y="1543050"/>
                </a:lnTo>
                <a:lnTo>
                  <a:pt x="8788400" y="1543050"/>
                </a:lnTo>
                <a:lnTo>
                  <a:pt x="8796866" y="1539478"/>
                </a:lnTo>
                <a:lnTo>
                  <a:pt x="8805333" y="1543050"/>
                </a:lnTo>
                <a:lnTo>
                  <a:pt x="8847666" y="1543050"/>
                </a:lnTo>
                <a:lnTo>
                  <a:pt x="8856133" y="1546621"/>
                </a:lnTo>
                <a:lnTo>
                  <a:pt x="8864600" y="1546621"/>
                </a:lnTo>
                <a:lnTo>
                  <a:pt x="8873066" y="1543050"/>
                </a:lnTo>
                <a:lnTo>
                  <a:pt x="8898466" y="1543050"/>
                </a:lnTo>
                <a:lnTo>
                  <a:pt x="8906933" y="1546621"/>
                </a:lnTo>
                <a:lnTo>
                  <a:pt x="8915400" y="1546621"/>
                </a:lnTo>
                <a:lnTo>
                  <a:pt x="8923866" y="1543050"/>
                </a:lnTo>
                <a:lnTo>
                  <a:pt x="8949266" y="1543050"/>
                </a:lnTo>
                <a:lnTo>
                  <a:pt x="8957733" y="1539478"/>
                </a:lnTo>
                <a:lnTo>
                  <a:pt x="8966200" y="1543050"/>
                </a:lnTo>
                <a:lnTo>
                  <a:pt x="8966200" y="1546621"/>
                </a:lnTo>
                <a:lnTo>
                  <a:pt x="9017000" y="1546621"/>
                </a:lnTo>
                <a:lnTo>
                  <a:pt x="9025466" y="1550193"/>
                </a:lnTo>
                <a:lnTo>
                  <a:pt x="9076266" y="1550193"/>
                </a:lnTo>
                <a:lnTo>
                  <a:pt x="9084733" y="1546621"/>
                </a:lnTo>
                <a:lnTo>
                  <a:pt x="9135533" y="1546621"/>
                </a:lnTo>
                <a:lnTo>
                  <a:pt x="9135533" y="1100137"/>
                </a:lnTo>
                <a:lnTo>
                  <a:pt x="9127066" y="1103709"/>
                </a:lnTo>
                <a:lnTo>
                  <a:pt x="9118600" y="1103709"/>
                </a:lnTo>
                <a:lnTo>
                  <a:pt x="9110133" y="1100137"/>
                </a:lnTo>
                <a:lnTo>
                  <a:pt x="9101666" y="1103709"/>
                </a:lnTo>
                <a:lnTo>
                  <a:pt x="9084733" y="1103709"/>
                </a:lnTo>
                <a:lnTo>
                  <a:pt x="9084733" y="1107281"/>
                </a:lnTo>
                <a:lnTo>
                  <a:pt x="9076266" y="1110853"/>
                </a:lnTo>
                <a:lnTo>
                  <a:pt x="9059333" y="1103709"/>
                </a:lnTo>
                <a:lnTo>
                  <a:pt x="9042400" y="1103709"/>
                </a:lnTo>
                <a:lnTo>
                  <a:pt x="9033933" y="1107281"/>
                </a:lnTo>
                <a:lnTo>
                  <a:pt x="9025466" y="1107281"/>
                </a:lnTo>
                <a:lnTo>
                  <a:pt x="9017000" y="1103709"/>
                </a:lnTo>
                <a:lnTo>
                  <a:pt x="9008533" y="1103709"/>
                </a:lnTo>
                <a:lnTo>
                  <a:pt x="9000066" y="1100137"/>
                </a:lnTo>
                <a:lnTo>
                  <a:pt x="9000066" y="1096565"/>
                </a:lnTo>
                <a:close/>
              </a:path>
            </a:pathLst>
          </a:custGeom>
          <a:solidFill>
            <a:srgbClr val="9F7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Freeform 36"/>
          <p:cNvSpPr/>
          <p:nvPr/>
        </p:nvSpPr>
        <p:spPr>
          <a:xfrm>
            <a:off x="0" y="0"/>
            <a:ext cx="7662333" cy="1646634"/>
          </a:xfrm>
          <a:custGeom>
            <a:avLst/>
            <a:gdLst/>
            <a:ahLst/>
            <a:cxnLst/>
            <a:rect l="l" t="t" r="r" b="b"/>
            <a:pathLst>
              <a:path w="7662333" h="1646634">
                <a:moveTo>
                  <a:pt x="0" y="0"/>
                </a:moveTo>
                <a:moveTo>
                  <a:pt x="6764866" y="1135856"/>
                </a:moveTo>
                <a:lnTo>
                  <a:pt x="6756400" y="1139428"/>
                </a:lnTo>
                <a:lnTo>
                  <a:pt x="6756400" y="1143000"/>
                </a:lnTo>
                <a:lnTo>
                  <a:pt x="6764866" y="1146571"/>
                </a:lnTo>
                <a:lnTo>
                  <a:pt x="6756400" y="1150143"/>
                </a:lnTo>
                <a:lnTo>
                  <a:pt x="6756400" y="1157287"/>
                </a:lnTo>
                <a:lnTo>
                  <a:pt x="6747933" y="1160859"/>
                </a:lnTo>
                <a:lnTo>
                  <a:pt x="6739466" y="1157287"/>
                </a:lnTo>
                <a:lnTo>
                  <a:pt x="6739466" y="1153715"/>
                </a:lnTo>
                <a:lnTo>
                  <a:pt x="6731000" y="1150143"/>
                </a:lnTo>
                <a:lnTo>
                  <a:pt x="6722533" y="1153715"/>
                </a:lnTo>
                <a:lnTo>
                  <a:pt x="6731000" y="1153715"/>
                </a:lnTo>
                <a:lnTo>
                  <a:pt x="6739466" y="1157287"/>
                </a:lnTo>
                <a:lnTo>
                  <a:pt x="6739466" y="1160859"/>
                </a:lnTo>
                <a:lnTo>
                  <a:pt x="6747933" y="1164431"/>
                </a:lnTo>
                <a:lnTo>
                  <a:pt x="6747933" y="1168003"/>
                </a:lnTo>
                <a:lnTo>
                  <a:pt x="6764866" y="1175146"/>
                </a:lnTo>
                <a:lnTo>
                  <a:pt x="6764866" y="1171575"/>
                </a:lnTo>
                <a:lnTo>
                  <a:pt x="6781800" y="1164431"/>
                </a:lnTo>
                <a:lnTo>
                  <a:pt x="6781800" y="1160859"/>
                </a:lnTo>
                <a:lnTo>
                  <a:pt x="6773333" y="1157287"/>
                </a:lnTo>
                <a:lnTo>
                  <a:pt x="6790266" y="1150143"/>
                </a:lnTo>
                <a:lnTo>
                  <a:pt x="6798733" y="1153715"/>
                </a:lnTo>
                <a:lnTo>
                  <a:pt x="6807200" y="1150143"/>
                </a:lnTo>
                <a:lnTo>
                  <a:pt x="6815666" y="1150143"/>
                </a:lnTo>
                <a:lnTo>
                  <a:pt x="6824133" y="1153715"/>
                </a:lnTo>
                <a:lnTo>
                  <a:pt x="6824133" y="1157287"/>
                </a:lnTo>
                <a:lnTo>
                  <a:pt x="6815666" y="1160859"/>
                </a:lnTo>
                <a:lnTo>
                  <a:pt x="6798733" y="1160859"/>
                </a:lnTo>
                <a:lnTo>
                  <a:pt x="6798733" y="1164431"/>
                </a:lnTo>
                <a:lnTo>
                  <a:pt x="6807200" y="1168003"/>
                </a:lnTo>
                <a:lnTo>
                  <a:pt x="6824133" y="1168003"/>
                </a:lnTo>
                <a:lnTo>
                  <a:pt x="6824133" y="1164431"/>
                </a:lnTo>
                <a:lnTo>
                  <a:pt x="6832600" y="1160859"/>
                </a:lnTo>
                <a:lnTo>
                  <a:pt x="6858000" y="1160859"/>
                </a:lnTo>
                <a:lnTo>
                  <a:pt x="6866466" y="1164431"/>
                </a:lnTo>
                <a:lnTo>
                  <a:pt x="6883400" y="1164431"/>
                </a:lnTo>
                <a:lnTo>
                  <a:pt x="6900333" y="1171575"/>
                </a:lnTo>
                <a:lnTo>
                  <a:pt x="6900333" y="1175146"/>
                </a:lnTo>
                <a:lnTo>
                  <a:pt x="6891866" y="1178718"/>
                </a:lnTo>
                <a:lnTo>
                  <a:pt x="6883400" y="1175146"/>
                </a:lnTo>
                <a:lnTo>
                  <a:pt x="6874933" y="1175146"/>
                </a:lnTo>
                <a:lnTo>
                  <a:pt x="6866466" y="1178718"/>
                </a:lnTo>
                <a:lnTo>
                  <a:pt x="6858000" y="1175146"/>
                </a:lnTo>
                <a:lnTo>
                  <a:pt x="6858000" y="1185862"/>
                </a:lnTo>
                <a:lnTo>
                  <a:pt x="6849533" y="1189434"/>
                </a:lnTo>
                <a:lnTo>
                  <a:pt x="6832600" y="1189434"/>
                </a:lnTo>
                <a:lnTo>
                  <a:pt x="6832600" y="1193006"/>
                </a:lnTo>
                <a:lnTo>
                  <a:pt x="6815666" y="1200150"/>
                </a:lnTo>
                <a:lnTo>
                  <a:pt x="6807200" y="1200150"/>
                </a:lnTo>
                <a:lnTo>
                  <a:pt x="6798733" y="1196578"/>
                </a:lnTo>
                <a:lnTo>
                  <a:pt x="6798733" y="1189434"/>
                </a:lnTo>
                <a:lnTo>
                  <a:pt x="6790266" y="1193006"/>
                </a:lnTo>
                <a:lnTo>
                  <a:pt x="6773333" y="1193006"/>
                </a:lnTo>
                <a:lnTo>
                  <a:pt x="6764866" y="1196578"/>
                </a:lnTo>
                <a:lnTo>
                  <a:pt x="6756400" y="1196578"/>
                </a:lnTo>
                <a:lnTo>
                  <a:pt x="6739466" y="1203721"/>
                </a:lnTo>
                <a:lnTo>
                  <a:pt x="6722533" y="1203721"/>
                </a:lnTo>
                <a:lnTo>
                  <a:pt x="6790266" y="1203721"/>
                </a:lnTo>
                <a:lnTo>
                  <a:pt x="6798733" y="1207293"/>
                </a:lnTo>
                <a:lnTo>
                  <a:pt x="6832600" y="1207293"/>
                </a:lnTo>
                <a:lnTo>
                  <a:pt x="6841066" y="1210865"/>
                </a:lnTo>
                <a:lnTo>
                  <a:pt x="6849533" y="1207293"/>
                </a:lnTo>
                <a:lnTo>
                  <a:pt x="6858000" y="1210865"/>
                </a:lnTo>
                <a:lnTo>
                  <a:pt x="6858000" y="1218009"/>
                </a:lnTo>
                <a:lnTo>
                  <a:pt x="6866466" y="1221581"/>
                </a:lnTo>
                <a:lnTo>
                  <a:pt x="6849533" y="1228725"/>
                </a:lnTo>
                <a:lnTo>
                  <a:pt x="6841066" y="1225153"/>
                </a:lnTo>
                <a:lnTo>
                  <a:pt x="6841066" y="1221581"/>
                </a:lnTo>
                <a:lnTo>
                  <a:pt x="6798733" y="1221581"/>
                </a:lnTo>
                <a:lnTo>
                  <a:pt x="6790266" y="1218009"/>
                </a:lnTo>
                <a:lnTo>
                  <a:pt x="6764866" y="1218009"/>
                </a:lnTo>
                <a:lnTo>
                  <a:pt x="6764866" y="1221581"/>
                </a:lnTo>
                <a:lnTo>
                  <a:pt x="6781800" y="1221581"/>
                </a:lnTo>
                <a:lnTo>
                  <a:pt x="6790266" y="1225153"/>
                </a:lnTo>
                <a:lnTo>
                  <a:pt x="6790266" y="1232296"/>
                </a:lnTo>
                <a:lnTo>
                  <a:pt x="6773333" y="1239440"/>
                </a:lnTo>
                <a:lnTo>
                  <a:pt x="6764866" y="1235868"/>
                </a:lnTo>
                <a:lnTo>
                  <a:pt x="6756400" y="1239440"/>
                </a:lnTo>
                <a:lnTo>
                  <a:pt x="6722533" y="1239440"/>
                </a:lnTo>
                <a:lnTo>
                  <a:pt x="6722533" y="1243012"/>
                </a:lnTo>
                <a:lnTo>
                  <a:pt x="6714066" y="1246584"/>
                </a:lnTo>
                <a:lnTo>
                  <a:pt x="6714066" y="1250156"/>
                </a:lnTo>
                <a:lnTo>
                  <a:pt x="6731000" y="1250156"/>
                </a:lnTo>
                <a:lnTo>
                  <a:pt x="6739466" y="1253728"/>
                </a:lnTo>
                <a:lnTo>
                  <a:pt x="6781800" y="1253728"/>
                </a:lnTo>
                <a:lnTo>
                  <a:pt x="6790266" y="1257300"/>
                </a:lnTo>
                <a:lnTo>
                  <a:pt x="6891866" y="1257300"/>
                </a:lnTo>
                <a:lnTo>
                  <a:pt x="6900333" y="1260871"/>
                </a:lnTo>
                <a:lnTo>
                  <a:pt x="6900333" y="1264443"/>
                </a:lnTo>
                <a:lnTo>
                  <a:pt x="6908800" y="1268015"/>
                </a:lnTo>
                <a:lnTo>
                  <a:pt x="6891866" y="1275159"/>
                </a:lnTo>
                <a:lnTo>
                  <a:pt x="6858000" y="1275159"/>
                </a:lnTo>
                <a:lnTo>
                  <a:pt x="6849533" y="1278731"/>
                </a:lnTo>
                <a:lnTo>
                  <a:pt x="6841066" y="1275159"/>
                </a:lnTo>
                <a:lnTo>
                  <a:pt x="6756400" y="1275159"/>
                </a:lnTo>
                <a:lnTo>
                  <a:pt x="6747933" y="1271587"/>
                </a:lnTo>
                <a:lnTo>
                  <a:pt x="6731000" y="1278731"/>
                </a:lnTo>
                <a:lnTo>
                  <a:pt x="6731000" y="1282303"/>
                </a:lnTo>
                <a:lnTo>
                  <a:pt x="6739466" y="1282303"/>
                </a:lnTo>
                <a:lnTo>
                  <a:pt x="6747933" y="1285875"/>
                </a:lnTo>
                <a:lnTo>
                  <a:pt x="6739466" y="1289446"/>
                </a:lnTo>
                <a:lnTo>
                  <a:pt x="6756400" y="1289446"/>
                </a:lnTo>
                <a:lnTo>
                  <a:pt x="6764866" y="1293018"/>
                </a:lnTo>
                <a:lnTo>
                  <a:pt x="6764866" y="1296590"/>
                </a:lnTo>
                <a:lnTo>
                  <a:pt x="6756400" y="1300162"/>
                </a:lnTo>
                <a:lnTo>
                  <a:pt x="6747933" y="1300162"/>
                </a:lnTo>
                <a:lnTo>
                  <a:pt x="6739466" y="1303734"/>
                </a:lnTo>
                <a:lnTo>
                  <a:pt x="6747933" y="1307306"/>
                </a:lnTo>
                <a:lnTo>
                  <a:pt x="6731000" y="1314450"/>
                </a:lnTo>
                <a:lnTo>
                  <a:pt x="6722533" y="1314450"/>
                </a:lnTo>
                <a:lnTo>
                  <a:pt x="6731000" y="1318021"/>
                </a:lnTo>
                <a:lnTo>
                  <a:pt x="6722533" y="1321593"/>
                </a:lnTo>
                <a:lnTo>
                  <a:pt x="6731000" y="1321593"/>
                </a:lnTo>
                <a:lnTo>
                  <a:pt x="6739466" y="1318021"/>
                </a:lnTo>
                <a:lnTo>
                  <a:pt x="6756400" y="1325165"/>
                </a:lnTo>
                <a:lnTo>
                  <a:pt x="6756400" y="1328737"/>
                </a:lnTo>
                <a:lnTo>
                  <a:pt x="6773333" y="1328737"/>
                </a:lnTo>
                <a:lnTo>
                  <a:pt x="6781800" y="1332309"/>
                </a:lnTo>
                <a:lnTo>
                  <a:pt x="6790266" y="1332309"/>
                </a:lnTo>
                <a:lnTo>
                  <a:pt x="6798733" y="1335881"/>
                </a:lnTo>
                <a:lnTo>
                  <a:pt x="6807200" y="1335881"/>
                </a:lnTo>
                <a:lnTo>
                  <a:pt x="6815666" y="1339453"/>
                </a:lnTo>
                <a:lnTo>
                  <a:pt x="6807200" y="1343025"/>
                </a:lnTo>
                <a:lnTo>
                  <a:pt x="6798733" y="1343025"/>
                </a:lnTo>
                <a:lnTo>
                  <a:pt x="6790266" y="1346596"/>
                </a:lnTo>
                <a:lnTo>
                  <a:pt x="6773333" y="1346596"/>
                </a:lnTo>
                <a:lnTo>
                  <a:pt x="6764866" y="1350168"/>
                </a:lnTo>
                <a:lnTo>
                  <a:pt x="6756400" y="1350168"/>
                </a:lnTo>
                <a:lnTo>
                  <a:pt x="6756400" y="1353740"/>
                </a:lnTo>
                <a:lnTo>
                  <a:pt x="6764866" y="1353740"/>
                </a:lnTo>
                <a:lnTo>
                  <a:pt x="6773333" y="1357312"/>
                </a:lnTo>
                <a:lnTo>
                  <a:pt x="6781800" y="1357312"/>
                </a:lnTo>
                <a:lnTo>
                  <a:pt x="6790266" y="1360884"/>
                </a:lnTo>
                <a:lnTo>
                  <a:pt x="6781800" y="1364456"/>
                </a:lnTo>
                <a:lnTo>
                  <a:pt x="6790266" y="1368028"/>
                </a:lnTo>
                <a:lnTo>
                  <a:pt x="6815666" y="1368028"/>
                </a:lnTo>
                <a:lnTo>
                  <a:pt x="6824133" y="1371600"/>
                </a:lnTo>
                <a:lnTo>
                  <a:pt x="6815666" y="1375171"/>
                </a:lnTo>
                <a:lnTo>
                  <a:pt x="6815666" y="1378743"/>
                </a:lnTo>
                <a:lnTo>
                  <a:pt x="6807200" y="1382315"/>
                </a:lnTo>
                <a:lnTo>
                  <a:pt x="6773333" y="1382315"/>
                </a:lnTo>
                <a:lnTo>
                  <a:pt x="6764866" y="1385887"/>
                </a:lnTo>
                <a:lnTo>
                  <a:pt x="6781800" y="1385887"/>
                </a:lnTo>
                <a:lnTo>
                  <a:pt x="6790266" y="1389459"/>
                </a:lnTo>
                <a:lnTo>
                  <a:pt x="6798733" y="1389459"/>
                </a:lnTo>
                <a:lnTo>
                  <a:pt x="6815666" y="1396603"/>
                </a:lnTo>
                <a:lnTo>
                  <a:pt x="6807200" y="1400175"/>
                </a:lnTo>
                <a:lnTo>
                  <a:pt x="6798733" y="1400175"/>
                </a:lnTo>
                <a:lnTo>
                  <a:pt x="6807200" y="1403746"/>
                </a:lnTo>
                <a:lnTo>
                  <a:pt x="6815666" y="1403746"/>
                </a:lnTo>
                <a:lnTo>
                  <a:pt x="6824133" y="1407318"/>
                </a:lnTo>
                <a:lnTo>
                  <a:pt x="6832600" y="1407318"/>
                </a:lnTo>
                <a:lnTo>
                  <a:pt x="6858000" y="1418034"/>
                </a:lnTo>
                <a:lnTo>
                  <a:pt x="6849533" y="1421606"/>
                </a:lnTo>
                <a:lnTo>
                  <a:pt x="6832600" y="1421606"/>
                </a:lnTo>
                <a:lnTo>
                  <a:pt x="6824133" y="1425178"/>
                </a:lnTo>
                <a:lnTo>
                  <a:pt x="6815666" y="1425178"/>
                </a:lnTo>
                <a:lnTo>
                  <a:pt x="6832600" y="1432321"/>
                </a:lnTo>
                <a:lnTo>
                  <a:pt x="6824133" y="1435893"/>
                </a:lnTo>
                <a:lnTo>
                  <a:pt x="6832600" y="1439465"/>
                </a:lnTo>
                <a:lnTo>
                  <a:pt x="6815666" y="1446609"/>
                </a:lnTo>
                <a:lnTo>
                  <a:pt x="6807200" y="1446609"/>
                </a:lnTo>
                <a:lnTo>
                  <a:pt x="6807200" y="1453753"/>
                </a:lnTo>
                <a:lnTo>
                  <a:pt x="6832600" y="1464468"/>
                </a:lnTo>
                <a:lnTo>
                  <a:pt x="6824133" y="1468040"/>
                </a:lnTo>
                <a:lnTo>
                  <a:pt x="6815666" y="1468040"/>
                </a:lnTo>
                <a:lnTo>
                  <a:pt x="6824133" y="1471612"/>
                </a:lnTo>
                <a:lnTo>
                  <a:pt x="6832600" y="1471612"/>
                </a:lnTo>
                <a:lnTo>
                  <a:pt x="6841066" y="1475184"/>
                </a:lnTo>
                <a:lnTo>
                  <a:pt x="6849533" y="1475184"/>
                </a:lnTo>
                <a:lnTo>
                  <a:pt x="6866466" y="1482328"/>
                </a:lnTo>
                <a:lnTo>
                  <a:pt x="6866466" y="1485900"/>
                </a:lnTo>
                <a:lnTo>
                  <a:pt x="6874933" y="1489471"/>
                </a:lnTo>
                <a:lnTo>
                  <a:pt x="6866466" y="1493043"/>
                </a:lnTo>
                <a:lnTo>
                  <a:pt x="6858000" y="1493043"/>
                </a:lnTo>
                <a:lnTo>
                  <a:pt x="6849533" y="1496615"/>
                </a:lnTo>
                <a:lnTo>
                  <a:pt x="6824133" y="1496615"/>
                </a:lnTo>
                <a:lnTo>
                  <a:pt x="6824133" y="1500187"/>
                </a:lnTo>
                <a:lnTo>
                  <a:pt x="6832600" y="1503759"/>
                </a:lnTo>
                <a:lnTo>
                  <a:pt x="6832600" y="1510903"/>
                </a:lnTo>
                <a:lnTo>
                  <a:pt x="6841066" y="1507331"/>
                </a:lnTo>
                <a:lnTo>
                  <a:pt x="6849533" y="1510903"/>
                </a:lnTo>
                <a:lnTo>
                  <a:pt x="6849533" y="1514475"/>
                </a:lnTo>
                <a:lnTo>
                  <a:pt x="6874933" y="1514475"/>
                </a:lnTo>
                <a:lnTo>
                  <a:pt x="6883400" y="1518046"/>
                </a:lnTo>
                <a:lnTo>
                  <a:pt x="6874933" y="1521618"/>
                </a:lnTo>
                <a:lnTo>
                  <a:pt x="6858000" y="1521618"/>
                </a:lnTo>
                <a:lnTo>
                  <a:pt x="6874933" y="1528762"/>
                </a:lnTo>
                <a:lnTo>
                  <a:pt x="6883400" y="1528762"/>
                </a:lnTo>
                <a:lnTo>
                  <a:pt x="6891866" y="1532334"/>
                </a:lnTo>
                <a:lnTo>
                  <a:pt x="6891866" y="1535906"/>
                </a:lnTo>
                <a:lnTo>
                  <a:pt x="6883400" y="1539478"/>
                </a:lnTo>
                <a:lnTo>
                  <a:pt x="6874933" y="1539478"/>
                </a:lnTo>
                <a:lnTo>
                  <a:pt x="6874933" y="1543050"/>
                </a:lnTo>
                <a:lnTo>
                  <a:pt x="6883400" y="1546621"/>
                </a:lnTo>
                <a:lnTo>
                  <a:pt x="6908800" y="1546621"/>
                </a:lnTo>
                <a:lnTo>
                  <a:pt x="6917266" y="1550193"/>
                </a:lnTo>
                <a:lnTo>
                  <a:pt x="6900333" y="1557337"/>
                </a:lnTo>
                <a:lnTo>
                  <a:pt x="6891866" y="1557337"/>
                </a:lnTo>
                <a:lnTo>
                  <a:pt x="6883400" y="1560909"/>
                </a:lnTo>
                <a:lnTo>
                  <a:pt x="6866466" y="1560909"/>
                </a:lnTo>
                <a:lnTo>
                  <a:pt x="6874933" y="1564481"/>
                </a:lnTo>
                <a:lnTo>
                  <a:pt x="6874933" y="1568053"/>
                </a:lnTo>
                <a:lnTo>
                  <a:pt x="6883400" y="1564481"/>
                </a:lnTo>
                <a:lnTo>
                  <a:pt x="6891866" y="1568053"/>
                </a:lnTo>
                <a:lnTo>
                  <a:pt x="6891866" y="1571625"/>
                </a:lnTo>
                <a:lnTo>
                  <a:pt x="6900333" y="1575196"/>
                </a:lnTo>
                <a:lnTo>
                  <a:pt x="6908800" y="1575196"/>
                </a:lnTo>
                <a:lnTo>
                  <a:pt x="6917266" y="1578768"/>
                </a:lnTo>
                <a:lnTo>
                  <a:pt x="6908800" y="1582340"/>
                </a:lnTo>
                <a:lnTo>
                  <a:pt x="6925733" y="1582340"/>
                </a:lnTo>
                <a:lnTo>
                  <a:pt x="6942666" y="1589484"/>
                </a:lnTo>
                <a:lnTo>
                  <a:pt x="6934200" y="1593056"/>
                </a:lnTo>
                <a:lnTo>
                  <a:pt x="6925733" y="1593056"/>
                </a:lnTo>
                <a:lnTo>
                  <a:pt x="6917266" y="1589484"/>
                </a:lnTo>
                <a:lnTo>
                  <a:pt x="6908800" y="1593056"/>
                </a:lnTo>
                <a:lnTo>
                  <a:pt x="6925733" y="1593056"/>
                </a:lnTo>
                <a:lnTo>
                  <a:pt x="6934200" y="1596628"/>
                </a:lnTo>
                <a:lnTo>
                  <a:pt x="6934200" y="1600200"/>
                </a:lnTo>
                <a:lnTo>
                  <a:pt x="6942666" y="1603771"/>
                </a:lnTo>
                <a:lnTo>
                  <a:pt x="6917266" y="1614487"/>
                </a:lnTo>
                <a:lnTo>
                  <a:pt x="6917266" y="1618059"/>
                </a:lnTo>
                <a:lnTo>
                  <a:pt x="6925733" y="1618059"/>
                </a:lnTo>
                <a:lnTo>
                  <a:pt x="6934200" y="1621631"/>
                </a:lnTo>
                <a:lnTo>
                  <a:pt x="6934200" y="1625203"/>
                </a:lnTo>
                <a:lnTo>
                  <a:pt x="6925733" y="1628775"/>
                </a:lnTo>
                <a:lnTo>
                  <a:pt x="6942666" y="1628775"/>
                </a:lnTo>
                <a:lnTo>
                  <a:pt x="6951133" y="1632346"/>
                </a:lnTo>
                <a:lnTo>
                  <a:pt x="6959600" y="1632346"/>
                </a:lnTo>
                <a:lnTo>
                  <a:pt x="6968066" y="1635918"/>
                </a:lnTo>
                <a:lnTo>
                  <a:pt x="6993466" y="1635918"/>
                </a:lnTo>
                <a:lnTo>
                  <a:pt x="7001933" y="1639490"/>
                </a:lnTo>
                <a:lnTo>
                  <a:pt x="6993466" y="1643062"/>
                </a:lnTo>
                <a:lnTo>
                  <a:pt x="6917266" y="1643062"/>
                </a:lnTo>
                <a:lnTo>
                  <a:pt x="7001933" y="1643062"/>
                </a:lnTo>
                <a:lnTo>
                  <a:pt x="7010400" y="1646634"/>
                </a:lnTo>
                <a:lnTo>
                  <a:pt x="7154333" y="1646634"/>
                </a:lnTo>
                <a:lnTo>
                  <a:pt x="7162800" y="1643062"/>
                </a:lnTo>
                <a:lnTo>
                  <a:pt x="7213600" y="1643062"/>
                </a:lnTo>
                <a:lnTo>
                  <a:pt x="7222066" y="1639490"/>
                </a:lnTo>
                <a:lnTo>
                  <a:pt x="7238999" y="1639490"/>
                </a:lnTo>
                <a:lnTo>
                  <a:pt x="7247466" y="1635918"/>
                </a:lnTo>
                <a:lnTo>
                  <a:pt x="7255933" y="1635918"/>
                </a:lnTo>
                <a:lnTo>
                  <a:pt x="7255933" y="1628775"/>
                </a:lnTo>
                <a:lnTo>
                  <a:pt x="7272866" y="1621631"/>
                </a:lnTo>
                <a:lnTo>
                  <a:pt x="7281333" y="1621631"/>
                </a:lnTo>
                <a:lnTo>
                  <a:pt x="7272866" y="1618059"/>
                </a:lnTo>
                <a:lnTo>
                  <a:pt x="7272866" y="1614487"/>
                </a:lnTo>
                <a:lnTo>
                  <a:pt x="7264399" y="1610915"/>
                </a:lnTo>
                <a:lnTo>
                  <a:pt x="7264399" y="1607343"/>
                </a:lnTo>
                <a:lnTo>
                  <a:pt x="7281333" y="1600200"/>
                </a:lnTo>
                <a:lnTo>
                  <a:pt x="7298266" y="1600200"/>
                </a:lnTo>
                <a:lnTo>
                  <a:pt x="7315200" y="1593056"/>
                </a:lnTo>
                <a:lnTo>
                  <a:pt x="7349066" y="1593056"/>
                </a:lnTo>
                <a:lnTo>
                  <a:pt x="7340600" y="1589484"/>
                </a:lnTo>
                <a:lnTo>
                  <a:pt x="7340600" y="1585912"/>
                </a:lnTo>
                <a:lnTo>
                  <a:pt x="7349066" y="1582340"/>
                </a:lnTo>
                <a:lnTo>
                  <a:pt x="7357533" y="1582340"/>
                </a:lnTo>
                <a:lnTo>
                  <a:pt x="7382933" y="1571625"/>
                </a:lnTo>
                <a:lnTo>
                  <a:pt x="7374466" y="1571625"/>
                </a:lnTo>
                <a:lnTo>
                  <a:pt x="7357533" y="1564481"/>
                </a:lnTo>
                <a:lnTo>
                  <a:pt x="7366000" y="1560909"/>
                </a:lnTo>
                <a:lnTo>
                  <a:pt x="7374466" y="1560909"/>
                </a:lnTo>
                <a:lnTo>
                  <a:pt x="7374466" y="1557337"/>
                </a:lnTo>
                <a:lnTo>
                  <a:pt x="7382933" y="1553765"/>
                </a:lnTo>
                <a:lnTo>
                  <a:pt x="7399866" y="1553765"/>
                </a:lnTo>
                <a:lnTo>
                  <a:pt x="7399866" y="1550193"/>
                </a:lnTo>
                <a:lnTo>
                  <a:pt x="7408333" y="1546621"/>
                </a:lnTo>
                <a:lnTo>
                  <a:pt x="7408333" y="1543050"/>
                </a:lnTo>
                <a:lnTo>
                  <a:pt x="7399866" y="1539478"/>
                </a:lnTo>
                <a:lnTo>
                  <a:pt x="7399866" y="1535906"/>
                </a:lnTo>
                <a:lnTo>
                  <a:pt x="7408333" y="1532334"/>
                </a:lnTo>
                <a:lnTo>
                  <a:pt x="7416800" y="1535906"/>
                </a:lnTo>
                <a:lnTo>
                  <a:pt x="7433733" y="1528762"/>
                </a:lnTo>
                <a:lnTo>
                  <a:pt x="7442200" y="1528762"/>
                </a:lnTo>
                <a:lnTo>
                  <a:pt x="7450666" y="1532334"/>
                </a:lnTo>
                <a:lnTo>
                  <a:pt x="7459133" y="1532334"/>
                </a:lnTo>
                <a:lnTo>
                  <a:pt x="7459133" y="1528762"/>
                </a:lnTo>
                <a:lnTo>
                  <a:pt x="7467599" y="1525190"/>
                </a:lnTo>
                <a:lnTo>
                  <a:pt x="7476066" y="1525190"/>
                </a:lnTo>
                <a:lnTo>
                  <a:pt x="7467599" y="1521618"/>
                </a:lnTo>
                <a:lnTo>
                  <a:pt x="7476066" y="1518046"/>
                </a:lnTo>
                <a:lnTo>
                  <a:pt x="7493000" y="1518046"/>
                </a:lnTo>
                <a:lnTo>
                  <a:pt x="7518399" y="1507331"/>
                </a:lnTo>
                <a:lnTo>
                  <a:pt x="7484533" y="1507331"/>
                </a:lnTo>
                <a:lnTo>
                  <a:pt x="7476066" y="1503759"/>
                </a:lnTo>
                <a:lnTo>
                  <a:pt x="7467599" y="1503759"/>
                </a:lnTo>
                <a:lnTo>
                  <a:pt x="7459133" y="1507331"/>
                </a:lnTo>
                <a:lnTo>
                  <a:pt x="7442200" y="1500187"/>
                </a:lnTo>
                <a:lnTo>
                  <a:pt x="7450666" y="1496615"/>
                </a:lnTo>
                <a:lnTo>
                  <a:pt x="7459133" y="1496615"/>
                </a:lnTo>
                <a:lnTo>
                  <a:pt x="7476066" y="1489471"/>
                </a:lnTo>
                <a:lnTo>
                  <a:pt x="7484533" y="1489471"/>
                </a:lnTo>
                <a:lnTo>
                  <a:pt x="7509933" y="1478756"/>
                </a:lnTo>
                <a:lnTo>
                  <a:pt x="7518399" y="1478756"/>
                </a:lnTo>
                <a:lnTo>
                  <a:pt x="7526866" y="1475184"/>
                </a:lnTo>
                <a:lnTo>
                  <a:pt x="7535333" y="1478756"/>
                </a:lnTo>
                <a:lnTo>
                  <a:pt x="7543800" y="1475184"/>
                </a:lnTo>
                <a:lnTo>
                  <a:pt x="7560733" y="1475184"/>
                </a:lnTo>
                <a:lnTo>
                  <a:pt x="7560733" y="1471612"/>
                </a:lnTo>
                <a:lnTo>
                  <a:pt x="7577666" y="1464468"/>
                </a:lnTo>
                <a:lnTo>
                  <a:pt x="7552266" y="1453753"/>
                </a:lnTo>
                <a:lnTo>
                  <a:pt x="7586133" y="1439465"/>
                </a:lnTo>
                <a:lnTo>
                  <a:pt x="7577666" y="1435893"/>
                </a:lnTo>
                <a:lnTo>
                  <a:pt x="7586133" y="1432321"/>
                </a:lnTo>
                <a:lnTo>
                  <a:pt x="7577666" y="1432321"/>
                </a:lnTo>
                <a:lnTo>
                  <a:pt x="7569199" y="1428750"/>
                </a:lnTo>
                <a:lnTo>
                  <a:pt x="7569199" y="1425178"/>
                </a:lnTo>
                <a:lnTo>
                  <a:pt x="7577666" y="1421606"/>
                </a:lnTo>
                <a:lnTo>
                  <a:pt x="7586133" y="1421606"/>
                </a:lnTo>
                <a:lnTo>
                  <a:pt x="7586133" y="1418034"/>
                </a:lnTo>
                <a:lnTo>
                  <a:pt x="7594600" y="1414462"/>
                </a:lnTo>
                <a:lnTo>
                  <a:pt x="7611533" y="1414462"/>
                </a:lnTo>
                <a:lnTo>
                  <a:pt x="7628466" y="1407318"/>
                </a:lnTo>
                <a:lnTo>
                  <a:pt x="7628466" y="1403746"/>
                </a:lnTo>
                <a:lnTo>
                  <a:pt x="7636933" y="1400175"/>
                </a:lnTo>
                <a:lnTo>
                  <a:pt x="7645400" y="1400175"/>
                </a:lnTo>
                <a:lnTo>
                  <a:pt x="7636933" y="1396603"/>
                </a:lnTo>
                <a:lnTo>
                  <a:pt x="7636933" y="1393031"/>
                </a:lnTo>
                <a:lnTo>
                  <a:pt x="7645400" y="1389459"/>
                </a:lnTo>
                <a:lnTo>
                  <a:pt x="7653866" y="1389459"/>
                </a:lnTo>
                <a:lnTo>
                  <a:pt x="7645400" y="1389459"/>
                </a:lnTo>
                <a:lnTo>
                  <a:pt x="7636933" y="1385887"/>
                </a:lnTo>
                <a:lnTo>
                  <a:pt x="7636933" y="1382315"/>
                </a:lnTo>
                <a:lnTo>
                  <a:pt x="7645400" y="1378743"/>
                </a:lnTo>
                <a:lnTo>
                  <a:pt x="7628466" y="1378743"/>
                </a:lnTo>
                <a:lnTo>
                  <a:pt x="7620000" y="1375171"/>
                </a:lnTo>
                <a:lnTo>
                  <a:pt x="7611533" y="1375171"/>
                </a:lnTo>
                <a:lnTo>
                  <a:pt x="7603066" y="1371600"/>
                </a:lnTo>
                <a:lnTo>
                  <a:pt x="7603066" y="1368028"/>
                </a:lnTo>
                <a:lnTo>
                  <a:pt x="7620000" y="1360884"/>
                </a:lnTo>
                <a:lnTo>
                  <a:pt x="7636933" y="1360884"/>
                </a:lnTo>
                <a:lnTo>
                  <a:pt x="7653866" y="1353740"/>
                </a:lnTo>
                <a:lnTo>
                  <a:pt x="7662333" y="1353740"/>
                </a:lnTo>
                <a:lnTo>
                  <a:pt x="7662333" y="1350168"/>
                </a:lnTo>
                <a:lnTo>
                  <a:pt x="7653866" y="1346596"/>
                </a:lnTo>
                <a:lnTo>
                  <a:pt x="7653866" y="1343025"/>
                </a:lnTo>
                <a:lnTo>
                  <a:pt x="7645400" y="1343025"/>
                </a:lnTo>
                <a:lnTo>
                  <a:pt x="7636933" y="1339453"/>
                </a:lnTo>
                <a:lnTo>
                  <a:pt x="7611533" y="1339453"/>
                </a:lnTo>
                <a:lnTo>
                  <a:pt x="7603066" y="1335881"/>
                </a:lnTo>
                <a:lnTo>
                  <a:pt x="7603066" y="1332309"/>
                </a:lnTo>
                <a:lnTo>
                  <a:pt x="7594600" y="1328737"/>
                </a:lnTo>
                <a:lnTo>
                  <a:pt x="7594600" y="1325165"/>
                </a:lnTo>
                <a:lnTo>
                  <a:pt x="7586133" y="1321593"/>
                </a:lnTo>
                <a:lnTo>
                  <a:pt x="7586133" y="1314450"/>
                </a:lnTo>
                <a:lnTo>
                  <a:pt x="7594600" y="1310878"/>
                </a:lnTo>
                <a:lnTo>
                  <a:pt x="7603066" y="1310878"/>
                </a:lnTo>
                <a:lnTo>
                  <a:pt x="7611533" y="1307306"/>
                </a:lnTo>
                <a:lnTo>
                  <a:pt x="7628466" y="1307306"/>
                </a:lnTo>
                <a:lnTo>
                  <a:pt x="7636933" y="1303734"/>
                </a:lnTo>
                <a:lnTo>
                  <a:pt x="7620000" y="1296590"/>
                </a:lnTo>
                <a:lnTo>
                  <a:pt x="7628466" y="1293018"/>
                </a:lnTo>
                <a:lnTo>
                  <a:pt x="7611533" y="1293018"/>
                </a:lnTo>
                <a:lnTo>
                  <a:pt x="7603066" y="1296590"/>
                </a:lnTo>
                <a:lnTo>
                  <a:pt x="7594600" y="1293018"/>
                </a:lnTo>
                <a:lnTo>
                  <a:pt x="7586133" y="1293018"/>
                </a:lnTo>
                <a:lnTo>
                  <a:pt x="7577666" y="1289446"/>
                </a:lnTo>
                <a:lnTo>
                  <a:pt x="7569199" y="1289446"/>
                </a:lnTo>
                <a:lnTo>
                  <a:pt x="7560733" y="1285875"/>
                </a:lnTo>
                <a:lnTo>
                  <a:pt x="7552266" y="1285875"/>
                </a:lnTo>
                <a:lnTo>
                  <a:pt x="7543800" y="1282303"/>
                </a:lnTo>
                <a:lnTo>
                  <a:pt x="7535333" y="1282303"/>
                </a:lnTo>
                <a:lnTo>
                  <a:pt x="7518399" y="1275159"/>
                </a:lnTo>
                <a:lnTo>
                  <a:pt x="7543800" y="1264443"/>
                </a:lnTo>
                <a:lnTo>
                  <a:pt x="7577666" y="1264443"/>
                </a:lnTo>
                <a:lnTo>
                  <a:pt x="7586133" y="1260871"/>
                </a:lnTo>
                <a:lnTo>
                  <a:pt x="7586133" y="1257300"/>
                </a:lnTo>
                <a:lnTo>
                  <a:pt x="7594600" y="1253728"/>
                </a:lnTo>
                <a:lnTo>
                  <a:pt x="7603066" y="1253728"/>
                </a:lnTo>
                <a:lnTo>
                  <a:pt x="7569199" y="1253728"/>
                </a:lnTo>
                <a:lnTo>
                  <a:pt x="7560733" y="1250156"/>
                </a:lnTo>
                <a:lnTo>
                  <a:pt x="7543800" y="1250156"/>
                </a:lnTo>
                <a:lnTo>
                  <a:pt x="7535333" y="1246584"/>
                </a:lnTo>
                <a:lnTo>
                  <a:pt x="7509933" y="1246584"/>
                </a:lnTo>
                <a:lnTo>
                  <a:pt x="7501466" y="1243012"/>
                </a:lnTo>
                <a:lnTo>
                  <a:pt x="7493000" y="1243012"/>
                </a:lnTo>
                <a:lnTo>
                  <a:pt x="7484533" y="1246584"/>
                </a:lnTo>
                <a:lnTo>
                  <a:pt x="7467599" y="1239440"/>
                </a:lnTo>
                <a:lnTo>
                  <a:pt x="7459133" y="1243012"/>
                </a:lnTo>
                <a:lnTo>
                  <a:pt x="7450666" y="1243012"/>
                </a:lnTo>
                <a:lnTo>
                  <a:pt x="7442200" y="1239440"/>
                </a:lnTo>
                <a:lnTo>
                  <a:pt x="7433733" y="1239440"/>
                </a:lnTo>
                <a:lnTo>
                  <a:pt x="7425266" y="1243012"/>
                </a:lnTo>
                <a:lnTo>
                  <a:pt x="7416800" y="1239440"/>
                </a:lnTo>
                <a:lnTo>
                  <a:pt x="7416800" y="1235868"/>
                </a:lnTo>
                <a:lnTo>
                  <a:pt x="7433733" y="1228725"/>
                </a:lnTo>
                <a:lnTo>
                  <a:pt x="7442200" y="1232296"/>
                </a:lnTo>
                <a:lnTo>
                  <a:pt x="7476066" y="1232296"/>
                </a:lnTo>
                <a:lnTo>
                  <a:pt x="7484533" y="1235868"/>
                </a:lnTo>
                <a:lnTo>
                  <a:pt x="7493000" y="1235868"/>
                </a:lnTo>
                <a:lnTo>
                  <a:pt x="7493000" y="1228725"/>
                </a:lnTo>
                <a:lnTo>
                  <a:pt x="7484533" y="1225153"/>
                </a:lnTo>
                <a:lnTo>
                  <a:pt x="7484533" y="1221581"/>
                </a:lnTo>
                <a:lnTo>
                  <a:pt x="7493000" y="1218009"/>
                </a:lnTo>
                <a:lnTo>
                  <a:pt x="7501466" y="1218009"/>
                </a:lnTo>
                <a:lnTo>
                  <a:pt x="7509933" y="1221581"/>
                </a:lnTo>
                <a:lnTo>
                  <a:pt x="7509933" y="1225153"/>
                </a:lnTo>
                <a:lnTo>
                  <a:pt x="7535333" y="1225153"/>
                </a:lnTo>
                <a:lnTo>
                  <a:pt x="7552266" y="1218009"/>
                </a:lnTo>
                <a:lnTo>
                  <a:pt x="7543800" y="1214437"/>
                </a:lnTo>
                <a:lnTo>
                  <a:pt x="7509933" y="1214437"/>
                </a:lnTo>
                <a:lnTo>
                  <a:pt x="7501466" y="1210865"/>
                </a:lnTo>
                <a:lnTo>
                  <a:pt x="7493000" y="1210865"/>
                </a:lnTo>
                <a:lnTo>
                  <a:pt x="7484533" y="1207293"/>
                </a:lnTo>
                <a:lnTo>
                  <a:pt x="7484533" y="1203721"/>
                </a:lnTo>
                <a:lnTo>
                  <a:pt x="7493000" y="1200150"/>
                </a:lnTo>
                <a:lnTo>
                  <a:pt x="7493000" y="1196578"/>
                </a:lnTo>
                <a:lnTo>
                  <a:pt x="7501466" y="1193006"/>
                </a:lnTo>
                <a:lnTo>
                  <a:pt x="7493000" y="1193006"/>
                </a:lnTo>
                <a:lnTo>
                  <a:pt x="7484533" y="1189434"/>
                </a:lnTo>
                <a:lnTo>
                  <a:pt x="7484533" y="1185862"/>
                </a:lnTo>
                <a:lnTo>
                  <a:pt x="7493000" y="1182290"/>
                </a:lnTo>
                <a:lnTo>
                  <a:pt x="7501466" y="1185862"/>
                </a:lnTo>
                <a:lnTo>
                  <a:pt x="7518399" y="1178718"/>
                </a:lnTo>
                <a:lnTo>
                  <a:pt x="7518399" y="1175146"/>
                </a:lnTo>
                <a:lnTo>
                  <a:pt x="7501466" y="1175146"/>
                </a:lnTo>
                <a:lnTo>
                  <a:pt x="7493000" y="1171575"/>
                </a:lnTo>
                <a:lnTo>
                  <a:pt x="7501466" y="1168003"/>
                </a:lnTo>
                <a:lnTo>
                  <a:pt x="7518399" y="1168003"/>
                </a:lnTo>
                <a:lnTo>
                  <a:pt x="7526866" y="1164431"/>
                </a:lnTo>
                <a:lnTo>
                  <a:pt x="7535333" y="1164431"/>
                </a:lnTo>
                <a:lnTo>
                  <a:pt x="7543800" y="1160859"/>
                </a:lnTo>
                <a:lnTo>
                  <a:pt x="7518399" y="1160859"/>
                </a:lnTo>
                <a:lnTo>
                  <a:pt x="7509933" y="1157287"/>
                </a:lnTo>
                <a:lnTo>
                  <a:pt x="7450666" y="1157287"/>
                </a:lnTo>
                <a:lnTo>
                  <a:pt x="7442200" y="1160859"/>
                </a:lnTo>
                <a:lnTo>
                  <a:pt x="7433733" y="1157287"/>
                </a:lnTo>
                <a:lnTo>
                  <a:pt x="7391400" y="1157287"/>
                </a:lnTo>
                <a:lnTo>
                  <a:pt x="7382933" y="1160859"/>
                </a:lnTo>
                <a:lnTo>
                  <a:pt x="7374466" y="1160859"/>
                </a:lnTo>
                <a:lnTo>
                  <a:pt x="7357533" y="1153715"/>
                </a:lnTo>
                <a:lnTo>
                  <a:pt x="7357533" y="1150143"/>
                </a:lnTo>
                <a:lnTo>
                  <a:pt x="7349066" y="1150143"/>
                </a:lnTo>
                <a:lnTo>
                  <a:pt x="7340600" y="1153715"/>
                </a:lnTo>
                <a:lnTo>
                  <a:pt x="7306733" y="1153715"/>
                </a:lnTo>
                <a:lnTo>
                  <a:pt x="7298266" y="1150143"/>
                </a:lnTo>
                <a:lnTo>
                  <a:pt x="7272866" y="1150143"/>
                </a:lnTo>
                <a:lnTo>
                  <a:pt x="7272866" y="1153715"/>
                </a:lnTo>
                <a:lnTo>
                  <a:pt x="7264399" y="1157287"/>
                </a:lnTo>
                <a:lnTo>
                  <a:pt x="7255933" y="1153715"/>
                </a:lnTo>
                <a:lnTo>
                  <a:pt x="7247466" y="1153715"/>
                </a:lnTo>
                <a:lnTo>
                  <a:pt x="7238999" y="1150143"/>
                </a:lnTo>
                <a:lnTo>
                  <a:pt x="7230533" y="1153715"/>
                </a:lnTo>
                <a:lnTo>
                  <a:pt x="7222066" y="1153715"/>
                </a:lnTo>
                <a:lnTo>
                  <a:pt x="7222066" y="1157287"/>
                </a:lnTo>
                <a:lnTo>
                  <a:pt x="7213600" y="1160859"/>
                </a:lnTo>
                <a:lnTo>
                  <a:pt x="7196666" y="1153715"/>
                </a:lnTo>
                <a:lnTo>
                  <a:pt x="7196666" y="1150143"/>
                </a:lnTo>
                <a:lnTo>
                  <a:pt x="7188200" y="1146571"/>
                </a:lnTo>
                <a:lnTo>
                  <a:pt x="7128933" y="1146571"/>
                </a:lnTo>
                <a:lnTo>
                  <a:pt x="7120466" y="1143000"/>
                </a:lnTo>
                <a:lnTo>
                  <a:pt x="7112000" y="1146571"/>
                </a:lnTo>
                <a:lnTo>
                  <a:pt x="7086600" y="1146571"/>
                </a:lnTo>
                <a:lnTo>
                  <a:pt x="7078133" y="1143000"/>
                </a:lnTo>
                <a:lnTo>
                  <a:pt x="6900333" y="1143000"/>
                </a:lnTo>
                <a:lnTo>
                  <a:pt x="6883400" y="1150143"/>
                </a:lnTo>
                <a:lnTo>
                  <a:pt x="6874933" y="1146571"/>
                </a:lnTo>
                <a:lnTo>
                  <a:pt x="6858000" y="1146571"/>
                </a:lnTo>
                <a:lnTo>
                  <a:pt x="6849533" y="1150143"/>
                </a:lnTo>
                <a:lnTo>
                  <a:pt x="6841066" y="1146571"/>
                </a:lnTo>
                <a:lnTo>
                  <a:pt x="6824133" y="1146571"/>
                </a:lnTo>
                <a:lnTo>
                  <a:pt x="6815666" y="1150143"/>
                </a:lnTo>
                <a:lnTo>
                  <a:pt x="6807200" y="1146571"/>
                </a:lnTo>
                <a:lnTo>
                  <a:pt x="6798733" y="1146571"/>
                </a:lnTo>
                <a:lnTo>
                  <a:pt x="6790266" y="1150143"/>
                </a:lnTo>
                <a:lnTo>
                  <a:pt x="6764866" y="1139428"/>
                </a:lnTo>
                <a:close/>
              </a:path>
            </a:pathLst>
          </a:custGeom>
          <a:solidFill>
            <a:srgbClr val="A47C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Freeform 37"/>
          <p:cNvSpPr/>
          <p:nvPr/>
        </p:nvSpPr>
        <p:spPr>
          <a:xfrm>
            <a:off x="0" y="0"/>
            <a:ext cx="922866" cy="1607343"/>
          </a:xfrm>
          <a:custGeom>
            <a:avLst/>
            <a:gdLst/>
            <a:ahLst/>
            <a:cxnLst/>
            <a:rect l="l" t="t" r="r" b="b"/>
            <a:pathLst>
              <a:path w="922866" h="1607343">
                <a:moveTo>
                  <a:pt x="0" y="0"/>
                </a:moveTo>
                <a:moveTo>
                  <a:pt x="397933" y="1189434"/>
                </a:moveTo>
                <a:lnTo>
                  <a:pt x="397933" y="1193006"/>
                </a:lnTo>
                <a:lnTo>
                  <a:pt x="389466" y="1196578"/>
                </a:lnTo>
                <a:lnTo>
                  <a:pt x="380999" y="1196578"/>
                </a:lnTo>
                <a:lnTo>
                  <a:pt x="372533" y="1200150"/>
                </a:lnTo>
                <a:lnTo>
                  <a:pt x="304800" y="1200150"/>
                </a:lnTo>
                <a:lnTo>
                  <a:pt x="296333" y="1196578"/>
                </a:lnTo>
                <a:lnTo>
                  <a:pt x="279400" y="1196578"/>
                </a:lnTo>
                <a:lnTo>
                  <a:pt x="270933" y="1200150"/>
                </a:lnTo>
                <a:lnTo>
                  <a:pt x="262466" y="1200150"/>
                </a:lnTo>
                <a:lnTo>
                  <a:pt x="254000" y="1196578"/>
                </a:lnTo>
                <a:lnTo>
                  <a:pt x="254000" y="1193006"/>
                </a:lnTo>
                <a:lnTo>
                  <a:pt x="245533" y="1196578"/>
                </a:lnTo>
                <a:lnTo>
                  <a:pt x="169333" y="1196578"/>
                </a:lnTo>
                <a:lnTo>
                  <a:pt x="160866" y="1193006"/>
                </a:lnTo>
                <a:lnTo>
                  <a:pt x="152400" y="1193006"/>
                </a:lnTo>
                <a:lnTo>
                  <a:pt x="143933" y="1196578"/>
                </a:lnTo>
                <a:lnTo>
                  <a:pt x="0" y="1196578"/>
                </a:lnTo>
                <a:lnTo>
                  <a:pt x="0" y="1589484"/>
                </a:lnTo>
                <a:lnTo>
                  <a:pt x="16933" y="1589484"/>
                </a:lnTo>
                <a:lnTo>
                  <a:pt x="25400" y="1585912"/>
                </a:lnTo>
                <a:lnTo>
                  <a:pt x="262466" y="1585912"/>
                </a:lnTo>
                <a:lnTo>
                  <a:pt x="270933" y="1589484"/>
                </a:lnTo>
                <a:lnTo>
                  <a:pt x="296333" y="1589484"/>
                </a:lnTo>
                <a:lnTo>
                  <a:pt x="304800" y="1585912"/>
                </a:lnTo>
                <a:lnTo>
                  <a:pt x="364066" y="1585912"/>
                </a:lnTo>
                <a:lnTo>
                  <a:pt x="372533" y="1589484"/>
                </a:lnTo>
                <a:lnTo>
                  <a:pt x="380999" y="1585912"/>
                </a:lnTo>
                <a:lnTo>
                  <a:pt x="389466" y="1589484"/>
                </a:lnTo>
                <a:lnTo>
                  <a:pt x="465666" y="1589484"/>
                </a:lnTo>
                <a:lnTo>
                  <a:pt x="474133" y="1593056"/>
                </a:lnTo>
                <a:lnTo>
                  <a:pt x="482600" y="1589484"/>
                </a:lnTo>
                <a:lnTo>
                  <a:pt x="491066" y="1593056"/>
                </a:lnTo>
                <a:lnTo>
                  <a:pt x="499533" y="1589484"/>
                </a:lnTo>
                <a:lnTo>
                  <a:pt x="508000" y="1593056"/>
                </a:lnTo>
                <a:lnTo>
                  <a:pt x="558800" y="1593056"/>
                </a:lnTo>
                <a:lnTo>
                  <a:pt x="567266" y="1596628"/>
                </a:lnTo>
                <a:lnTo>
                  <a:pt x="635000" y="1596628"/>
                </a:lnTo>
                <a:lnTo>
                  <a:pt x="643466" y="1600200"/>
                </a:lnTo>
                <a:lnTo>
                  <a:pt x="694266" y="1600200"/>
                </a:lnTo>
                <a:lnTo>
                  <a:pt x="702733" y="1603771"/>
                </a:lnTo>
                <a:lnTo>
                  <a:pt x="745066" y="1603771"/>
                </a:lnTo>
                <a:lnTo>
                  <a:pt x="753533" y="1607343"/>
                </a:lnTo>
                <a:lnTo>
                  <a:pt x="761999" y="1607343"/>
                </a:lnTo>
                <a:lnTo>
                  <a:pt x="753533" y="1603771"/>
                </a:lnTo>
                <a:lnTo>
                  <a:pt x="761999" y="1600200"/>
                </a:lnTo>
                <a:lnTo>
                  <a:pt x="770466" y="1600200"/>
                </a:lnTo>
                <a:lnTo>
                  <a:pt x="778933" y="1596628"/>
                </a:lnTo>
                <a:lnTo>
                  <a:pt x="787400" y="1596628"/>
                </a:lnTo>
                <a:lnTo>
                  <a:pt x="795866" y="1593056"/>
                </a:lnTo>
                <a:lnTo>
                  <a:pt x="804333" y="1593056"/>
                </a:lnTo>
                <a:lnTo>
                  <a:pt x="821266" y="1585912"/>
                </a:lnTo>
                <a:lnTo>
                  <a:pt x="821266" y="1582340"/>
                </a:lnTo>
                <a:lnTo>
                  <a:pt x="829733" y="1578768"/>
                </a:lnTo>
                <a:lnTo>
                  <a:pt x="829733" y="1571625"/>
                </a:lnTo>
                <a:lnTo>
                  <a:pt x="804333" y="1560909"/>
                </a:lnTo>
                <a:lnTo>
                  <a:pt x="812800" y="1557337"/>
                </a:lnTo>
                <a:lnTo>
                  <a:pt x="812800" y="1550193"/>
                </a:lnTo>
                <a:lnTo>
                  <a:pt x="804333" y="1546621"/>
                </a:lnTo>
                <a:lnTo>
                  <a:pt x="795866" y="1546621"/>
                </a:lnTo>
                <a:lnTo>
                  <a:pt x="787400" y="1543050"/>
                </a:lnTo>
                <a:lnTo>
                  <a:pt x="787400" y="1539478"/>
                </a:lnTo>
                <a:lnTo>
                  <a:pt x="795866" y="1535906"/>
                </a:lnTo>
                <a:lnTo>
                  <a:pt x="804333" y="1535906"/>
                </a:lnTo>
                <a:lnTo>
                  <a:pt x="804333" y="1532334"/>
                </a:lnTo>
                <a:lnTo>
                  <a:pt x="795866" y="1532334"/>
                </a:lnTo>
                <a:lnTo>
                  <a:pt x="787400" y="1528762"/>
                </a:lnTo>
                <a:lnTo>
                  <a:pt x="821266" y="1514475"/>
                </a:lnTo>
                <a:lnTo>
                  <a:pt x="821266" y="1507331"/>
                </a:lnTo>
                <a:lnTo>
                  <a:pt x="846666" y="1496615"/>
                </a:lnTo>
                <a:lnTo>
                  <a:pt x="829733" y="1496615"/>
                </a:lnTo>
                <a:lnTo>
                  <a:pt x="821266" y="1493043"/>
                </a:lnTo>
                <a:lnTo>
                  <a:pt x="829733" y="1489471"/>
                </a:lnTo>
                <a:lnTo>
                  <a:pt x="838200" y="1489471"/>
                </a:lnTo>
                <a:lnTo>
                  <a:pt x="846666" y="1485900"/>
                </a:lnTo>
                <a:lnTo>
                  <a:pt x="855133" y="1485900"/>
                </a:lnTo>
                <a:lnTo>
                  <a:pt x="863600" y="1482328"/>
                </a:lnTo>
                <a:lnTo>
                  <a:pt x="863600" y="1478756"/>
                </a:lnTo>
                <a:lnTo>
                  <a:pt x="880533" y="1471612"/>
                </a:lnTo>
                <a:lnTo>
                  <a:pt x="889000" y="1471612"/>
                </a:lnTo>
                <a:lnTo>
                  <a:pt x="880533" y="1468040"/>
                </a:lnTo>
                <a:lnTo>
                  <a:pt x="872066" y="1468040"/>
                </a:lnTo>
                <a:lnTo>
                  <a:pt x="863600" y="1464468"/>
                </a:lnTo>
                <a:lnTo>
                  <a:pt x="880533" y="1457325"/>
                </a:lnTo>
                <a:lnTo>
                  <a:pt x="880533" y="1432321"/>
                </a:lnTo>
                <a:lnTo>
                  <a:pt x="897466" y="1425178"/>
                </a:lnTo>
                <a:lnTo>
                  <a:pt x="897466" y="1421606"/>
                </a:lnTo>
                <a:lnTo>
                  <a:pt x="889000" y="1418034"/>
                </a:lnTo>
                <a:lnTo>
                  <a:pt x="855133" y="1418034"/>
                </a:lnTo>
                <a:lnTo>
                  <a:pt x="846666" y="1414462"/>
                </a:lnTo>
                <a:lnTo>
                  <a:pt x="863600" y="1407318"/>
                </a:lnTo>
                <a:lnTo>
                  <a:pt x="889000" y="1407318"/>
                </a:lnTo>
                <a:lnTo>
                  <a:pt x="897466" y="1403746"/>
                </a:lnTo>
                <a:lnTo>
                  <a:pt x="905933" y="1403746"/>
                </a:lnTo>
                <a:lnTo>
                  <a:pt x="905933" y="1400175"/>
                </a:lnTo>
                <a:lnTo>
                  <a:pt x="914400" y="1396603"/>
                </a:lnTo>
                <a:lnTo>
                  <a:pt x="897466" y="1396603"/>
                </a:lnTo>
                <a:lnTo>
                  <a:pt x="880533" y="1389459"/>
                </a:lnTo>
                <a:lnTo>
                  <a:pt x="872066" y="1389459"/>
                </a:lnTo>
                <a:lnTo>
                  <a:pt x="863600" y="1385887"/>
                </a:lnTo>
                <a:lnTo>
                  <a:pt x="872066" y="1382315"/>
                </a:lnTo>
                <a:lnTo>
                  <a:pt x="872066" y="1378743"/>
                </a:lnTo>
                <a:lnTo>
                  <a:pt x="880533" y="1375171"/>
                </a:lnTo>
                <a:lnTo>
                  <a:pt x="855133" y="1364456"/>
                </a:lnTo>
                <a:lnTo>
                  <a:pt x="855133" y="1360884"/>
                </a:lnTo>
                <a:lnTo>
                  <a:pt x="863600" y="1357312"/>
                </a:lnTo>
                <a:lnTo>
                  <a:pt x="872066" y="1357312"/>
                </a:lnTo>
                <a:lnTo>
                  <a:pt x="872066" y="1350168"/>
                </a:lnTo>
                <a:lnTo>
                  <a:pt x="863600" y="1346596"/>
                </a:lnTo>
                <a:lnTo>
                  <a:pt x="863600" y="1343025"/>
                </a:lnTo>
                <a:lnTo>
                  <a:pt x="872066" y="1339453"/>
                </a:lnTo>
                <a:lnTo>
                  <a:pt x="880533" y="1339453"/>
                </a:lnTo>
                <a:lnTo>
                  <a:pt x="889000" y="1335881"/>
                </a:lnTo>
                <a:lnTo>
                  <a:pt x="905933" y="1335881"/>
                </a:lnTo>
                <a:lnTo>
                  <a:pt x="897466" y="1332309"/>
                </a:lnTo>
                <a:lnTo>
                  <a:pt x="889000" y="1332309"/>
                </a:lnTo>
                <a:lnTo>
                  <a:pt x="880533" y="1328737"/>
                </a:lnTo>
                <a:lnTo>
                  <a:pt x="880533" y="1321593"/>
                </a:lnTo>
                <a:lnTo>
                  <a:pt x="889000" y="1318021"/>
                </a:lnTo>
                <a:lnTo>
                  <a:pt x="880533" y="1314450"/>
                </a:lnTo>
                <a:lnTo>
                  <a:pt x="880533" y="1303734"/>
                </a:lnTo>
                <a:lnTo>
                  <a:pt x="889000" y="1300162"/>
                </a:lnTo>
                <a:lnTo>
                  <a:pt x="880533" y="1296590"/>
                </a:lnTo>
                <a:lnTo>
                  <a:pt x="905933" y="1285875"/>
                </a:lnTo>
                <a:lnTo>
                  <a:pt x="897466" y="1282303"/>
                </a:lnTo>
                <a:lnTo>
                  <a:pt x="897466" y="1278731"/>
                </a:lnTo>
                <a:lnTo>
                  <a:pt x="905933" y="1275159"/>
                </a:lnTo>
                <a:lnTo>
                  <a:pt x="914400" y="1275159"/>
                </a:lnTo>
                <a:lnTo>
                  <a:pt x="914400" y="1271587"/>
                </a:lnTo>
                <a:lnTo>
                  <a:pt x="922866" y="1268015"/>
                </a:lnTo>
                <a:lnTo>
                  <a:pt x="922866" y="1264443"/>
                </a:lnTo>
                <a:lnTo>
                  <a:pt x="914400" y="1268015"/>
                </a:lnTo>
                <a:lnTo>
                  <a:pt x="897466" y="1260871"/>
                </a:lnTo>
                <a:lnTo>
                  <a:pt x="914400" y="1253728"/>
                </a:lnTo>
                <a:lnTo>
                  <a:pt x="922866" y="1253728"/>
                </a:lnTo>
                <a:lnTo>
                  <a:pt x="897466" y="1253728"/>
                </a:lnTo>
                <a:lnTo>
                  <a:pt x="889000" y="1250156"/>
                </a:lnTo>
                <a:lnTo>
                  <a:pt x="889000" y="1246584"/>
                </a:lnTo>
                <a:lnTo>
                  <a:pt x="897466" y="1243012"/>
                </a:lnTo>
                <a:lnTo>
                  <a:pt x="922866" y="1243012"/>
                </a:lnTo>
                <a:lnTo>
                  <a:pt x="889000" y="1243012"/>
                </a:lnTo>
                <a:lnTo>
                  <a:pt x="880533" y="1239440"/>
                </a:lnTo>
                <a:lnTo>
                  <a:pt x="872066" y="1243012"/>
                </a:lnTo>
                <a:lnTo>
                  <a:pt x="855133" y="1243012"/>
                </a:lnTo>
                <a:lnTo>
                  <a:pt x="846666" y="1239440"/>
                </a:lnTo>
                <a:lnTo>
                  <a:pt x="821266" y="1239440"/>
                </a:lnTo>
                <a:lnTo>
                  <a:pt x="812800" y="1235868"/>
                </a:lnTo>
                <a:lnTo>
                  <a:pt x="821266" y="1232296"/>
                </a:lnTo>
                <a:lnTo>
                  <a:pt x="821266" y="1228725"/>
                </a:lnTo>
                <a:lnTo>
                  <a:pt x="829733" y="1225153"/>
                </a:lnTo>
                <a:lnTo>
                  <a:pt x="838200" y="1228725"/>
                </a:lnTo>
                <a:lnTo>
                  <a:pt x="846666" y="1225153"/>
                </a:lnTo>
                <a:lnTo>
                  <a:pt x="855133" y="1225153"/>
                </a:lnTo>
                <a:lnTo>
                  <a:pt x="855133" y="1221581"/>
                </a:lnTo>
                <a:lnTo>
                  <a:pt x="863600" y="1218009"/>
                </a:lnTo>
                <a:lnTo>
                  <a:pt x="872066" y="1218009"/>
                </a:lnTo>
                <a:lnTo>
                  <a:pt x="880533" y="1214437"/>
                </a:lnTo>
                <a:lnTo>
                  <a:pt x="880533" y="1210865"/>
                </a:lnTo>
                <a:lnTo>
                  <a:pt x="889000" y="1207293"/>
                </a:lnTo>
                <a:lnTo>
                  <a:pt x="880533" y="1203721"/>
                </a:lnTo>
                <a:lnTo>
                  <a:pt x="863600" y="1203721"/>
                </a:lnTo>
                <a:lnTo>
                  <a:pt x="846666" y="1196578"/>
                </a:lnTo>
                <a:lnTo>
                  <a:pt x="838200" y="1196578"/>
                </a:lnTo>
                <a:lnTo>
                  <a:pt x="829733" y="1193006"/>
                </a:lnTo>
                <a:lnTo>
                  <a:pt x="804333" y="1193006"/>
                </a:lnTo>
                <a:lnTo>
                  <a:pt x="804333" y="1196578"/>
                </a:lnTo>
                <a:lnTo>
                  <a:pt x="795866" y="1200150"/>
                </a:lnTo>
                <a:lnTo>
                  <a:pt x="745066" y="1200150"/>
                </a:lnTo>
                <a:lnTo>
                  <a:pt x="736600" y="1203721"/>
                </a:lnTo>
                <a:lnTo>
                  <a:pt x="728133" y="1200150"/>
                </a:lnTo>
                <a:lnTo>
                  <a:pt x="719666" y="1203721"/>
                </a:lnTo>
                <a:lnTo>
                  <a:pt x="660399" y="1203721"/>
                </a:lnTo>
                <a:lnTo>
                  <a:pt x="643466" y="1196578"/>
                </a:lnTo>
                <a:lnTo>
                  <a:pt x="635000" y="1196578"/>
                </a:lnTo>
                <a:lnTo>
                  <a:pt x="626533" y="1193006"/>
                </a:lnTo>
                <a:lnTo>
                  <a:pt x="626533" y="1189434"/>
                </a:lnTo>
                <a:lnTo>
                  <a:pt x="626533" y="1193006"/>
                </a:lnTo>
                <a:lnTo>
                  <a:pt x="609600" y="1200150"/>
                </a:lnTo>
                <a:lnTo>
                  <a:pt x="601133" y="1196578"/>
                </a:lnTo>
                <a:lnTo>
                  <a:pt x="592666" y="1196578"/>
                </a:lnTo>
                <a:lnTo>
                  <a:pt x="584200" y="1200150"/>
                </a:lnTo>
                <a:lnTo>
                  <a:pt x="550333" y="1200150"/>
                </a:lnTo>
                <a:lnTo>
                  <a:pt x="541866" y="1196578"/>
                </a:lnTo>
                <a:lnTo>
                  <a:pt x="533400" y="1196578"/>
                </a:lnTo>
                <a:lnTo>
                  <a:pt x="524933" y="1200150"/>
                </a:lnTo>
                <a:lnTo>
                  <a:pt x="499533" y="1200150"/>
                </a:lnTo>
                <a:lnTo>
                  <a:pt x="491066" y="1196578"/>
                </a:lnTo>
                <a:lnTo>
                  <a:pt x="482600" y="1200150"/>
                </a:lnTo>
                <a:lnTo>
                  <a:pt x="465666" y="1200150"/>
                </a:lnTo>
                <a:lnTo>
                  <a:pt x="457200" y="1196578"/>
                </a:lnTo>
                <a:lnTo>
                  <a:pt x="440266" y="1196578"/>
                </a:lnTo>
                <a:lnTo>
                  <a:pt x="423333" y="1189434"/>
                </a:lnTo>
                <a:lnTo>
                  <a:pt x="414866" y="1193006"/>
                </a:lnTo>
                <a:lnTo>
                  <a:pt x="406400" y="1189434"/>
                </a:lnTo>
                <a:close/>
              </a:path>
            </a:pathLst>
          </a:custGeom>
          <a:solidFill>
            <a:srgbClr val="AF875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Freeform 38"/>
          <p:cNvSpPr/>
          <p:nvPr/>
        </p:nvSpPr>
        <p:spPr>
          <a:xfrm>
            <a:off x="0" y="0"/>
            <a:ext cx="3471333" cy="1593056"/>
          </a:xfrm>
          <a:custGeom>
            <a:avLst/>
            <a:gdLst/>
            <a:ahLst/>
            <a:cxnLst/>
            <a:rect l="l" t="t" r="r" b="b"/>
            <a:pathLst>
              <a:path w="3471333" h="1593056">
                <a:moveTo>
                  <a:pt x="0" y="0"/>
                </a:moveTo>
                <a:moveTo>
                  <a:pt x="2624666" y="1214437"/>
                </a:moveTo>
                <a:lnTo>
                  <a:pt x="2624666" y="1221581"/>
                </a:lnTo>
                <a:lnTo>
                  <a:pt x="2607733" y="1228725"/>
                </a:lnTo>
                <a:lnTo>
                  <a:pt x="2599266" y="1225153"/>
                </a:lnTo>
                <a:lnTo>
                  <a:pt x="2582333" y="1232296"/>
                </a:lnTo>
                <a:lnTo>
                  <a:pt x="2573866" y="1232296"/>
                </a:lnTo>
                <a:lnTo>
                  <a:pt x="2590799" y="1239440"/>
                </a:lnTo>
                <a:lnTo>
                  <a:pt x="2590799" y="1250156"/>
                </a:lnTo>
                <a:lnTo>
                  <a:pt x="2599266" y="1253728"/>
                </a:lnTo>
                <a:lnTo>
                  <a:pt x="2599266" y="1257300"/>
                </a:lnTo>
                <a:lnTo>
                  <a:pt x="2590799" y="1260871"/>
                </a:lnTo>
                <a:lnTo>
                  <a:pt x="2573866" y="1260871"/>
                </a:lnTo>
                <a:lnTo>
                  <a:pt x="2565400" y="1264443"/>
                </a:lnTo>
                <a:lnTo>
                  <a:pt x="2540000" y="1264443"/>
                </a:lnTo>
                <a:lnTo>
                  <a:pt x="2556933" y="1271587"/>
                </a:lnTo>
                <a:lnTo>
                  <a:pt x="2565400" y="1271587"/>
                </a:lnTo>
                <a:lnTo>
                  <a:pt x="2573866" y="1275159"/>
                </a:lnTo>
                <a:lnTo>
                  <a:pt x="2582333" y="1275159"/>
                </a:lnTo>
                <a:lnTo>
                  <a:pt x="2590799" y="1278731"/>
                </a:lnTo>
                <a:lnTo>
                  <a:pt x="2582333" y="1282303"/>
                </a:lnTo>
                <a:lnTo>
                  <a:pt x="2565400" y="1282303"/>
                </a:lnTo>
                <a:lnTo>
                  <a:pt x="2565400" y="1293018"/>
                </a:lnTo>
                <a:lnTo>
                  <a:pt x="2540000" y="1303734"/>
                </a:lnTo>
                <a:lnTo>
                  <a:pt x="2573866" y="1303734"/>
                </a:lnTo>
                <a:lnTo>
                  <a:pt x="2582333" y="1307306"/>
                </a:lnTo>
                <a:lnTo>
                  <a:pt x="2582333" y="1310878"/>
                </a:lnTo>
                <a:lnTo>
                  <a:pt x="2573866" y="1314450"/>
                </a:lnTo>
                <a:lnTo>
                  <a:pt x="2556933" y="1314450"/>
                </a:lnTo>
                <a:lnTo>
                  <a:pt x="2548466" y="1318021"/>
                </a:lnTo>
                <a:lnTo>
                  <a:pt x="2556933" y="1318021"/>
                </a:lnTo>
                <a:lnTo>
                  <a:pt x="2565400" y="1321593"/>
                </a:lnTo>
                <a:lnTo>
                  <a:pt x="2540000" y="1332309"/>
                </a:lnTo>
                <a:lnTo>
                  <a:pt x="2548466" y="1332309"/>
                </a:lnTo>
                <a:lnTo>
                  <a:pt x="2565400" y="1339453"/>
                </a:lnTo>
                <a:lnTo>
                  <a:pt x="2565400" y="1343025"/>
                </a:lnTo>
                <a:lnTo>
                  <a:pt x="2573866" y="1346596"/>
                </a:lnTo>
                <a:lnTo>
                  <a:pt x="2548466" y="1357312"/>
                </a:lnTo>
                <a:lnTo>
                  <a:pt x="2531533" y="1357312"/>
                </a:lnTo>
                <a:lnTo>
                  <a:pt x="2540000" y="1360884"/>
                </a:lnTo>
                <a:lnTo>
                  <a:pt x="2565400" y="1360884"/>
                </a:lnTo>
                <a:lnTo>
                  <a:pt x="2590799" y="1371600"/>
                </a:lnTo>
                <a:lnTo>
                  <a:pt x="2582333" y="1375171"/>
                </a:lnTo>
                <a:lnTo>
                  <a:pt x="2565400" y="1375171"/>
                </a:lnTo>
                <a:lnTo>
                  <a:pt x="2556933" y="1378743"/>
                </a:lnTo>
                <a:lnTo>
                  <a:pt x="2590799" y="1378743"/>
                </a:lnTo>
                <a:lnTo>
                  <a:pt x="2599266" y="1382315"/>
                </a:lnTo>
                <a:lnTo>
                  <a:pt x="2590799" y="1385887"/>
                </a:lnTo>
                <a:lnTo>
                  <a:pt x="2582333" y="1385887"/>
                </a:lnTo>
                <a:lnTo>
                  <a:pt x="2573866" y="1389459"/>
                </a:lnTo>
                <a:lnTo>
                  <a:pt x="2565400" y="1389459"/>
                </a:lnTo>
                <a:lnTo>
                  <a:pt x="2565400" y="1396603"/>
                </a:lnTo>
                <a:lnTo>
                  <a:pt x="2573866" y="1396603"/>
                </a:lnTo>
                <a:lnTo>
                  <a:pt x="2582333" y="1400175"/>
                </a:lnTo>
                <a:lnTo>
                  <a:pt x="2556933" y="1410890"/>
                </a:lnTo>
                <a:lnTo>
                  <a:pt x="2556933" y="1414462"/>
                </a:lnTo>
                <a:lnTo>
                  <a:pt x="2565400" y="1418034"/>
                </a:lnTo>
                <a:lnTo>
                  <a:pt x="2556933" y="1421606"/>
                </a:lnTo>
                <a:lnTo>
                  <a:pt x="2540000" y="1421606"/>
                </a:lnTo>
                <a:lnTo>
                  <a:pt x="2531533" y="1425178"/>
                </a:lnTo>
                <a:lnTo>
                  <a:pt x="2506133" y="1425178"/>
                </a:lnTo>
                <a:lnTo>
                  <a:pt x="2531533" y="1425178"/>
                </a:lnTo>
                <a:lnTo>
                  <a:pt x="2540000" y="1428750"/>
                </a:lnTo>
                <a:lnTo>
                  <a:pt x="2548466" y="1428750"/>
                </a:lnTo>
                <a:lnTo>
                  <a:pt x="2556933" y="1432321"/>
                </a:lnTo>
                <a:lnTo>
                  <a:pt x="2573866" y="1432321"/>
                </a:lnTo>
                <a:lnTo>
                  <a:pt x="2582333" y="1435893"/>
                </a:lnTo>
                <a:lnTo>
                  <a:pt x="2573866" y="1439465"/>
                </a:lnTo>
                <a:lnTo>
                  <a:pt x="2582333" y="1439465"/>
                </a:lnTo>
                <a:lnTo>
                  <a:pt x="2599266" y="1446609"/>
                </a:lnTo>
                <a:lnTo>
                  <a:pt x="2573866" y="1457325"/>
                </a:lnTo>
                <a:lnTo>
                  <a:pt x="2548466" y="1457325"/>
                </a:lnTo>
                <a:lnTo>
                  <a:pt x="2531533" y="1464468"/>
                </a:lnTo>
                <a:lnTo>
                  <a:pt x="2523066" y="1464468"/>
                </a:lnTo>
                <a:lnTo>
                  <a:pt x="2506133" y="1471612"/>
                </a:lnTo>
                <a:lnTo>
                  <a:pt x="2514600" y="1475184"/>
                </a:lnTo>
                <a:lnTo>
                  <a:pt x="2523066" y="1475184"/>
                </a:lnTo>
                <a:lnTo>
                  <a:pt x="2540000" y="1482328"/>
                </a:lnTo>
                <a:lnTo>
                  <a:pt x="2548466" y="1482328"/>
                </a:lnTo>
                <a:lnTo>
                  <a:pt x="2556933" y="1485900"/>
                </a:lnTo>
                <a:lnTo>
                  <a:pt x="2565400" y="1485900"/>
                </a:lnTo>
                <a:lnTo>
                  <a:pt x="2573866" y="1489471"/>
                </a:lnTo>
                <a:lnTo>
                  <a:pt x="2582333" y="1489471"/>
                </a:lnTo>
                <a:lnTo>
                  <a:pt x="2599266" y="1496615"/>
                </a:lnTo>
                <a:lnTo>
                  <a:pt x="2590799" y="1500187"/>
                </a:lnTo>
                <a:lnTo>
                  <a:pt x="2556933" y="1500187"/>
                </a:lnTo>
                <a:lnTo>
                  <a:pt x="2590799" y="1500187"/>
                </a:lnTo>
                <a:lnTo>
                  <a:pt x="2599266" y="1503759"/>
                </a:lnTo>
                <a:lnTo>
                  <a:pt x="2607733" y="1503759"/>
                </a:lnTo>
                <a:lnTo>
                  <a:pt x="2616199" y="1507331"/>
                </a:lnTo>
                <a:lnTo>
                  <a:pt x="2607733" y="1510903"/>
                </a:lnTo>
                <a:lnTo>
                  <a:pt x="2573866" y="1510903"/>
                </a:lnTo>
                <a:lnTo>
                  <a:pt x="2565400" y="1514475"/>
                </a:lnTo>
                <a:lnTo>
                  <a:pt x="2540000" y="1514475"/>
                </a:lnTo>
                <a:lnTo>
                  <a:pt x="2548466" y="1514475"/>
                </a:lnTo>
                <a:lnTo>
                  <a:pt x="2556933" y="1518046"/>
                </a:lnTo>
                <a:lnTo>
                  <a:pt x="2556933" y="1521618"/>
                </a:lnTo>
                <a:lnTo>
                  <a:pt x="2531533" y="1532334"/>
                </a:lnTo>
                <a:lnTo>
                  <a:pt x="2531533" y="1535906"/>
                </a:lnTo>
                <a:lnTo>
                  <a:pt x="2540000" y="1539478"/>
                </a:lnTo>
                <a:lnTo>
                  <a:pt x="2548466" y="1539478"/>
                </a:lnTo>
                <a:lnTo>
                  <a:pt x="2556933" y="1543050"/>
                </a:lnTo>
                <a:lnTo>
                  <a:pt x="2565400" y="1543050"/>
                </a:lnTo>
                <a:lnTo>
                  <a:pt x="2573866" y="1546621"/>
                </a:lnTo>
                <a:lnTo>
                  <a:pt x="2590799" y="1539478"/>
                </a:lnTo>
                <a:lnTo>
                  <a:pt x="2599266" y="1543050"/>
                </a:lnTo>
                <a:lnTo>
                  <a:pt x="2599266" y="1550193"/>
                </a:lnTo>
                <a:lnTo>
                  <a:pt x="2616199" y="1557337"/>
                </a:lnTo>
                <a:lnTo>
                  <a:pt x="2616199" y="1560909"/>
                </a:lnTo>
                <a:lnTo>
                  <a:pt x="2624666" y="1560909"/>
                </a:lnTo>
                <a:lnTo>
                  <a:pt x="2633133" y="1564481"/>
                </a:lnTo>
                <a:lnTo>
                  <a:pt x="2624666" y="1568053"/>
                </a:lnTo>
                <a:lnTo>
                  <a:pt x="2624666" y="1571625"/>
                </a:lnTo>
                <a:lnTo>
                  <a:pt x="2633133" y="1571625"/>
                </a:lnTo>
                <a:lnTo>
                  <a:pt x="2641599" y="1575196"/>
                </a:lnTo>
                <a:lnTo>
                  <a:pt x="2802466" y="1575196"/>
                </a:lnTo>
                <a:lnTo>
                  <a:pt x="2810933" y="1578768"/>
                </a:lnTo>
                <a:lnTo>
                  <a:pt x="2929466" y="1578768"/>
                </a:lnTo>
                <a:lnTo>
                  <a:pt x="2937933" y="1582340"/>
                </a:lnTo>
                <a:lnTo>
                  <a:pt x="3039533" y="1582340"/>
                </a:lnTo>
                <a:lnTo>
                  <a:pt x="3047999" y="1585912"/>
                </a:lnTo>
                <a:lnTo>
                  <a:pt x="3183466" y="1585912"/>
                </a:lnTo>
                <a:lnTo>
                  <a:pt x="3191933" y="1589484"/>
                </a:lnTo>
                <a:lnTo>
                  <a:pt x="3327400" y="1589484"/>
                </a:lnTo>
                <a:lnTo>
                  <a:pt x="3335866" y="1593056"/>
                </a:lnTo>
                <a:lnTo>
                  <a:pt x="3437466" y="1593056"/>
                </a:lnTo>
                <a:lnTo>
                  <a:pt x="3412066" y="1593056"/>
                </a:lnTo>
                <a:lnTo>
                  <a:pt x="3403600" y="1589484"/>
                </a:lnTo>
                <a:lnTo>
                  <a:pt x="3403600" y="1585912"/>
                </a:lnTo>
                <a:lnTo>
                  <a:pt x="3420533" y="1578768"/>
                </a:lnTo>
                <a:lnTo>
                  <a:pt x="3420533" y="1575196"/>
                </a:lnTo>
                <a:lnTo>
                  <a:pt x="3412066" y="1575196"/>
                </a:lnTo>
                <a:lnTo>
                  <a:pt x="3403600" y="1571625"/>
                </a:lnTo>
                <a:lnTo>
                  <a:pt x="3412066" y="1568053"/>
                </a:lnTo>
                <a:lnTo>
                  <a:pt x="3420533" y="1568053"/>
                </a:lnTo>
                <a:lnTo>
                  <a:pt x="3429000" y="1564481"/>
                </a:lnTo>
                <a:lnTo>
                  <a:pt x="3462866" y="1564481"/>
                </a:lnTo>
                <a:lnTo>
                  <a:pt x="3445933" y="1564481"/>
                </a:lnTo>
                <a:lnTo>
                  <a:pt x="3429000" y="1557337"/>
                </a:lnTo>
                <a:lnTo>
                  <a:pt x="3437466" y="1553765"/>
                </a:lnTo>
                <a:lnTo>
                  <a:pt x="3445933" y="1553765"/>
                </a:lnTo>
                <a:lnTo>
                  <a:pt x="3429000" y="1553765"/>
                </a:lnTo>
                <a:lnTo>
                  <a:pt x="3420533" y="1550193"/>
                </a:lnTo>
                <a:lnTo>
                  <a:pt x="3412066" y="1550193"/>
                </a:lnTo>
                <a:lnTo>
                  <a:pt x="3386666" y="1539478"/>
                </a:lnTo>
                <a:lnTo>
                  <a:pt x="3386666" y="1535906"/>
                </a:lnTo>
                <a:lnTo>
                  <a:pt x="3378200" y="1532334"/>
                </a:lnTo>
                <a:lnTo>
                  <a:pt x="3361266" y="1532334"/>
                </a:lnTo>
                <a:lnTo>
                  <a:pt x="3352800" y="1528762"/>
                </a:lnTo>
                <a:lnTo>
                  <a:pt x="3361266" y="1525190"/>
                </a:lnTo>
                <a:lnTo>
                  <a:pt x="3378200" y="1525190"/>
                </a:lnTo>
                <a:lnTo>
                  <a:pt x="3386666" y="1521618"/>
                </a:lnTo>
                <a:lnTo>
                  <a:pt x="3420533" y="1521618"/>
                </a:lnTo>
                <a:lnTo>
                  <a:pt x="3420533" y="1514475"/>
                </a:lnTo>
                <a:lnTo>
                  <a:pt x="3412066" y="1510903"/>
                </a:lnTo>
                <a:lnTo>
                  <a:pt x="3369733" y="1510903"/>
                </a:lnTo>
                <a:lnTo>
                  <a:pt x="3361266" y="1507331"/>
                </a:lnTo>
                <a:lnTo>
                  <a:pt x="3369733" y="1503759"/>
                </a:lnTo>
                <a:lnTo>
                  <a:pt x="3378200" y="1503759"/>
                </a:lnTo>
                <a:lnTo>
                  <a:pt x="3386666" y="1500187"/>
                </a:lnTo>
                <a:lnTo>
                  <a:pt x="3420533" y="1500187"/>
                </a:lnTo>
                <a:lnTo>
                  <a:pt x="3429000" y="1496615"/>
                </a:lnTo>
                <a:lnTo>
                  <a:pt x="3386666" y="1496615"/>
                </a:lnTo>
                <a:lnTo>
                  <a:pt x="3378200" y="1493043"/>
                </a:lnTo>
                <a:lnTo>
                  <a:pt x="3386666" y="1489471"/>
                </a:lnTo>
                <a:lnTo>
                  <a:pt x="3395133" y="1489471"/>
                </a:lnTo>
                <a:lnTo>
                  <a:pt x="3403600" y="1485900"/>
                </a:lnTo>
                <a:lnTo>
                  <a:pt x="3412066" y="1485900"/>
                </a:lnTo>
                <a:lnTo>
                  <a:pt x="3403600" y="1482328"/>
                </a:lnTo>
                <a:lnTo>
                  <a:pt x="3386666" y="1482328"/>
                </a:lnTo>
                <a:lnTo>
                  <a:pt x="3378200" y="1478756"/>
                </a:lnTo>
                <a:lnTo>
                  <a:pt x="3378200" y="1468040"/>
                </a:lnTo>
                <a:lnTo>
                  <a:pt x="3386666" y="1464468"/>
                </a:lnTo>
                <a:lnTo>
                  <a:pt x="3412066" y="1464468"/>
                </a:lnTo>
                <a:lnTo>
                  <a:pt x="3420533" y="1460896"/>
                </a:lnTo>
                <a:lnTo>
                  <a:pt x="3437466" y="1460896"/>
                </a:lnTo>
                <a:lnTo>
                  <a:pt x="3445933" y="1457325"/>
                </a:lnTo>
                <a:lnTo>
                  <a:pt x="3437466" y="1457325"/>
                </a:lnTo>
                <a:lnTo>
                  <a:pt x="3429000" y="1453753"/>
                </a:lnTo>
                <a:lnTo>
                  <a:pt x="3437466" y="1450181"/>
                </a:lnTo>
                <a:lnTo>
                  <a:pt x="3445933" y="1450181"/>
                </a:lnTo>
                <a:lnTo>
                  <a:pt x="3445933" y="1446609"/>
                </a:lnTo>
                <a:lnTo>
                  <a:pt x="3437466" y="1443037"/>
                </a:lnTo>
                <a:lnTo>
                  <a:pt x="3420533" y="1443037"/>
                </a:lnTo>
                <a:lnTo>
                  <a:pt x="3412066" y="1439465"/>
                </a:lnTo>
                <a:lnTo>
                  <a:pt x="3420533" y="1435893"/>
                </a:lnTo>
                <a:lnTo>
                  <a:pt x="3412066" y="1432321"/>
                </a:lnTo>
                <a:lnTo>
                  <a:pt x="3412066" y="1428750"/>
                </a:lnTo>
                <a:lnTo>
                  <a:pt x="3420533" y="1425178"/>
                </a:lnTo>
                <a:lnTo>
                  <a:pt x="3429000" y="1425178"/>
                </a:lnTo>
                <a:lnTo>
                  <a:pt x="3429000" y="1421606"/>
                </a:lnTo>
                <a:lnTo>
                  <a:pt x="3420533" y="1418034"/>
                </a:lnTo>
                <a:lnTo>
                  <a:pt x="3420533" y="1414462"/>
                </a:lnTo>
                <a:lnTo>
                  <a:pt x="3429000" y="1410890"/>
                </a:lnTo>
                <a:lnTo>
                  <a:pt x="3437466" y="1410890"/>
                </a:lnTo>
                <a:lnTo>
                  <a:pt x="3429000" y="1407318"/>
                </a:lnTo>
                <a:lnTo>
                  <a:pt x="3429000" y="1403746"/>
                </a:lnTo>
                <a:lnTo>
                  <a:pt x="3412066" y="1403746"/>
                </a:lnTo>
                <a:lnTo>
                  <a:pt x="3403600" y="1407318"/>
                </a:lnTo>
                <a:lnTo>
                  <a:pt x="3386666" y="1400175"/>
                </a:lnTo>
                <a:lnTo>
                  <a:pt x="3395133" y="1396603"/>
                </a:lnTo>
                <a:lnTo>
                  <a:pt x="3462866" y="1396603"/>
                </a:lnTo>
                <a:lnTo>
                  <a:pt x="3454400" y="1396603"/>
                </a:lnTo>
                <a:lnTo>
                  <a:pt x="3445933" y="1393031"/>
                </a:lnTo>
                <a:lnTo>
                  <a:pt x="3454400" y="1389459"/>
                </a:lnTo>
                <a:lnTo>
                  <a:pt x="3471333" y="1389459"/>
                </a:lnTo>
                <a:lnTo>
                  <a:pt x="3471333" y="1385887"/>
                </a:lnTo>
                <a:lnTo>
                  <a:pt x="3462866" y="1385887"/>
                </a:lnTo>
                <a:lnTo>
                  <a:pt x="3429000" y="1371600"/>
                </a:lnTo>
                <a:lnTo>
                  <a:pt x="3420533" y="1371600"/>
                </a:lnTo>
                <a:lnTo>
                  <a:pt x="3412066" y="1368028"/>
                </a:lnTo>
                <a:lnTo>
                  <a:pt x="3412066" y="1364456"/>
                </a:lnTo>
                <a:lnTo>
                  <a:pt x="3420533" y="1360884"/>
                </a:lnTo>
                <a:lnTo>
                  <a:pt x="3437466" y="1360884"/>
                </a:lnTo>
                <a:lnTo>
                  <a:pt x="3445933" y="1357312"/>
                </a:lnTo>
                <a:lnTo>
                  <a:pt x="3445933" y="1350168"/>
                </a:lnTo>
                <a:lnTo>
                  <a:pt x="3437466" y="1350168"/>
                </a:lnTo>
                <a:lnTo>
                  <a:pt x="3429000" y="1346596"/>
                </a:lnTo>
                <a:lnTo>
                  <a:pt x="3429000" y="1343025"/>
                </a:lnTo>
                <a:lnTo>
                  <a:pt x="3437466" y="1339453"/>
                </a:lnTo>
                <a:lnTo>
                  <a:pt x="3429000" y="1339453"/>
                </a:lnTo>
                <a:lnTo>
                  <a:pt x="3420533" y="1335881"/>
                </a:lnTo>
                <a:lnTo>
                  <a:pt x="3403600" y="1335881"/>
                </a:lnTo>
                <a:lnTo>
                  <a:pt x="3395133" y="1332309"/>
                </a:lnTo>
                <a:lnTo>
                  <a:pt x="3403600" y="1328737"/>
                </a:lnTo>
                <a:lnTo>
                  <a:pt x="3429000" y="1328737"/>
                </a:lnTo>
                <a:lnTo>
                  <a:pt x="3437466" y="1325165"/>
                </a:lnTo>
                <a:lnTo>
                  <a:pt x="3429000" y="1321593"/>
                </a:lnTo>
                <a:lnTo>
                  <a:pt x="3437466" y="1318021"/>
                </a:lnTo>
                <a:lnTo>
                  <a:pt x="3445933" y="1318021"/>
                </a:lnTo>
                <a:lnTo>
                  <a:pt x="3420533" y="1318021"/>
                </a:lnTo>
                <a:lnTo>
                  <a:pt x="3412066" y="1314450"/>
                </a:lnTo>
                <a:lnTo>
                  <a:pt x="3395133" y="1314450"/>
                </a:lnTo>
                <a:lnTo>
                  <a:pt x="3386666" y="1310878"/>
                </a:lnTo>
                <a:lnTo>
                  <a:pt x="3395133" y="1307306"/>
                </a:lnTo>
                <a:lnTo>
                  <a:pt x="3395133" y="1303734"/>
                </a:lnTo>
                <a:lnTo>
                  <a:pt x="3403600" y="1300162"/>
                </a:lnTo>
                <a:lnTo>
                  <a:pt x="3412066" y="1300162"/>
                </a:lnTo>
                <a:lnTo>
                  <a:pt x="3412066" y="1296590"/>
                </a:lnTo>
                <a:lnTo>
                  <a:pt x="3420533" y="1293018"/>
                </a:lnTo>
                <a:lnTo>
                  <a:pt x="3420533" y="1285875"/>
                </a:lnTo>
                <a:lnTo>
                  <a:pt x="3429000" y="1282303"/>
                </a:lnTo>
                <a:lnTo>
                  <a:pt x="3429000" y="1278731"/>
                </a:lnTo>
                <a:lnTo>
                  <a:pt x="3412066" y="1278731"/>
                </a:lnTo>
                <a:lnTo>
                  <a:pt x="3403600" y="1275159"/>
                </a:lnTo>
                <a:lnTo>
                  <a:pt x="3412066" y="1271587"/>
                </a:lnTo>
                <a:lnTo>
                  <a:pt x="3429000" y="1271587"/>
                </a:lnTo>
                <a:lnTo>
                  <a:pt x="3429000" y="1257300"/>
                </a:lnTo>
                <a:lnTo>
                  <a:pt x="3420533" y="1253728"/>
                </a:lnTo>
                <a:lnTo>
                  <a:pt x="3429000" y="1250156"/>
                </a:lnTo>
                <a:lnTo>
                  <a:pt x="3437466" y="1250156"/>
                </a:lnTo>
                <a:lnTo>
                  <a:pt x="3429000" y="1246584"/>
                </a:lnTo>
                <a:lnTo>
                  <a:pt x="3429000" y="1243012"/>
                </a:lnTo>
                <a:lnTo>
                  <a:pt x="3412066" y="1243012"/>
                </a:lnTo>
                <a:lnTo>
                  <a:pt x="3403600" y="1246584"/>
                </a:lnTo>
                <a:lnTo>
                  <a:pt x="3395133" y="1243012"/>
                </a:lnTo>
                <a:lnTo>
                  <a:pt x="3378200" y="1243012"/>
                </a:lnTo>
                <a:lnTo>
                  <a:pt x="3369733" y="1239440"/>
                </a:lnTo>
                <a:lnTo>
                  <a:pt x="3285066" y="1239440"/>
                </a:lnTo>
                <a:lnTo>
                  <a:pt x="3276600" y="1235868"/>
                </a:lnTo>
                <a:lnTo>
                  <a:pt x="3259666" y="1235868"/>
                </a:lnTo>
                <a:lnTo>
                  <a:pt x="3259666" y="1239440"/>
                </a:lnTo>
                <a:lnTo>
                  <a:pt x="3251200" y="1243012"/>
                </a:lnTo>
                <a:lnTo>
                  <a:pt x="3234266" y="1243012"/>
                </a:lnTo>
                <a:lnTo>
                  <a:pt x="3225800" y="1239440"/>
                </a:lnTo>
                <a:lnTo>
                  <a:pt x="3234266" y="1235868"/>
                </a:lnTo>
                <a:lnTo>
                  <a:pt x="3208866" y="1235868"/>
                </a:lnTo>
                <a:lnTo>
                  <a:pt x="3200400" y="1232296"/>
                </a:lnTo>
                <a:lnTo>
                  <a:pt x="3175000" y="1232296"/>
                </a:lnTo>
                <a:lnTo>
                  <a:pt x="3166533" y="1235868"/>
                </a:lnTo>
                <a:lnTo>
                  <a:pt x="3158066" y="1235868"/>
                </a:lnTo>
                <a:lnTo>
                  <a:pt x="3141133" y="1228725"/>
                </a:lnTo>
                <a:lnTo>
                  <a:pt x="3141133" y="1225153"/>
                </a:lnTo>
                <a:lnTo>
                  <a:pt x="3149600" y="1221581"/>
                </a:lnTo>
                <a:lnTo>
                  <a:pt x="3166533" y="1221581"/>
                </a:lnTo>
                <a:lnTo>
                  <a:pt x="3158066" y="1218009"/>
                </a:lnTo>
                <a:lnTo>
                  <a:pt x="3149600" y="1221581"/>
                </a:lnTo>
                <a:lnTo>
                  <a:pt x="3124200" y="1221581"/>
                </a:lnTo>
                <a:lnTo>
                  <a:pt x="3115733" y="1218009"/>
                </a:lnTo>
                <a:lnTo>
                  <a:pt x="3115733" y="1221581"/>
                </a:lnTo>
                <a:lnTo>
                  <a:pt x="3107266" y="1225153"/>
                </a:lnTo>
                <a:lnTo>
                  <a:pt x="3115733" y="1228725"/>
                </a:lnTo>
                <a:lnTo>
                  <a:pt x="3115733" y="1232296"/>
                </a:lnTo>
                <a:lnTo>
                  <a:pt x="3107266" y="1235868"/>
                </a:lnTo>
                <a:lnTo>
                  <a:pt x="3098800" y="1235868"/>
                </a:lnTo>
                <a:lnTo>
                  <a:pt x="3090333" y="1232296"/>
                </a:lnTo>
                <a:lnTo>
                  <a:pt x="3081866" y="1235868"/>
                </a:lnTo>
                <a:lnTo>
                  <a:pt x="3073400" y="1235868"/>
                </a:lnTo>
                <a:lnTo>
                  <a:pt x="3064933" y="1239440"/>
                </a:lnTo>
                <a:lnTo>
                  <a:pt x="3047999" y="1239440"/>
                </a:lnTo>
                <a:lnTo>
                  <a:pt x="3039533" y="1243012"/>
                </a:lnTo>
                <a:lnTo>
                  <a:pt x="3031066" y="1239440"/>
                </a:lnTo>
                <a:lnTo>
                  <a:pt x="3022600" y="1239440"/>
                </a:lnTo>
                <a:lnTo>
                  <a:pt x="3014133" y="1235868"/>
                </a:lnTo>
                <a:lnTo>
                  <a:pt x="3014133" y="1232296"/>
                </a:lnTo>
                <a:lnTo>
                  <a:pt x="3022600" y="1228725"/>
                </a:lnTo>
                <a:lnTo>
                  <a:pt x="3022600" y="1225153"/>
                </a:lnTo>
                <a:lnTo>
                  <a:pt x="3005666" y="1225153"/>
                </a:lnTo>
                <a:lnTo>
                  <a:pt x="3014133" y="1228725"/>
                </a:lnTo>
                <a:lnTo>
                  <a:pt x="3014133" y="1232296"/>
                </a:lnTo>
                <a:lnTo>
                  <a:pt x="2997200" y="1239440"/>
                </a:lnTo>
                <a:lnTo>
                  <a:pt x="2954866" y="1239440"/>
                </a:lnTo>
                <a:lnTo>
                  <a:pt x="2946400" y="1235868"/>
                </a:lnTo>
                <a:lnTo>
                  <a:pt x="2921000" y="1235868"/>
                </a:lnTo>
                <a:lnTo>
                  <a:pt x="2912533" y="1232296"/>
                </a:lnTo>
                <a:lnTo>
                  <a:pt x="2904066" y="1235868"/>
                </a:lnTo>
                <a:lnTo>
                  <a:pt x="2895600" y="1232296"/>
                </a:lnTo>
                <a:lnTo>
                  <a:pt x="2887133" y="1235868"/>
                </a:lnTo>
                <a:lnTo>
                  <a:pt x="2870200" y="1235868"/>
                </a:lnTo>
                <a:lnTo>
                  <a:pt x="2861733" y="1232296"/>
                </a:lnTo>
                <a:lnTo>
                  <a:pt x="2844800" y="1232296"/>
                </a:lnTo>
                <a:lnTo>
                  <a:pt x="2836333" y="1228725"/>
                </a:lnTo>
                <a:lnTo>
                  <a:pt x="2819400" y="1228725"/>
                </a:lnTo>
                <a:lnTo>
                  <a:pt x="2810933" y="1232296"/>
                </a:lnTo>
                <a:lnTo>
                  <a:pt x="2734733" y="1232296"/>
                </a:lnTo>
                <a:lnTo>
                  <a:pt x="2726266" y="1228725"/>
                </a:lnTo>
                <a:lnTo>
                  <a:pt x="2692400" y="1228725"/>
                </a:lnTo>
                <a:lnTo>
                  <a:pt x="2683933" y="1225153"/>
                </a:lnTo>
                <a:lnTo>
                  <a:pt x="2650066" y="1225153"/>
                </a:lnTo>
                <a:lnTo>
                  <a:pt x="2641599" y="1221581"/>
                </a:lnTo>
                <a:lnTo>
                  <a:pt x="2641599" y="1218009"/>
                </a:lnTo>
                <a:lnTo>
                  <a:pt x="2633133" y="1214437"/>
                </a:lnTo>
                <a:close/>
              </a:path>
            </a:pathLst>
          </a:custGeom>
          <a:solidFill>
            <a:srgbClr val="AC84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Freeform 39"/>
          <p:cNvSpPr/>
          <p:nvPr/>
        </p:nvSpPr>
        <p:spPr>
          <a:xfrm>
            <a:off x="0" y="0"/>
            <a:ext cx="6011333" cy="1610915"/>
          </a:xfrm>
          <a:custGeom>
            <a:avLst/>
            <a:gdLst/>
            <a:ahLst/>
            <a:cxnLst/>
            <a:rect l="l" t="t" r="r" b="b"/>
            <a:pathLst>
              <a:path w="6011333" h="1610915">
                <a:moveTo>
                  <a:pt x="0" y="0"/>
                </a:moveTo>
                <a:moveTo>
                  <a:pt x="4597400" y="1235868"/>
                </a:moveTo>
                <a:lnTo>
                  <a:pt x="4597400" y="1239440"/>
                </a:lnTo>
                <a:lnTo>
                  <a:pt x="4580466" y="1246584"/>
                </a:lnTo>
                <a:lnTo>
                  <a:pt x="4572000" y="1246584"/>
                </a:lnTo>
                <a:lnTo>
                  <a:pt x="4563533" y="1243012"/>
                </a:lnTo>
                <a:lnTo>
                  <a:pt x="4563533" y="1239440"/>
                </a:lnTo>
                <a:lnTo>
                  <a:pt x="4555066" y="1243012"/>
                </a:lnTo>
                <a:lnTo>
                  <a:pt x="4546600" y="1239440"/>
                </a:lnTo>
                <a:lnTo>
                  <a:pt x="4529666" y="1246584"/>
                </a:lnTo>
                <a:lnTo>
                  <a:pt x="4521200" y="1246584"/>
                </a:lnTo>
                <a:lnTo>
                  <a:pt x="4512733" y="1243012"/>
                </a:lnTo>
                <a:lnTo>
                  <a:pt x="4495799" y="1243012"/>
                </a:lnTo>
                <a:lnTo>
                  <a:pt x="4487333" y="1239440"/>
                </a:lnTo>
                <a:lnTo>
                  <a:pt x="4470400" y="1239440"/>
                </a:lnTo>
                <a:lnTo>
                  <a:pt x="4461933" y="1243012"/>
                </a:lnTo>
                <a:lnTo>
                  <a:pt x="4453466" y="1243012"/>
                </a:lnTo>
                <a:lnTo>
                  <a:pt x="4445000" y="1239440"/>
                </a:lnTo>
                <a:lnTo>
                  <a:pt x="4436533" y="1243012"/>
                </a:lnTo>
                <a:lnTo>
                  <a:pt x="4334933" y="1243012"/>
                </a:lnTo>
                <a:lnTo>
                  <a:pt x="4326466" y="1246584"/>
                </a:lnTo>
                <a:lnTo>
                  <a:pt x="4309533" y="1246584"/>
                </a:lnTo>
                <a:lnTo>
                  <a:pt x="4318000" y="1250156"/>
                </a:lnTo>
                <a:lnTo>
                  <a:pt x="4309533" y="1253728"/>
                </a:lnTo>
                <a:lnTo>
                  <a:pt x="4292600" y="1253728"/>
                </a:lnTo>
                <a:lnTo>
                  <a:pt x="4275666" y="1260871"/>
                </a:lnTo>
                <a:lnTo>
                  <a:pt x="4165600" y="1260871"/>
                </a:lnTo>
                <a:lnTo>
                  <a:pt x="4148666" y="1268015"/>
                </a:lnTo>
                <a:lnTo>
                  <a:pt x="4131733" y="1268015"/>
                </a:lnTo>
                <a:lnTo>
                  <a:pt x="4123266" y="1264443"/>
                </a:lnTo>
                <a:lnTo>
                  <a:pt x="4089400" y="1264443"/>
                </a:lnTo>
                <a:lnTo>
                  <a:pt x="4080933" y="1260871"/>
                </a:lnTo>
                <a:lnTo>
                  <a:pt x="4064000" y="1260871"/>
                </a:lnTo>
                <a:lnTo>
                  <a:pt x="4055533" y="1257300"/>
                </a:lnTo>
                <a:lnTo>
                  <a:pt x="4047066" y="1257300"/>
                </a:lnTo>
                <a:lnTo>
                  <a:pt x="4038599" y="1260871"/>
                </a:lnTo>
                <a:lnTo>
                  <a:pt x="4055533" y="1268015"/>
                </a:lnTo>
                <a:lnTo>
                  <a:pt x="4055533" y="1271587"/>
                </a:lnTo>
                <a:lnTo>
                  <a:pt x="4047066" y="1275159"/>
                </a:lnTo>
                <a:lnTo>
                  <a:pt x="3996266" y="1275159"/>
                </a:lnTo>
                <a:lnTo>
                  <a:pt x="3987799" y="1271587"/>
                </a:lnTo>
                <a:lnTo>
                  <a:pt x="3987799" y="1264443"/>
                </a:lnTo>
                <a:lnTo>
                  <a:pt x="3979333" y="1264443"/>
                </a:lnTo>
                <a:lnTo>
                  <a:pt x="3970866" y="1268015"/>
                </a:lnTo>
                <a:lnTo>
                  <a:pt x="3945466" y="1268015"/>
                </a:lnTo>
                <a:lnTo>
                  <a:pt x="3928533" y="1260871"/>
                </a:lnTo>
                <a:lnTo>
                  <a:pt x="3920066" y="1260871"/>
                </a:lnTo>
                <a:lnTo>
                  <a:pt x="3911600" y="1257300"/>
                </a:lnTo>
                <a:lnTo>
                  <a:pt x="3886200" y="1257300"/>
                </a:lnTo>
                <a:lnTo>
                  <a:pt x="3877733" y="1260871"/>
                </a:lnTo>
                <a:lnTo>
                  <a:pt x="3860800" y="1260871"/>
                </a:lnTo>
                <a:lnTo>
                  <a:pt x="3852333" y="1257300"/>
                </a:lnTo>
                <a:lnTo>
                  <a:pt x="3843866" y="1260871"/>
                </a:lnTo>
                <a:lnTo>
                  <a:pt x="3556000" y="1260871"/>
                </a:lnTo>
                <a:lnTo>
                  <a:pt x="3547533" y="1257300"/>
                </a:lnTo>
                <a:lnTo>
                  <a:pt x="3539066" y="1260871"/>
                </a:lnTo>
                <a:lnTo>
                  <a:pt x="3513666" y="1260871"/>
                </a:lnTo>
                <a:lnTo>
                  <a:pt x="3505200" y="1264443"/>
                </a:lnTo>
                <a:lnTo>
                  <a:pt x="3496733" y="1260871"/>
                </a:lnTo>
                <a:lnTo>
                  <a:pt x="3488266" y="1264443"/>
                </a:lnTo>
                <a:lnTo>
                  <a:pt x="3479800" y="1260871"/>
                </a:lnTo>
                <a:lnTo>
                  <a:pt x="3462866" y="1260871"/>
                </a:lnTo>
                <a:lnTo>
                  <a:pt x="3454400" y="1264443"/>
                </a:lnTo>
                <a:lnTo>
                  <a:pt x="3445933" y="1260871"/>
                </a:lnTo>
                <a:lnTo>
                  <a:pt x="3445933" y="1257300"/>
                </a:lnTo>
                <a:lnTo>
                  <a:pt x="3437466" y="1257300"/>
                </a:lnTo>
                <a:lnTo>
                  <a:pt x="3437466" y="1268015"/>
                </a:lnTo>
                <a:lnTo>
                  <a:pt x="3445933" y="1268015"/>
                </a:lnTo>
                <a:lnTo>
                  <a:pt x="3454400" y="1271587"/>
                </a:lnTo>
                <a:lnTo>
                  <a:pt x="3572933" y="1271587"/>
                </a:lnTo>
                <a:lnTo>
                  <a:pt x="3581400" y="1275159"/>
                </a:lnTo>
                <a:lnTo>
                  <a:pt x="3632199" y="1275159"/>
                </a:lnTo>
                <a:lnTo>
                  <a:pt x="3640666" y="1271587"/>
                </a:lnTo>
                <a:lnTo>
                  <a:pt x="3674533" y="1271587"/>
                </a:lnTo>
                <a:lnTo>
                  <a:pt x="3683000" y="1275159"/>
                </a:lnTo>
                <a:lnTo>
                  <a:pt x="3691466" y="1271587"/>
                </a:lnTo>
                <a:lnTo>
                  <a:pt x="3699933" y="1271587"/>
                </a:lnTo>
                <a:lnTo>
                  <a:pt x="3699933" y="1268015"/>
                </a:lnTo>
                <a:lnTo>
                  <a:pt x="3708400" y="1264443"/>
                </a:lnTo>
                <a:lnTo>
                  <a:pt x="3742266" y="1264443"/>
                </a:lnTo>
                <a:lnTo>
                  <a:pt x="3750733" y="1268015"/>
                </a:lnTo>
                <a:lnTo>
                  <a:pt x="3776133" y="1268015"/>
                </a:lnTo>
                <a:lnTo>
                  <a:pt x="3784599" y="1271587"/>
                </a:lnTo>
                <a:lnTo>
                  <a:pt x="3793066" y="1271587"/>
                </a:lnTo>
                <a:lnTo>
                  <a:pt x="3810000" y="1278731"/>
                </a:lnTo>
                <a:lnTo>
                  <a:pt x="3826933" y="1278731"/>
                </a:lnTo>
                <a:lnTo>
                  <a:pt x="3835400" y="1275159"/>
                </a:lnTo>
                <a:lnTo>
                  <a:pt x="3945466" y="1275159"/>
                </a:lnTo>
                <a:lnTo>
                  <a:pt x="3953933" y="1278731"/>
                </a:lnTo>
                <a:lnTo>
                  <a:pt x="3962400" y="1275159"/>
                </a:lnTo>
                <a:lnTo>
                  <a:pt x="3987799" y="1275159"/>
                </a:lnTo>
                <a:lnTo>
                  <a:pt x="3996266" y="1278731"/>
                </a:lnTo>
                <a:lnTo>
                  <a:pt x="4004733" y="1275159"/>
                </a:lnTo>
                <a:lnTo>
                  <a:pt x="4038599" y="1275159"/>
                </a:lnTo>
                <a:lnTo>
                  <a:pt x="4047066" y="1278731"/>
                </a:lnTo>
                <a:lnTo>
                  <a:pt x="4080933" y="1278731"/>
                </a:lnTo>
                <a:lnTo>
                  <a:pt x="4089400" y="1275159"/>
                </a:lnTo>
                <a:lnTo>
                  <a:pt x="4131733" y="1275159"/>
                </a:lnTo>
                <a:lnTo>
                  <a:pt x="4123266" y="1275159"/>
                </a:lnTo>
                <a:lnTo>
                  <a:pt x="4114800" y="1271587"/>
                </a:lnTo>
                <a:lnTo>
                  <a:pt x="4123266" y="1268015"/>
                </a:lnTo>
                <a:lnTo>
                  <a:pt x="4148666" y="1268015"/>
                </a:lnTo>
                <a:lnTo>
                  <a:pt x="4165600" y="1275159"/>
                </a:lnTo>
                <a:lnTo>
                  <a:pt x="4190999" y="1275159"/>
                </a:lnTo>
                <a:lnTo>
                  <a:pt x="4199466" y="1278731"/>
                </a:lnTo>
                <a:lnTo>
                  <a:pt x="4207933" y="1275159"/>
                </a:lnTo>
                <a:lnTo>
                  <a:pt x="4275666" y="1275159"/>
                </a:lnTo>
                <a:lnTo>
                  <a:pt x="4284133" y="1278731"/>
                </a:lnTo>
                <a:lnTo>
                  <a:pt x="4318000" y="1278731"/>
                </a:lnTo>
                <a:lnTo>
                  <a:pt x="4326466" y="1282303"/>
                </a:lnTo>
                <a:lnTo>
                  <a:pt x="4334933" y="1282303"/>
                </a:lnTo>
                <a:lnTo>
                  <a:pt x="4351866" y="1289446"/>
                </a:lnTo>
                <a:lnTo>
                  <a:pt x="4343400" y="1293018"/>
                </a:lnTo>
                <a:lnTo>
                  <a:pt x="4326466" y="1293018"/>
                </a:lnTo>
                <a:lnTo>
                  <a:pt x="4334933" y="1296590"/>
                </a:lnTo>
                <a:lnTo>
                  <a:pt x="4326466" y="1300162"/>
                </a:lnTo>
                <a:lnTo>
                  <a:pt x="4318000" y="1300162"/>
                </a:lnTo>
                <a:lnTo>
                  <a:pt x="4309533" y="1303734"/>
                </a:lnTo>
                <a:lnTo>
                  <a:pt x="4292600" y="1303734"/>
                </a:lnTo>
                <a:lnTo>
                  <a:pt x="4284133" y="1300162"/>
                </a:lnTo>
                <a:lnTo>
                  <a:pt x="4275666" y="1303734"/>
                </a:lnTo>
                <a:lnTo>
                  <a:pt x="4267200" y="1303734"/>
                </a:lnTo>
                <a:lnTo>
                  <a:pt x="4275666" y="1307306"/>
                </a:lnTo>
                <a:lnTo>
                  <a:pt x="4275666" y="1310878"/>
                </a:lnTo>
                <a:lnTo>
                  <a:pt x="4292600" y="1318021"/>
                </a:lnTo>
                <a:lnTo>
                  <a:pt x="4292600" y="1321593"/>
                </a:lnTo>
                <a:lnTo>
                  <a:pt x="4309533" y="1321593"/>
                </a:lnTo>
                <a:lnTo>
                  <a:pt x="4318000" y="1325165"/>
                </a:lnTo>
                <a:lnTo>
                  <a:pt x="4318000" y="1328737"/>
                </a:lnTo>
                <a:lnTo>
                  <a:pt x="4343400" y="1328737"/>
                </a:lnTo>
                <a:lnTo>
                  <a:pt x="4351866" y="1332309"/>
                </a:lnTo>
                <a:lnTo>
                  <a:pt x="4343400" y="1335881"/>
                </a:lnTo>
                <a:lnTo>
                  <a:pt x="4284133" y="1335881"/>
                </a:lnTo>
                <a:lnTo>
                  <a:pt x="4275666" y="1339453"/>
                </a:lnTo>
                <a:lnTo>
                  <a:pt x="4250266" y="1339453"/>
                </a:lnTo>
                <a:lnTo>
                  <a:pt x="4241800" y="1343025"/>
                </a:lnTo>
                <a:lnTo>
                  <a:pt x="4233333" y="1343025"/>
                </a:lnTo>
                <a:lnTo>
                  <a:pt x="4224866" y="1339453"/>
                </a:lnTo>
                <a:lnTo>
                  <a:pt x="4148666" y="1339453"/>
                </a:lnTo>
                <a:lnTo>
                  <a:pt x="4174066" y="1339453"/>
                </a:lnTo>
                <a:lnTo>
                  <a:pt x="4182533" y="1343025"/>
                </a:lnTo>
                <a:lnTo>
                  <a:pt x="4182533" y="1346596"/>
                </a:lnTo>
                <a:lnTo>
                  <a:pt x="4207933" y="1346596"/>
                </a:lnTo>
                <a:lnTo>
                  <a:pt x="4216400" y="1343025"/>
                </a:lnTo>
                <a:lnTo>
                  <a:pt x="4233333" y="1343025"/>
                </a:lnTo>
                <a:lnTo>
                  <a:pt x="4241800" y="1346596"/>
                </a:lnTo>
                <a:lnTo>
                  <a:pt x="4267200" y="1346596"/>
                </a:lnTo>
                <a:lnTo>
                  <a:pt x="4275666" y="1350168"/>
                </a:lnTo>
                <a:lnTo>
                  <a:pt x="4292600" y="1350168"/>
                </a:lnTo>
                <a:lnTo>
                  <a:pt x="4301066" y="1353740"/>
                </a:lnTo>
                <a:lnTo>
                  <a:pt x="4301066" y="1357312"/>
                </a:lnTo>
                <a:lnTo>
                  <a:pt x="4318000" y="1364456"/>
                </a:lnTo>
                <a:lnTo>
                  <a:pt x="4309533" y="1368028"/>
                </a:lnTo>
                <a:lnTo>
                  <a:pt x="4301066" y="1368028"/>
                </a:lnTo>
                <a:lnTo>
                  <a:pt x="4292600" y="1371600"/>
                </a:lnTo>
                <a:lnTo>
                  <a:pt x="4292600" y="1375171"/>
                </a:lnTo>
                <a:lnTo>
                  <a:pt x="4301066" y="1378743"/>
                </a:lnTo>
                <a:lnTo>
                  <a:pt x="4309533" y="1378743"/>
                </a:lnTo>
                <a:lnTo>
                  <a:pt x="4318000" y="1382315"/>
                </a:lnTo>
                <a:lnTo>
                  <a:pt x="4318000" y="1389459"/>
                </a:lnTo>
                <a:lnTo>
                  <a:pt x="4326466" y="1393031"/>
                </a:lnTo>
                <a:lnTo>
                  <a:pt x="4326466" y="1396603"/>
                </a:lnTo>
                <a:lnTo>
                  <a:pt x="4334933" y="1400175"/>
                </a:lnTo>
                <a:lnTo>
                  <a:pt x="4326466" y="1403746"/>
                </a:lnTo>
                <a:lnTo>
                  <a:pt x="4318000" y="1403746"/>
                </a:lnTo>
                <a:lnTo>
                  <a:pt x="4309533" y="1407318"/>
                </a:lnTo>
                <a:lnTo>
                  <a:pt x="4292600" y="1407318"/>
                </a:lnTo>
                <a:lnTo>
                  <a:pt x="4275666" y="1414462"/>
                </a:lnTo>
                <a:lnTo>
                  <a:pt x="4284133" y="1414462"/>
                </a:lnTo>
                <a:lnTo>
                  <a:pt x="4301066" y="1421606"/>
                </a:lnTo>
                <a:lnTo>
                  <a:pt x="4292600" y="1425178"/>
                </a:lnTo>
                <a:lnTo>
                  <a:pt x="4275666" y="1425178"/>
                </a:lnTo>
                <a:lnTo>
                  <a:pt x="4284133" y="1425178"/>
                </a:lnTo>
                <a:lnTo>
                  <a:pt x="4292600" y="1428750"/>
                </a:lnTo>
                <a:lnTo>
                  <a:pt x="4267200" y="1439465"/>
                </a:lnTo>
                <a:lnTo>
                  <a:pt x="4275666" y="1439465"/>
                </a:lnTo>
                <a:lnTo>
                  <a:pt x="4284133" y="1443037"/>
                </a:lnTo>
                <a:lnTo>
                  <a:pt x="4309533" y="1443037"/>
                </a:lnTo>
                <a:lnTo>
                  <a:pt x="4318000" y="1446609"/>
                </a:lnTo>
                <a:lnTo>
                  <a:pt x="4318000" y="1450181"/>
                </a:lnTo>
                <a:lnTo>
                  <a:pt x="4309533" y="1453753"/>
                </a:lnTo>
                <a:lnTo>
                  <a:pt x="4284133" y="1453753"/>
                </a:lnTo>
                <a:lnTo>
                  <a:pt x="4292600" y="1457325"/>
                </a:lnTo>
                <a:lnTo>
                  <a:pt x="4309533" y="1457325"/>
                </a:lnTo>
                <a:lnTo>
                  <a:pt x="4318000" y="1460896"/>
                </a:lnTo>
                <a:lnTo>
                  <a:pt x="4309533" y="1464468"/>
                </a:lnTo>
                <a:lnTo>
                  <a:pt x="4275666" y="1464468"/>
                </a:lnTo>
                <a:lnTo>
                  <a:pt x="4267200" y="1468040"/>
                </a:lnTo>
                <a:lnTo>
                  <a:pt x="4267200" y="1471612"/>
                </a:lnTo>
                <a:lnTo>
                  <a:pt x="4250266" y="1478756"/>
                </a:lnTo>
                <a:lnTo>
                  <a:pt x="4275666" y="1489471"/>
                </a:lnTo>
                <a:lnTo>
                  <a:pt x="4284133" y="1489471"/>
                </a:lnTo>
                <a:lnTo>
                  <a:pt x="4301066" y="1496615"/>
                </a:lnTo>
                <a:lnTo>
                  <a:pt x="4292600" y="1500187"/>
                </a:lnTo>
                <a:lnTo>
                  <a:pt x="4292600" y="1503759"/>
                </a:lnTo>
                <a:lnTo>
                  <a:pt x="4309533" y="1510903"/>
                </a:lnTo>
                <a:lnTo>
                  <a:pt x="4326466" y="1510903"/>
                </a:lnTo>
                <a:lnTo>
                  <a:pt x="4334933" y="1514475"/>
                </a:lnTo>
                <a:lnTo>
                  <a:pt x="4318000" y="1521618"/>
                </a:lnTo>
                <a:lnTo>
                  <a:pt x="4292600" y="1521618"/>
                </a:lnTo>
                <a:lnTo>
                  <a:pt x="4292600" y="1525190"/>
                </a:lnTo>
                <a:lnTo>
                  <a:pt x="4284133" y="1528762"/>
                </a:lnTo>
                <a:lnTo>
                  <a:pt x="4275666" y="1528762"/>
                </a:lnTo>
                <a:lnTo>
                  <a:pt x="4275666" y="1532334"/>
                </a:lnTo>
                <a:lnTo>
                  <a:pt x="4267200" y="1535906"/>
                </a:lnTo>
                <a:lnTo>
                  <a:pt x="4267200" y="1539478"/>
                </a:lnTo>
                <a:lnTo>
                  <a:pt x="4275666" y="1543050"/>
                </a:lnTo>
                <a:lnTo>
                  <a:pt x="4275666" y="1546621"/>
                </a:lnTo>
                <a:lnTo>
                  <a:pt x="4258733" y="1553765"/>
                </a:lnTo>
                <a:lnTo>
                  <a:pt x="4241800" y="1553765"/>
                </a:lnTo>
                <a:lnTo>
                  <a:pt x="4250266" y="1553765"/>
                </a:lnTo>
                <a:lnTo>
                  <a:pt x="4258733" y="1557337"/>
                </a:lnTo>
                <a:lnTo>
                  <a:pt x="4292600" y="1557337"/>
                </a:lnTo>
                <a:lnTo>
                  <a:pt x="4301066" y="1560909"/>
                </a:lnTo>
                <a:lnTo>
                  <a:pt x="4292600" y="1564481"/>
                </a:lnTo>
                <a:lnTo>
                  <a:pt x="4309533" y="1564481"/>
                </a:lnTo>
                <a:lnTo>
                  <a:pt x="4318000" y="1568053"/>
                </a:lnTo>
                <a:lnTo>
                  <a:pt x="4334933" y="1568053"/>
                </a:lnTo>
                <a:lnTo>
                  <a:pt x="4343400" y="1571625"/>
                </a:lnTo>
                <a:lnTo>
                  <a:pt x="4351866" y="1571625"/>
                </a:lnTo>
                <a:lnTo>
                  <a:pt x="4360333" y="1575196"/>
                </a:lnTo>
                <a:lnTo>
                  <a:pt x="4351866" y="1578768"/>
                </a:lnTo>
                <a:lnTo>
                  <a:pt x="4343400" y="1578768"/>
                </a:lnTo>
                <a:lnTo>
                  <a:pt x="4334933" y="1582340"/>
                </a:lnTo>
                <a:lnTo>
                  <a:pt x="4318000" y="1582340"/>
                </a:lnTo>
                <a:lnTo>
                  <a:pt x="4301066" y="1589484"/>
                </a:lnTo>
                <a:lnTo>
                  <a:pt x="4292600" y="1589484"/>
                </a:lnTo>
                <a:lnTo>
                  <a:pt x="4284133" y="1593056"/>
                </a:lnTo>
                <a:lnTo>
                  <a:pt x="4267200" y="1593056"/>
                </a:lnTo>
                <a:lnTo>
                  <a:pt x="4284133" y="1593056"/>
                </a:lnTo>
                <a:lnTo>
                  <a:pt x="4292600" y="1596628"/>
                </a:lnTo>
                <a:lnTo>
                  <a:pt x="4292600" y="1600200"/>
                </a:lnTo>
                <a:lnTo>
                  <a:pt x="4301066" y="1600200"/>
                </a:lnTo>
                <a:lnTo>
                  <a:pt x="4309533" y="1603771"/>
                </a:lnTo>
                <a:lnTo>
                  <a:pt x="4360333" y="1603771"/>
                </a:lnTo>
                <a:lnTo>
                  <a:pt x="4368800" y="1607343"/>
                </a:lnTo>
                <a:lnTo>
                  <a:pt x="4614333" y="1607343"/>
                </a:lnTo>
                <a:lnTo>
                  <a:pt x="4622800" y="1610915"/>
                </a:lnTo>
                <a:lnTo>
                  <a:pt x="4631266" y="1607343"/>
                </a:lnTo>
                <a:lnTo>
                  <a:pt x="4639733" y="1610915"/>
                </a:lnTo>
                <a:lnTo>
                  <a:pt x="5122333" y="1610915"/>
                </a:lnTo>
                <a:lnTo>
                  <a:pt x="5130800" y="1607343"/>
                </a:lnTo>
                <a:lnTo>
                  <a:pt x="5139266" y="1607343"/>
                </a:lnTo>
                <a:lnTo>
                  <a:pt x="5139266" y="1603771"/>
                </a:lnTo>
                <a:lnTo>
                  <a:pt x="5147733" y="1600200"/>
                </a:lnTo>
                <a:lnTo>
                  <a:pt x="5139266" y="1596628"/>
                </a:lnTo>
                <a:lnTo>
                  <a:pt x="5147733" y="1593056"/>
                </a:lnTo>
                <a:lnTo>
                  <a:pt x="5147733" y="1585912"/>
                </a:lnTo>
                <a:lnTo>
                  <a:pt x="5156200" y="1582340"/>
                </a:lnTo>
                <a:lnTo>
                  <a:pt x="5156200" y="1568053"/>
                </a:lnTo>
                <a:lnTo>
                  <a:pt x="5147733" y="1564481"/>
                </a:lnTo>
                <a:lnTo>
                  <a:pt x="5147733" y="1528762"/>
                </a:lnTo>
                <a:lnTo>
                  <a:pt x="5156200" y="1525190"/>
                </a:lnTo>
                <a:lnTo>
                  <a:pt x="5156200" y="1521618"/>
                </a:lnTo>
                <a:lnTo>
                  <a:pt x="5147733" y="1518046"/>
                </a:lnTo>
                <a:lnTo>
                  <a:pt x="5164666" y="1510903"/>
                </a:lnTo>
                <a:lnTo>
                  <a:pt x="5156200" y="1507331"/>
                </a:lnTo>
                <a:lnTo>
                  <a:pt x="5156200" y="1500187"/>
                </a:lnTo>
                <a:lnTo>
                  <a:pt x="5164666" y="1496615"/>
                </a:lnTo>
                <a:lnTo>
                  <a:pt x="5156200" y="1496615"/>
                </a:lnTo>
                <a:lnTo>
                  <a:pt x="5147733" y="1493043"/>
                </a:lnTo>
                <a:lnTo>
                  <a:pt x="5147733" y="1475184"/>
                </a:lnTo>
                <a:lnTo>
                  <a:pt x="5156200" y="1471612"/>
                </a:lnTo>
                <a:lnTo>
                  <a:pt x="5164666" y="1471612"/>
                </a:lnTo>
                <a:lnTo>
                  <a:pt x="5156200" y="1468040"/>
                </a:lnTo>
                <a:lnTo>
                  <a:pt x="5164666" y="1464468"/>
                </a:lnTo>
                <a:lnTo>
                  <a:pt x="5164666" y="1460896"/>
                </a:lnTo>
                <a:lnTo>
                  <a:pt x="5156200" y="1457325"/>
                </a:lnTo>
                <a:lnTo>
                  <a:pt x="5156200" y="1453753"/>
                </a:lnTo>
                <a:lnTo>
                  <a:pt x="5164666" y="1450181"/>
                </a:lnTo>
                <a:lnTo>
                  <a:pt x="5164666" y="1446609"/>
                </a:lnTo>
                <a:lnTo>
                  <a:pt x="5156200" y="1443037"/>
                </a:lnTo>
                <a:lnTo>
                  <a:pt x="5156200" y="1435893"/>
                </a:lnTo>
                <a:lnTo>
                  <a:pt x="5164666" y="1432321"/>
                </a:lnTo>
                <a:lnTo>
                  <a:pt x="5164666" y="1421606"/>
                </a:lnTo>
                <a:lnTo>
                  <a:pt x="5156200" y="1418034"/>
                </a:lnTo>
                <a:lnTo>
                  <a:pt x="5156200" y="1414462"/>
                </a:lnTo>
                <a:lnTo>
                  <a:pt x="5164666" y="1410890"/>
                </a:lnTo>
                <a:lnTo>
                  <a:pt x="5164666" y="1400175"/>
                </a:lnTo>
                <a:lnTo>
                  <a:pt x="5173133" y="1396603"/>
                </a:lnTo>
                <a:lnTo>
                  <a:pt x="5173133" y="1393031"/>
                </a:lnTo>
                <a:lnTo>
                  <a:pt x="5164666" y="1389459"/>
                </a:lnTo>
                <a:lnTo>
                  <a:pt x="5164666" y="1364456"/>
                </a:lnTo>
                <a:lnTo>
                  <a:pt x="5173133" y="1360884"/>
                </a:lnTo>
                <a:lnTo>
                  <a:pt x="5164666" y="1357312"/>
                </a:lnTo>
                <a:lnTo>
                  <a:pt x="5173133" y="1353740"/>
                </a:lnTo>
                <a:lnTo>
                  <a:pt x="5173133" y="1350168"/>
                </a:lnTo>
                <a:lnTo>
                  <a:pt x="5164666" y="1346596"/>
                </a:lnTo>
                <a:lnTo>
                  <a:pt x="5164666" y="1343025"/>
                </a:lnTo>
                <a:lnTo>
                  <a:pt x="5173133" y="1339453"/>
                </a:lnTo>
                <a:lnTo>
                  <a:pt x="5173133" y="1328737"/>
                </a:lnTo>
                <a:lnTo>
                  <a:pt x="5164666" y="1325165"/>
                </a:lnTo>
                <a:lnTo>
                  <a:pt x="5164666" y="1321593"/>
                </a:lnTo>
                <a:lnTo>
                  <a:pt x="5173133" y="1318021"/>
                </a:lnTo>
                <a:lnTo>
                  <a:pt x="5164666" y="1314450"/>
                </a:lnTo>
                <a:lnTo>
                  <a:pt x="5173133" y="1310878"/>
                </a:lnTo>
                <a:lnTo>
                  <a:pt x="5173133" y="1278731"/>
                </a:lnTo>
                <a:lnTo>
                  <a:pt x="5181599" y="1275159"/>
                </a:lnTo>
                <a:lnTo>
                  <a:pt x="5198533" y="1275159"/>
                </a:lnTo>
                <a:lnTo>
                  <a:pt x="5207000" y="1278731"/>
                </a:lnTo>
                <a:lnTo>
                  <a:pt x="5367866" y="1278731"/>
                </a:lnTo>
                <a:lnTo>
                  <a:pt x="5367866" y="1268015"/>
                </a:lnTo>
                <a:lnTo>
                  <a:pt x="5376333" y="1264443"/>
                </a:lnTo>
                <a:lnTo>
                  <a:pt x="5384800" y="1264443"/>
                </a:lnTo>
                <a:lnTo>
                  <a:pt x="5393266" y="1268015"/>
                </a:lnTo>
                <a:lnTo>
                  <a:pt x="5401733" y="1268015"/>
                </a:lnTo>
                <a:lnTo>
                  <a:pt x="5410200" y="1271587"/>
                </a:lnTo>
                <a:lnTo>
                  <a:pt x="5427133" y="1271587"/>
                </a:lnTo>
                <a:lnTo>
                  <a:pt x="5435600" y="1268015"/>
                </a:lnTo>
                <a:lnTo>
                  <a:pt x="5444066" y="1271587"/>
                </a:lnTo>
                <a:lnTo>
                  <a:pt x="5486400" y="1271587"/>
                </a:lnTo>
                <a:lnTo>
                  <a:pt x="5494866" y="1275159"/>
                </a:lnTo>
                <a:lnTo>
                  <a:pt x="5689600" y="1275159"/>
                </a:lnTo>
                <a:lnTo>
                  <a:pt x="5698066" y="1271587"/>
                </a:lnTo>
                <a:lnTo>
                  <a:pt x="5715000" y="1271587"/>
                </a:lnTo>
                <a:lnTo>
                  <a:pt x="5723466" y="1275159"/>
                </a:lnTo>
                <a:lnTo>
                  <a:pt x="5731933" y="1271587"/>
                </a:lnTo>
                <a:lnTo>
                  <a:pt x="5748866" y="1271587"/>
                </a:lnTo>
                <a:lnTo>
                  <a:pt x="5757333" y="1275159"/>
                </a:lnTo>
                <a:lnTo>
                  <a:pt x="5875866" y="1275159"/>
                </a:lnTo>
                <a:lnTo>
                  <a:pt x="5858933" y="1268015"/>
                </a:lnTo>
                <a:lnTo>
                  <a:pt x="5875866" y="1260871"/>
                </a:lnTo>
                <a:lnTo>
                  <a:pt x="5884333" y="1260871"/>
                </a:lnTo>
                <a:lnTo>
                  <a:pt x="5892800" y="1264443"/>
                </a:lnTo>
                <a:lnTo>
                  <a:pt x="5892800" y="1268015"/>
                </a:lnTo>
                <a:lnTo>
                  <a:pt x="5909733" y="1275159"/>
                </a:lnTo>
                <a:lnTo>
                  <a:pt x="6011333" y="1275159"/>
                </a:lnTo>
                <a:lnTo>
                  <a:pt x="5977466" y="1275159"/>
                </a:lnTo>
                <a:lnTo>
                  <a:pt x="5969000" y="1271587"/>
                </a:lnTo>
                <a:lnTo>
                  <a:pt x="5985933" y="1264443"/>
                </a:lnTo>
                <a:lnTo>
                  <a:pt x="6002866" y="1264443"/>
                </a:lnTo>
                <a:lnTo>
                  <a:pt x="6002866" y="1260871"/>
                </a:lnTo>
                <a:lnTo>
                  <a:pt x="5994400" y="1257300"/>
                </a:lnTo>
                <a:lnTo>
                  <a:pt x="6002866" y="1253728"/>
                </a:lnTo>
                <a:lnTo>
                  <a:pt x="5977466" y="1253728"/>
                </a:lnTo>
                <a:lnTo>
                  <a:pt x="5969000" y="1250156"/>
                </a:lnTo>
                <a:lnTo>
                  <a:pt x="5943600" y="1260871"/>
                </a:lnTo>
                <a:lnTo>
                  <a:pt x="5935133" y="1257300"/>
                </a:lnTo>
                <a:lnTo>
                  <a:pt x="5935133" y="1253728"/>
                </a:lnTo>
                <a:lnTo>
                  <a:pt x="5909733" y="1253728"/>
                </a:lnTo>
                <a:lnTo>
                  <a:pt x="5901266" y="1250156"/>
                </a:lnTo>
                <a:lnTo>
                  <a:pt x="5884333" y="1250156"/>
                </a:lnTo>
                <a:lnTo>
                  <a:pt x="5875866" y="1253728"/>
                </a:lnTo>
                <a:lnTo>
                  <a:pt x="5808133" y="1253728"/>
                </a:lnTo>
                <a:lnTo>
                  <a:pt x="5799666" y="1257300"/>
                </a:lnTo>
                <a:lnTo>
                  <a:pt x="5791200" y="1253728"/>
                </a:lnTo>
                <a:lnTo>
                  <a:pt x="5782733" y="1257300"/>
                </a:lnTo>
                <a:lnTo>
                  <a:pt x="5706533" y="1257300"/>
                </a:lnTo>
                <a:lnTo>
                  <a:pt x="5698066" y="1253728"/>
                </a:lnTo>
                <a:lnTo>
                  <a:pt x="5689600" y="1257300"/>
                </a:lnTo>
                <a:lnTo>
                  <a:pt x="5681133" y="1257300"/>
                </a:lnTo>
                <a:lnTo>
                  <a:pt x="5672666" y="1260871"/>
                </a:lnTo>
                <a:lnTo>
                  <a:pt x="5638800" y="1260871"/>
                </a:lnTo>
                <a:lnTo>
                  <a:pt x="5621866" y="1268015"/>
                </a:lnTo>
                <a:lnTo>
                  <a:pt x="5613400" y="1268015"/>
                </a:lnTo>
                <a:lnTo>
                  <a:pt x="5604933" y="1264443"/>
                </a:lnTo>
                <a:lnTo>
                  <a:pt x="5613400" y="1260871"/>
                </a:lnTo>
                <a:lnTo>
                  <a:pt x="5588000" y="1260871"/>
                </a:lnTo>
                <a:lnTo>
                  <a:pt x="5579533" y="1257300"/>
                </a:lnTo>
                <a:lnTo>
                  <a:pt x="5571066" y="1257300"/>
                </a:lnTo>
                <a:lnTo>
                  <a:pt x="5562600" y="1253728"/>
                </a:lnTo>
                <a:lnTo>
                  <a:pt x="5554133" y="1257300"/>
                </a:lnTo>
                <a:lnTo>
                  <a:pt x="5545666" y="1257300"/>
                </a:lnTo>
                <a:lnTo>
                  <a:pt x="5537200" y="1253728"/>
                </a:lnTo>
                <a:lnTo>
                  <a:pt x="5511800" y="1253728"/>
                </a:lnTo>
                <a:lnTo>
                  <a:pt x="5503333" y="1257300"/>
                </a:lnTo>
                <a:lnTo>
                  <a:pt x="5461000" y="1257300"/>
                </a:lnTo>
                <a:lnTo>
                  <a:pt x="5444066" y="1264443"/>
                </a:lnTo>
                <a:lnTo>
                  <a:pt x="5435600" y="1260871"/>
                </a:lnTo>
                <a:lnTo>
                  <a:pt x="5376333" y="1260871"/>
                </a:lnTo>
                <a:lnTo>
                  <a:pt x="5367866" y="1257300"/>
                </a:lnTo>
                <a:lnTo>
                  <a:pt x="5350933" y="1257300"/>
                </a:lnTo>
                <a:lnTo>
                  <a:pt x="5342466" y="1260871"/>
                </a:lnTo>
                <a:lnTo>
                  <a:pt x="5291666" y="1260871"/>
                </a:lnTo>
                <a:lnTo>
                  <a:pt x="5283199" y="1257300"/>
                </a:lnTo>
                <a:lnTo>
                  <a:pt x="5274733" y="1260871"/>
                </a:lnTo>
                <a:lnTo>
                  <a:pt x="5249333" y="1260871"/>
                </a:lnTo>
                <a:lnTo>
                  <a:pt x="5240866" y="1264443"/>
                </a:lnTo>
                <a:lnTo>
                  <a:pt x="5232399" y="1260871"/>
                </a:lnTo>
                <a:lnTo>
                  <a:pt x="5190066" y="1260871"/>
                </a:lnTo>
                <a:lnTo>
                  <a:pt x="5181599" y="1264443"/>
                </a:lnTo>
                <a:lnTo>
                  <a:pt x="5173133" y="1260871"/>
                </a:lnTo>
                <a:lnTo>
                  <a:pt x="5173133" y="1253728"/>
                </a:lnTo>
                <a:lnTo>
                  <a:pt x="5181599" y="1250156"/>
                </a:lnTo>
                <a:lnTo>
                  <a:pt x="5173133" y="1246584"/>
                </a:lnTo>
                <a:lnTo>
                  <a:pt x="5139266" y="1246584"/>
                </a:lnTo>
                <a:lnTo>
                  <a:pt x="5130800" y="1250156"/>
                </a:lnTo>
                <a:lnTo>
                  <a:pt x="5122333" y="1246584"/>
                </a:lnTo>
                <a:lnTo>
                  <a:pt x="5113866" y="1250156"/>
                </a:lnTo>
                <a:lnTo>
                  <a:pt x="5105400" y="1250156"/>
                </a:lnTo>
                <a:lnTo>
                  <a:pt x="5096933" y="1246584"/>
                </a:lnTo>
                <a:lnTo>
                  <a:pt x="5046133" y="1246584"/>
                </a:lnTo>
                <a:lnTo>
                  <a:pt x="5037666" y="1243012"/>
                </a:lnTo>
                <a:lnTo>
                  <a:pt x="5020733" y="1243012"/>
                </a:lnTo>
                <a:lnTo>
                  <a:pt x="5012266" y="1239440"/>
                </a:lnTo>
                <a:lnTo>
                  <a:pt x="5003800" y="1243012"/>
                </a:lnTo>
                <a:lnTo>
                  <a:pt x="4876800" y="1243012"/>
                </a:lnTo>
                <a:lnTo>
                  <a:pt x="4868333" y="1246584"/>
                </a:lnTo>
                <a:lnTo>
                  <a:pt x="4859866" y="1243012"/>
                </a:lnTo>
                <a:lnTo>
                  <a:pt x="4783666" y="1243012"/>
                </a:lnTo>
                <a:lnTo>
                  <a:pt x="4775200" y="1246584"/>
                </a:lnTo>
                <a:lnTo>
                  <a:pt x="4766733" y="1246584"/>
                </a:lnTo>
                <a:lnTo>
                  <a:pt x="4758266" y="1243012"/>
                </a:lnTo>
                <a:lnTo>
                  <a:pt x="4749800" y="1243012"/>
                </a:lnTo>
                <a:lnTo>
                  <a:pt x="4741333" y="1246584"/>
                </a:lnTo>
                <a:lnTo>
                  <a:pt x="4732866" y="1246584"/>
                </a:lnTo>
                <a:lnTo>
                  <a:pt x="4724400" y="1243012"/>
                </a:lnTo>
                <a:lnTo>
                  <a:pt x="4665133" y="1243012"/>
                </a:lnTo>
                <a:lnTo>
                  <a:pt x="4656666" y="1239440"/>
                </a:lnTo>
                <a:lnTo>
                  <a:pt x="4639733" y="1239440"/>
                </a:lnTo>
                <a:lnTo>
                  <a:pt x="4631266" y="1235868"/>
                </a:lnTo>
                <a:close/>
              </a:path>
            </a:pathLst>
          </a:custGeom>
          <a:solidFill>
            <a:srgbClr val="A47D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Freeform 40"/>
          <p:cNvSpPr/>
          <p:nvPr/>
        </p:nvSpPr>
        <p:spPr>
          <a:xfrm>
            <a:off x="0" y="0"/>
            <a:ext cx="1778000" cy="1675209"/>
          </a:xfrm>
          <a:custGeom>
            <a:avLst/>
            <a:gdLst/>
            <a:ahLst/>
            <a:cxnLst/>
            <a:rect l="l" t="t" r="r" b="b"/>
            <a:pathLst>
              <a:path w="1778000" h="1675209">
                <a:moveTo>
                  <a:pt x="0" y="0"/>
                </a:moveTo>
                <a:moveTo>
                  <a:pt x="1549400" y="1239440"/>
                </a:moveTo>
                <a:lnTo>
                  <a:pt x="1523999" y="1250156"/>
                </a:lnTo>
                <a:lnTo>
                  <a:pt x="1473200" y="1250156"/>
                </a:lnTo>
                <a:lnTo>
                  <a:pt x="1464733" y="1246584"/>
                </a:lnTo>
                <a:lnTo>
                  <a:pt x="1456266" y="1246584"/>
                </a:lnTo>
                <a:lnTo>
                  <a:pt x="1447800" y="1250156"/>
                </a:lnTo>
                <a:lnTo>
                  <a:pt x="1439333" y="1246584"/>
                </a:lnTo>
                <a:lnTo>
                  <a:pt x="1270000" y="1246584"/>
                </a:lnTo>
                <a:lnTo>
                  <a:pt x="1261533" y="1250156"/>
                </a:lnTo>
                <a:lnTo>
                  <a:pt x="1253066" y="1250156"/>
                </a:lnTo>
                <a:lnTo>
                  <a:pt x="1244599" y="1246584"/>
                </a:lnTo>
                <a:lnTo>
                  <a:pt x="1176866" y="1246584"/>
                </a:lnTo>
                <a:lnTo>
                  <a:pt x="1168400" y="1250156"/>
                </a:lnTo>
                <a:lnTo>
                  <a:pt x="1126066" y="1250156"/>
                </a:lnTo>
                <a:lnTo>
                  <a:pt x="1117600" y="1246584"/>
                </a:lnTo>
                <a:lnTo>
                  <a:pt x="948266" y="1246584"/>
                </a:lnTo>
                <a:lnTo>
                  <a:pt x="939799" y="1243012"/>
                </a:lnTo>
                <a:lnTo>
                  <a:pt x="931333" y="1243012"/>
                </a:lnTo>
                <a:lnTo>
                  <a:pt x="922866" y="1246584"/>
                </a:lnTo>
                <a:lnTo>
                  <a:pt x="897466" y="1246584"/>
                </a:lnTo>
                <a:lnTo>
                  <a:pt x="897466" y="1250156"/>
                </a:lnTo>
                <a:lnTo>
                  <a:pt x="922866" y="1250156"/>
                </a:lnTo>
                <a:lnTo>
                  <a:pt x="931333" y="1253728"/>
                </a:lnTo>
                <a:lnTo>
                  <a:pt x="922866" y="1257300"/>
                </a:lnTo>
                <a:lnTo>
                  <a:pt x="914400" y="1257300"/>
                </a:lnTo>
                <a:lnTo>
                  <a:pt x="905933" y="1260871"/>
                </a:lnTo>
                <a:lnTo>
                  <a:pt x="914400" y="1264443"/>
                </a:lnTo>
                <a:lnTo>
                  <a:pt x="922866" y="1260871"/>
                </a:lnTo>
                <a:lnTo>
                  <a:pt x="931333" y="1264443"/>
                </a:lnTo>
                <a:lnTo>
                  <a:pt x="931333" y="1268015"/>
                </a:lnTo>
                <a:lnTo>
                  <a:pt x="922866" y="1271587"/>
                </a:lnTo>
                <a:lnTo>
                  <a:pt x="922866" y="1275159"/>
                </a:lnTo>
                <a:lnTo>
                  <a:pt x="914400" y="1278731"/>
                </a:lnTo>
                <a:lnTo>
                  <a:pt x="905933" y="1278731"/>
                </a:lnTo>
                <a:lnTo>
                  <a:pt x="905933" y="1282303"/>
                </a:lnTo>
                <a:lnTo>
                  <a:pt x="914400" y="1285875"/>
                </a:lnTo>
                <a:lnTo>
                  <a:pt x="889000" y="1296590"/>
                </a:lnTo>
                <a:lnTo>
                  <a:pt x="897466" y="1300162"/>
                </a:lnTo>
                <a:lnTo>
                  <a:pt x="889000" y="1303734"/>
                </a:lnTo>
                <a:lnTo>
                  <a:pt x="889000" y="1314450"/>
                </a:lnTo>
                <a:lnTo>
                  <a:pt x="897466" y="1318021"/>
                </a:lnTo>
                <a:lnTo>
                  <a:pt x="889000" y="1321593"/>
                </a:lnTo>
                <a:lnTo>
                  <a:pt x="889000" y="1328737"/>
                </a:lnTo>
                <a:lnTo>
                  <a:pt x="897466" y="1328737"/>
                </a:lnTo>
                <a:lnTo>
                  <a:pt x="914400" y="1335881"/>
                </a:lnTo>
                <a:lnTo>
                  <a:pt x="905933" y="1339453"/>
                </a:lnTo>
                <a:lnTo>
                  <a:pt x="889000" y="1339453"/>
                </a:lnTo>
                <a:lnTo>
                  <a:pt x="880533" y="1343025"/>
                </a:lnTo>
                <a:lnTo>
                  <a:pt x="872066" y="1343025"/>
                </a:lnTo>
                <a:lnTo>
                  <a:pt x="872066" y="1346596"/>
                </a:lnTo>
                <a:lnTo>
                  <a:pt x="880533" y="1350168"/>
                </a:lnTo>
                <a:lnTo>
                  <a:pt x="880533" y="1357312"/>
                </a:lnTo>
                <a:lnTo>
                  <a:pt x="872066" y="1360884"/>
                </a:lnTo>
                <a:lnTo>
                  <a:pt x="863600" y="1360884"/>
                </a:lnTo>
                <a:lnTo>
                  <a:pt x="863600" y="1364456"/>
                </a:lnTo>
                <a:lnTo>
                  <a:pt x="889000" y="1375171"/>
                </a:lnTo>
                <a:lnTo>
                  <a:pt x="880533" y="1378743"/>
                </a:lnTo>
                <a:lnTo>
                  <a:pt x="880533" y="1382315"/>
                </a:lnTo>
                <a:lnTo>
                  <a:pt x="872066" y="1385887"/>
                </a:lnTo>
                <a:lnTo>
                  <a:pt x="880533" y="1385887"/>
                </a:lnTo>
                <a:lnTo>
                  <a:pt x="897466" y="1393031"/>
                </a:lnTo>
                <a:lnTo>
                  <a:pt x="914400" y="1393031"/>
                </a:lnTo>
                <a:lnTo>
                  <a:pt x="922866" y="1396603"/>
                </a:lnTo>
                <a:lnTo>
                  <a:pt x="914400" y="1400175"/>
                </a:lnTo>
                <a:lnTo>
                  <a:pt x="914400" y="1403746"/>
                </a:lnTo>
                <a:lnTo>
                  <a:pt x="905933" y="1407318"/>
                </a:lnTo>
                <a:lnTo>
                  <a:pt x="897466" y="1407318"/>
                </a:lnTo>
                <a:lnTo>
                  <a:pt x="889000" y="1410890"/>
                </a:lnTo>
                <a:lnTo>
                  <a:pt x="863600" y="1410890"/>
                </a:lnTo>
                <a:lnTo>
                  <a:pt x="855133" y="1414462"/>
                </a:lnTo>
                <a:lnTo>
                  <a:pt x="889000" y="1414462"/>
                </a:lnTo>
                <a:lnTo>
                  <a:pt x="905933" y="1421606"/>
                </a:lnTo>
                <a:lnTo>
                  <a:pt x="905933" y="1425178"/>
                </a:lnTo>
                <a:lnTo>
                  <a:pt x="889000" y="1432321"/>
                </a:lnTo>
                <a:lnTo>
                  <a:pt x="889000" y="1457325"/>
                </a:lnTo>
                <a:lnTo>
                  <a:pt x="872066" y="1464468"/>
                </a:lnTo>
                <a:lnTo>
                  <a:pt x="880533" y="1464468"/>
                </a:lnTo>
                <a:lnTo>
                  <a:pt x="897466" y="1471612"/>
                </a:lnTo>
                <a:lnTo>
                  <a:pt x="889000" y="1475184"/>
                </a:lnTo>
                <a:lnTo>
                  <a:pt x="880533" y="1475184"/>
                </a:lnTo>
                <a:lnTo>
                  <a:pt x="872066" y="1478756"/>
                </a:lnTo>
                <a:lnTo>
                  <a:pt x="872066" y="1482328"/>
                </a:lnTo>
                <a:lnTo>
                  <a:pt x="855133" y="1489471"/>
                </a:lnTo>
                <a:lnTo>
                  <a:pt x="846666" y="1489471"/>
                </a:lnTo>
                <a:lnTo>
                  <a:pt x="838200" y="1493043"/>
                </a:lnTo>
                <a:lnTo>
                  <a:pt x="829733" y="1493043"/>
                </a:lnTo>
                <a:lnTo>
                  <a:pt x="846666" y="1493043"/>
                </a:lnTo>
                <a:lnTo>
                  <a:pt x="855133" y="1496615"/>
                </a:lnTo>
                <a:lnTo>
                  <a:pt x="829733" y="1507331"/>
                </a:lnTo>
                <a:lnTo>
                  <a:pt x="829733" y="1514475"/>
                </a:lnTo>
                <a:lnTo>
                  <a:pt x="795866" y="1528762"/>
                </a:lnTo>
                <a:lnTo>
                  <a:pt x="804333" y="1528762"/>
                </a:lnTo>
                <a:lnTo>
                  <a:pt x="812800" y="1532334"/>
                </a:lnTo>
                <a:lnTo>
                  <a:pt x="812800" y="1535906"/>
                </a:lnTo>
                <a:lnTo>
                  <a:pt x="804333" y="1539478"/>
                </a:lnTo>
                <a:lnTo>
                  <a:pt x="795866" y="1539478"/>
                </a:lnTo>
                <a:lnTo>
                  <a:pt x="795866" y="1543050"/>
                </a:lnTo>
                <a:lnTo>
                  <a:pt x="804333" y="1543050"/>
                </a:lnTo>
                <a:lnTo>
                  <a:pt x="821266" y="1550193"/>
                </a:lnTo>
                <a:lnTo>
                  <a:pt x="821266" y="1557337"/>
                </a:lnTo>
                <a:lnTo>
                  <a:pt x="812800" y="1560909"/>
                </a:lnTo>
                <a:lnTo>
                  <a:pt x="838200" y="1571625"/>
                </a:lnTo>
                <a:lnTo>
                  <a:pt x="838200" y="1578768"/>
                </a:lnTo>
                <a:lnTo>
                  <a:pt x="829733" y="1582340"/>
                </a:lnTo>
                <a:lnTo>
                  <a:pt x="829733" y="1585912"/>
                </a:lnTo>
                <a:lnTo>
                  <a:pt x="804333" y="1596628"/>
                </a:lnTo>
                <a:lnTo>
                  <a:pt x="795866" y="1596628"/>
                </a:lnTo>
                <a:lnTo>
                  <a:pt x="787400" y="1600200"/>
                </a:lnTo>
                <a:lnTo>
                  <a:pt x="778933" y="1600200"/>
                </a:lnTo>
                <a:lnTo>
                  <a:pt x="770466" y="1603771"/>
                </a:lnTo>
                <a:lnTo>
                  <a:pt x="761999" y="1603771"/>
                </a:lnTo>
                <a:lnTo>
                  <a:pt x="770466" y="1607343"/>
                </a:lnTo>
                <a:lnTo>
                  <a:pt x="804333" y="1607343"/>
                </a:lnTo>
                <a:lnTo>
                  <a:pt x="812800" y="1610915"/>
                </a:lnTo>
                <a:lnTo>
                  <a:pt x="846666" y="1610915"/>
                </a:lnTo>
                <a:lnTo>
                  <a:pt x="855133" y="1614487"/>
                </a:lnTo>
                <a:lnTo>
                  <a:pt x="880533" y="1614487"/>
                </a:lnTo>
                <a:lnTo>
                  <a:pt x="889000" y="1618059"/>
                </a:lnTo>
                <a:lnTo>
                  <a:pt x="931333" y="1618059"/>
                </a:lnTo>
                <a:lnTo>
                  <a:pt x="939799" y="1621631"/>
                </a:lnTo>
                <a:lnTo>
                  <a:pt x="956733" y="1621631"/>
                </a:lnTo>
                <a:lnTo>
                  <a:pt x="965200" y="1625203"/>
                </a:lnTo>
                <a:lnTo>
                  <a:pt x="1007533" y="1625203"/>
                </a:lnTo>
                <a:lnTo>
                  <a:pt x="1016000" y="1628775"/>
                </a:lnTo>
                <a:lnTo>
                  <a:pt x="1032933" y="1628775"/>
                </a:lnTo>
                <a:lnTo>
                  <a:pt x="1041400" y="1632346"/>
                </a:lnTo>
                <a:lnTo>
                  <a:pt x="1066800" y="1632346"/>
                </a:lnTo>
                <a:lnTo>
                  <a:pt x="1075266" y="1635918"/>
                </a:lnTo>
                <a:lnTo>
                  <a:pt x="1092200" y="1635918"/>
                </a:lnTo>
                <a:lnTo>
                  <a:pt x="1100666" y="1639490"/>
                </a:lnTo>
                <a:lnTo>
                  <a:pt x="1109133" y="1639490"/>
                </a:lnTo>
                <a:lnTo>
                  <a:pt x="1117600" y="1643062"/>
                </a:lnTo>
                <a:lnTo>
                  <a:pt x="1134533" y="1643062"/>
                </a:lnTo>
                <a:lnTo>
                  <a:pt x="1143000" y="1646634"/>
                </a:lnTo>
                <a:lnTo>
                  <a:pt x="1168400" y="1646634"/>
                </a:lnTo>
                <a:lnTo>
                  <a:pt x="1176866" y="1650206"/>
                </a:lnTo>
                <a:lnTo>
                  <a:pt x="1185333" y="1650206"/>
                </a:lnTo>
                <a:lnTo>
                  <a:pt x="1193800" y="1653778"/>
                </a:lnTo>
                <a:lnTo>
                  <a:pt x="1210733" y="1653778"/>
                </a:lnTo>
                <a:lnTo>
                  <a:pt x="1219200" y="1657350"/>
                </a:lnTo>
                <a:lnTo>
                  <a:pt x="1227666" y="1657350"/>
                </a:lnTo>
                <a:lnTo>
                  <a:pt x="1236133" y="1660921"/>
                </a:lnTo>
                <a:lnTo>
                  <a:pt x="1278466" y="1660921"/>
                </a:lnTo>
                <a:lnTo>
                  <a:pt x="1312333" y="1675209"/>
                </a:lnTo>
                <a:lnTo>
                  <a:pt x="1329266" y="1675209"/>
                </a:lnTo>
                <a:lnTo>
                  <a:pt x="1354666" y="1664493"/>
                </a:lnTo>
                <a:lnTo>
                  <a:pt x="1363133" y="1664493"/>
                </a:lnTo>
                <a:lnTo>
                  <a:pt x="1371600" y="1660921"/>
                </a:lnTo>
                <a:lnTo>
                  <a:pt x="1380066" y="1660921"/>
                </a:lnTo>
                <a:lnTo>
                  <a:pt x="1397000" y="1653778"/>
                </a:lnTo>
                <a:lnTo>
                  <a:pt x="1405466" y="1653778"/>
                </a:lnTo>
                <a:lnTo>
                  <a:pt x="1422400" y="1646634"/>
                </a:lnTo>
                <a:lnTo>
                  <a:pt x="1439333" y="1646634"/>
                </a:lnTo>
                <a:lnTo>
                  <a:pt x="1456266" y="1639490"/>
                </a:lnTo>
                <a:lnTo>
                  <a:pt x="1464733" y="1639490"/>
                </a:lnTo>
                <a:lnTo>
                  <a:pt x="1473200" y="1635918"/>
                </a:lnTo>
                <a:lnTo>
                  <a:pt x="1481666" y="1635918"/>
                </a:lnTo>
                <a:lnTo>
                  <a:pt x="1490133" y="1632346"/>
                </a:lnTo>
                <a:lnTo>
                  <a:pt x="1498600" y="1632346"/>
                </a:lnTo>
                <a:lnTo>
                  <a:pt x="1507066" y="1628775"/>
                </a:lnTo>
                <a:lnTo>
                  <a:pt x="1515533" y="1628775"/>
                </a:lnTo>
                <a:lnTo>
                  <a:pt x="1523999" y="1625203"/>
                </a:lnTo>
                <a:lnTo>
                  <a:pt x="1540933" y="1625203"/>
                </a:lnTo>
                <a:lnTo>
                  <a:pt x="1549400" y="1621631"/>
                </a:lnTo>
                <a:lnTo>
                  <a:pt x="1557866" y="1621631"/>
                </a:lnTo>
                <a:lnTo>
                  <a:pt x="1566333" y="1618059"/>
                </a:lnTo>
                <a:lnTo>
                  <a:pt x="1583266" y="1618059"/>
                </a:lnTo>
                <a:lnTo>
                  <a:pt x="1591733" y="1614487"/>
                </a:lnTo>
                <a:lnTo>
                  <a:pt x="1608666" y="1614487"/>
                </a:lnTo>
                <a:lnTo>
                  <a:pt x="1617133" y="1610915"/>
                </a:lnTo>
                <a:lnTo>
                  <a:pt x="1625600" y="1610915"/>
                </a:lnTo>
                <a:lnTo>
                  <a:pt x="1634066" y="1607343"/>
                </a:lnTo>
                <a:lnTo>
                  <a:pt x="1651000" y="1607343"/>
                </a:lnTo>
                <a:lnTo>
                  <a:pt x="1659466" y="1603771"/>
                </a:lnTo>
                <a:lnTo>
                  <a:pt x="1676400" y="1603771"/>
                </a:lnTo>
                <a:lnTo>
                  <a:pt x="1684866" y="1600200"/>
                </a:lnTo>
                <a:lnTo>
                  <a:pt x="1710266" y="1600200"/>
                </a:lnTo>
                <a:lnTo>
                  <a:pt x="1718733" y="1596628"/>
                </a:lnTo>
                <a:lnTo>
                  <a:pt x="1735666" y="1596628"/>
                </a:lnTo>
                <a:lnTo>
                  <a:pt x="1744133" y="1593056"/>
                </a:lnTo>
                <a:lnTo>
                  <a:pt x="1752600" y="1593056"/>
                </a:lnTo>
                <a:lnTo>
                  <a:pt x="1752600" y="1589484"/>
                </a:lnTo>
                <a:lnTo>
                  <a:pt x="1744133" y="1589484"/>
                </a:lnTo>
                <a:lnTo>
                  <a:pt x="1727200" y="1582340"/>
                </a:lnTo>
                <a:lnTo>
                  <a:pt x="1735666" y="1578768"/>
                </a:lnTo>
                <a:lnTo>
                  <a:pt x="1727200" y="1575196"/>
                </a:lnTo>
                <a:lnTo>
                  <a:pt x="1718733" y="1575196"/>
                </a:lnTo>
                <a:lnTo>
                  <a:pt x="1710266" y="1571625"/>
                </a:lnTo>
                <a:lnTo>
                  <a:pt x="1710266" y="1568053"/>
                </a:lnTo>
                <a:lnTo>
                  <a:pt x="1718733" y="1564481"/>
                </a:lnTo>
                <a:lnTo>
                  <a:pt x="1744133" y="1564481"/>
                </a:lnTo>
                <a:lnTo>
                  <a:pt x="1752600" y="1560909"/>
                </a:lnTo>
                <a:lnTo>
                  <a:pt x="1778000" y="1560909"/>
                </a:lnTo>
                <a:lnTo>
                  <a:pt x="1761066" y="1560909"/>
                </a:lnTo>
                <a:lnTo>
                  <a:pt x="1752600" y="1557337"/>
                </a:lnTo>
                <a:lnTo>
                  <a:pt x="1761066" y="1553765"/>
                </a:lnTo>
                <a:lnTo>
                  <a:pt x="1761066" y="1550193"/>
                </a:lnTo>
                <a:lnTo>
                  <a:pt x="1769533" y="1546621"/>
                </a:lnTo>
                <a:lnTo>
                  <a:pt x="1778000" y="1546621"/>
                </a:lnTo>
                <a:lnTo>
                  <a:pt x="1752600" y="1546621"/>
                </a:lnTo>
                <a:lnTo>
                  <a:pt x="1735666" y="1539478"/>
                </a:lnTo>
                <a:lnTo>
                  <a:pt x="1744133" y="1535906"/>
                </a:lnTo>
                <a:lnTo>
                  <a:pt x="1752600" y="1535906"/>
                </a:lnTo>
                <a:lnTo>
                  <a:pt x="1744133" y="1532334"/>
                </a:lnTo>
                <a:lnTo>
                  <a:pt x="1744133" y="1528762"/>
                </a:lnTo>
                <a:lnTo>
                  <a:pt x="1735666" y="1525190"/>
                </a:lnTo>
                <a:lnTo>
                  <a:pt x="1718733" y="1525190"/>
                </a:lnTo>
                <a:lnTo>
                  <a:pt x="1710266" y="1521618"/>
                </a:lnTo>
                <a:lnTo>
                  <a:pt x="1718733" y="1518046"/>
                </a:lnTo>
                <a:lnTo>
                  <a:pt x="1701800" y="1510903"/>
                </a:lnTo>
                <a:lnTo>
                  <a:pt x="1701800" y="1507331"/>
                </a:lnTo>
                <a:lnTo>
                  <a:pt x="1710266" y="1503759"/>
                </a:lnTo>
                <a:lnTo>
                  <a:pt x="1718733" y="1503759"/>
                </a:lnTo>
                <a:lnTo>
                  <a:pt x="1727200" y="1500187"/>
                </a:lnTo>
                <a:lnTo>
                  <a:pt x="1735666" y="1500187"/>
                </a:lnTo>
                <a:lnTo>
                  <a:pt x="1735666" y="1496615"/>
                </a:lnTo>
                <a:lnTo>
                  <a:pt x="1744133" y="1493043"/>
                </a:lnTo>
                <a:lnTo>
                  <a:pt x="1761066" y="1493043"/>
                </a:lnTo>
                <a:lnTo>
                  <a:pt x="1761066" y="1489471"/>
                </a:lnTo>
                <a:lnTo>
                  <a:pt x="1718733" y="1489471"/>
                </a:lnTo>
                <a:lnTo>
                  <a:pt x="1710266" y="1485900"/>
                </a:lnTo>
                <a:lnTo>
                  <a:pt x="1718733" y="1482328"/>
                </a:lnTo>
                <a:lnTo>
                  <a:pt x="1727200" y="1482328"/>
                </a:lnTo>
                <a:lnTo>
                  <a:pt x="1710266" y="1475184"/>
                </a:lnTo>
                <a:lnTo>
                  <a:pt x="1710266" y="1471612"/>
                </a:lnTo>
                <a:lnTo>
                  <a:pt x="1693333" y="1471612"/>
                </a:lnTo>
                <a:lnTo>
                  <a:pt x="1676400" y="1464468"/>
                </a:lnTo>
                <a:lnTo>
                  <a:pt x="1684866" y="1460896"/>
                </a:lnTo>
                <a:lnTo>
                  <a:pt x="1701800" y="1460896"/>
                </a:lnTo>
                <a:lnTo>
                  <a:pt x="1710266" y="1457325"/>
                </a:lnTo>
                <a:lnTo>
                  <a:pt x="1718733" y="1457325"/>
                </a:lnTo>
                <a:lnTo>
                  <a:pt x="1701800" y="1450181"/>
                </a:lnTo>
                <a:lnTo>
                  <a:pt x="1701800" y="1446609"/>
                </a:lnTo>
                <a:lnTo>
                  <a:pt x="1693333" y="1443037"/>
                </a:lnTo>
                <a:lnTo>
                  <a:pt x="1693333" y="1421606"/>
                </a:lnTo>
                <a:lnTo>
                  <a:pt x="1701800" y="1418034"/>
                </a:lnTo>
                <a:lnTo>
                  <a:pt x="1693333" y="1418034"/>
                </a:lnTo>
                <a:lnTo>
                  <a:pt x="1684866" y="1414462"/>
                </a:lnTo>
                <a:lnTo>
                  <a:pt x="1684866" y="1410890"/>
                </a:lnTo>
                <a:lnTo>
                  <a:pt x="1693333" y="1407318"/>
                </a:lnTo>
                <a:lnTo>
                  <a:pt x="1701800" y="1410890"/>
                </a:lnTo>
                <a:lnTo>
                  <a:pt x="1710266" y="1410890"/>
                </a:lnTo>
                <a:lnTo>
                  <a:pt x="1710266" y="1407318"/>
                </a:lnTo>
                <a:lnTo>
                  <a:pt x="1693333" y="1400175"/>
                </a:lnTo>
                <a:lnTo>
                  <a:pt x="1701800" y="1396603"/>
                </a:lnTo>
                <a:lnTo>
                  <a:pt x="1710266" y="1396603"/>
                </a:lnTo>
                <a:lnTo>
                  <a:pt x="1693333" y="1396603"/>
                </a:lnTo>
                <a:lnTo>
                  <a:pt x="1684866" y="1393031"/>
                </a:lnTo>
                <a:lnTo>
                  <a:pt x="1693333" y="1389459"/>
                </a:lnTo>
                <a:lnTo>
                  <a:pt x="1693333" y="1385887"/>
                </a:lnTo>
                <a:lnTo>
                  <a:pt x="1701800" y="1382315"/>
                </a:lnTo>
                <a:lnTo>
                  <a:pt x="1693333" y="1378743"/>
                </a:lnTo>
                <a:lnTo>
                  <a:pt x="1727200" y="1364456"/>
                </a:lnTo>
                <a:lnTo>
                  <a:pt x="1735666" y="1364456"/>
                </a:lnTo>
                <a:lnTo>
                  <a:pt x="1727200" y="1364456"/>
                </a:lnTo>
                <a:lnTo>
                  <a:pt x="1718733" y="1360884"/>
                </a:lnTo>
                <a:lnTo>
                  <a:pt x="1710266" y="1360884"/>
                </a:lnTo>
                <a:lnTo>
                  <a:pt x="1701800" y="1357312"/>
                </a:lnTo>
                <a:lnTo>
                  <a:pt x="1693333" y="1357312"/>
                </a:lnTo>
                <a:lnTo>
                  <a:pt x="1684866" y="1353740"/>
                </a:lnTo>
                <a:lnTo>
                  <a:pt x="1676400" y="1353740"/>
                </a:lnTo>
                <a:lnTo>
                  <a:pt x="1667933" y="1350168"/>
                </a:lnTo>
                <a:lnTo>
                  <a:pt x="1651000" y="1350168"/>
                </a:lnTo>
                <a:lnTo>
                  <a:pt x="1634066" y="1343025"/>
                </a:lnTo>
                <a:lnTo>
                  <a:pt x="1642533" y="1339453"/>
                </a:lnTo>
                <a:lnTo>
                  <a:pt x="1693333" y="1339453"/>
                </a:lnTo>
                <a:lnTo>
                  <a:pt x="1701800" y="1335881"/>
                </a:lnTo>
                <a:lnTo>
                  <a:pt x="1701800" y="1328737"/>
                </a:lnTo>
                <a:lnTo>
                  <a:pt x="1693333" y="1328737"/>
                </a:lnTo>
                <a:lnTo>
                  <a:pt x="1684866" y="1325165"/>
                </a:lnTo>
                <a:lnTo>
                  <a:pt x="1676400" y="1325165"/>
                </a:lnTo>
                <a:lnTo>
                  <a:pt x="1651000" y="1314450"/>
                </a:lnTo>
                <a:lnTo>
                  <a:pt x="1659466" y="1310878"/>
                </a:lnTo>
                <a:lnTo>
                  <a:pt x="1667933" y="1310878"/>
                </a:lnTo>
                <a:lnTo>
                  <a:pt x="1676400" y="1307306"/>
                </a:lnTo>
                <a:lnTo>
                  <a:pt x="1693333" y="1307306"/>
                </a:lnTo>
                <a:lnTo>
                  <a:pt x="1676400" y="1300162"/>
                </a:lnTo>
                <a:lnTo>
                  <a:pt x="1676400" y="1296590"/>
                </a:lnTo>
                <a:lnTo>
                  <a:pt x="1659466" y="1296590"/>
                </a:lnTo>
                <a:lnTo>
                  <a:pt x="1642533" y="1289446"/>
                </a:lnTo>
                <a:lnTo>
                  <a:pt x="1642533" y="1282303"/>
                </a:lnTo>
                <a:lnTo>
                  <a:pt x="1651000" y="1278731"/>
                </a:lnTo>
                <a:lnTo>
                  <a:pt x="1651000" y="1275159"/>
                </a:lnTo>
                <a:lnTo>
                  <a:pt x="1667933" y="1268015"/>
                </a:lnTo>
                <a:lnTo>
                  <a:pt x="1676400" y="1268015"/>
                </a:lnTo>
                <a:lnTo>
                  <a:pt x="1676400" y="1264443"/>
                </a:lnTo>
                <a:lnTo>
                  <a:pt x="1667933" y="1264443"/>
                </a:lnTo>
                <a:lnTo>
                  <a:pt x="1659466" y="1268015"/>
                </a:lnTo>
                <a:lnTo>
                  <a:pt x="1651000" y="1264443"/>
                </a:lnTo>
                <a:lnTo>
                  <a:pt x="1651000" y="1260871"/>
                </a:lnTo>
                <a:lnTo>
                  <a:pt x="1659466" y="1257300"/>
                </a:lnTo>
                <a:lnTo>
                  <a:pt x="1642533" y="1250156"/>
                </a:lnTo>
                <a:lnTo>
                  <a:pt x="1642533" y="1243012"/>
                </a:lnTo>
                <a:lnTo>
                  <a:pt x="1566333" y="1243012"/>
                </a:lnTo>
                <a:lnTo>
                  <a:pt x="1557866" y="1239440"/>
                </a:lnTo>
                <a:close/>
              </a:path>
            </a:pathLst>
          </a:custGeom>
          <a:solidFill>
            <a:srgbClr val="B1885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2624666" cy="1593056"/>
          </a:xfrm>
          <a:custGeom>
            <a:avLst/>
            <a:gdLst/>
            <a:ahLst/>
            <a:cxnLst/>
            <a:rect l="l" t="t" r="r" b="b"/>
            <a:pathLst>
              <a:path w="2624666" h="1593056">
                <a:moveTo>
                  <a:pt x="0" y="0"/>
                </a:moveTo>
                <a:moveTo>
                  <a:pt x="2370666" y="1243012"/>
                </a:moveTo>
                <a:lnTo>
                  <a:pt x="2370666" y="1250156"/>
                </a:lnTo>
                <a:lnTo>
                  <a:pt x="2362200" y="1253728"/>
                </a:lnTo>
                <a:lnTo>
                  <a:pt x="2345266" y="1253728"/>
                </a:lnTo>
                <a:lnTo>
                  <a:pt x="2336800" y="1250156"/>
                </a:lnTo>
                <a:lnTo>
                  <a:pt x="2286000" y="1250156"/>
                </a:lnTo>
                <a:lnTo>
                  <a:pt x="2277533" y="1246584"/>
                </a:lnTo>
                <a:lnTo>
                  <a:pt x="2269066" y="1246584"/>
                </a:lnTo>
                <a:lnTo>
                  <a:pt x="2260600" y="1250156"/>
                </a:lnTo>
                <a:lnTo>
                  <a:pt x="2260600" y="1253728"/>
                </a:lnTo>
                <a:lnTo>
                  <a:pt x="2252133" y="1257300"/>
                </a:lnTo>
                <a:lnTo>
                  <a:pt x="2286000" y="1257300"/>
                </a:lnTo>
                <a:lnTo>
                  <a:pt x="2294466" y="1260871"/>
                </a:lnTo>
                <a:lnTo>
                  <a:pt x="2286000" y="1264443"/>
                </a:lnTo>
                <a:lnTo>
                  <a:pt x="2235200" y="1264443"/>
                </a:lnTo>
                <a:lnTo>
                  <a:pt x="2226733" y="1260871"/>
                </a:lnTo>
                <a:lnTo>
                  <a:pt x="2133600" y="1260871"/>
                </a:lnTo>
                <a:lnTo>
                  <a:pt x="2125133" y="1257300"/>
                </a:lnTo>
                <a:lnTo>
                  <a:pt x="2125133" y="1253728"/>
                </a:lnTo>
                <a:lnTo>
                  <a:pt x="2133600" y="1250156"/>
                </a:lnTo>
                <a:lnTo>
                  <a:pt x="2125133" y="1250156"/>
                </a:lnTo>
                <a:lnTo>
                  <a:pt x="2116666" y="1246584"/>
                </a:lnTo>
                <a:lnTo>
                  <a:pt x="2108200" y="1246584"/>
                </a:lnTo>
                <a:lnTo>
                  <a:pt x="2099733" y="1250156"/>
                </a:lnTo>
                <a:lnTo>
                  <a:pt x="2099733" y="1253728"/>
                </a:lnTo>
                <a:lnTo>
                  <a:pt x="2091266" y="1257300"/>
                </a:lnTo>
                <a:lnTo>
                  <a:pt x="2065866" y="1257300"/>
                </a:lnTo>
                <a:lnTo>
                  <a:pt x="2057400" y="1260871"/>
                </a:lnTo>
                <a:lnTo>
                  <a:pt x="2048933" y="1257300"/>
                </a:lnTo>
                <a:lnTo>
                  <a:pt x="2006600" y="1257300"/>
                </a:lnTo>
                <a:lnTo>
                  <a:pt x="1998133" y="1253728"/>
                </a:lnTo>
                <a:lnTo>
                  <a:pt x="1989666" y="1257300"/>
                </a:lnTo>
                <a:lnTo>
                  <a:pt x="1972733" y="1257300"/>
                </a:lnTo>
                <a:lnTo>
                  <a:pt x="1964266" y="1253728"/>
                </a:lnTo>
                <a:lnTo>
                  <a:pt x="1955800" y="1257300"/>
                </a:lnTo>
                <a:lnTo>
                  <a:pt x="1947333" y="1257300"/>
                </a:lnTo>
                <a:lnTo>
                  <a:pt x="1938866" y="1253728"/>
                </a:lnTo>
                <a:lnTo>
                  <a:pt x="1905000" y="1253728"/>
                </a:lnTo>
                <a:lnTo>
                  <a:pt x="1896533" y="1257300"/>
                </a:lnTo>
                <a:lnTo>
                  <a:pt x="1888066" y="1253728"/>
                </a:lnTo>
                <a:lnTo>
                  <a:pt x="1879599" y="1257300"/>
                </a:lnTo>
                <a:lnTo>
                  <a:pt x="1862666" y="1257300"/>
                </a:lnTo>
                <a:lnTo>
                  <a:pt x="1854200" y="1253728"/>
                </a:lnTo>
                <a:lnTo>
                  <a:pt x="1845733" y="1257300"/>
                </a:lnTo>
                <a:lnTo>
                  <a:pt x="1837266" y="1257300"/>
                </a:lnTo>
                <a:lnTo>
                  <a:pt x="1828800" y="1253728"/>
                </a:lnTo>
                <a:lnTo>
                  <a:pt x="1828800" y="1250156"/>
                </a:lnTo>
                <a:lnTo>
                  <a:pt x="1820333" y="1253728"/>
                </a:lnTo>
                <a:lnTo>
                  <a:pt x="1769533" y="1253728"/>
                </a:lnTo>
                <a:lnTo>
                  <a:pt x="1761066" y="1250156"/>
                </a:lnTo>
                <a:lnTo>
                  <a:pt x="1761066" y="1246584"/>
                </a:lnTo>
                <a:lnTo>
                  <a:pt x="1761066" y="1250156"/>
                </a:lnTo>
                <a:lnTo>
                  <a:pt x="1744133" y="1257300"/>
                </a:lnTo>
                <a:lnTo>
                  <a:pt x="1735666" y="1253728"/>
                </a:lnTo>
                <a:lnTo>
                  <a:pt x="1735666" y="1250156"/>
                </a:lnTo>
                <a:lnTo>
                  <a:pt x="1727200" y="1250156"/>
                </a:lnTo>
                <a:lnTo>
                  <a:pt x="1718733" y="1253728"/>
                </a:lnTo>
                <a:lnTo>
                  <a:pt x="1710266" y="1253728"/>
                </a:lnTo>
                <a:lnTo>
                  <a:pt x="1701800" y="1250156"/>
                </a:lnTo>
                <a:lnTo>
                  <a:pt x="1693333" y="1253728"/>
                </a:lnTo>
                <a:lnTo>
                  <a:pt x="1676400" y="1253728"/>
                </a:lnTo>
                <a:lnTo>
                  <a:pt x="1659466" y="1246584"/>
                </a:lnTo>
                <a:lnTo>
                  <a:pt x="1651000" y="1246584"/>
                </a:lnTo>
                <a:lnTo>
                  <a:pt x="1651000" y="1250156"/>
                </a:lnTo>
                <a:lnTo>
                  <a:pt x="1667933" y="1257300"/>
                </a:lnTo>
                <a:lnTo>
                  <a:pt x="1659466" y="1260871"/>
                </a:lnTo>
                <a:lnTo>
                  <a:pt x="1659466" y="1264443"/>
                </a:lnTo>
                <a:lnTo>
                  <a:pt x="1667933" y="1260871"/>
                </a:lnTo>
                <a:lnTo>
                  <a:pt x="1676400" y="1260871"/>
                </a:lnTo>
                <a:lnTo>
                  <a:pt x="1684866" y="1264443"/>
                </a:lnTo>
                <a:lnTo>
                  <a:pt x="1684866" y="1268015"/>
                </a:lnTo>
                <a:lnTo>
                  <a:pt x="1676400" y="1271587"/>
                </a:lnTo>
                <a:lnTo>
                  <a:pt x="1667933" y="1271587"/>
                </a:lnTo>
                <a:lnTo>
                  <a:pt x="1659466" y="1275159"/>
                </a:lnTo>
                <a:lnTo>
                  <a:pt x="1659466" y="1278731"/>
                </a:lnTo>
                <a:lnTo>
                  <a:pt x="1651000" y="1282303"/>
                </a:lnTo>
                <a:lnTo>
                  <a:pt x="1651000" y="1289446"/>
                </a:lnTo>
                <a:lnTo>
                  <a:pt x="1659466" y="1293018"/>
                </a:lnTo>
                <a:lnTo>
                  <a:pt x="1676400" y="1293018"/>
                </a:lnTo>
                <a:lnTo>
                  <a:pt x="1684866" y="1296590"/>
                </a:lnTo>
                <a:lnTo>
                  <a:pt x="1684866" y="1300162"/>
                </a:lnTo>
                <a:lnTo>
                  <a:pt x="1701800" y="1307306"/>
                </a:lnTo>
                <a:lnTo>
                  <a:pt x="1693333" y="1310878"/>
                </a:lnTo>
                <a:lnTo>
                  <a:pt x="1676400" y="1310878"/>
                </a:lnTo>
                <a:lnTo>
                  <a:pt x="1667933" y="1314450"/>
                </a:lnTo>
                <a:lnTo>
                  <a:pt x="1659466" y="1314450"/>
                </a:lnTo>
                <a:lnTo>
                  <a:pt x="1676400" y="1321593"/>
                </a:lnTo>
                <a:lnTo>
                  <a:pt x="1684866" y="1321593"/>
                </a:lnTo>
                <a:lnTo>
                  <a:pt x="1693333" y="1325165"/>
                </a:lnTo>
                <a:lnTo>
                  <a:pt x="1701800" y="1325165"/>
                </a:lnTo>
                <a:lnTo>
                  <a:pt x="1710266" y="1328737"/>
                </a:lnTo>
                <a:lnTo>
                  <a:pt x="1710266" y="1335881"/>
                </a:lnTo>
                <a:lnTo>
                  <a:pt x="1693333" y="1343025"/>
                </a:lnTo>
                <a:lnTo>
                  <a:pt x="1642533" y="1343025"/>
                </a:lnTo>
                <a:lnTo>
                  <a:pt x="1651000" y="1346596"/>
                </a:lnTo>
                <a:lnTo>
                  <a:pt x="1667933" y="1346596"/>
                </a:lnTo>
                <a:lnTo>
                  <a:pt x="1676400" y="1350168"/>
                </a:lnTo>
                <a:lnTo>
                  <a:pt x="1684866" y="1350168"/>
                </a:lnTo>
                <a:lnTo>
                  <a:pt x="1693333" y="1353740"/>
                </a:lnTo>
                <a:lnTo>
                  <a:pt x="1701800" y="1353740"/>
                </a:lnTo>
                <a:lnTo>
                  <a:pt x="1710266" y="1357312"/>
                </a:lnTo>
                <a:lnTo>
                  <a:pt x="1718733" y="1357312"/>
                </a:lnTo>
                <a:lnTo>
                  <a:pt x="1727200" y="1360884"/>
                </a:lnTo>
                <a:lnTo>
                  <a:pt x="1735666" y="1360884"/>
                </a:lnTo>
                <a:lnTo>
                  <a:pt x="1744133" y="1364456"/>
                </a:lnTo>
                <a:lnTo>
                  <a:pt x="1735666" y="1368028"/>
                </a:lnTo>
                <a:lnTo>
                  <a:pt x="1727200" y="1368028"/>
                </a:lnTo>
                <a:lnTo>
                  <a:pt x="1701800" y="1378743"/>
                </a:lnTo>
                <a:lnTo>
                  <a:pt x="1710266" y="1382315"/>
                </a:lnTo>
                <a:lnTo>
                  <a:pt x="1701800" y="1385887"/>
                </a:lnTo>
                <a:lnTo>
                  <a:pt x="1701800" y="1389459"/>
                </a:lnTo>
                <a:lnTo>
                  <a:pt x="1693333" y="1393031"/>
                </a:lnTo>
                <a:lnTo>
                  <a:pt x="1710266" y="1393031"/>
                </a:lnTo>
                <a:lnTo>
                  <a:pt x="1718733" y="1396603"/>
                </a:lnTo>
                <a:lnTo>
                  <a:pt x="1710266" y="1400175"/>
                </a:lnTo>
                <a:lnTo>
                  <a:pt x="1701800" y="1400175"/>
                </a:lnTo>
                <a:lnTo>
                  <a:pt x="1718733" y="1407318"/>
                </a:lnTo>
                <a:lnTo>
                  <a:pt x="1718733" y="1410890"/>
                </a:lnTo>
                <a:lnTo>
                  <a:pt x="1710266" y="1414462"/>
                </a:lnTo>
                <a:lnTo>
                  <a:pt x="1701800" y="1414462"/>
                </a:lnTo>
                <a:lnTo>
                  <a:pt x="1693333" y="1410890"/>
                </a:lnTo>
                <a:lnTo>
                  <a:pt x="1693333" y="1414462"/>
                </a:lnTo>
                <a:lnTo>
                  <a:pt x="1701800" y="1414462"/>
                </a:lnTo>
                <a:lnTo>
                  <a:pt x="1710266" y="1418034"/>
                </a:lnTo>
                <a:lnTo>
                  <a:pt x="1701800" y="1421606"/>
                </a:lnTo>
                <a:lnTo>
                  <a:pt x="1701800" y="1443037"/>
                </a:lnTo>
                <a:lnTo>
                  <a:pt x="1710266" y="1446609"/>
                </a:lnTo>
                <a:lnTo>
                  <a:pt x="1710266" y="1450181"/>
                </a:lnTo>
                <a:lnTo>
                  <a:pt x="1727200" y="1457325"/>
                </a:lnTo>
                <a:lnTo>
                  <a:pt x="1718733" y="1460896"/>
                </a:lnTo>
                <a:lnTo>
                  <a:pt x="1710266" y="1460896"/>
                </a:lnTo>
                <a:lnTo>
                  <a:pt x="1701800" y="1464468"/>
                </a:lnTo>
                <a:lnTo>
                  <a:pt x="1684866" y="1464468"/>
                </a:lnTo>
                <a:lnTo>
                  <a:pt x="1693333" y="1468040"/>
                </a:lnTo>
                <a:lnTo>
                  <a:pt x="1710266" y="1468040"/>
                </a:lnTo>
                <a:lnTo>
                  <a:pt x="1718733" y="1471612"/>
                </a:lnTo>
                <a:lnTo>
                  <a:pt x="1718733" y="1475184"/>
                </a:lnTo>
                <a:lnTo>
                  <a:pt x="1735666" y="1482328"/>
                </a:lnTo>
                <a:lnTo>
                  <a:pt x="1727200" y="1485900"/>
                </a:lnTo>
                <a:lnTo>
                  <a:pt x="1718733" y="1485900"/>
                </a:lnTo>
                <a:lnTo>
                  <a:pt x="1761066" y="1485900"/>
                </a:lnTo>
                <a:lnTo>
                  <a:pt x="1769533" y="1489471"/>
                </a:lnTo>
                <a:lnTo>
                  <a:pt x="1769533" y="1493043"/>
                </a:lnTo>
                <a:lnTo>
                  <a:pt x="1761066" y="1496615"/>
                </a:lnTo>
                <a:lnTo>
                  <a:pt x="1744133" y="1496615"/>
                </a:lnTo>
                <a:lnTo>
                  <a:pt x="1744133" y="1500187"/>
                </a:lnTo>
                <a:lnTo>
                  <a:pt x="1735666" y="1503759"/>
                </a:lnTo>
                <a:lnTo>
                  <a:pt x="1727200" y="1503759"/>
                </a:lnTo>
                <a:lnTo>
                  <a:pt x="1718733" y="1507331"/>
                </a:lnTo>
                <a:lnTo>
                  <a:pt x="1710266" y="1507331"/>
                </a:lnTo>
                <a:lnTo>
                  <a:pt x="1710266" y="1510903"/>
                </a:lnTo>
                <a:lnTo>
                  <a:pt x="1727200" y="1518046"/>
                </a:lnTo>
                <a:lnTo>
                  <a:pt x="1718733" y="1521618"/>
                </a:lnTo>
                <a:lnTo>
                  <a:pt x="1735666" y="1521618"/>
                </a:lnTo>
                <a:lnTo>
                  <a:pt x="1752600" y="1528762"/>
                </a:lnTo>
                <a:lnTo>
                  <a:pt x="1752600" y="1532334"/>
                </a:lnTo>
                <a:lnTo>
                  <a:pt x="1761066" y="1535906"/>
                </a:lnTo>
                <a:lnTo>
                  <a:pt x="1752600" y="1539478"/>
                </a:lnTo>
                <a:lnTo>
                  <a:pt x="1744133" y="1539478"/>
                </a:lnTo>
                <a:lnTo>
                  <a:pt x="1752600" y="1543050"/>
                </a:lnTo>
                <a:lnTo>
                  <a:pt x="1778000" y="1543050"/>
                </a:lnTo>
                <a:lnTo>
                  <a:pt x="1786466" y="1546621"/>
                </a:lnTo>
                <a:lnTo>
                  <a:pt x="1778000" y="1550193"/>
                </a:lnTo>
                <a:lnTo>
                  <a:pt x="1769533" y="1550193"/>
                </a:lnTo>
                <a:lnTo>
                  <a:pt x="1769533" y="1553765"/>
                </a:lnTo>
                <a:lnTo>
                  <a:pt x="1761066" y="1557337"/>
                </a:lnTo>
                <a:lnTo>
                  <a:pt x="1778000" y="1557337"/>
                </a:lnTo>
                <a:lnTo>
                  <a:pt x="1786466" y="1560909"/>
                </a:lnTo>
                <a:lnTo>
                  <a:pt x="1778000" y="1564481"/>
                </a:lnTo>
                <a:lnTo>
                  <a:pt x="1752600" y="1564481"/>
                </a:lnTo>
                <a:lnTo>
                  <a:pt x="1744133" y="1568053"/>
                </a:lnTo>
                <a:lnTo>
                  <a:pt x="1718733" y="1568053"/>
                </a:lnTo>
                <a:lnTo>
                  <a:pt x="1718733" y="1571625"/>
                </a:lnTo>
                <a:lnTo>
                  <a:pt x="1727200" y="1571625"/>
                </a:lnTo>
                <a:lnTo>
                  <a:pt x="1744133" y="1578768"/>
                </a:lnTo>
                <a:lnTo>
                  <a:pt x="1735666" y="1582340"/>
                </a:lnTo>
                <a:lnTo>
                  <a:pt x="1744133" y="1585912"/>
                </a:lnTo>
                <a:lnTo>
                  <a:pt x="1752600" y="1585912"/>
                </a:lnTo>
                <a:lnTo>
                  <a:pt x="1761066" y="1589484"/>
                </a:lnTo>
                <a:lnTo>
                  <a:pt x="1761066" y="1593056"/>
                </a:lnTo>
                <a:lnTo>
                  <a:pt x="1769533" y="1593056"/>
                </a:lnTo>
                <a:lnTo>
                  <a:pt x="1778000" y="1589484"/>
                </a:lnTo>
                <a:lnTo>
                  <a:pt x="1811866" y="1589484"/>
                </a:lnTo>
                <a:lnTo>
                  <a:pt x="1820333" y="1585912"/>
                </a:lnTo>
                <a:lnTo>
                  <a:pt x="1862666" y="1585912"/>
                </a:lnTo>
                <a:lnTo>
                  <a:pt x="1871133" y="1582340"/>
                </a:lnTo>
                <a:lnTo>
                  <a:pt x="1913466" y="1582340"/>
                </a:lnTo>
                <a:lnTo>
                  <a:pt x="1921933" y="1578768"/>
                </a:lnTo>
                <a:lnTo>
                  <a:pt x="1989666" y="1578768"/>
                </a:lnTo>
                <a:lnTo>
                  <a:pt x="1998133" y="1575196"/>
                </a:lnTo>
                <a:lnTo>
                  <a:pt x="2116666" y="1575196"/>
                </a:lnTo>
                <a:lnTo>
                  <a:pt x="2125133" y="1571625"/>
                </a:lnTo>
                <a:lnTo>
                  <a:pt x="2616199" y="1571625"/>
                </a:lnTo>
                <a:lnTo>
                  <a:pt x="2616199" y="1568053"/>
                </a:lnTo>
                <a:lnTo>
                  <a:pt x="2624666" y="1564481"/>
                </a:lnTo>
                <a:lnTo>
                  <a:pt x="2616199" y="1564481"/>
                </a:lnTo>
                <a:lnTo>
                  <a:pt x="2607733" y="1560909"/>
                </a:lnTo>
                <a:lnTo>
                  <a:pt x="2607733" y="1557337"/>
                </a:lnTo>
                <a:lnTo>
                  <a:pt x="2590799" y="1550193"/>
                </a:lnTo>
                <a:lnTo>
                  <a:pt x="2590799" y="1543050"/>
                </a:lnTo>
                <a:lnTo>
                  <a:pt x="2573866" y="1550193"/>
                </a:lnTo>
                <a:lnTo>
                  <a:pt x="2565400" y="1546621"/>
                </a:lnTo>
                <a:lnTo>
                  <a:pt x="2556933" y="1546621"/>
                </a:lnTo>
                <a:lnTo>
                  <a:pt x="2548466" y="1543050"/>
                </a:lnTo>
                <a:lnTo>
                  <a:pt x="2540000" y="1543050"/>
                </a:lnTo>
                <a:lnTo>
                  <a:pt x="2523066" y="1535906"/>
                </a:lnTo>
                <a:lnTo>
                  <a:pt x="2523066" y="1532334"/>
                </a:lnTo>
                <a:lnTo>
                  <a:pt x="2548466" y="1521618"/>
                </a:lnTo>
                <a:lnTo>
                  <a:pt x="2548466" y="1518046"/>
                </a:lnTo>
                <a:lnTo>
                  <a:pt x="2540000" y="1518046"/>
                </a:lnTo>
                <a:lnTo>
                  <a:pt x="2531533" y="1514475"/>
                </a:lnTo>
                <a:lnTo>
                  <a:pt x="2540000" y="1510903"/>
                </a:lnTo>
                <a:lnTo>
                  <a:pt x="2565400" y="1510903"/>
                </a:lnTo>
                <a:lnTo>
                  <a:pt x="2573866" y="1507331"/>
                </a:lnTo>
                <a:lnTo>
                  <a:pt x="2607733" y="1507331"/>
                </a:lnTo>
                <a:lnTo>
                  <a:pt x="2599266" y="1507331"/>
                </a:lnTo>
                <a:lnTo>
                  <a:pt x="2590799" y="1503759"/>
                </a:lnTo>
                <a:lnTo>
                  <a:pt x="2556933" y="1503759"/>
                </a:lnTo>
                <a:lnTo>
                  <a:pt x="2548466" y="1500187"/>
                </a:lnTo>
                <a:lnTo>
                  <a:pt x="2556933" y="1496615"/>
                </a:lnTo>
                <a:lnTo>
                  <a:pt x="2590799" y="1496615"/>
                </a:lnTo>
                <a:lnTo>
                  <a:pt x="2582333" y="1493043"/>
                </a:lnTo>
                <a:lnTo>
                  <a:pt x="2573866" y="1493043"/>
                </a:lnTo>
                <a:lnTo>
                  <a:pt x="2565400" y="1489471"/>
                </a:lnTo>
                <a:lnTo>
                  <a:pt x="2556933" y="1489471"/>
                </a:lnTo>
                <a:lnTo>
                  <a:pt x="2548466" y="1485900"/>
                </a:lnTo>
                <a:lnTo>
                  <a:pt x="2540000" y="1485900"/>
                </a:lnTo>
                <a:lnTo>
                  <a:pt x="2523066" y="1478756"/>
                </a:lnTo>
                <a:lnTo>
                  <a:pt x="2514600" y="1478756"/>
                </a:lnTo>
                <a:lnTo>
                  <a:pt x="2497666" y="1471612"/>
                </a:lnTo>
                <a:lnTo>
                  <a:pt x="2523066" y="1460896"/>
                </a:lnTo>
                <a:lnTo>
                  <a:pt x="2531533" y="1460896"/>
                </a:lnTo>
                <a:lnTo>
                  <a:pt x="2548466" y="1453753"/>
                </a:lnTo>
                <a:lnTo>
                  <a:pt x="2573866" y="1453753"/>
                </a:lnTo>
                <a:lnTo>
                  <a:pt x="2590799" y="1446609"/>
                </a:lnTo>
                <a:lnTo>
                  <a:pt x="2582333" y="1443037"/>
                </a:lnTo>
                <a:lnTo>
                  <a:pt x="2573866" y="1443037"/>
                </a:lnTo>
                <a:lnTo>
                  <a:pt x="2565400" y="1439465"/>
                </a:lnTo>
                <a:lnTo>
                  <a:pt x="2573866" y="1435893"/>
                </a:lnTo>
                <a:lnTo>
                  <a:pt x="2556933" y="1435893"/>
                </a:lnTo>
                <a:lnTo>
                  <a:pt x="2548466" y="1432321"/>
                </a:lnTo>
                <a:lnTo>
                  <a:pt x="2540000" y="1432321"/>
                </a:lnTo>
                <a:lnTo>
                  <a:pt x="2531533" y="1428750"/>
                </a:lnTo>
                <a:lnTo>
                  <a:pt x="2506133" y="1428750"/>
                </a:lnTo>
                <a:lnTo>
                  <a:pt x="2497666" y="1425178"/>
                </a:lnTo>
                <a:lnTo>
                  <a:pt x="2506133" y="1421606"/>
                </a:lnTo>
                <a:lnTo>
                  <a:pt x="2531533" y="1421606"/>
                </a:lnTo>
                <a:lnTo>
                  <a:pt x="2540000" y="1418034"/>
                </a:lnTo>
                <a:lnTo>
                  <a:pt x="2556933" y="1418034"/>
                </a:lnTo>
                <a:lnTo>
                  <a:pt x="2548466" y="1414462"/>
                </a:lnTo>
                <a:lnTo>
                  <a:pt x="2548466" y="1410890"/>
                </a:lnTo>
                <a:lnTo>
                  <a:pt x="2573866" y="1400175"/>
                </a:lnTo>
                <a:lnTo>
                  <a:pt x="2565400" y="1400175"/>
                </a:lnTo>
                <a:lnTo>
                  <a:pt x="2556933" y="1396603"/>
                </a:lnTo>
                <a:lnTo>
                  <a:pt x="2556933" y="1389459"/>
                </a:lnTo>
                <a:lnTo>
                  <a:pt x="2565400" y="1385887"/>
                </a:lnTo>
                <a:lnTo>
                  <a:pt x="2573866" y="1385887"/>
                </a:lnTo>
                <a:lnTo>
                  <a:pt x="2582333" y="1382315"/>
                </a:lnTo>
                <a:lnTo>
                  <a:pt x="2590799" y="1382315"/>
                </a:lnTo>
                <a:lnTo>
                  <a:pt x="2556933" y="1382315"/>
                </a:lnTo>
                <a:lnTo>
                  <a:pt x="2548466" y="1378743"/>
                </a:lnTo>
                <a:lnTo>
                  <a:pt x="2565400" y="1371600"/>
                </a:lnTo>
                <a:lnTo>
                  <a:pt x="2582333" y="1371600"/>
                </a:lnTo>
                <a:lnTo>
                  <a:pt x="2565400" y="1364456"/>
                </a:lnTo>
                <a:lnTo>
                  <a:pt x="2540000" y="1364456"/>
                </a:lnTo>
                <a:lnTo>
                  <a:pt x="2523066" y="1357312"/>
                </a:lnTo>
                <a:lnTo>
                  <a:pt x="2531533" y="1353740"/>
                </a:lnTo>
                <a:lnTo>
                  <a:pt x="2548466" y="1353740"/>
                </a:lnTo>
                <a:lnTo>
                  <a:pt x="2565400" y="1346596"/>
                </a:lnTo>
                <a:lnTo>
                  <a:pt x="2556933" y="1343025"/>
                </a:lnTo>
                <a:lnTo>
                  <a:pt x="2556933" y="1339453"/>
                </a:lnTo>
                <a:lnTo>
                  <a:pt x="2548466" y="1335881"/>
                </a:lnTo>
                <a:lnTo>
                  <a:pt x="2540000" y="1335881"/>
                </a:lnTo>
                <a:lnTo>
                  <a:pt x="2531533" y="1332309"/>
                </a:lnTo>
                <a:lnTo>
                  <a:pt x="2556933" y="1321593"/>
                </a:lnTo>
                <a:lnTo>
                  <a:pt x="2548466" y="1321593"/>
                </a:lnTo>
                <a:lnTo>
                  <a:pt x="2540000" y="1318021"/>
                </a:lnTo>
                <a:lnTo>
                  <a:pt x="2556933" y="1310878"/>
                </a:lnTo>
                <a:lnTo>
                  <a:pt x="2573866" y="1310878"/>
                </a:lnTo>
                <a:lnTo>
                  <a:pt x="2573866" y="1307306"/>
                </a:lnTo>
                <a:lnTo>
                  <a:pt x="2540000" y="1307306"/>
                </a:lnTo>
                <a:lnTo>
                  <a:pt x="2531533" y="1303734"/>
                </a:lnTo>
                <a:lnTo>
                  <a:pt x="2556933" y="1293018"/>
                </a:lnTo>
                <a:lnTo>
                  <a:pt x="2556933" y="1282303"/>
                </a:lnTo>
                <a:lnTo>
                  <a:pt x="2565400" y="1278731"/>
                </a:lnTo>
                <a:lnTo>
                  <a:pt x="2582333" y="1278731"/>
                </a:lnTo>
                <a:lnTo>
                  <a:pt x="2573866" y="1278731"/>
                </a:lnTo>
                <a:lnTo>
                  <a:pt x="2565400" y="1275159"/>
                </a:lnTo>
                <a:lnTo>
                  <a:pt x="2556933" y="1275159"/>
                </a:lnTo>
                <a:lnTo>
                  <a:pt x="2531533" y="1264443"/>
                </a:lnTo>
                <a:lnTo>
                  <a:pt x="2514600" y="1264443"/>
                </a:lnTo>
                <a:lnTo>
                  <a:pt x="2506133" y="1260871"/>
                </a:lnTo>
                <a:lnTo>
                  <a:pt x="2506133" y="1257300"/>
                </a:lnTo>
                <a:lnTo>
                  <a:pt x="2497666" y="1257300"/>
                </a:lnTo>
                <a:lnTo>
                  <a:pt x="2489199" y="1253728"/>
                </a:lnTo>
                <a:lnTo>
                  <a:pt x="2472266" y="1253728"/>
                </a:lnTo>
                <a:lnTo>
                  <a:pt x="2463800" y="1250156"/>
                </a:lnTo>
                <a:lnTo>
                  <a:pt x="2455333" y="1250156"/>
                </a:lnTo>
                <a:lnTo>
                  <a:pt x="2446866" y="1246584"/>
                </a:lnTo>
                <a:lnTo>
                  <a:pt x="2438400" y="1250156"/>
                </a:lnTo>
                <a:lnTo>
                  <a:pt x="2429933" y="1246584"/>
                </a:lnTo>
                <a:lnTo>
                  <a:pt x="2429933" y="1243012"/>
                </a:lnTo>
                <a:lnTo>
                  <a:pt x="2404533" y="1243012"/>
                </a:lnTo>
                <a:lnTo>
                  <a:pt x="2387600" y="1250156"/>
                </a:lnTo>
                <a:lnTo>
                  <a:pt x="2379133" y="1246584"/>
                </a:lnTo>
                <a:lnTo>
                  <a:pt x="2379133" y="1243012"/>
                </a:lnTo>
                <a:close/>
              </a:path>
            </a:pathLst>
          </a:custGeom>
          <a:solidFill>
            <a:srgbClr val="AF87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Freeform 42"/>
          <p:cNvSpPr/>
          <p:nvPr/>
        </p:nvSpPr>
        <p:spPr>
          <a:xfrm>
            <a:off x="0" y="0"/>
            <a:ext cx="6028266" cy="1621631"/>
          </a:xfrm>
          <a:custGeom>
            <a:avLst/>
            <a:gdLst/>
            <a:ahLst/>
            <a:cxnLst/>
            <a:rect l="l" t="t" r="r" b="b"/>
            <a:pathLst>
              <a:path w="6028266" h="1621631">
                <a:moveTo>
                  <a:pt x="0" y="0"/>
                </a:moveTo>
                <a:moveTo>
                  <a:pt x="5875866" y="1264443"/>
                </a:moveTo>
                <a:lnTo>
                  <a:pt x="5867400" y="1268015"/>
                </a:lnTo>
                <a:lnTo>
                  <a:pt x="5884333" y="1275159"/>
                </a:lnTo>
                <a:lnTo>
                  <a:pt x="5875866" y="1278731"/>
                </a:lnTo>
                <a:lnTo>
                  <a:pt x="5757333" y="1278731"/>
                </a:lnTo>
                <a:lnTo>
                  <a:pt x="5748866" y="1275159"/>
                </a:lnTo>
                <a:lnTo>
                  <a:pt x="5731933" y="1275159"/>
                </a:lnTo>
                <a:lnTo>
                  <a:pt x="5723466" y="1278731"/>
                </a:lnTo>
                <a:lnTo>
                  <a:pt x="5715000" y="1275159"/>
                </a:lnTo>
                <a:lnTo>
                  <a:pt x="5698066" y="1275159"/>
                </a:lnTo>
                <a:lnTo>
                  <a:pt x="5689600" y="1278731"/>
                </a:lnTo>
                <a:lnTo>
                  <a:pt x="5494866" y="1278731"/>
                </a:lnTo>
                <a:lnTo>
                  <a:pt x="5486400" y="1275159"/>
                </a:lnTo>
                <a:lnTo>
                  <a:pt x="5444066" y="1275159"/>
                </a:lnTo>
                <a:lnTo>
                  <a:pt x="5435600" y="1271587"/>
                </a:lnTo>
                <a:lnTo>
                  <a:pt x="5427133" y="1275159"/>
                </a:lnTo>
                <a:lnTo>
                  <a:pt x="5410200" y="1275159"/>
                </a:lnTo>
                <a:lnTo>
                  <a:pt x="5401733" y="1271587"/>
                </a:lnTo>
                <a:lnTo>
                  <a:pt x="5393266" y="1271587"/>
                </a:lnTo>
                <a:lnTo>
                  <a:pt x="5384800" y="1268015"/>
                </a:lnTo>
                <a:lnTo>
                  <a:pt x="5376333" y="1268015"/>
                </a:lnTo>
                <a:lnTo>
                  <a:pt x="5376333" y="1278731"/>
                </a:lnTo>
                <a:lnTo>
                  <a:pt x="5367866" y="1282303"/>
                </a:lnTo>
                <a:lnTo>
                  <a:pt x="5207000" y="1282303"/>
                </a:lnTo>
                <a:lnTo>
                  <a:pt x="5198533" y="1278731"/>
                </a:lnTo>
                <a:lnTo>
                  <a:pt x="5181599" y="1278731"/>
                </a:lnTo>
                <a:lnTo>
                  <a:pt x="5181599" y="1310878"/>
                </a:lnTo>
                <a:lnTo>
                  <a:pt x="5173133" y="1314450"/>
                </a:lnTo>
                <a:lnTo>
                  <a:pt x="5181599" y="1318021"/>
                </a:lnTo>
                <a:lnTo>
                  <a:pt x="5173133" y="1321593"/>
                </a:lnTo>
                <a:lnTo>
                  <a:pt x="5173133" y="1325165"/>
                </a:lnTo>
                <a:lnTo>
                  <a:pt x="5181599" y="1328737"/>
                </a:lnTo>
                <a:lnTo>
                  <a:pt x="5181599" y="1339453"/>
                </a:lnTo>
                <a:lnTo>
                  <a:pt x="5173133" y="1343025"/>
                </a:lnTo>
                <a:lnTo>
                  <a:pt x="5173133" y="1346596"/>
                </a:lnTo>
                <a:lnTo>
                  <a:pt x="5181599" y="1350168"/>
                </a:lnTo>
                <a:lnTo>
                  <a:pt x="5181599" y="1353740"/>
                </a:lnTo>
                <a:lnTo>
                  <a:pt x="5173133" y="1357312"/>
                </a:lnTo>
                <a:lnTo>
                  <a:pt x="5181599" y="1360884"/>
                </a:lnTo>
                <a:lnTo>
                  <a:pt x="5173133" y="1364456"/>
                </a:lnTo>
                <a:lnTo>
                  <a:pt x="5173133" y="1389459"/>
                </a:lnTo>
                <a:lnTo>
                  <a:pt x="5181599" y="1393031"/>
                </a:lnTo>
                <a:lnTo>
                  <a:pt x="5181599" y="1396603"/>
                </a:lnTo>
                <a:lnTo>
                  <a:pt x="5173133" y="1400175"/>
                </a:lnTo>
                <a:lnTo>
                  <a:pt x="5173133" y="1410890"/>
                </a:lnTo>
                <a:lnTo>
                  <a:pt x="5164666" y="1414462"/>
                </a:lnTo>
                <a:lnTo>
                  <a:pt x="5164666" y="1418034"/>
                </a:lnTo>
                <a:lnTo>
                  <a:pt x="5173133" y="1421606"/>
                </a:lnTo>
                <a:lnTo>
                  <a:pt x="5173133" y="1432321"/>
                </a:lnTo>
                <a:lnTo>
                  <a:pt x="5164666" y="1435893"/>
                </a:lnTo>
                <a:lnTo>
                  <a:pt x="5164666" y="1443037"/>
                </a:lnTo>
                <a:lnTo>
                  <a:pt x="5173133" y="1446609"/>
                </a:lnTo>
                <a:lnTo>
                  <a:pt x="5173133" y="1450181"/>
                </a:lnTo>
                <a:lnTo>
                  <a:pt x="5164666" y="1453753"/>
                </a:lnTo>
                <a:lnTo>
                  <a:pt x="5164666" y="1457325"/>
                </a:lnTo>
                <a:lnTo>
                  <a:pt x="5173133" y="1460896"/>
                </a:lnTo>
                <a:lnTo>
                  <a:pt x="5173133" y="1464468"/>
                </a:lnTo>
                <a:lnTo>
                  <a:pt x="5164666" y="1468040"/>
                </a:lnTo>
                <a:lnTo>
                  <a:pt x="5173133" y="1471612"/>
                </a:lnTo>
                <a:lnTo>
                  <a:pt x="5164666" y="1475184"/>
                </a:lnTo>
                <a:lnTo>
                  <a:pt x="5156200" y="1475184"/>
                </a:lnTo>
                <a:lnTo>
                  <a:pt x="5156200" y="1493043"/>
                </a:lnTo>
                <a:lnTo>
                  <a:pt x="5164666" y="1493043"/>
                </a:lnTo>
                <a:lnTo>
                  <a:pt x="5173133" y="1496615"/>
                </a:lnTo>
                <a:lnTo>
                  <a:pt x="5164666" y="1500187"/>
                </a:lnTo>
                <a:lnTo>
                  <a:pt x="5164666" y="1507331"/>
                </a:lnTo>
                <a:lnTo>
                  <a:pt x="5173133" y="1510903"/>
                </a:lnTo>
                <a:lnTo>
                  <a:pt x="5156200" y="1518046"/>
                </a:lnTo>
                <a:lnTo>
                  <a:pt x="5164666" y="1521618"/>
                </a:lnTo>
                <a:lnTo>
                  <a:pt x="5164666" y="1525190"/>
                </a:lnTo>
                <a:lnTo>
                  <a:pt x="5156200" y="1528762"/>
                </a:lnTo>
                <a:lnTo>
                  <a:pt x="5156200" y="1564481"/>
                </a:lnTo>
                <a:lnTo>
                  <a:pt x="5164666" y="1568053"/>
                </a:lnTo>
                <a:lnTo>
                  <a:pt x="5164666" y="1582340"/>
                </a:lnTo>
                <a:lnTo>
                  <a:pt x="5156200" y="1585912"/>
                </a:lnTo>
                <a:lnTo>
                  <a:pt x="5156200" y="1593056"/>
                </a:lnTo>
                <a:lnTo>
                  <a:pt x="5147733" y="1596628"/>
                </a:lnTo>
                <a:lnTo>
                  <a:pt x="5156200" y="1600200"/>
                </a:lnTo>
                <a:lnTo>
                  <a:pt x="5147733" y="1603771"/>
                </a:lnTo>
                <a:lnTo>
                  <a:pt x="5147733" y="1607343"/>
                </a:lnTo>
                <a:lnTo>
                  <a:pt x="5139266" y="1610915"/>
                </a:lnTo>
                <a:lnTo>
                  <a:pt x="5130800" y="1610915"/>
                </a:lnTo>
                <a:lnTo>
                  <a:pt x="5122333" y="1614487"/>
                </a:lnTo>
                <a:lnTo>
                  <a:pt x="4952999" y="1614487"/>
                </a:lnTo>
                <a:lnTo>
                  <a:pt x="5418666" y="1614487"/>
                </a:lnTo>
                <a:lnTo>
                  <a:pt x="5427133" y="1618059"/>
                </a:lnTo>
                <a:lnTo>
                  <a:pt x="5435600" y="1614487"/>
                </a:lnTo>
                <a:lnTo>
                  <a:pt x="5444066" y="1618059"/>
                </a:lnTo>
                <a:lnTo>
                  <a:pt x="5452533" y="1614487"/>
                </a:lnTo>
                <a:lnTo>
                  <a:pt x="5461000" y="1618059"/>
                </a:lnTo>
                <a:lnTo>
                  <a:pt x="5706533" y="1618059"/>
                </a:lnTo>
                <a:lnTo>
                  <a:pt x="5715000" y="1621631"/>
                </a:lnTo>
                <a:lnTo>
                  <a:pt x="5723466" y="1618059"/>
                </a:lnTo>
                <a:lnTo>
                  <a:pt x="5731933" y="1621631"/>
                </a:lnTo>
                <a:lnTo>
                  <a:pt x="6028266" y="1621631"/>
                </a:lnTo>
                <a:lnTo>
                  <a:pt x="6019800" y="1621631"/>
                </a:lnTo>
                <a:lnTo>
                  <a:pt x="6011333" y="1618059"/>
                </a:lnTo>
                <a:lnTo>
                  <a:pt x="6011333" y="1614487"/>
                </a:lnTo>
                <a:lnTo>
                  <a:pt x="6002866" y="1614487"/>
                </a:lnTo>
                <a:lnTo>
                  <a:pt x="5985933" y="1607343"/>
                </a:lnTo>
                <a:lnTo>
                  <a:pt x="6002866" y="1600200"/>
                </a:lnTo>
                <a:lnTo>
                  <a:pt x="6011333" y="1600200"/>
                </a:lnTo>
                <a:lnTo>
                  <a:pt x="6011333" y="1596628"/>
                </a:lnTo>
                <a:lnTo>
                  <a:pt x="6019800" y="1593056"/>
                </a:lnTo>
                <a:lnTo>
                  <a:pt x="6028266" y="1593056"/>
                </a:lnTo>
                <a:lnTo>
                  <a:pt x="6028266" y="1585912"/>
                </a:lnTo>
                <a:lnTo>
                  <a:pt x="6019800" y="1582340"/>
                </a:lnTo>
                <a:lnTo>
                  <a:pt x="6019800" y="1578768"/>
                </a:lnTo>
                <a:lnTo>
                  <a:pt x="6011333" y="1575196"/>
                </a:lnTo>
                <a:lnTo>
                  <a:pt x="6011333" y="1571625"/>
                </a:lnTo>
                <a:lnTo>
                  <a:pt x="6019800" y="1568053"/>
                </a:lnTo>
                <a:lnTo>
                  <a:pt x="5994400" y="1568053"/>
                </a:lnTo>
                <a:lnTo>
                  <a:pt x="5985933" y="1564481"/>
                </a:lnTo>
                <a:lnTo>
                  <a:pt x="5994400" y="1560909"/>
                </a:lnTo>
                <a:lnTo>
                  <a:pt x="5994400" y="1557337"/>
                </a:lnTo>
                <a:lnTo>
                  <a:pt x="6002866" y="1553765"/>
                </a:lnTo>
                <a:lnTo>
                  <a:pt x="6011333" y="1553765"/>
                </a:lnTo>
                <a:lnTo>
                  <a:pt x="6011333" y="1543050"/>
                </a:lnTo>
                <a:lnTo>
                  <a:pt x="6002866" y="1543050"/>
                </a:lnTo>
                <a:lnTo>
                  <a:pt x="5994400" y="1539478"/>
                </a:lnTo>
                <a:lnTo>
                  <a:pt x="6002866" y="1535906"/>
                </a:lnTo>
                <a:lnTo>
                  <a:pt x="6011333" y="1535906"/>
                </a:lnTo>
                <a:lnTo>
                  <a:pt x="6002866" y="1532334"/>
                </a:lnTo>
                <a:lnTo>
                  <a:pt x="6002866" y="1528762"/>
                </a:lnTo>
                <a:lnTo>
                  <a:pt x="6011333" y="1525190"/>
                </a:lnTo>
                <a:lnTo>
                  <a:pt x="6028266" y="1525190"/>
                </a:lnTo>
                <a:lnTo>
                  <a:pt x="6019800" y="1521618"/>
                </a:lnTo>
                <a:lnTo>
                  <a:pt x="6019800" y="1518046"/>
                </a:lnTo>
                <a:lnTo>
                  <a:pt x="6011333" y="1514475"/>
                </a:lnTo>
                <a:lnTo>
                  <a:pt x="6011333" y="1510903"/>
                </a:lnTo>
                <a:lnTo>
                  <a:pt x="6002866" y="1507331"/>
                </a:lnTo>
                <a:lnTo>
                  <a:pt x="6002866" y="1503759"/>
                </a:lnTo>
                <a:lnTo>
                  <a:pt x="5994400" y="1500187"/>
                </a:lnTo>
                <a:lnTo>
                  <a:pt x="5994400" y="1493043"/>
                </a:lnTo>
                <a:lnTo>
                  <a:pt x="6002866" y="1489471"/>
                </a:lnTo>
                <a:lnTo>
                  <a:pt x="6002866" y="1485900"/>
                </a:lnTo>
                <a:lnTo>
                  <a:pt x="6019800" y="1478756"/>
                </a:lnTo>
                <a:lnTo>
                  <a:pt x="6019800" y="1471612"/>
                </a:lnTo>
                <a:lnTo>
                  <a:pt x="6028266" y="1468040"/>
                </a:lnTo>
                <a:lnTo>
                  <a:pt x="6011333" y="1460896"/>
                </a:lnTo>
                <a:lnTo>
                  <a:pt x="6011333" y="1457325"/>
                </a:lnTo>
                <a:lnTo>
                  <a:pt x="6002866" y="1457325"/>
                </a:lnTo>
                <a:lnTo>
                  <a:pt x="5985933" y="1450181"/>
                </a:lnTo>
                <a:lnTo>
                  <a:pt x="5985933" y="1446609"/>
                </a:lnTo>
                <a:lnTo>
                  <a:pt x="5994400" y="1443037"/>
                </a:lnTo>
                <a:lnTo>
                  <a:pt x="6002866" y="1443037"/>
                </a:lnTo>
                <a:lnTo>
                  <a:pt x="6011333" y="1439465"/>
                </a:lnTo>
                <a:lnTo>
                  <a:pt x="6011333" y="1435893"/>
                </a:lnTo>
                <a:lnTo>
                  <a:pt x="6002866" y="1432321"/>
                </a:lnTo>
                <a:lnTo>
                  <a:pt x="5994400" y="1432321"/>
                </a:lnTo>
                <a:lnTo>
                  <a:pt x="5985933" y="1428750"/>
                </a:lnTo>
                <a:lnTo>
                  <a:pt x="5985933" y="1425178"/>
                </a:lnTo>
                <a:lnTo>
                  <a:pt x="5994400" y="1421606"/>
                </a:lnTo>
                <a:lnTo>
                  <a:pt x="6011333" y="1421606"/>
                </a:lnTo>
                <a:lnTo>
                  <a:pt x="6011333" y="1414462"/>
                </a:lnTo>
                <a:lnTo>
                  <a:pt x="6019800" y="1410890"/>
                </a:lnTo>
                <a:lnTo>
                  <a:pt x="6019800" y="1407318"/>
                </a:lnTo>
                <a:lnTo>
                  <a:pt x="6028266" y="1403746"/>
                </a:lnTo>
                <a:lnTo>
                  <a:pt x="6028266" y="1400175"/>
                </a:lnTo>
                <a:lnTo>
                  <a:pt x="6019800" y="1400175"/>
                </a:lnTo>
                <a:lnTo>
                  <a:pt x="6011333" y="1396603"/>
                </a:lnTo>
                <a:lnTo>
                  <a:pt x="6011333" y="1393031"/>
                </a:lnTo>
                <a:lnTo>
                  <a:pt x="6002866" y="1389459"/>
                </a:lnTo>
                <a:lnTo>
                  <a:pt x="6002866" y="1375171"/>
                </a:lnTo>
                <a:lnTo>
                  <a:pt x="6011333" y="1371600"/>
                </a:lnTo>
                <a:lnTo>
                  <a:pt x="6019800" y="1371600"/>
                </a:lnTo>
                <a:lnTo>
                  <a:pt x="6028266" y="1368028"/>
                </a:lnTo>
                <a:lnTo>
                  <a:pt x="6028266" y="1364456"/>
                </a:lnTo>
                <a:lnTo>
                  <a:pt x="6019800" y="1364456"/>
                </a:lnTo>
                <a:lnTo>
                  <a:pt x="6011333" y="1360884"/>
                </a:lnTo>
                <a:lnTo>
                  <a:pt x="6011333" y="1357312"/>
                </a:lnTo>
                <a:lnTo>
                  <a:pt x="6002866" y="1357312"/>
                </a:lnTo>
                <a:lnTo>
                  <a:pt x="5994400" y="1353740"/>
                </a:lnTo>
                <a:lnTo>
                  <a:pt x="6002866" y="1350168"/>
                </a:lnTo>
                <a:lnTo>
                  <a:pt x="6002866" y="1346596"/>
                </a:lnTo>
                <a:lnTo>
                  <a:pt x="5994400" y="1343025"/>
                </a:lnTo>
                <a:lnTo>
                  <a:pt x="6019800" y="1332309"/>
                </a:lnTo>
                <a:lnTo>
                  <a:pt x="6028266" y="1332309"/>
                </a:lnTo>
                <a:lnTo>
                  <a:pt x="6028266" y="1328737"/>
                </a:lnTo>
                <a:lnTo>
                  <a:pt x="6019800" y="1325165"/>
                </a:lnTo>
                <a:lnTo>
                  <a:pt x="6002866" y="1325165"/>
                </a:lnTo>
                <a:lnTo>
                  <a:pt x="5994400" y="1321593"/>
                </a:lnTo>
                <a:lnTo>
                  <a:pt x="6002866" y="1318021"/>
                </a:lnTo>
                <a:lnTo>
                  <a:pt x="6002866" y="1310878"/>
                </a:lnTo>
                <a:lnTo>
                  <a:pt x="6011333" y="1307306"/>
                </a:lnTo>
                <a:lnTo>
                  <a:pt x="6011333" y="1300162"/>
                </a:lnTo>
                <a:lnTo>
                  <a:pt x="6002866" y="1296590"/>
                </a:lnTo>
                <a:lnTo>
                  <a:pt x="6002866" y="1289446"/>
                </a:lnTo>
                <a:lnTo>
                  <a:pt x="6011333" y="1285875"/>
                </a:lnTo>
                <a:lnTo>
                  <a:pt x="6028266" y="1285875"/>
                </a:lnTo>
                <a:lnTo>
                  <a:pt x="6011333" y="1278731"/>
                </a:lnTo>
                <a:lnTo>
                  <a:pt x="5909733" y="1278731"/>
                </a:lnTo>
                <a:lnTo>
                  <a:pt x="5884333" y="1268015"/>
                </a:lnTo>
                <a:lnTo>
                  <a:pt x="5884333" y="1264443"/>
                </a:lnTo>
                <a:close/>
              </a:path>
            </a:pathLst>
          </a:custGeom>
          <a:solidFill>
            <a:srgbClr val="A67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Freeform 43"/>
          <p:cNvSpPr/>
          <p:nvPr/>
        </p:nvSpPr>
        <p:spPr>
          <a:xfrm>
            <a:off x="0" y="0"/>
            <a:ext cx="4360333" cy="1607343"/>
          </a:xfrm>
          <a:custGeom>
            <a:avLst/>
            <a:gdLst/>
            <a:ahLst/>
            <a:cxnLst/>
            <a:rect l="l" t="t" r="r" b="b"/>
            <a:pathLst>
              <a:path w="4360333" h="1607343">
                <a:moveTo>
                  <a:pt x="0" y="0"/>
                </a:moveTo>
                <a:moveTo>
                  <a:pt x="3708400" y="1268015"/>
                </a:moveTo>
                <a:lnTo>
                  <a:pt x="3708400" y="1271587"/>
                </a:lnTo>
                <a:lnTo>
                  <a:pt x="3699933" y="1275159"/>
                </a:lnTo>
                <a:lnTo>
                  <a:pt x="3691466" y="1275159"/>
                </a:lnTo>
                <a:lnTo>
                  <a:pt x="3683000" y="1278731"/>
                </a:lnTo>
                <a:lnTo>
                  <a:pt x="3674533" y="1275159"/>
                </a:lnTo>
                <a:lnTo>
                  <a:pt x="3640666" y="1275159"/>
                </a:lnTo>
                <a:lnTo>
                  <a:pt x="3632199" y="1278731"/>
                </a:lnTo>
                <a:lnTo>
                  <a:pt x="3581400" y="1278731"/>
                </a:lnTo>
                <a:lnTo>
                  <a:pt x="3572933" y="1275159"/>
                </a:lnTo>
                <a:lnTo>
                  <a:pt x="3454400" y="1275159"/>
                </a:lnTo>
                <a:lnTo>
                  <a:pt x="3445933" y="1271587"/>
                </a:lnTo>
                <a:lnTo>
                  <a:pt x="3437466" y="1271587"/>
                </a:lnTo>
                <a:lnTo>
                  <a:pt x="3429000" y="1275159"/>
                </a:lnTo>
                <a:lnTo>
                  <a:pt x="3412066" y="1275159"/>
                </a:lnTo>
                <a:lnTo>
                  <a:pt x="3429000" y="1275159"/>
                </a:lnTo>
                <a:lnTo>
                  <a:pt x="3437466" y="1278731"/>
                </a:lnTo>
                <a:lnTo>
                  <a:pt x="3437466" y="1282303"/>
                </a:lnTo>
                <a:lnTo>
                  <a:pt x="3429000" y="1285875"/>
                </a:lnTo>
                <a:lnTo>
                  <a:pt x="3429000" y="1293018"/>
                </a:lnTo>
                <a:lnTo>
                  <a:pt x="3420533" y="1296590"/>
                </a:lnTo>
                <a:lnTo>
                  <a:pt x="3420533" y="1300162"/>
                </a:lnTo>
                <a:lnTo>
                  <a:pt x="3412066" y="1303734"/>
                </a:lnTo>
                <a:lnTo>
                  <a:pt x="3403600" y="1303734"/>
                </a:lnTo>
                <a:lnTo>
                  <a:pt x="3403600" y="1307306"/>
                </a:lnTo>
                <a:lnTo>
                  <a:pt x="3395133" y="1310878"/>
                </a:lnTo>
                <a:lnTo>
                  <a:pt x="3412066" y="1310878"/>
                </a:lnTo>
                <a:lnTo>
                  <a:pt x="3420533" y="1314450"/>
                </a:lnTo>
                <a:lnTo>
                  <a:pt x="3445933" y="1314450"/>
                </a:lnTo>
                <a:lnTo>
                  <a:pt x="3454400" y="1318021"/>
                </a:lnTo>
                <a:lnTo>
                  <a:pt x="3445933" y="1321593"/>
                </a:lnTo>
                <a:lnTo>
                  <a:pt x="3437466" y="1321593"/>
                </a:lnTo>
                <a:lnTo>
                  <a:pt x="3445933" y="1325165"/>
                </a:lnTo>
                <a:lnTo>
                  <a:pt x="3429000" y="1332309"/>
                </a:lnTo>
                <a:lnTo>
                  <a:pt x="3403600" y="1332309"/>
                </a:lnTo>
                <a:lnTo>
                  <a:pt x="3420533" y="1332309"/>
                </a:lnTo>
                <a:lnTo>
                  <a:pt x="3429000" y="1335881"/>
                </a:lnTo>
                <a:lnTo>
                  <a:pt x="3437466" y="1335881"/>
                </a:lnTo>
                <a:lnTo>
                  <a:pt x="3445933" y="1339453"/>
                </a:lnTo>
                <a:lnTo>
                  <a:pt x="3437466" y="1343025"/>
                </a:lnTo>
                <a:lnTo>
                  <a:pt x="3437466" y="1346596"/>
                </a:lnTo>
                <a:lnTo>
                  <a:pt x="3445933" y="1346596"/>
                </a:lnTo>
                <a:lnTo>
                  <a:pt x="3454400" y="1350168"/>
                </a:lnTo>
                <a:lnTo>
                  <a:pt x="3454400" y="1357312"/>
                </a:lnTo>
                <a:lnTo>
                  <a:pt x="3437466" y="1364456"/>
                </a:lnTo>
                <a:lnTo>
                  <a:pt x="3420533" y="1364456"/>
                </a:lnTo>
                <a:lnTo>
                  <a:pt x="3420533" y="1368028"/>
                </a:lnTo>
                <a:lnTo>
                  <a:pt x="3429000" y="1368028"/>
                </a:lnTo>
                <a:lnTo>
                  <a:pt x="3462866" y="1382315"/>
                </a:lnTo>
                <a:lnTo>
                  <a:pt x="3471333" y="1382315"/>
                </a:lnTo>
                <a:lnTo>
                  <a:pt x="3479800" y="1385887"/>
                </a:lnTo>
                <a:lnTo>
                  <a:pt x="3479800" y="1389459"/>
                </a:lnTo>
                <a:lnTo>
                  <a:pt x="3471333" y="1393031"/>
                </a:lnTo>
                <a:lnTo>
                  <a:pt x="3454400" y="1393031"/>
                </a:lnTo>
                <a:lnTo>
                  <a:pt x="3462866" y="1393031"/>
                </a:lnTo>
                <a:lnTo>
                  <a:pt x="3471333" y="1396603"/>
                </a:lnTo>
                <a:lnTo>
                  <a:pt x="3462866" y="1400175"/>
                </a:lnTo>
                <a:lnTo>
                  <a:pt x="3395133" y="1400175"/>
                </a:lnTo>
                <a:lnTo>
                  <a:pt x="3403600" y="1403746"/>
                </a:lnTo>
                <a:lnTo>
                  <a:pt x="3412066" y="1400175"/>
                </a:lnTo>
                <a:lnTo>
                  <a:pt x="3429000" y="1400175"/>
                </a:lnTo>
                <a:lnTo>
                  <a:pt x="3437466" y="1403746"/>
                </a:lnTo>
                <a:lnTo>
                  <a:pt x="3437466" y="1407318"/>
                </a:lnTo>
                <a:lnTo>
                  <a:pt x="3445933" y="1410890"/>
                </a:lnTo>
                <a:lnTo>
                  <a:pt x="3437466" y="1414462"/>
                </a:lnTo>
                <a:lnTo>
                  <a:pt x="3429000" y="1414462"/>
                </a:lnTo>
                <a:lnTo>
                  <a:pt x="3429000" y="1418034"/>
                </a:lnTo>
                <a:lnTo>
                  <a:pt x="3437466" y="1421606"/>
                </a:lnTo>
                <a:lnTo>
                  <a:pt x="3437466" y="1425178"/>
                </a:lnTo>
                <a:lnTo>
                  <a:pt x="3429000" y="1428750"/>
                </a:lnTo>
                <a:lnTo>
                  <a:pt x="3420533" y="1428750"/>
                </a:lnTo>
                <a:lnTo>
                  <a:pt x="3420533" y="1432321"/>
                </a:lnTo>
                <a:lnTo>
                  <a:pt x="3429000" y="1435893"/>
                </a:lnTo>
                <a:lnTo>
                  <a:pt x="3420533" y="1439465"/>
                </a:lnTo>
                <a:lnTo>
                  <a:pt x="3437466" y="1439465"/>
                </a:lnTo>
                <a:lnTo>
                  <a:pt x="3454400" y="1446609"/>
                </a:lnTo>
                <a:lnTo>
                  <a:pt x="3454400" y="1450181"/>
                </a:lnTo>
                <a:lnTo>
                  <a:pt x="3445933" y="1453753"/>
                </a:lnTo>
                <a:lnTo>
                  <a:pt x="3437466" y="1453753"/>
                </a:lnTo>
                <a:lnTo>
                  <a:pt x="3445933" y="1453753"/>
                </a:lnTo>
                <a:lnTo>
                  <a:pt x="3454400" y="1457325"/>
                </a:lnTo>
                <a:lnTo>
                  <a:pt x="3437466" y="1464468"/>
                </a:lnTo>
                <a:lnTo>
                  <a:pt x="3420533" y="1464468"/>
                </a:lnTo>
                <a:lnTo>
                  <a:pt x="3412066" y="1468040"/>
                </a:lnTo>
                <a:lnTo>
                  <a:pt x="3386666" y="1468040"/>
                </a:lnTo>
                <a:lnTo>
                  <a:pt x="3386666" y="1478756"/>
                </a:lnTo>
                <a:lnTo>
                  <a:pt x="3403600" y="1478756"/>
                </a:lnTo>
                <a:lnTo>
                  <a:pt x="3420533" y="1485900"/>
                </a:lnTo>
                <a:lnTo>
                  <a:pt x="3412066" y="1489471"/>
                </a:lnTo>
                <a:lnTo>
                  <a:pt x="3403600" y="1489471"/>
                </a:lnTo>
                <a:lnTo>
                  <a:pt x="3395133" y="1493043"/>
                </a:lnTo>
                <a:lnTo>
                  <a:pt x="3386666" y="1493043"/>
                </a:lnTo>
                <a:lnTo>
                  <a:pt x="3429000" y="1493043"/>
                </a:lnTo>
                <a:lnTo>
                  <a:pt x="3437466" y="1496615"/>
                </a:lnTo>
                <a:lnTo>
                  <a:pt x="3420533" y="1503759"/>
                </a:lnTo>
                <a:lnTo>
                  <a:pt x="3386666" y="1503759"/>
                </a:lnTo>
                <a:lnTo>
                  <a:pt x="3378200" y="1507331"/>
                </a:lnTo>
                <a:lnTo>
                  <a:pt x="3369733" y="1507331"/>
                </a:lnTo>
                <a:lnTo>
                  <a:pt x="3412066" y="1507331"/>
                </a:lnTo>
                <a:lnTo>
                  <a:pt x="3429000" y="1514475"/>
                </a:lnTo>
                <a:lnTo>
                  <a:pt x="3429000" y="1521618"/>
                </a:lnTo>
                <a:lnTo>
                  <a:pt x="3420533" y="1525190"/>
                </a:lnTo>
                <a:lnTo>
                  <a:pt x="3386666" y="1525190"/>
                </a:lnTo>
                <a:lnTo>
                  <a:pt x="3378200" y="1528762"/>
                </a:lnTo>
                <a:lnTo>
                  <a:pt x="3361266" y="1528762"/>
                </a:lnTo>
                <a:lnTo>
                  <a:pt x="3378200" y="1528762"/>
                </a:lnTo>
                <a:lnTo>
                  <a:pt x="3395133" y="1535906"/>
                </a:lnTo>
                <a:lnTo>
                  <a:pt x="3395133" y="1539478"/>
                </a:lnTo>
                <a:lnTo>
                  <a:pt x="3412066" y="1546621"/>
                </a:lnTo>
                <a:lnTo>
                  <a:pt x="3420533" y="1546621"/>
                </a:lnTo>
                <a:lnTo>
                  <a:pt x="3429000" y="1550193"/>
                </a:lnTo>
                <a:lnTo>
                  <a:pt x="3445933" y="1550193"/>
                </a:lnTo>
                <a:lnTo>
                  <a:pt x="3454400" y="1553765"/>
                </a:lnTo>
                <a:lnTo>
                  <a:pt x="3445933" y="1557337"/>
                </a:lnTo>
                <a:lnTo>
                  <a:pt x="3437466" y="1557337"/>
                </a:lnTo>
                <a:lnTo>
                  <a:pt x="3445933" y="1560909"/>
                </a:lnTo>
                <a:lnTo>
                  <a:pt x="3462866" y="1560909"/>
                </a:lnTo>
                <a:lnTo>
                  <a:pt x="3471333" y="1564481"/>
                </a:lnTo>
                <a:lnTo>
                  <a:pt x="3462866" y="1568053"/>
                </a:lnTo>
                <a:lnTo>
                  <a:pt x="3429000" y="1568053"/>
                </a:lnTo>
                <a:lnTo>
                  <a:pt x="3420533" y="1571625"/>
                </a:lnTo>
                <a:lnTo>
                  <a:pt x="3412066" y="1571625"/>
                </a:lnTo>
                <a:lnTo>
                  <a:pt x="3420533" y="1571625"/>
                </a:lnTo>
                <a:lnTo>
                  <a:pt x="3429000" y="1575196"/>
                </a:lnTo>
                <a:lnTo>
                  <a:pt x="3429000" y="1578768"/>
                </a:lnTo>
                <a:lnTo>
                  <a:pt x="3412066" y="1585912"/>
                </a:lnTo>
                <a:lnTo>
                  <a:pt x="3412066" y="1589484"/>
                </a:lnTo>
                <a:lnTo>
                  <a:pt x="3437466" y="1589484"/>
                </a:lnTo>
                <a:lnTo>
                  <a:pt x="3445933" y="1593056"/>
                </a:lnTo>
                <a:lnTo>
                  <a:pt x="3488266" y="1593056"/>
                </a:lnTo>
                <a:lnTo>
                  <a:pt x="3496733" y="1596628"/>
                </a:lnTo>
                <a:lnTo>
                  <a:pt x="3750733" y="1596628"/>
                </a:lnTo>
                <a:lnTo>
                  <a:pt x="3759199" y="1600200"/>
                </a:lnTo>
                <a:lnTo>
                  <a:pt x="4055533" y="1600200"/>
                </a:lnTo>
                <a:lnTo>
                  <a:pt x="4064000" y="1603771"/>
                </a:lnTo>
                <a:lnTo>
                  <a:pt x="4216400" y="1603771"/>
                </a:lnTo>
                <a:lnTo>
                  <a:pt x="4224866" y="1607343"/>
                </a:lnTo>
                <a:lnTo>
                  <a:pt x="4360333" y="1607343"/>
                </a:lnTo>
                <a:lnTo>
                  <a:pt x="4309533" y="1607343"/>
                </a:lnTo>
                <a:lnTo>
                  <a:pt x="4301066" y="1603771"/>
                </a:lnTo>
                <a:lnTo>
                  <a:pt x="4292600" y="1603771"/>
                </a:lnTo>
                <a:lnTo>
                  <a:pt x="4284133" y="1600200"/>
                </a:lnTo>
                <a:lnTo>
                  <a:pt x="4284133" y="1596628"/>
                </a:lnTo>
                <a:lnTo>
                  <a:pt x="4267200" y="1596628"/>
                </a:lnTo>
                <a:lnTo>
                  <a:pt x="4258733" y="1593056"/>
                </a:lnTo>
                <a:lnTo>
                  <a:pt x="4267200" y="1589484"/>
                </a:lnTo>
                <a:lnTo>
                  <a:pt x="4284133" y="1589484"/>
                </a:lnTo>
                <a:lnTo>
                  <a:pt x="4292600" y="1585912"/>
                </a:lnTo>
                <a:lnTo>
                  <a:pt x="4301066" y="1585912"/>
                </a:lnTo>
                <a:lnTo>
                  <a:pt x="4318000" y="1578768"/>
                </a:lnTo>
                <a:lnTo>
                  <a:pt x="4334933" y="1578768"/>
                </a:lnTo>
                <a:lnTo>
                  <a:pt x="4343400" y="1575196"/>
                </a:lnTo>
                <a:lnTo>
                  <a:pt x="4351866" y="1575196"/>
                </a:lnTo>
                <a:lnTo>
                  <a:pt x="4343400" y="1575196"/>
                </a:lnTo>
                <a:lnTo>
                  <a:pt x="4334933" y="1571625"/>
                </a:lnTo>
                <a:lnTo>
                  <a:pt x="4318000" y="1571625"/>
                </a:lnTo>
                <a:lnTo>
                  <a:pt x="4309533" y="1568053"/>
                </a:lnTo>
                <a:lnTo>
                  <a:pt x="4292600" y="1568053"/>
                </a:lnTo>
                <a:lnTo>
                  <a:pt x="4284133" y="1564481"/>
                </a:lnTo>
                <a:lnTo>
                  <a:pt x="4292600" y="1560909"/>
                </a:lnTo>
                <a:lnTo>
                  <a:pt x="4258733" y="1560909"/>
                </a:lnTo>
                <a:lnTo>
                  <a:pt x="4250266" y="1557337"/>
                </a:lnTo>
                <a:lnTo>
                  <a:pt x="4241800" y="1557337"/>
                </a:lnTo>
                <a:lnTo>
                  <a:pt x="4233333" y="1553765"/>
                </a:lnTo>
                <a:lnTo>
                  <a:pt x="4241800" y="1550193"/>
                </a:lnTo>
                <a:lnTo>
                  <a:pt x="4258733" y="1550193"/>
                </a:lnTo>
                <a:lnTo>
                  <a:pt x="4267200" y="1546621"/>
                </a:lnTo>
                <a:lnTo>
                  <a:pt x="4267200" y="1543050"/>
                </a:lnTo>
                <a:lnTo>
                  <a:pt x="4258733" y="1539478"/>
                </a:lnTo>
                <a:lnTo>
                  <a:pt x="4258733" y="1535906"/>
                </a:lnTo>
                <a:lnTo>
                  <a:pt x="4267200" y="1532334"/>
                </a:lnTo>
                <a:lnTo>
                  <a:pt x="4267200" y="1528762"/>
                </a:lnTo>
                <a:lnTo>
                  <a:pt x="4275666" y="1525190"/>
                </a:lnTo>
                <a:lnTo>
                  <a:pt x="4284133" y="1525190"/>
                </a:lnTo>
                <a:lnTo>
                  <a:pt x="4284133" y="1521618"/>
                </a:lnTo>
                <a:lnTo>
                  <a:pt x="4292600" y="1518046"/>
                </a:lnTo>
                <a:lnTo>
                  <a:pt x="4318000" y="1518046"/>
                </a:lnTo>
                <a:lnTo>
                  <a:pt x="4326466" y="1514475"/>
                </a:lnTo>
                <a:lnTo>
                  <a:pt x="4309533" y="1514475"/>
                </a:lnTo>
                <a:lnTo>
                  <a:pt x="4284133" y="1503759"/>
                </a:lnTo>
                <a:lnTo>
                  <a:pt x="4284133" y="1500187"/>
                </a:lnTo>
                <a:lnTo>
                  <a:pt x="4292600" y="1496615"/>
                </a:lnTo>
                <a:lnTo>
                  <a:pt x="4284133" y="1493043"/>
                </a:lnTo>
                <a:lnTo>
                  <a:pt x="4275666" y="1493043"/>
                </a:lnTo>
                <a:lnTo>
                  <a:pt x="4241800" y="1478756"/>
                </a:lnTo>
                <a:lnTo>
                  <a:pt x="4258733" y="1471612"/>
                </a:lnTo>
                <a:lnTo>
                  <a:pt x="4258733" y="1468040"/>
                </a:lnTo>
                <a:lnTo>
                  <a:pt x="4275666" y="1460896"/>
                </a:lnTo>
                <a:lnTo>
                  <a:pt x="4309533" y="1460896"/>
                </a:lnTo>
                <a:lnTo>
                  <a:pt x="4292600" y="1460896"/>
                </a:lnTo>
                <a:lnTo>
                  <a:pt x="4275666" y="1453753"/>
                </a:lnTo>
                <a:lnTo>
                  <a:pt x="4284133" y="1450181"/>
                </a:lnTo>
                <a:lnTo>
                  <a:pt x="4309533" y="1450181"/>
                </a:lnTo>
                <a:lnTo>
                  <a:pt x="4309533" y="1446609"/>
                </a:lnTo>
                <a:lnTo>
                  <a:pt x="4284133" y="1446609"/>
                </a:lnTo>
                <a:lnTo>
                  <a:pt x="4275666" y="1443037"/>
                </a:lnTo>
                <a:lnTo>
                  <a:pt x="4267200" y="1443037"/>
                </a:lnTo>
                <a:lnTo>
                  <a:pt x="4258733" y="1439465"/>
                </a:lnTo>
                <a:lnTo>
                  <a:pt x="4284133" y="1428750"/>
                </a:lnTo>
                <a:lnTo>
                  <a:pt x="4275666" y="1428750"/>
                </a:lnTo>
                <a:lnTo>
                  <a:pt x="4267200" y="1425178"/>
                </a:lnTo>
                <a:lnTo>
                  <a:pt x="4275666" y="1421606"/>
                </a:lnTo>
                <a:lnTo>
                  <a:pt x="4292600" y="1421606"/>
                </a:lnTo>
                <a:lnTo>
                  <a:pt x="4284133" y="1418034"/>
                </a:lnTo>
                <a:lnTo>
                  <a:pt x="4275666" y="1418034"/>
                </a:lnTo>
                <a:lnTo>
                  <a:pt x="4267200" y="1414462"/>
                </a:lnTo>
                <a:lnTo>
                  <a:pt x="4292600" y="1403746"/>
                </a:lnTo>
                <a:lnTo>
                  <a:pt x="4309533" y="1403746"/>
                </a:lnTo>
                <a:lnTo>
                  <a:pt x="4318000" y="1400175"/>
                </a:lnTo>
                <a:lnTo>
                  <a:pt x="4326466" y="1400175"/>
                </a:lnTo>
                <a:lnTo>
                  <a:pt x="4318000" y="1396603"/>
                </a:lnTo>
                <a:lnTo>
                  <a:pt x="4318000" y="1393031"/>
                </a:lnTo>
                <a:lnTo>
                  <a:pt x="4309533" y="1389459"/>
                </a:lnTo>
                <a:lnTo>
                  <a:pt x="4309533" y="1382315"/>
                </a:lnTo>
                <a:lnTo>
                  <a:pt x="4301066" y="1382315"/>
                </a:lnTo>
                <a:lnTo>
                  <a:pt x="4284133" y="1375171"/>
                </a:lnTo>
                <a:lnTo>
                  <a:pt x="4284133" y="1371600"/>
                </a:lnTo>
                <a:lnTo>
                  <a:pt x="4301066" y="1364456"/>
                </a:lnTo>
                <a:lnTo>
                  <a:pt x="4309533" y="1364456"/>
                </a:lnTo>
                <a:lnTo>
                  <a:pt x="4292600" y="1357312"/>
                </a:lnTo>
                <a:lnTo>
                  <a:pt x="4292600" y="1353740"/>
                </a:lnTo>
                <a:lnTo>
                  <a:pt x="4275666" y="1353740"/>
                </a:lnTo>
                <a:lnTo>
                  <a:pt x="4267200" y="1350168"/>
                </a:lnTo>
                <a:lnTo>
                  <a:pt x="4241800" y="1350168"/>
                </a:lnTo>
                <a:lnTo>
                  <a:pt x="4233333" y="1346596"/>
                </a:lnTo>
                <a:lnTo>
                  <a:pt x="4216400" y="1346596"/>
                </a:lnTo>
                <a:lnTo>
                  <a:pt x="4207933" y="1350168"/>
                </a:lnTo>
                <a:lnTo>
                  <a:pt x="4182533" y="1350168"/>
                </a:lnTo>
                <a:lnTo>
                  <a:pt x="4174066" y="1346596"/>
                </a:lnTo>
                <a:lnTo>
                  <a:pt x="4174066" y="1343025"/>
                </a:lnTo>
                <a:lnTo>
                  <a:pt x="4148666" y="1343025"/>
                </a:lnTo>
                <a:lnTo>
                  <a:pt x="4140200" y="1339453"/>
                </a:lnTo>
                <a:lnTo>
                  <a:pt x="4148666" y="1335881"/>
                </a:lnTo>
                <a:lnTo>
                  <a:pt x="4224866" y="1335881"/>
                </a:lnTo>
                <a:lnTo>
                  <a:pt x="4233333" y="1339453"/>
                </a:lnTo>
                <a:lnTo>
                  <a:pt x="4241800" y="1339453"/>
                </a:lnTo>
                <a:lnTo>
                  <a:pt x="4250266" y="1335881"/>
                </a:lnTo>
                <a:lnTo>
                  <a:pt x="4275666" y="1335881"/>
                </a:lnTo>
                <a:lnTo>
                  <a:pt x="4284133" y="1332309"/>
                </a:lnTo>
                <a:lnTo>
                  <a:pt x="4343400" y="1332309"/>
                </a:lnTo>
                <a:lnTo>
                  <a:pt x="4318000" y="1332309"/>
                </a:lnTo>
                <a:lnTo>
                  <a:pt x="4309533" y="1328737"/>
                </a:lnTo>
                <a:lnTo>
                  <a:pt x="4309533" y="1325165"/>
                </a:lnTo>
                <a:lnTo>
                  <a:pt x="4292600" y="1325165"/>
                </a:lnTo>
                <a:lnTo>
                  <a:pt x="4284133" y="1321593"/>
                </a:lnTo>
                <a:lnTo>
                  <a:pt x="4284133" y="1318021"/>
                </a:lnTo>
                <a:lnTo>
                  <a:pt x="4267200" y="1310878"/>
                </a:lnTo>
                <a:lnTo>
                  <a:pt x="4267200" y="1307306"/>
                </a:lnTo>
                <a:lnTo>
                  <a:pt x="4258733" y="1303734"/>
                </a:lnTo>
                <a:lnTo>
                  <a:pt x="4267200" y="1300162"/>
                </a:lnTo>
                <a:lnTo>
                  <a:pt x="4275666" y="1300162"/>
                </a:lnTo>
                <a:lnTo>
                  <a:pt x="4284133" y="1296590"/>
                </a:lnTo>
                <a:lnTo>
                  <a:pt x="4292600" y="1300162"/>
                </a:lnTo>
                <a:lnTo>
                  <a:pt x="4309533" y="1300162"/>
                </a:lnTo>
                <a:lnTo>
                  <a:pt x="4318000" y="1296590"/>
                </a:lnTo>
                <a:lnTo>
                  <a:pt x="4326466" y="1296590"/>
                </a:lnTo>
                <a:lnTo>
                  <a:pt x="4318000" y="1293018"/>
                </a:lnTo>
                <a:lnTo>
                  <a:pt x="4326466" y="1289446"/>
                </a:lnTo>
                <a:lnTo>
                  <a:pt x="4343400" y="1289446"/>
                </a:lnTo>
                <a:lnTo>
                  <a:pt x="4334933" y="1285875"/>
                </a:lnTo>
                <a:lnTo>
                  <a:pt x="4326466" y="1285875"/>
                </a:lnTo>
                <a:lnTo>
                  <a:pt x="4318000" y="1282303"/>
                </a:lnTo>
                <a:lnTo>
                  <a:pt x="4284133" y="1282303"/>
                </a:lnTo>
                <a:lnTo>
                  <a:pt x="4275666" y="1278731"/>
                </a:lnTo>
                <a:lnTo>
                  <a:pt x="4207933" y="1278731"/>
                </a:lnTo>
                <a:lnTo>
                  <a:pt x="4199466" y="1282303"/>
                </a:lnTo>
                <a:lnTo>
                  <a:pt x="4190999" y="1278731"/>
                </a:lnTo>
                <a:lnTo>
                  <a:pt x="4165600" y="1278731"/>
                </a:lnTo>
                <a:lnTo>
                  <a:pt x="4148666" y="1271587"/>
                </a:lnTo>
                <a:lnTo>
                  <a:pt x="4123266" y="1271587"/>
                </a:lnTo>
                <a:lnTo>
                  <a:pt x="4131733" y="1271587"/>
                </a:lnTo>
                <a:lnTo>
                  <a:pt x="4140200" y="1275159"/>
                </a:lnTo>
                <a:lnTo>
                  <a:pt x="4131733" y="1278731"/>
                </a:lnTo>
                <a:lnTo>
                  <a:pt x="4089400" y="1278731"/>
                </a:lnTo>
                <a:lnTo>
                  <a:pt x="4080933" y="1282303"/>
                </a:lnTo>
                <a:lnTo>
                  <a:pt x="4047066" y="1282303"/>
                </a:lnTo>
                <a:lnTo>
                  <a:pt x="4038599" y="1278731"/>
                </a:lnTo>
                <a:lnTo>
                  <a:pt x="4004733" y="1278731"/>
                </a:lnTo>
                <a:lnTo>
                  <a:pt x="3996266" y="1282303"/>
                </a:lnTo>
                <a:lnTo>
                  <a:pt x="3987799" y="1278731"/>
                </a:lnTo>
                <a:lnTo>
                  <a:pt x="3962400" y="1278731"/>
                </a:lnTo>
                <a:lnTo>
                  <a:pt x="3953933" y="1282303"/>
                </a:lnTo>
                <a:lnTo>
                  <a:pt x="3945466" y="1278731"/>
                </a:lnTo>
                <a:lnTo>
                  <a:pt x="3835400" y="1278731"/>
                </a:lnTo>
                <a:lnTo>
                  <a:pt x="3826933" y="1282303"/>
                </a:lnTo>
                <a:lnTo>
                  <a:pt x="3810000" y="1282303"/>
                </a:lnTo>
                <a:lnTo>
                  <a:pt x="3793066" y="1275159"/>
                </a:lnTo>
                <a:lnTo>
                  <a:pt x="3784599" y="1275159"/>
                </a:lnTo>
                <a:lnTo>
                  <a:pt x="3776133" y="1271587"/>
                </a:lnTo>
                <a:lnTo>
                  <a:pt x="3750733" y="1271587"/>
                </a:lnTo>
                <a:lnTo>
                  <a:pt x="3742266" y="1268015"/>
                </a:lnTo>
                <a:close/>
              </a:path>
            </a:pathLst>
          </a:custGeom>
          <a:solidFill>
            <a:srgbClr val="A982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6993466" cy="1639490"/>
          </a:xfrm>
          <a:custGeom>
            <a:avLst/>
            <a:gdLst/>
            <a:ahLst/>
            <a:cxnLst/>
            <a:rect l="l" t="t" r="r" b="b"/>
            <a:pathLst>
              <a:path w="6993466" h="1639490">
                <a:moveTo>
                  <a:pt x="0" y="0"/>
                </a:moveTo>
                <a:moveTo>
                  <a:pt x="6062133" y="1271587"/>
                </a:moveTo>
                <a:lnTo>
                  <a:pt x="6053666" y="1275159"/>
                </a:lnTo>
                <a:lnTo>
                  <a:pt x="6019800" y="1275159"/>
                </a:lnTo>
                <a:lnTo>
                  <a:pt x="6019800" y="1278731"/>
                </a:lnTo>
                <a:lnTo>
                  <a:pt x="6036733" y="1285875"/>
                </a:lnTo>
                <a:lnTo>
                  <a:pt x="6028266" y="1289446"/>
                </a:lnTo>
                <a:lnTo>
                  <a:pt x="6011333" y="1289446"/>
                </a:lnTo>
                <a:lnTo>
                  <a:pt x="6011333" y="1296590"/>
                </a:lnTo>
                <a:lnTo>
                  <a:pt x="6019800" y="1300162"/>
                </a:lnTo>
                <a:lnTo>
                  <a:pt x="6019800" y="1307306"/>
                </a:lnTo>
                <a:lnTo>
                  <a:pt x="6011333" y="1310878"/>
                </a:lnTo>
                <a:lnTo>
                  <a:pt x="6011333" y="1318021"/>
                </a:lnTo>
                <a:lnTo>
                  <a:pt x="6002866" y="1321593"/>
                </a:lnTo>
                <a:lnTo>
                  <a:pt x="6019800" y="1321593"/>
                </a:lnTo>
                <a:lnTo>
                  <a:pt x="6036733" y="1328737"/>
                </a:lnTo>
                <a:lnTo>
                  <a:pt x="6036733" y="1332309"/>
                </a:lnTo>
                <a:lnTo>
                  <a:pt x="6028266" y="1335881"/>
                </a:lnTo>
                <a:lnTo>
                  <a:pt x="6019800" y="1335881"/>
                </a:lnTo>
                <a:lnTo>
                  <a:pt x="6002866" y="1343025"/>
                </a:lnTo>
                <a:lnTo>
                  <a:pt x="6011333" y="1346596"/>
                </a:lnTo>
                <a:lnTo>
                  <a:pt x="6011333" y="1350168"/>
                </a:lnTo>
                <a:lnTo>
                  <a:pt x="6002866" y="1353740"/>
                </a:lnTo>
                <a:lnTo>
                  <a:pt x="6011333" y="1353740"/>
                </a:lnTo>
                <a:lnTo>
                  <a:pt x="6019800" y="1357312"/>
                </a:lnTo>
                <a:lnTo>
                  <a:pt x="6019800" y="1360884"/>
                </a:lnTo>
                <a:lnTo>
                  <a:pt x="6028266" y="1360884"/>
                </a:lnTo>
                <a:lnTo>
                  <a:pt x="6036733" y="1364456"/>
                </a:lnTo>
                <a:lnTo>
                  <a:pt x="6036733" y="1368028"/>
                </a:lnTo>
                <a:lnTo>
                  <a:pt x="6019800" y="1375171"/>
                </a:lnTo>
                <a:lnTo>
                  <a:pt x="6011333" y="1375171"/>
                </a:lnTo>
                <a:lnTo>
                  <a:pt x="6011333" y="1389459"/>
                </a:lnTo>
                <a:lnTo>
                  <a:pt x="6019800" y="1393031"/>
                </a:lnTo>
                <a:lnTo>
                  <a:pt x="6019800" y="1396603"/>
                </a:lnTo>
                <a:lnTo>
                  <a:pt x="6028266" y="1396603"/>
                </a:lnTo>
                <a:lnTo>
                  <a:pt x="6036733" y="1400175"/>
                </a:lnTo>
                <a:lnTo>
                  <a:pt x="6036733" y="1403746"/>
                </a:lnTo>
                <a:lnTo>
                  <a:pt x="6028266" y="1407318"/>
                </a:lnTo>
                <a:lnTo>
                  <a:pt x="6028266" y="1410890"/>
                </a:lnTo>
                <a:lnTo>
                  <a:pt x="6019800" y="1414462"/>
                </a:lnTo>
                <a:lnTo>
                  <a:pt x="6019800" y="1421606"/>
                </a:lnTo>
                <a:lnTo>
                  <a:pt x="6011333" y="1425178"/>
                </a:lnTo>
                <a:lnTo>
                  <a:pt x="5994400" y="1425178"/>
                </a:lnTo>
                <a:lnTo>
                  <a:pt x="5994400" y="1428750"/>
                </a:lnTo>
                <a:lnTo>
                  <a:pt x="6002866" y="1428750"/>
                </a:lnTo>
                <a:lnTo>
                  <a:pt x="6019800" y="1435893"/>
                </a:lnTo>
                <a:lnTo>
                  <a:pt x="6019800" y="1439465"/>
                </a:lnTo>
                <a:lnTo>
                  <a:pt x="6002866" y="1446609"/>
                </a:lnTo>
                <a:lnTo>
                  <a:pt x="5994400" y="1446609"/>
                </a:lnTo>
                <a:lnTo>
                  <a:pt x="5994400" y="1450181"/>
                </a:lnTo>
                <a:lnTo>
                  <a:pt x="6002866" y="1453753"/>
                </a:lnTo>
                <a:lnTo>
                  <a:pt x="6011333" y="1453753"/>
                </a:lnTo>
                <a:lnTo>
                  <a:pt x="6019800" y="1457325"/>
                </a:lnTo>
                <a:lnTo>
                  <a:pt x="6019800" y="1460896"/>
                </a:lnTo>
                <a:lnTo>
                  <a:pt x="6036733" y="1468040"/>
                </a:lnTo>
                <a:lnTo>
                  <a:pt x="6028266" y="1471612"/>
                </a:lnTo>
                <a:lnTo>
                  <a:pt x="6028266" y="1478756"/>
                </a:lnTo>
                <a:lnTo>
                  <a:pt x="6011333" y="1485900"/>
                </a:lnTo>
                <a:lnTo>
                  <a:pt x="6011333" y="1489471"/>
                </a:lnTo>
                <a:lnTo>
                  <a:pt x="6002866" y="1493043"/>
                </a:lnTo>
                <a:lnTo>
                  <a:pt x="6002866" y="1500187"/>
                </a:lnTo>
                <a:lnTo>
                  <a:pt x="6011333" y="1503759"/>
                </a:lnTo>
                <a:lnTo>
                  <a:pt x="6011333" y="1507331"/>
                </a:lnTo>
                <a:lnTo>
                  <a:pt x="6019800" y="1510903"/>
                </a:lnTo>
                <a:lnTo>
                  <a:pt x="6019800" y="1514475"/>
                </a:lnTo>
                <a:lnTo>
                  <a:pt x="6028266" y="1518046"/>
                </a:lnTo>
                <a:lnTo>
                  <a:pt x="6028266" y="1521618"/>
                </a:lnTo>
                <a:lnTo>
                  <a:pt x="6036733" y="1525190"/>
                </a:lnTo>
                <a:lnTo>
                  <a:pt x="6028266" y="1528762"/>
                </a:lnTo>
                <a:lnTo>
                  <a:pt x="6011333" y="1528762"/>
                </a:lnTo>
                <a:lnTo>
                  <a:pt x="6011333" y="1532334"/>
                </a:lnTo>
                <a:lnTo>
                  <a:pt x="6019800" y="1535906"/>
                </a:lnTo>
                <a:lnTo>
                  <a:pt x="6011333" y="1539478"/>
                </a:lnTo>
                <a:lnTo>
                  <a:pt x="6002866" y="1539478"/>
                </a:lnTo>
                <a:lnTo>
                  <a:pt x="6011333" y="1539478"/>
                </a:lnTo>
                <a:lnTo>
                  <a:pt x="6019800" y="1543050"/>
                </a:lnTo>
                <a:lnTo>
                  <a:pt x="6019800" y="1553765"/>
                </a:lnTo>
                <a:lnTo>
                  <a:pt x="6011333" y="1557337"/>
                </a:lnTo>
                <a:lnTo>
                  <a:pt x="6002866" y="1557337"/>
                </a:lnTo>
                <a:lnTo>
                  <a:pt x="6002866" y="1560909"/>
                </a:lnTo>
                <a:lnTo>
                  <a:pt x="5994400" y="1564481"/>
                </a:lnTo>
                <a:lnTo>
                  <a:pt x="6019800" y="1564481"/>
                </a:lnTo>
                <a:lnTo>
                  <a:pt x="6028266" y="1568053"/>
                </a:lnTo>
                <a:lnTo>
                  <a:pt x="6019800" y="1571625"/>
                </a:lnTo>
                <a:lnTo>
                  <a:pt x="6019800" y="1575196"/>
                </a:lnTo>
                <a:lnTo>
                  <a:pt x="6028266" y="1578768"/>
                </a:lnTo>
                <a:lnTo>
                  <a:pt x="6028266" y="1582340"/>
                </a:lnTo>
                <a:lnTo>
                  <a:pt x="6036733" y="1585912"/>
                </a:lnTo>
                <a:lnTo>
                  <a:pt x="6036733" y="1593056"/>
                </a:lnTo>
                <a:lnTo>
                  <a:pt x="6028266" y="1596628"/>
                </a:lnTo>
                <a:lnTo>
                  <a:pt x="6019800" y="1596628"/>
                </a:lnTo>
                <a:lnTo>
                  <a:pt x="6019800" y="1600200"/>
                </a:lnTo>
                <a:lnTo>
                  <a:pt x="6011333" y="1603771"/>
                </a:lnTo>
                <a:lnTo>
                  <a:pt x="6002866" y="1603771"/>
                </a:lnTo>
                <a:lnTo>
                  <a:pt x="5994400" y="1607343"/>
                </a:lnTo>
                <a:lnTo>
                  <a:pt x="6002866" y="1610915"/>
                </a:lnTo>
                <a:lnTo>
                  <a:pt x="6011333" y="1610915"/>
                </a:lnTo>
                <a:lnTo>
                  <a:pt x="6019800" y="1614487"/>
                </a:lnTo>
                <a:lnTo>
                  <a:pt x="6019800" y="1618059"/>
                </a:lnTo>
                <a:lnTo>
                  <a:pt x="6028266" y="1618059"/>
                </a:lnTo>
                <a:lnTo>
                  <a:pt x="6036733" y="1621631"/>
                </a:lnTo>
                <a:lnTo>
                  <a:pt x="6028266" y="1625203"/>
                </a:lnTo>
                <a:lnTo>
                  <a:pt x="5969000" y="1625203"/>
                </a:lnTo>
                <a:lnTo>
                  <a:pt x="6239933" y="1625203"/>
                </a:lnTo>
                <a:lnTo>
                  <a:pt x="6248400" y="1628775"/>
                </a:lnTo>
                <a:lnTo>
                  <a:pt x="6256866" y="1625203"/>
                </a:lnTo>
                <a:lnTo>
                  <a:pt x="6273800" y="1625203"/>
                </a:lnTo>
                <a:lnTo>
                  <a:pt x="6282266" y="1628775"/>
                </a:lnTo>
                <a:lnTo>
                  <a:pt x="6536266" y="1628775"/>
                </a:lnTo>
                <a:lnTo>
                  <a:pt x="6544733" y="1632346"/>
                </a:lnTo>
                <a:lnTo>
                  <a:pt x="6671733" y="1632346"/>
                </a:lnTo>
                <a:lnTo>
                  <a:pt x="6680200" y="1635918"/>
                </a:lnTo>
                <a:lnTo>
                  <a:pt x="6781800" y="1635918"/>
                </a:lnTo>
                <a:lnTo>
                  <a:pt x="6790266" y="1639490"/>
                </a:lnTo>
                <a:lnTo>
                  <a:pt x="6993466" y="1639490"/>
                </a:lnTo>
                <a:lnTo>
                  <a:pt x="6968066" y="1639490"/>
                </a:lnTo>
                <a:lnTo>
                  <a:pt x="6959600" y="1635918"/>
                </a:lnTo>
                <a:lnTo>
                  <a:pt x="6951133" y="1635918"/>
                </a:lnTo>
                <a:lnTo>
                  <a:pt x="6942666" y="1632346"/>
                </a:lnTo>
                <a:lnTo>
                  <a:pt x="6925733" y="1632346"/>
                </a:lnTo>
                <a:lnTo>
                  <a:pt x="6917266" y="1628775"/>
                </a:lnTo>
                <a:lnTo>
                  <a:pt x="6925733" y="1625203"/>
                </a:lnTo>
                <a:lnTo>
                  <a:pt x="6925733" y="1621631"/>
                </a:lnTo>
                <a:lnTo>
                  <a:pt x="6917266" y="1621631"/>
                </a:lnTo>
                <a:lnTo>
                  <a:pt x="6908800" y="1618059"/>
                </a:lnTo>
                <a:lnTo>
                  <a:pt x="6908800" y="1614487"/>
                </a:lnTo>
                <a:lnTo>
                  <a:pt x="6934200" y="1603771"/>
                </a:lnTo>
                <a:lnTo>
                  <a:pt x="6925733" y="1600200"/>
                </a:lnTo>
                <a:lnTo>
                  <a:pt x="6925733" y="1596628"/>
                </a:lnTo>
                <a:lnTo>
                  <a:pt x="6908800" y="1596628"/>
                </a:lnTo>
                <a:lnTo>
                  <a:pt x="6900333" y="1593056"/>
                </a:lnTo>
                <a:lnTo>
                  <a:pt x="6917266" y="1585912"/>
                </a:lnTo>
                <a:lnTo>
                  <a:pt x="6925733" y="1589484"/>
                </a:lnTo>
                <a:lnTo>
                  <a:pt x="6934200" y="1589484"/>
                </a:lnTo>
                <a:lnTo>
                  <a:pt x="6925733" y="1585912"/>
                </a:lnTo>
                <a:lnTo>
                  <a:pt x="6908800" y="1585912"/>
                </a:lnTo>
                <a:lnTo>
                  <a:pt x="6900333" y="1582340"/>
                </a:lnTo>
                <a:lnTo>
                  <a:pt x="6908800" y="1578768"/>
                </a:lnTo>
                <a:lnTo>
                  <a:pt x="6900333" y="1578768"/>
                </a:lnTo>
                <a:lnTo>
                  <a:pt x="6883400" y="1571625"/>
                </a:lnTo>
                <a:lnTo>
                  <a:pt x="6883400" y="1568053"/>
                </a:lnTo>
                <a:lnTo>
                  <a:pt x="6874933" y="1571625"/>
                </a:lnTo>
                <a:lnTo>
                  <a:pt x="6866466" y="1568053"/>
                </a:lnTo>
                <a:lnTo>
                  <a:pt x="6866466" y="1564481"/>
                </a:lnTo>
                <a:lnTo>
                  <a:pt x="6858000" y="1560909"/>
                </a:lnTo>
                <a:lnTo>
                  <a:pt x="6866466" y="1557337"/>
                </a:lnTo>
                <a:lnTo>
                  <a:pt x="6883400" y="1557337"/>
                </a:lnTo>
                <a:lnTo>
                  <a:pt x="6891866" y="1553765"/>
                </a:lnTo>
                <a:lnTo>
                  <a:pt x="6900333" y="1553765"/>
                </a:lnTo>
                <a:lnTo>
                  <a:pt x="6908800" y="1550193"/>
                </a:lnTo>
                <a:lnTo>
                  <a:pt x="6883400" y="1550193"/>
                </a:lnTo>
                <a:lnTo>
                  <a:pt x="6866466" y="1543050"/>
                </a:lnTo>
                <a:lnTo>
                  <a:pt x="6866466" y="1539478"/>
                </a:lnTo>
                <a:lnTo>
                  <a:pt x="6874933" y="1535906"/>
                </a:lnTo>
                <a:lnTo>
                  <a:pt x="6883400" y="1535906"/>
                </a:lnTo>
                <a:lnTo>
                  <a:pt x="6883400" y="1532334"/>
                </a:lnTo>
                <a:lnTo>
                  <a:pt x="6874933" y="1532334"/>
                </a:lnTo>
                <a:lnTo>
                  <a:pt x="6849533" y="1521618"/>
                </a:lnTo>
                <a:lnTo>
                  <a:pt x="6858000" y="1518046"/>
                </a:lnTo>
                <a:lnTo>
                  <a:pt x="6874933" y="1518046"/>
                </a:lnTo>
                <a:lnTo>
                  <a:pt x="6849533" y="1518046"/>
                </a:lnTo>
                <a:lnTo>
                  <a:pt x="6841066" y="1514475"/>
                </a:lnTo>
                <a:lnTo>
                  <a:pt x="6841066" y="1510903"/>
                </a:lnTo>
                <a:lnTo>
                  <a:pt x="6832600" y="1514475"/>
                </a:lnTo>
                <a:lnTo>
                  <a:pt x="6824133" y="1510903"/>
                </a:lnTo>
                <a:lnTo>
                  <a:pt x="6824133" y="1503759"/>
                </a:lnTo>
                <a:lnTo>
                  <a:pt x="6815666" y="1500187"/>
                </a:lnTo>
                <a:lnTo>
                  <a:pt x="6815666" y="1496615"/>
                </a:lnTo>
                <a:lnTo>
                  <a:pt x="6824133" y="1493043"/>
                </a:lnTo>
                <a:lnTo>
                  <a:pt x="6849533" y="1493043"/>
                </a:lnTo>
                <a:lnTo>
                  <a:pt x="6858000" y="1489471"/>
                </a:lnTo>
                <a:lnTo>
                  <a:pt x="6866466" y="1489471"/>
                </a:lnTo>
                <a:lnTo>
                  <a:pt x="6858000" y="1485900"/>
                </a:lnTo>
                <a:lnTo>
                  <a:pt x="6858000" y="1482328"/>
                </a:lnTo>
                <a:lnTo>
                  <a:pt x="6849533" y="1478756"/>
                </a:lnTo>
                <a:lnTo>
                  <a:pt x="6841066" y="1478756"/>
                </a:lnTo>
                <a:lnTo>
                  <a:pt x="6832600" y="1475184"/>
                </a:lnTo>
                <a:lnTo>
                  <a:pt x="6824133" y="1475184"/>
                </a:lnTo>
                <a:lnTo>
                  <a:pt x="6807200" y="1468040"/>
                </a:lnTo>
                <a:lnTo>
                  <a:pt x="6815666" y="1464468"/>
                </a:lnTo>
                <a:lnTo>
                  <a:pt x="6824133" y="1464468"/>
                </a:lnTo>
                <a:lnTo>
                  <a:pt x="6798733" y="1453753"/>
                </a:lnTo>
                <a:lnTo>
                  <a:pt x="6798733" y="1446609"/>
                </a:lnTo>
                <a:lnTo>
                  <a:pt x="6807200" y="1443037"/>
                </a:lnTo>
                <a:lnTo>
                  <a:pt x="6815666" y="1443037"/>
                </a:lnTo>
                <a:lnTo>
                  <a:pt x="6824133" y="1439465"/>
                </a:lnTo>
                <a:lnTo>
                  <a:pt x="6815666" y="1435893"/>
                </a:lnTo>
                <a:lnTo>
                  <a:pt x="6824133" y="1432321"/>
                </a:lnTo>
                <a:lnTo>
                  <a:pt x="6807200" y="1425178"/>
                </a:lnTo>
                <a:lnTo>
                  <a:pt x="6815666" y="1421606"/>
                </a:lnTo>
                <a:lnTo>
                  <a:pt x="6824133" y="1421606"/>
                </a:lnTo>
                <a:lnTo>
                  <a:pt x="6832600" y="1418034"/>
                </a:lnTo>
                <a:lnTo>
                  <a:pt x="6849533" y="1418034"/>
                </a:lnTo>
                <a:lnTo>
                  <a:pt x="6832600" y="1410890"/>
                </a:lnTo>
                <a:lnTo>
                  <a:pt x="6824133" y="1410890"/>
                </a:lnTo>
                <a:lnTo>
                  <a:pt x="6815666" y="1407318"/>
                </a:lnTo>
                <a:lnTo>
                  <a:pt x="6807200" y="1407318"/>
                </a:lnTo>
                <a:lnTo>
                  <a:pt x="6790266" y="1400175"/>
                </a:lnTo>
                <a:lnTo>
                  <a:pt x="6798733" y="1396603"/>
                </a:lnTo>
                <a:lnTo>
                  <a:pt x="6807200" y="1396603"/>
                </a:lnTo>
                <a:lnTo>
                  <a:pt x="6798733" y="1393031"/>
                </a:lnTo>
                <a:lnTo>
                  <a:pt x="6790266" y="1393031"/>
                </a:lnTo>
                <a:lnTo>
                  <a:pt x="6781800" y="1389459"/>
                </a:lnTo>
                <a:lnTo>
                  <a:pt x="6764866" y="1389459"/>
                </a:lnTo>
                <a:lnTo>
                  <a:pt x="6756400" y="1385887"/>
                </a:lnTo>
                <a:lnTo>
                  <a:pt x="6773333" y="1378743"/>
                </a:lnTo>
                <a:lnTo>
                  <a:pt x="6807200" y="1378743"/>
                </a:lnTo>
                <a:lnTo>
                  <a:pt x="6807200" y="1375171"/>
                </a:lnTo>
                <a:lnTo>
                  <a:pt x="6815666" y="1371600"/>
                </a:lnTo>
                <a:lnTo>
                  <a:pt x="6790266" y="1371600"/>
                </a:lnTo>
                <a:lnTo>
                  <a:pt x="6773333" y="1364456"/>
                </a:lnTo>
                <a:lnTo>
                  <a:pt x="6781800" y="1360884"/>
                </a:lnTo>
                <a:lnTo>
                  <a:pt x="6773333" y="1360884"/>
                </a:lnTo>
                <a:lnTo>
                  <a:pt x="6764866" y="1357312"/>
                </a:lnTo>
                <a:lnTo>
                  <a:pt x="6756400" y="1357312"/>
                </a:lnTo>
                <a:lnTo>
                  <a:pt x="6747933" y="1353740"/>
                </a:lnTo>
                <a:lnTo>
                  <a:pt x="6747933" y="1350168"/>
                </a:lnTo>
                <a:lnTo>
                  <a:pt x="6756400" y="1346596"/>
                </a:lnTo>
                <a:lnTo>
                  <a:pt x="6764866" y="1346596"/>
                </a:lnTo>
                <a:lnTo>
                  <a:pt x="6773333" y="1343025"/>
                </a:lnTo>
                <a:lnTo>
                  <a:pt x="6790266" y="1343025"/>
                </a:lnTo>
                <a:lnTo>
                  <a:pt x="6798733" y="1339453"/>
                </a:lnTo>
                <a:lnTo>
                  <a:pt x="6807200" y="1339453"/>
                </a:lnTo>
                <a:lnTo>
                  <a:pt x="6798733" y="1339453"/>
                </a:lnTo>
                <a:lnTo>
                  <a:pt x="6790266" y="1335881"/>
                </a:lnTo>
                <a:lnTo>
                  <a:pt x="6781800" y="1335881"/>
                </a:lnTo>
                <a:lnTo>
                  <a:pt x="6773333" y="1332309"/>
                </a:lnTo>
                <a:lnTo>
                  <a:pt x="6756400" y="1332309"/>
                </a:lnTo>
                <a:lnTo>
                  <a:pt x="6747933" y="1328737"/>
                </a:lnTo>
                <a:lnTo>
                  <a:pt x="6747933" y="1325165"/>
                </a:lnTo>
                <a:lnTo>
                  <a:pt x="6739466" y="1321593"/>
                </a:lnTo>
                <a:lnTo>
                  <a:pt x="6731000" y="1325165"/>
                </a:lnTo>
                <a:lnTo>
                  <a:pt x="6722533" y="1325165"/>
                </a:lnTo>
                <a:lnTo>
                  <a:pt x="6714066" y="1321593"/>
                </a:lnTo>
                <a:lnTo>
                  <a:pt x="6722533" y="1318021"/>
                </a:lnTo>
                <a:lnTo>
                  <a:pt x="6714066" y="1314450"/>
                </a:lnTo>
                <a:lnTo>
                  <a:pt x="6722533" y="1310878"/>
                </a:lnTo>
                <a:lnTo>
                  <a:pt x="6731000" y="1310878"/>
                </a:lnTo>
                <a:lnTo>
                  <a:pt x="6739466" y="1307306"/>
                </a:lnTo>
                <a:lnTo>
                  <a:pt x="6731000" y="1303734"/>
                </a:lnTo>
                <a:lnTo>
                  <a:pt x="6747933" y="1296590"/>
                </a:lnTo>
                <a:lnTo>
                  <a:pt x="6756400" y="1296590"/>
                </a:lnTo>
                <a:lnTo>
                  <a:pt x="6756400" y="1293018"/>
                </a:lnTo>
                <a:lnTo>
                  <a:pt x="6739466" y="1293018"/>
                </a:lnTo>
                <a:lnTo>
                  <a:pt x="6731000" y="1289446"/>
                </a:lnTo>
                <a:lnTo>
                  <a:pt x="6739466" y="1285875"/>
                </a:lnTo>
                <a:lnTo>
                  <a:pt x="6731000" y="1285875"/>
                </a:lnTo>
                <a:lnTo>
                  <a:pt x="6722533" y="1282303"/>
                </a:lnTo>
                <a:lnTo>
                  <a:pt x="6722533" y="1278731"/>
                </a:lnTo>
                <a:lnTo>
                  <a:pt x="6731000" y="1275159"/>
                </a:lnTo>
                <a:lnTo>
                  <a:pt x="6714066" y="1275159"/>
                </a:lnTo>
                <a:lnTo>
                  <a:pt x="6714066" y="1278731"/>
                </a:lnTo>
                <a:lnTo>
                  <a:pt x="6705600" y="1282303"/>
                </a:lnTo>
                <a:lnTo>
                  <a:pt x="6671733" y="1282303"/>
                </a:lnTo>
                <a:lnTo>
                  <a:pt x="6663266" y="1278731"/>
                </a:lnTo>
                <a:lnTo>
                  <a:pt x="6654800" y="1282303"/>
                </a:lnTo>
                <a:lnTo>
                  <a:pt x="6646333" y="1278731"/>
                </a:lnTo>
                <a:lnTo>
                  <a:pt x="6536266" y="1278731"/>
                </a:lnTo>
                <a:lnTo>
                  <a:pt x="6527800" y="1275159"/>
                </a:lnTo>
                <a:lnTo>
                  <a:pt x="6519333" y="1278731"/>
                </a:lnTo>
                <a:lnTo>
                  <a:pt x="6510866" y="1275159"/>
                </a:lnTo>
                <a:lnTo>
                  <a:pt x="6477000" y="1275159"/>
                </a:lnTo>
                <a:lnTo>
                  <a:pt x="6468533" y="1278731"/>
                </a:lnTo>
                <a:lnTo>
                  <a:pt x="6375399" y="1278731"/>
                </a:lnTo>
                <a:lnTo>
                  <a:pt x="6366933" y="1275159"/>
                </a:lnTo>
                <a:lnTo>
                  <a:pt x="6282266" y="1275159"/>
                </a:lnTo>
                <a:lnTo>
                  <a:pt x="6273800" y="1271587"/>
                </a:lnTo>
                <a:lnTo>
                  <a:pt x="6256866" y="1278731"/>
                </a:lnTo>
                <a:lnTo>
                  <a:pt x="6223000" y="1278731"/>
                </a:lnTo>
                <a:lnTo>
                  <a:pt x="6214533" y="1275159"/>
                </a:lnTo>
                <a:lnTo>
                  <a:pt x="6197600" y="1275159"/>
                </a:lnTo>
                <a:lnTo>
                  <a:pt x="6189133" y="1271587"/>
                </a:lnTo>
                <a:lnTo>
                  <a:pt x="6172200" y="1271587"/>
                </a:lnTo>
                <a:lnTo>
                  <a:pt x="6163733" y="1275159"/>
                </a:lnTo>
                <a:lnTo>
                  <a:pt x="6155266" y="1275159"/>
                </a:lnTo>
                <a:lnTo>
                  <a:pt x="6146800" y="1271587"/>
                </a:lnTo>
                <a:lnTo>
                  <a:pt x="6138333" y="1275159"/>
                </a:lnTo>
                <a:lnTo>
                  <a:pt x="6087533" y="1275159"/>
                </a:lnTo>
                <a:lnTo>
                  <a:pt x="6079066" y="1271587"/>
                </a:lnTo>
                <a:lnTo>
                  <a:pt x="6070600" y="1275159"/>
                </a:lnTo>
                <a:close/>
              </a:path>
            </a:pathLst>
          </a:custGeom>
          <a:solidFill>
            <a:srgbClr val="A57E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Freeform 45"/>
          <p:cNvSpPr/>
          <p:nvPr/>
        </p:nvSpPr>
        <p:spPr>
          <a:xfrm>
            <a:off x="0" y="0"/>
            <a:ext cx="8407400" cy="1707356"/>
          </a:xfrm>
          <a:custGeom>
            <a:avLst/>
            <a:gdLst/>
            <a:ahLst/>
            <a:cxnLst/>
            <a:rect l="l" t="t" r="r" b="b"/>
            <a:pathLst>
              <a:path w="8407400" h="1707356">
                <a:moveTo>
                  <a:pt x="0" y="0"/>
                </a:moveTo>
                <a:moveTo>
                  <a:pt x="7653866" y="1400175"/>
                </a:moveTo>
                <a:lnTo>
                  <a:pt x="7645400" y="1403746"/>
                </a:lnTo>
                <a:lnTo>
                  <a:pt x="7636933" y="1403746"/>
                </a:lnTo>
                <a:lnTo>
                  <a:pt x="7636933" y="1407318"/>
                </a:lnTo>
                <a:lnTo>
                  <a:pt x="7611533" y="1418034"/>
                </a:lnTo>
                <a:lnTo>
                  <a:pt x="7594600" y="1418034"/>
                </a:lnTo>
                <a:lnTo>
                  <a:pt x="7594600" y="1421606"/>
                </a:lnTo>
                <a:lnTo>
                  <a:pt x="7586133" y="1425178"/>
                </a:lnTo>
                <a:lnTo>
                  <a:pt x="7577666" y="1425178"/>
                </a:lnTo>
                <a:lnTo>
                  <a:pt x="7577666" y="1428750"/>
                </a:lnTo>
                <a:lnTo>
                  <a:pt x="7586133" y="1428750"/>
                </a:lnTo>
                <a:lnTo>
                  <a:pt x="7594600" y="1432321"/>
                </a:lnTo>
                <a:lnTo>
                  <a:pt x="7586133" y="1435893"/>
                </a:lnTo>
                <a:lnTo>
                  <a:pt x="7594600" y="1439465"/>
                </a:lnTo>
                <a:lnTo>
                  <a:pt x="7560733" y="1453753"/>
                </a:lnTo>
                <a:lnTo>
                  <a:pt x="7586133" y="1464468"/>
                </a:lnTo>
                <a:lnTo>
                  <a:pt x="7569199" y="1471612"/>
                </a:lnTo>
                <a:lnTo>
                  <a:pt x="7569199" y="1475184"/>
                </a:lnTo>
                <a:lnTo>
                  <a:pt x="7560733" y="1478756"/>
                </a:lnTo>
                <a:lnTo>
                  <a:pt x="7543800" y="1478756"/>
                </a:lnTo>
                <a:lnTo>
                  <a:pt x="7535333" y="1482328"/>
                </a:lnTo>
                <a:lnTo>
                  <a:pt x="7526866" y="1478756"/>
                </a:lnTo>
                <a:lnTo>
                  <a:pt x="7518399" y="1482328"/>
                </a:lnTo>
                <a:lnTo>
                  <a:pt x="7509933" y="1482328"/>
                </a:lnTo>
                <a:lnTo>
                  <a:pt x="7484533" y="1493043"/>
                </a:lnTo>
                <a:lnTo>
                  <a:pt x="7476066" y="1493043"/>
                </a:lnTo>
                <a:lnTo>
                  <a:pt x="7459133" y="1500187"/>
                </a:lnTo>
                <a:lnTo>
                  <a:pt x="7450666" y="1500187"/>
                </a:lnTo>
                <a:lnTo>
                  <a:pt x="7459133" y="1503759"/>
                </a:lnTo>
                <a:lnTo>
                  <a:pt x="7467599" y="1500187"/>
                </a:lnTo>
                <a:lnTo>
                  <a:pt x="7476066" y="1500187"/>
                </a:lnTo>
                <a:lnTo>
                  <a:pt x="7484533" y="1503759"/>
                </a:lnTo>
                <a:lnTo>
                  <a:pt x="7518399" y="1503759"/>
                </a:lnTo>
                <a:lnTo>
                  <a:pt x="7526866" y="1507331"/>
                </a:lnTo>
                <a:lnTo>
                  <a:pt x="7493000" y="1521618"/>
                </a:lnTo>
                <a:lnTo>
                  <a:pt x="7476066" y="1521618"/>
                </a:lnTo>
                <a:lnTo>
                  <a:pt x="7484533" y="1525190"/>
                </a:lnTo>
                <a:lnTo>
                  <a:pt x="7476066" y="1528762"/>
                </a:lnTo>
                <a:lnTo>
                  <a:pt x="7467599" y="1528762"/>
                </a:lnTo>
                <a:lnTo>
                  <a:pt x="7467599" y="1532334"/>
                </a:lnTo>
                <a:lnTo>
                  <a:pt x="7459133" y="1535906"/>
                </a:lnTo>
                <a:lnTo>
                  <a:pt x="7450666" y="1535906"/>
                </a:lnTo>
                <a:lnTo>
                  <a:pt x="7442200" y="1532334"/>
                </a:lnTo>
                <a:lnTo>
                  <a:pt x="7433733" y="1532334"/>
                </a:lnTo>
                <a:lnTo>
                  <a:pt x="7416800" y="1539478"/>
                </a:lnTo>
                <a:lnTo>
                  <a:pt x="7408333" y="1535906"/>
                </a:lnTo>
                <a:lnTo>
                  <a:pt x="7408333" y="1539478"/>
                </a:lnTo>
                <a:lnTo>
                  <a:pt x="7416800" y="1543050"/>
                </a:lnTo>
                <a:lnTo>
                  <a:pt x="7416800" y="1546621"/>
                </a:lnTo>
                <a:lnTo>
                  <a:pt x="7408333" y="1550193"/>
                </a:lnTo>
                <a:lnTo>
                  <a:pt x="7408333" y="1553765"/>
                </a:lnTo>
                <a:lnTo>
                  <a:pt x="7399866" y="1557337"/>
                </a:lnTo>
                <a:lnTo>
                  <a:pt x="7382933" y="1557337"/>
                </a:lnTo>
                <a:lnTo>
                  <a:pt x="7382933" y="1560909"/>
                </a:lnTo>
                <a:lnTo>
                  <a:pt x="7374466" y="1564481"/>
                </a:lnTo>
                <a:lnTo>
                  <a:pt x="7366000" y="1564481"/>
                </a:lnTo>
                <a:lnTo>
                  <a:pt x="7374466" y="1568053"/>
                </a:lnTo>
                <a:lnTo>
                  <a:pt x="7382933" y="1568053"/>
                </a:lnTo>
                <a:lnTo>
                  <a:pt x="7391400" y="1571625"/>
                </a:lnTo>
                <a:lnTo>
                  <a:pt x="7357533" y="1585912"/>
                </a:lnTo>
                <a:lnTo>
                  <a:pt x="7349066" y="1585912"/>
                </a:lnTo>
                <a:lnTo>
                  <a:pt x="7349066" y="1589484"/>
                </a:lnTo>
                <a:lnTo>
                  <a:pt x="7357533" y="1593056"/>
                </a:lnTo>
                <a:lnTo>
                  <a:pt x="7349066" y="1596628"/>
                </a:lnTo>
                <a:lnTo>
                  <a:pt x="7315200" y="1596628"/>
                </a:lnTo>
                <a:lnTo>
                  <a:pt x="7298266" y="1603771"/>
                </a:lnTo>
                <a:lnTo>
                  <a:pt x="7281333" y="1603771"/>
                </a:lnTo>
                <a:lnTo>
                  <a:pt x="7272866" y="1607343"/>
                </a:lnTo>
                <a:lnTo>
                  <a:pt x="7272866" y="1610915"/>
                </a:lnTo>
                <a:lnTo>
                  <a:pt x="7281333" y="1614487"/>
                </a:lnTo>
                <a:lnTo>
                  <a:pt x="7281333" y="1618059"/>
                </a:lnTo>
                <a:lnTo>
                  <a:pt x="7289800" y="1621631"/>
                </a:lnTo>
                <a:lnTo>
                  <a:pt x="7281333" y="1625203"/>
                </a:lnTo>
                <a:lnTo>
                  <a:pt x="7272866" y="1625203"/>
                </a:lnTo>
                <a:lnTo>
                  <a:pt x="7264399" y="1628775"/>
                </a:lnTo>
                <a:lnTo>
                  <a:pt x="7264399" y="1635918"/>
                </a:lnTo>
                <a:lnTo>
                  <a:pt x="7255933" y="1639490"/>
                </a:lnTo>
                <a:lnTo>
                  <a:pt x="7247466" y="1639490"/>
                </a:lnTo>
                <a:lnTo>
                  <a:pt x="7238999" y="1643062"/>
                </a:lnTo>
                <a:lnTo>
                  <a:pt x="7222066" y="1643062"/>
                </a:lnTo>
                <a:lnTo>
                  <a:pt x="7213600" y="1646634"/>
                </a:lnTo>
                <a:lnTo>
                  <a:pt x="7162800" y="1646634"/>
                </a:lnTo>
                <a:lnTo>
                  <a:pt x="7154333" y="1650206"/>
                </a:lnTo>
                <a:lnTo>
                  <a:pt x="7112000" y="1650206"/>
                </a:lnTo>
                <a:lnTo>
                  <a:pt x="7272866" y="1650206"/>
                </a:lnTo>
                <a:lnTo>
                  <a:pt x="7281333" y="1653778"/>
                </a:lnTo>
                <a:lnTo>
                  <a:pt x="7366000" y="1653778"/>
                </a:lnTo>
                <a:lnTo>
                  <a:pt x="7374466" y="1657350"/>
                </a:lnTo>
                <a:lnTo>
                  <a:pt x="7459133" y="1657350"/>
                </a:lnTo>
                <a:lnTo>
                  <a:pt x="7467599" y="1660921"/>
                </a:lnTo>
                <a:lnTo>
                  <a:pt x="7543800" y="1660921"/>
                </a:lnTo>
                <a:lnTo>
                  <a:pt x="7552266" y="1664493"/>
                </a:lnTo>
                <a:lnTo>
                  <a:pt x="7611533" y="1664493"/>
                </a:lnTo>
                <a:lnTo>
                  <a:pt x="7620000" y="1668065"/>
                </a:lnTo>
                <a:lnTo>
                  <a:pt x="7662333" y="1668065"/>
                </a:lnTo>
                <a:lnTo>
                  <a:pt x="7670800" y="1671637"/>
                </a:lnTo>
                <a:lnTo>
                  <a:pt x="7696199" y="1671637"/>
                </a:lnTo>
                <a:lnTo>
                  <a:pt x="7704666" y="1675209"/>
                </a:lnTo>
                <a:lnTo>
                  <a:pt x="7730066" y="1675209"/>
                </a:lnTo>
                <a:lnTo>
                  <a:pt x="7738533" y="1678781"/>
                </a:lnTo>
                <a:lnTo>
                  <a:pt x="7772400" y="1678781"/>
                </a:lnTo>
                <a:lnTo>
                  <a:pt x="7780866" y="1682353"/>
                </a:lnTo>
                <a:lnTo>
                  <a:pt x="7874000" y="1682353"/>
                </a:lnTo>
                <a:lnTo>
                  <a:pt x="7882466" y="1685925"/>
                </a:lnTo>
                <a:lnTo>
                  <a:pt x="7916333" y="1685925"/>
                </a:lnTo>
                <a:lnTo>
                  <a:pt x="7924800" y="1689496"/>
                </a:lnTo>
                <a:lnTo>
                  <a:pt x="7950200" y="1689496"/>
                </a:lnTo>
                <a:lnTo>
                  <a:pt x="7958666" y="1693068"/>
                </a:lnTo>
                <a:lnTo>
                  <a:pt x="8001000" y="1693068"/>
                </a:lnTo>
                <a:lnTo>
                  <a:pt x="8009466" y="1696640"/>
                </a:lnTo>
                <a:lnTo>
                  <a:pt x="8051800" y="1696640"/>
                </a:lnTo>
                <a:lnTo>
                  <a:pt x="8060266" y="1700212"/>
                </a:lnTo>
                <a:lnTo>
                  <a:pt x="8094133" y="1700212"/>
                </a:lnTo>
                <a:lnTo>
                  <a:pt x="8102600" y="1703784"/>
                </a:lnTo>
                <a:lnTo>
                  <a:pt x="8128000" y="1703784"/>
                </a:lnTo>
                <a:lnTo>
                  <a:pt x="8136466" y="1707356"/>
                </a:lnTo>
                <a:lnTo>
                  <a:pt x="8187266" y="1707356"/>
                </a:lnTo>
                <a:lnTo>
                  <a:pt x="8195733" y="1703784"/>
                </a:lnTo>
                <a:lnTo>
                  <a:pt x="8187266" y="1700212"/>
                </a:lnTo>
                <a:lnTo>
                  <a:pt x="8195733" y="1696640"/>
                </a:lnTo>
                <a:lnTo>
                  <a:pt x="8221133" y="1696640"/>
                </a:lnTo>
                <a:lnTo>
                  <a:pt x="8229600" y="1693068"/>
                </a:lnTo>
                <a:lnTo>
                  <a:pt x="8246533" y="1693068"/>
                </a:lnTo>
                <a:lnTo>
                  <a:pt x="8246533" y="1689496"/>
                </a:lnTo>
                <a:lnTo>
                  <a:pt x="8238066" y="1689496"/>
                </a:lnTo>
                <a:lnTo>
                  <a:pt x="8229600" y="1685925"/>
                </a:lnTo>
                <a:lnTo>
                  <a:pt x="8238066" y="1682353"/>
                </a:lnTo>
                <a:lnTo>
                  <a:pt x="8255000" y="1682353"/>
                </a:lnTo>
                <a:lnTo>
                  <a:pt x="8255000" y="1678781"/>
                </a:lnTo>
                <a:lnTo>
                  <a:pt x="8280400" y="1668065"/>
                </a:lnTo>
                <a:lnTo>
                  <a:pt x="8280400" y="1660921"/>
                </a:lnTo>
                <a:lnTo>
                  <a:pt x="8297333" y="1653778"/>
                </a:lnTo>
                <a:lnTo>
                  <a:pt x="8297333" y="1646634"/>
                </a:lnTo>
                <a:lnTo>
                  <a:pt x="8288866" y="1643062"/>
                </a:lnTo>
                <a:lnTo>
                  <a:pt x="8297333" y="1639490"/>
                </a:lnTo>
                <a:lnTo>
                  <a:pt x="8297333" y="1635918"/>
                </a:lnTo>
                <a:lnTo>
                  <a:pt x="8280400" y="1635918"/>
                </a:lnTo>
                <a:lnTo>
                  <a:pt x="8271933" y="1632346"/>
                </a:lnTo>
                <a:lnTo>
                  <a:pt x="8263466" y="1632346"/>
                </a:lnTo>
                <a:lnTo>
                  <a:pt x="8255000" y="1628775"/>
                </a:lnTo>
                <a:lnTo>
                  <a:pt x="8255000" y="1625203"/>
                </a:lnTo>
                <a:lnTo>
                  <a:pt x="8246533" y="1621631"/>
                </a:lnTo>
                <a:lnTo>
                  <a:pt x="8263466" y="1614487"/>
                </a:lnTo>
                <a:lnTo>
                  <a:pt x="8288866" y="1614487"/>
                </a:lnTo>
                <a:lnTo>
                  <a:pt x="8297333" y="1610915"/>
                </a:lnTo>
                <a:lnTo>
                  <a:pt x="8322733" y="1610915"/>
                </a:lnTo>
                <a:lnTo>
                  <a:pt x="8339666" y="1603771"/>
                </a:lnTo>
                <a:lnTo>
                  <a:pt x="8356600" y="1603771"/>
                </a:lnTo>
                <a:lnTo>
                  <a:pt x="8339666" y="1596628"/>
                </a:lnTo>
                <a:lnTo>
                  <a:pt x="8339666" y="1593056"/>
                </a:lnTo>
                <a:lnTo>
                  <a:pt x="8365066" y="1582340"/>
                </a:lnTo>
                <a:lnTo>
                  <a:pt x="8373533" y="1582340"/>
                </a:lnTo>
                <a:lnTo>
                  <a:pt x="8373533" y="1575196"/>
                </a:lnTo>
                <a:lnTo>
                  <a:pt x="8356600" y="1575196"/>
                </a:lnTo>
                <a:lnTo>
                  <a:pt x="8339666" y="1568053"/>
                </a:lnTo>
                <a:lnTo>
                  <a:pt x="8348133" y="1564481"/>
                </a:lnTo>
                <a:lnTo>
                  <a:pt x="8373533" y="1564481"/>
                </a:lnTo>
                <a:lnTo>
                  <a:pt x="8365066" y="1560909"/>
                </a:lnTo>
                <a:lnTo>
                  <a:pt x="8356600" y="1560909"/>
                </a:lnTo>
                <a:lnTo>
                  <a:pt x="8348133" y="1557337"/>
                </a:lnTo>
                <a:lnTo>
                  <a:pt x="8356600" y="1553765"/>
                </a:lnTo>
                <a:lnTo>
                  <a:pt x="8356600" y="1550193"/>
                </a:lnTo>
                <a:lnTo>
                  <a:pt x="8365066" y="1546621"/>
                </a:lnTo>
                <a:lnTo>
                  <a:pt x="8365066" y="1543050"/>
                </a:lnTo>
                <a:lnTo>
                  <a:pt x="8339666" y="1543050"/>
                </a:lnTo>
                <a:lnTo>
                  <a:pt x="8331200" y="1539478"/>
                </a:lnTo>
                <a:lnTo>
                  <a:pt x="8331200" y="1535906"/>
                </a:lnTo>
                <a:lnTo>
                  <a:pt x="8339666" y="1532334"/>
                </a:lnTo>
                <a:lnTo>
                  <a:pt x="8339666" y="1528762"/>
                </a:lnTo>
                <a:lnTo>
                  <a:pt x="8331200" y="1532334"/>
                </a:lnTo>
                <a:lnTo>
                  <a:pt x="8314266" y="1532334"/>
                </a:lnTo>
                <a:lnTo>
                  <a:pt x="8305800" y="1528762"/>
                </a:lnTo>
                <a:lnTo>
                  <a:pt x="8297333" y="1528762"/>
                </a:lnTo>
                <a:lnTo>
                  <a:pt x="8288866" y="1525190"/>
                </a:lnTo>
                <a:lnTo>
                  <a:pt x="8288866" y="1521618"/>
                </a:lnTo>
                <a:lnTo>
                  <a:pt x="8263466" y="1521618"/>
                </a:lnTo>
                <a:lnTo>
                  <a:pt x="8255000" y="1525190"/>
                </a:lnTo>
                <a:lnTo>
                  <a:pt x="8246533" y="1521618"/>
                </a:lnTo>
                <a:lnTo>
                  <a:pt x="8246533" y="1518046"/>
                </a:lnTo>
                <a:lnTo>
                  <a:pt x="8263466" y="1510903"/>
                </a:lnTo>
                <a:lnTo>
                  <a:pt x="8288866" y="1510903"/>
                </a:lnTo>
                <a:lnTo>
                  <a:pt x="8297333" y="1514475"/>
                </a:lnTo>
                <a:lnTo>
                  <a:pt x="8373533" y="1514475"/>
                </a:lnTo>
                <a:lnTo>
                  <a:pt x="8381999" y="1510903"/>
                </a:lnTo>
                <a:lnTo>
                  <a:pt x="8390466" y="1510903"/>
                </a:lnTo>
                <a:lnTo>
                  <a:pt x="8390466" y="1507331"/>
                </a:lnTo>
                <a:lnTo>
                  <a:pt x="8398933" y="1503759"/>
                </a:lnTo>
                <a:lnTo>
                  <a:pt x="8381999" y="1496615"/>
                </a:lnTo>
                <a:lnTo>
                  <a:pt x="8390466" y="1493043"/>
                </a:lnTo>
                <a:lnTo>
                  <a:pt x="8407400" y="1493043"/>
                </a:lnTo>
                <a:lnTo>
                  <a:pt x="8305800" y="1493043"/>
                </a:lnTo>
                <a:lnTo>
                  <a:pt x="8297333" y="1489471"/>
                </a:lnTo>
                <a:lnTo>
                  <a:pt x="8212666" y="1489471"/>
                </a:lnTo>
                <a:lnTo>
                  <a:pt x="8204200" y="1485900"/>
                </a:lnTo>
                <a:lnTo>
                  <a:pt x="8195733" y="1485900"/>
                </a:lnTo>
                <a:lnTo>
                  <a:pt x="8187266" y="1482328"/>
                </a:lnTo>
                <a:lnTo>
                  <a:pt x="8187266" y="1478756"/>
                </a:lnTo>
                <a:lnTo>
                  <a:pt x="8187266" y="1485900"/>
                </a:lnTo>
                <a:lnTo>
                  <a:pt x="8178800" y="1489471"/>
                </a:lnTo>
                <a:lnTo>
                  <a:pt x="8153400" y="1489471"/>
                </a:lnTo>
                <a:lnTo>
                  <a:pt x="8144933" y="1485900"/>
                </a:lnTo>
                <a:lnTo>
                  <a:pt x="8136466" y="1485900"/>
                </a:lnTo>
                <a:lnTo>
                  <a:pt x="8128000" y="1489471"/>
                </a:lnTo>
                <a:lnTo>
                  <a:pt x="8119533" y="1489471"/>
                </a:lnTo>
                <a:lnTo>
                  <a:pt x="8111066" y="1485900"/>
                </a:lnTo>
                <a:lnTo>
                  <a:pt x="8085666" y="1485900"/>
                </a:lnTo>
                <a:lnTo>
                  <a:pt x="8077199" y="1489471"/>
                </a:lnTo>
                <a:lnTo>
                  <a:pt x="8068733" y="1489471"/>
                </a:lnTo>
                <a:lnTo>
                  <a:pt x="8060266" y="1485900"/>
                </a:lnTo>
                <a:lnTo>
                  <a:pt x="8060266" y="1482328"/>
                </a:lnTo>
                <a:lnTo>
                  <a:pt x="8051800" y="1485900"/>
                </a:lnTo>
                <a:lnTo>
                  <a:pt x="8043333" y="1485900"/>
                </a:lnTo>
                <a:lnTo>
                  <a:pt x="8034866" y="1489471"/>
                </a:lnTo>
                <a:lnTo>
                  <a:pt x="8009466" y="1478756"/>
                </a:lnTo>
                <a:lnTo>
                  <a:pt x="8001000" y="1478756"/>
                </a:lnTo>
                <a:lnTo>
                  <a:pt x="7992533" y="1482328"/>
                </a:lnTo>
                <a:lnTo>
                  <a:pt x="7975599" y="1482328"/>
                </a:lnTo>
                <a:lnTo>
                  <a:pt x="7967133" y="1478756"/>
                </a:lnTo>
                <a:lnTo>
                  <a:pt x="7984066" y="1471612"/>
                </a:lnTo>
                <a:lnTo>
                  <a:pt x="7992533" y="1471612"/>
                </a:lnTo>
                <a:lnTo>
                  <a:pt x="8001000" y="1468040"/>
                </a:lnTo>
                <a:lnTo>
                  <a:pt x="8009466" y="1471612"/>
                </a:lnTo>
                <a:lnTo>
                  <a:pt x="8060266" y="1471612"/>
                </a:lnTo>
                <a:lnTo>
                  <a:pt x="8068733" y="1468040"/>
                </a:lnTo>
                <a:lnTo>
                  <a:pt x="8077199" y="1471612"/>
                </a:lnTo>
                <a:lnTo>
                  <a:pt x="8085666" y="1468040"/>
                </a:lnTo>
                <a:lnTo>
                  <a:pt x="8077199" y="1464468"/>
                </a:lnTo>
                <a:lnTo>
                  <a:pt x="8094133" y="1457325"/>
                </a:lnTo>
                <a:lnTo>
                  <a:pt x="8102600" y="1460896"/>
                </a:lnTo>
                <a:lnTo>
                  <a:pt x="8119533" y="1460896"/>
                </a:lnTo>
                <a:lnTo>
                  <a:pt x="8128000" y="1464468"/>
                </a:lnTo>
                <a:lnTo>
                  <a:pt x="8136466" y="1464468"/>
                </a:lnTo>
                <a:lnTo>
                  <a:pt x="8136466" y="1460896"/>
                </a:lnTo>
                <a:lnTo>
                  <a:pt x="8144933" y="1457325"/>
                </a:lnTo>
                <a:lnTo>
                  <a:pt x="8161866" y="1464468"/>
                </a:lnTo>
                <a:lnTo>
                  <a:pt x="8161866" y="1468040"/>
                </a:lnTo>
                <a:lnTo>
                  <a:pt x="8178800" y="1460896"/>
                </a:lnTo>
                <a:lnTo>
                  <a:pt x="8178800" y="1457325"/>
                </a:lnTo>
                <a:lnTo>
                  <a:pt x="8187266" y="1453753"/>
                </a:lnTo>
                <a:lnTo>
                  <a:pt x="8238066" y="1453753"/>
                </a:lnTo>
                <a:lnTo>
                  <a:pt x="8238066" y="1450181"/>
                </a:lnTo>
                <a:lnTo>
                  <a:pt x="8221133" y="1443037"/>
                </a:lnTo>
                <a:lnTo>
                  <a:pt x="8238066" y="1435893"/>
                </a:lnTo>
                <a:lnTo>
                  <a:pt x="8238066" y="1432321"/>
                </a:lnTo>
                <a:lnTo>
                  <a:pt x="8229600" y="1428750"/>
                </a:lnTo>
                <a:lnTo>
                  <a:pt x="8229600" y="1421606"/>
                </a:lnTo>
                <a:lnTo>
                  <a:pt x="8221133" y="1425178"/>
                </a:lnTo>
                <a:lnTo>
                  <a:pt x="8212666" y="1425178"/>
                </a:lnTo>
                <a:lnTo>
                  <a:pt x="8212666" y="1432321"/>
                </a:lnTo>
                <a:lnTo>
                  <a:pt x="8204200" y="1435893"/>
                </a:lnTo>
                <a:lnTo>
                  <a:pt x="8077199" y="1435893"/>
                </a:lnTo>
                <a:lnTo>
                  <a:pt x="8068733" y="1432321"/>
                </a:lnTo>
                <a:lnTo>
                  <a:pt x="8043333" y="1432321"/>
                </a:lnTo>
                <a:lnTo>
                  <a:pt x="8034866" y="1435893"/>
                </a:lnTo>
                <a:lnTo>
                  <a:pt x="8017933" y="1435893"/>
                </a:lnTo>
                <a:lnTo>
                  <a:pt x="8001000" y="1428750"/>
                </a:lnTo>
                <a:lnTo>
                  <a:pt x="8001000" y="1425178"/>
                </a:lnTo>
                <a:lnTo>
                  <a:pt x="8009466" y="1421606"/>
                </a:lnTo>
                <a:lnTo>
                  <a:pt x="7984066" y="1421606"/>
                </a:lnTo>
                <a:lnTo>
                  <a:pt x="7975599" y="1425178"/>
                </a:lnTo>
                <a:lnTo>
                  <a:pt x="7967133" y="1421606"/>
                </a:lnTo>
                <a:lnTo>
                  <a:pt x="7916333" y="1421606"/>
                </a:lnTo>
                <a:lnTo>
                  <a:pt x="7907866" y="1418034"/>
                </a:lnTo>
                <a:lnTo>
                  <a:pt x="7899400" y="1421606"/>
                </a:lnTo>
                <a:lnTo>
                  <a:pt x="7890933" y="1421606"/>
                </a:lnTo>
                <a:lnTo>
                  <a:pt x="7882466" y="1418034"/>
                </a:lnTo>
                <a:lnTo>
                  <a:pt x="7857066" y="1418034"/>
                </a:lnTo>
                <a:lnTo>
                  <a:pt x="7848599" y="1414462"/>
                </a:lnTo>
                <a:lnTo>
                  <a:pt x="7840133" y="1414462"/>
                </a:lnTo>
                <a:lnTo>
                  <a:pt x="7831666" y="1418034"/>
                </a:lnTo>
                <a:lnTo>
                  <a:pt x="7806266" y="1418034"/>
                </a:lnTo>
                <a:lnTo>
                  <a:pt x="7789333" y="1410890"/>
                </a:lnTo>
                <a:lnTo>
                  <a:pt x="7772400" y="1418034"/>
                </a:lnTo>
                <a:lnTo>
                  <a:pt x="7755466" y="1418034"/>
                </a:lnTo>
                <a:lnTo>
                  <a:pt x="7738533" y="1410890"/>
                </a:lnTo>
                <a:lnTo>
                  <a:pt x="7730066" y="1414462"/>
                </a:lnTo>
                <a:lnTo>
                  <a:pt x="7721600" y="1414462"/>
                </a:lnTo>
                <a:lnTo>
                  <a:pt x="7713133" y="1410890"/>
                </a:lnTo>
                <a:lnTo>
                  <a:pt x="7713133" y="1407318"/>
                </a:lnTo>
                <a:lnTo>
                  <a:pt x="7704666" y="1407318"/>
                </a:lnTo>
                <a:lnTo>
                  <a:pt x="7696199" y="1410890"/>
                </a:lnTo>
                <a:lnTo>
                  <a:pt x="7687733" y="1407318"/>
                </a:lnTo>
                <a:lnTo>
                  <a:pt x="7679266" y="1407318"/>
                </a:lnTo>
                <a:lnTo>
                  <a:pt x="7670800" y="1403746"/>
                </a:lnTo>
                <a:lnTo>
                  <a:pt x="7670800" y="1400175"/>
                </a:lnTo>
                <a:close/>
              </a:path>
            </a:pathLst>
          </a:custGeom>
          <a:solidFill>
            <a:srgbClr val="A47C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Freeform 46"/>
          <p:cNvSpPr/>
          <p:nvPr/>
        </p:nvSpPr>
        <p:spPr>
          <a:xfrm>
            <a:off x="0" y="0"/>
            <a:ext cx="9135533" cy="1900237"/>
          </a:xfrm>
          <a:custGeom>
            <a:avLst/>
            <a:gdLst/>
            <a:ahLst/>
            <a:cxnLst/>
            <a:rect l="l" t="t" r="r" b="b"/>
            <a:pathLst>
              <a:path w="9135533" h="1900237">
                <a:moveTo>
                  <a:pt x="0" y="0"/>
                </a:moveTo>
                <a:moveTo>
                  <a:pt x="8559800" y="1539478"/>
                </a:moveTo>
                <a:lnTo>
                  <a:pt x="8542866" y="1546621"/>
                </a:lnTo>
                <a:lnTo>
                  <a:pt x="8492066" y="1546621"/>
                </a:lnTo>
                <a:lnTo>
                  <a:pt x="8483600" y="1543050"/>
                </a:lnTo>
                <a:lnTo>
                  <a:pt x="8475133" y="1546621"/>
                </a:lnTo>
                <a:lnTo>
                  <a:pt x="8373533" y="1546621"/>
                </a:lnTo>
                <a:lnTo>
                  <a:pt x="8365066" y="1550193"/>
                </a:lnTo>
                <a:lnTo>
                  <a:pt x="8365066" y="1553765"/>
                </a:lnTo>
                <a:lnTo>
                  <a:pt x="8356600" y="1557337"/>
                </a:lnTo>
                <a:lnTo>
                  <a:pt x="8365066" y="1557337"/>
                </a:lnTo>
                <a:lnTo>
                  <a:pt x="8381999" y="1564481"/>
                </a:lnTo>
                <a:lnTo>
                  <a:pt x="8373533" y="1568053"/>
                </a:lnTo>
                <a:lnTo>
                  <a:pt x="8348133" y="1568053"/>
                </a:lnTo>
                <a:lnTo>
                  <a:pt x="8356600" y="1571625"/>
                </a:lnTo>
                <a:lnTo>
                  <a:pt x="8373533" y="1571625"/>
                </a:lnTo>
                <a:lnTo>
                  <a:pt x="8381999" y="1575196"/>
                </a:lnTo>
                <a:lnTo>
                  <a:pt x="8381999" y="1582340"/>
                </a:lnTo>
                <a:lnTo>
                  <a:pt x="8373533" y="1585912"/>
                </a:lnTo>
                <a:lnTo>
                  <a:pt x="8365066" y="1585912"/>
                </a:lnTo>
                <a:lnTo>
                  <a:pt x="8348133" y="1593056"/>
                </a:lnTo>
                <a:lnTo>
                  <a:pt x="8348133" y="1596628"/>
                </a:lnTo>
                <a:lnTo>
                  <a:pt x="8365066" y="1603771"/>
                </a:lnTo>
                <a:lnTo>
                  <a:pt x="8356600" y="1607343"/>
                </a:lnTo>
                <a:lnTo>
                  <a:pt x="8339666" y="1607343"/>
                </a:lnTo>
                <a:lnTo>
                  <a:pt x="8322733" y="1614487"/>
                </a:lnTo>
                <a:lnTo>
                  <a:pt x="8297333" y="1614487"/>
                </a:lnTo>
                <a:lnTo>
                  <a:pt x="8288866" y="1618059"/>
                </a:lnTo>
                <a:lnTo>
                  <a:pt x="8263466" y="1618059"/>
                </a:lnTo>
                <a:lnTo>
                  <a:pt x="8255000" y="1621631"/>
                </a:lnTo>
                <a:lnTo>
                  <a:pt x="8263466" y="1625203"/>
                </a:lnTo>
                <a:lnTo>
                  <a:pt x="8263466" y="1628775"/>
                </a:lnTo>
                <a:lnTo>
                  <a:pt x="8271933" y="1628775"/>
                </a:lnTo>
                <a:lnTo>
                  <a:pt x="8280400" y="1632346"/>
                </a:lnTo>
                <a:lnTo>
                  <a:pt x="8297333" y="1632346"/>
                </a:lnTo>
                <a:lnTo>
                  <a:pt x="8305800" y="1635918"/>
                </a:lnTo>
                <a:lnTo>
                  <a:pt x="8305800" y="1639490"/>
                </a:lnTo>
                <a:lnTo>
                  <a:pt x="8297333" y="1643062"/>
                </a:lnTo>
                <a:lnTo>
                  <a:pt x="8305800" y="1646634"/>
                </a:lnTo>
                <a:lnTo>
                  <a:pt x="8305800" y="1653778"/>
                </a:lnTo>
                <a:lnTo>
                  <a:pt x="8288866" y="1660921"/>
                </a:lnTo>
                <a:lnTo>
                  <a:pt x="8288866" y="1668065"/>
                </a:lnTo>
                <a:lnTo>
                  <a:pt x="8263466" y="1678781"/>
                </a:lnTo>
                <a:lnTo>
                  <a:pt x="8263466" y="1682353"/>
                </a:lnTo>
                <a:lnTo>
                  <a:pt x="8255000" y="1685925"/>
                </a:lnTo>
                <a:lnTo>
                  <a:pt x="8238066" y="1685925"/>
                </a:lnTo>
                <a:lnTo>
                  <a:pt x="8246533" y="1685925"/>
                </a:lnTo>
                <a:lnTo>
                  <a:pt x="8255000" y="1689496"/>
                </a:lnTo>
                <a:lnTo>
                  <a:pt x="8255000" y="1693068"/>
                </a:lnTo>
                <a:lnTo>
                  <a:pt x="8246533" y="1696640"/>
                </a:lnTo>
                <a:lnTo>
                  <a:pt x="8229600" y="1696640"/>
                </a:lnTo>
                <a:lnTo>
                  <a:pt x="8221133" y="1700212"/>
                </a:lnTo>
                <a:lnTo>
                  <a:pt x="8195733" y="1700212"/>
                </a:lnTo>
                <a:lnTo>
                  <a:pt x="8204200" y="1703784"/>
                </a:lnTo>
                <a:lnTo>
                  <a:pt x="8187266" y="1710928"/>
                </a:lnTo>
                <a:lnTo>
                  <a:pt x="8136466" y="1710928"/>
                </a:lnTo>
                <a:lnTo>
                  <a:pt x="8128000" y="1707356"/>
                </a:lnTo>
                <a:lnTo>
                  <a:pt x="8102600" y="1707356"/>
                </a:lnTo>
                <a:lnTo>
                  <a:pt x="8094133" y="1703784"/>
                </a:lnTo>
                <a:lnTo>
                  <a:pt x="8060266" y="1703784"/>
                </a:lnTo>
                <a:lnTo>
                  <a:pt x="8051800" y="1700212"/>
                </a:lnTo>
                <a:lnTo>
                  <a:pt x="8009466" y="1700212"/>
                </a:lnTo>
                <a:lnTo>
                  <a:pt x="8001000" y="1696640"/>
                </a:lnTo>
                <a:lnTo>
                  <a:pt x="7958666" y="1696640"/>
                </a:lnTo>
                <a:lnTo>
                  <a:pt x="7950200" y="1693068"/>
                </a:lnTo>
                <a:lnTo>
                  <a:pt x="7924800" y="1693068"/>
                </a:lnTo>
                <a:lnTo>
                  <a:pt x="7916333" y="1689496"/>
                </a:lnTo>
                <a:lnTo>
                  <a:pt x="7882466" y="1689496"/>
                </a:lnTo>
                <a:lnTo>
                  <a:pt x="7874000" y="1685925"/>
                </a:lnTo>
                <a:lnTo>
                  <a:pt x="7831666" y="1685925"/>
                </a:lnTo>
                <a:lnTo>
                  <a:pt x="7865533" y="1685925"/>
                </a:lnTo>
                <a:lnTo>
                  <a:pt x="7874000" y="1689496"/>
                </a:lnTo>
                <a:lnTo>
                  <a:pt x="7907866" y="1689496"/>
                </a:lnTo>
                <a:lnTo>
                  <a:pt x="7916333" y="1693068"/>
                </a:lnTo>
                <a:lnTo>
                  <a:pt x="7941733" y="1693068"/>
                </a:lnTo>
                <a:lnTo>
                  <a:pt x="7950200" y="1696640"/>
                </a:lnTo>
                <a:lnTo>
                  <a:pt x="7992533" y="1696640"/>
                </a:lnTo>
                <a:lnTo>
                  <a:pt x="8001000" y="1700212"/>
                </a:lnTo>
                <a:lnTo>
                  <a:pt x="8026400" y="1700212"/>
                </a:lnTo>
                <a:lnTo>
                  <a:pt x="8034866" y="1703784"/>
                </a:lnTo>
                <a:lnTo>
                  <a:pt x="8077199" y="1703784"/>
                </a:lnTo>
                <a:lnTo>
                  <a:pt x="8085666" y="1707356"/>
                </a:lnTo>
                <a:lnTo>
                  <a:pt x="8111066" y="1707356"/>
                </a:lnTo>
                <a:lnTo>
                  <a:pt x="8119533" y="1710928"/>
                </a:lnTo>
                <a:lnTo>
                  <a:pt x="8161866" y="1710928"/>
                </a:lnTo>
                <a:lnTo>
                  <a:pt x="8170333" y="1714500"/>
                </a:lnTo>
                <a:lnTo>
                  <a:pt x="8204200" y="1714500"/>
                </a:lnTo>
                <a:lnTo>
                  <a:pt x="8212666" y="1718071"/>
                </a:lnTo>
                <a:lnTo>
                  <a:pt x="8263466" y="1718071"/>
                </a:lnTo>
                <a:lnTo>
                  <a:pt x="8271933" y="1721643"/>
                </a:lnTo>
                <a:lnTo>
                  <a:pt x="8314266" y="1721643"/>
                </a:lnTo>
                <a:lnTo>
                  <a:pt x="8322733" y="1725215"/>
                </a:lnTo>
                <a:lnTo>
                  <a:pt x="8322733" y="1732359"/>
                </a:lnTo>
                <a:lnTo>
                  <a:pt x="8331200" y="1735931"/>
                </a:lnTo>
                <a:lnTo>
                  <a:pt x="8331200" y="1743075"/>
                </a:lnTo>
                <a:lnTo>
                  <a:pt x="8339666" y="1746646"/>
                </a:lnTo>
                <a:lnTo>
                  <a:pt x="8339666" y="1768078"/>
                </a:lnTo>
                <a:lnTo>
                  <a:pt x="8348133" y="1771650"/>
                </a:lnTo>
                <a:lnTo>
                  <a:pt x="8348133" y="1782365"/>
                </a:lnTo>
                <a:lnTo>
                  <a:pt x="8356600" y="1785937"/>
                </a:lnTo>
                <a:lnTo>
                  <a:pt x="8356600" y="1803796"/>
                </a:lnTo>
                <a:lnTo>
                  <a:pt x="8373533" y="1810940"/>
                </a:lnTo>
                <a:lnTo>
                  <a:pt x="8365066" y="1814512"/>
                </a:lnTo>
                <a:lnTo>
                  <a:pt x="8365066" y="1828800"/>
                </a:lnTo>
                <a:lnTo>
                  <a:pt x="8373533" y="1832371"/>
                </a:lnTo>
                <a:lnTo>
                  <a:pt x="8373533" y="1846659"/>
                </a:lnTo>
                <a:lnTo>
                  <a:pt x="8381999" y="1850231"/>
                </a:lnTo>
                <a:lnTo>
                  <a:pt x="8381999" y="1853803"/>
                </a:lnTo>
                <a:lnTo>
                  <a:pt x="8390466" y="1857375"/>
                </a:lnTo>
                <a:lnTo>
                  <a:pt x="8390466" y="1885950"/>
                </a:lnTo>
                <a:lnTo>
                  <a:pt x="8398933" y="1889521"/>
                </a:lnTo>
                <a:lnTo>
                  <a:pt x="8398933" y="1900237"/>
                </a:lnTo>
                <a:lnTo>
                  <a:pt x="8415866" y="1900237"/>
                </a:lnTo>
                <a:lnTo>
                  <a:pt x="8432800" y="1893093"/>
                </a:lnTo>
                <a:lnTo>
                  <a:pt x="8441266" y="1896665"/>
                </a:lnTo>
                <a:lnTo>
                  <a:pt x="8466666" y="1896665"/>
                </a:lnTo>
                <a:lnTo>
                  <a:pt x="8475133" y="1900237"/>
                </a:lnTo>
                <a:lnTo>
                  <a:pt x="8483600" y="1896665"/>
                </a:lnTo>
                <a:lnTo>
                  <a:pt x="8466666" y="1889521"/>
                </a:lnTo>
                <a:lnTo>
                  <a:pt x="8483600" y="1882378"/>
                </a:lnTo>
                <a:lnTo>
                  <a:pt x="8492066" y="1885950"/>
                </a:lnTo>
                <a:lnTo>
                  <a:pt x="8517466" y="1885950"/>
                </a:lnTo>
                <a:lnTo>
                  <a:pt x="8525933" y="1882378"/>
                </a:lnTo>
                <a:lnTo>
                  <a:pt x="8559800" y="1882378"/>
                </a:lnTo>
                <a:lnTo>
                  <a:pt x="8568266" y="1885950"/>
                </a:lnTo>
                <a:lnTo>
                  <a:pt x="8585200" y="1885950"/>
                </a:lnTo>
                <a:lnTo>
                  <a:pt x="8593666" y="1882378"/>
                </a:lnTo>
                <a:lnTo>
                  <a:pt x="8644466" y="1882378"/>
                </a:lnTo>
                <a:lnTo>
                  <a:pt x="8652933" y="1878806"/>
                </a:lnTo>
                <a:lnTo>
                  <a:pt x="8661400" y="1882378"/>
                </a:lnTo>
                <a:lnTo>
                  <a:pt x="8661400" y="1889521"/>
                </a:lnTo>
                <a:lnTo>
                  <a:pt x="8669866" y="1885950"/>
                </a:lnTo>
                <a:lnTo>
                  <a:pt x="8669866" y="1878806"/>
                </a:lnTo>
                <a:lnTo>
                  <a:pt x="8678333" y="1875234"/>
                </a:lnTo>
                <a:lnTo>
                  <a:pt x="8686800" y="1878806"/>
                </a:lnTo>
                <a:lnTo>
                  <a:pt x="8703733" y="1878806"/>
                </a:lnTo>
                <a:lnTo>
                  <a:pt x="8712200" y="1882378"/>
                </a:lnTo>
                <a:lnTo>
                  <a:pt x="8712200" y="1885950"/>
                </a:lnTo>
                <a:lnTo>
                  <a:pt x="8720666" y="1889521"/>
                </a:lnTo>
                <a:lnTo>
                  <a:pt x="8720666" y="1885950"/>
                </a:lnTo>
                <a:lnTo>
                  <a:pt x="8737600" y="1878806"/>
                </a:lnTo>
                <a:lnTo>
                  <a:pt x="8754533" y="1878806"/>
                </a:lnTo>
                <a:lnTo>
                  <a:pt x="8763000" y="1882378"/>
                </a:lnTo>
                <a:lnTo>
                  <a:pt x="8779933" y="1882378"/>
                </a:lnTo>
                <a:lnTo>
                  <a:pt x="8788400" y="1878806"/>
                </a:lnTo>
                <a:lnTo>
                  <a:pt x="8805333" y="1878806"/>
                </a:lnTo>
                <a:lnTo>
                  <a:pt x="8813800" y="1882378"/>
                </a:lnTo>
                <a:lnTo>
                  <a:pt x="8813800" y="1878806"/>
                </a:lnTo>
                <a:lnTo>
                  <a:pt x="8822266" y="1875234"/>
                </a:lnTo>
                <a:lnTo>
                  <a:pt x="8830733" y="1875234"/>
                </a:lnTo>
                <a:lnTo>
                  <a:pt x="8839200" y="1878806"/>
                </a:lnTo>
                <a:lnTo>
                  <a:pt x="8856133" y="1871662"/>
                </a:lnTo>
                <a:lnTo>
                  <a:pt x="8873066" y="1871662"/>
                </a:lnTo>
                <a:lnTo>
                  <a:pt x="8881533" y="1875234"/>
                </a:lnTo>
                <a:lnTo>
                  <a:pt x="8890000" y="1875234"/>
                </a:lnTo>
                <a:lnTo>
                  <a:pt x="8898466" y="1871662"/>
                </a:lnTo>
                <a:lnTo>
                  <a:pt x="8898466" y="1868090"/>
                </a:lnTo>
                <a:lnTo>
                  <a:pt x="8906933" y="1864518"/>
                </a:lnTo>
                <a:lnTo>
                  <a:pt x="8923866" y="1864518"/>
                </a:lnTo>
                <a:lnTo>
                  <a:pt x="8932333" y="1868090"/>
                </a:lnTo>
                <a:lnTo>
                  <a:pt x="8923866" y="1871662"/>
                </a:lnTo>
                <a:lnTo>
                  <a:pt x="8932333" y="1871662"/>
                </a:lnTo>
                <a:lnTo>
                  <a:pt x="8940800" y="1868090"/>
                </a:lnTo>
                <a:lnTo>
                  <a:pt x="8991599" y="1868090"/>
                </a:lnTo>
                <a:lnTo>
                  <a:pt x="9000066" y="1871662"/>
                </a:lnTo>
                <a:lnTo>
                  <a:pt x="9008533" y="1871662"/>
                </a:lnTo>
                <a:lnTo>
                  <a:pt x="9017000" y="1868090"/>
                </a:lnTo>
                <a:lnTo>
                  <a:pt x="9025466" y="1871662"/>
                </a:lnTo>
                <a:lnTo>
                  <a:pt x="9033933" y="1868090"/>
                </a:lnTo>
                <a:lnTo>
                  <a:pt x="9050866" y="1868090"/>
                </a:lnTo>
                <a:lnTo>
                  <a:pt x="9059333" y="1871662"/>
                </a:lnTo>
                <a:lnTo>
                  <a:pt x="9067800" y="1868090"/>
                </a:lnTo>
                <a:lnTo>
                  <a:pt x="9076266" y="1868090"/>
                </a:lnTo>
                <a:lnTo>
                  <a:pt x="9076266" y="1864518"/>
                </a:lnTo>
                <a:lnTo>
                  <a:pt x="9084733" y="1860946"/>
                </a:lnTo>
                <a:lnTo>
                  <a:pt x="9093200" y="1860946"/>
                </a:lnTo>
                <a:lnTo>
                  <a:pt x="9101666" y="1857375"/>
                </a:lnTo>
                <a:lnTo>
                  <a:pt x="9110133" y="1857375"/>
                </a:lnTo>
                <a:lnTo>
                  <a:pt x="9118600" y="1860946"/>
                </a:lnTo>
                <a:lnTo>
                  <a:pt x="9118600" y="1864518"/>
                </a:lnTo>
                <a:lnTo>
                  <a:pt x="9127066" y="1868090"/>
                </a:lnTo>
                <a:lnTo>
                  <a:pt x="9135533" y="1868090"/>
                </a:lnTo>
                <a:lnTo>
                  <a:pt x="9135533" y="1550193"/>
                </a:lnTo>
                <a:lnTo>
                  <a:pt x="9084733" y="1550193"/>
                </a:lnTo>
                <a:lnTo>
                  <a:pt x="9076266" y="1553765"/>
                </a:lnTo>
                <a:lnTo>
                  <a:pt x="9025466" y="1553765"/>
                </a:lnTo>
                <a:lnTo>
                  <a:pt x="9017000" y="1550193"/>
                </a:lnTo>
                <a:lnTo>
                  <a:pt x="8966200" y="1550193"/>
                </a:lnTo>
                <a:lnTo>
                  <a:pt x="8957733" y="1546621"/>
                </a:lnTo>
                <a:lnTo>
                  <a:pt x="8957733" y="1543050"/>
                </a:lnTo>
                <a:lnTo>
                  <a:pt x="8949266" y="1546621"/>
                </a:lnTo>
                <a:lnTo>
                  <a:pt x="8923866" y="1546621"/>
                </a:lnTo>
                <a:lnTo>
                  <a:pt x="8915400" y="1550193"/>
                </a:lnTo>
                <a:lnTo>
                  <a:pt x="8906933" y="1550193"/>
                </a:lnTo>
                <a:lnTo>
                  <a:pt x="8898466" y="1546621"/>
                </a:lnTo>
                <a:lnTo>
                  <a:pt x="8873066" y="1546621"/>
                </a:lnTo>
                <a:lnTo>
                  <a:pt x="8864600" y="1550193"/>
                </a:lnTo>
                <a:lnTo>
                  <a:pt x="8856133" y="1550193"/>
                </a:lnTo>
                <a:lnTo>
                  <a:pt x="8847666" y="1546621"/>
                </a:lnTo>
                <a:lnTo>
                  <a:pt x="8805333" y="1546621"/>
                </a:lnTo>
                <a:lnTo>
                  <a:pt x="8796866" y="1543050"/>
                </a:lnTo>
                <a:lnTo>
                  <a:pt x="8788400" y="1546621"/>
                </a:lnTo>
                <a:lnTo>
                  <a:pt x="8763000" y="1546621"/>
                </a:lnTo>
                <a:lnTo>
                  <a:pt x="8754533" y="1543050"/>
                </a:lnTo>
                <a:lnTo>
                  <a:pt x="8737600" y="1543050"/>
                </a:lnTo>
                <a:lnTo>
                  <a:pt x="8729133" y="1546621"/>
                </a:lnTo>
                <a:lnTo>
                  <a:pt x="8619066" y="1546621"/>
                </a:lnTo>
                <a:lnTo>
                  <a:pt x="8610600" y="1543050"/>
                </a:lnTo>
                <a:lnTo>
                  <a:pt x="8576733" y="1543050"/>
                </a:lnTo>
                <a:lnTo>
                  <a:pt x="8568266" y="1539478"/>
                </a:lnTo>
                <a:close/>
              </a:path>
            </a:pathLst>
          </a:custGeom>
          <a:solidFill>
            <a:srgbClr val="A7804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Freeform 47"/>
          <p:cNvSpPr/>
          <p:nvPr/>
        </p:nvSpPr>
        <p:spPr>
          <a:xfrm>
            <a:off x="0" y="0"/>
            <a:ext cx="2319866" cy="2432446"/>
          </a:xfrm>
          <a:custGeom>
            <a:avLst/>
            <a:gdLst/>
            <a:ahLst/>
            <a:cxnLst/>
            <a:rect l="l" t="t" r="r" b="b"/>
            <a:pathLst>
              <a:path w="2319866" h="2432446">
                <a:moveTo>
                  <a:pt x="0" y="0"/>
                </a:moveTo>
                <a:moveTo>
                  <a:pt x="2125133" y="1575196"/>
                </a:moveTo>
                <a:lnTo>
                  <a:pt x="2116666" y="1578768"/>
                </a:lnTo>
                <a:lnTo>
                  <a:pt x="1998133" y="1578768"/>
                </a:lnTo>
                <a:lnTo>
                  <a:pt x="1989666" y="1582340"/>
                </a:lnTo>
                <a:lnTo>
                  <a:pt x="1921933" y="1582340"/>
                </a:lnTo>
                <a:lnTo>
                  <a:pt x="1913466" y="1585912"/>
                </a:lnTo>
                <a:lnTo>
                  <a:pt x="1871133" y="1585912"/>
                </a:lnTo>
                <a:lnTo>
                  <a:pt x="1862666" y="1589484"/>
                </a:lnTo>
                <a:lnTo>
                  <a:pt x="1820333" y="1589484"/>
                </a:lnTo>
                <a:lnTo>
                  <a:pt x="1811866" y="1593056"/>
                </a:lnTo>
                <a:lnTo>
                  <a:pt x="1778000" y="1593056"/>
                </a:lnTo>
                <a:lnTo>
                  <a:pt x="1769533" y="1596628"/>
                </a:lnTo>
                <a:lnTo>
                  <a:pt x="1744133" y="1596628"/>
                </a:lnTo>
                <a:lnTo>
                  <a:pt x="1735666" y="1600200"/>
                </a:lnTo>
                <a:lnTo>
                  <a:pt x="1718733" y="1600200"/>
                </a:lnTo>
                <a:lnTo>
                  <a:pt x="1710266" y="1603771"/>
                </a:lnTo>
                <a:lnTo>
                  <a:pt x="1684866" y="1603771"/>
                </a:lnTo>
                <a:lnTo>
                  <a:pt x="1676400" y="1607343"/>
                </a:lnTo>
                <a:lnTo>
                  <a:pt x="1659466" y="1607343"/>
                </a:lnTo>
                <a:lnTo>
                  <a:pt x="1651000" y="1610915"/>
                </a:lnTo>
                <a:lnTo>
                  <a:pt x="1634066" y="1610915"/>
                </a:lnTo>
                <a:lnTo>
                  <a:pt x="1625600" y="1614487"/>
                </a:lnTo>
                <a:lnTo>
                  <a:pt x="1617133" y="1614487"/>
                </a:lnTo>
                <a:lnTo>
                  <a:pt x="1608666" y="1618059"/>
                </a:lnTo>
                <a:lnTo>
                  <a:pt x="1591733" y="1618059"/>
                </a:lnTo>
                <a:lnTo>
                  <a:pt x="1583266" y="1621631"/>
                </a:lnTo>
                <a:lnTo>
                  <a:pt x="1566333" y="1621631"/>
                </a:lnTo>
                <a:lnTo>
                  <a:pt x="1557866" y="1625203"/>
                </a:lnTo>
                <a:lnTo>
                  <a:pt x="1549400" y="1625203"/>
                </a:lnTo>
                <a:lnTo>
                  <a:pt x="1540933" y="1628775"/>
                </a:lnTo>
                <a:lnTo>
                  <a:pt x="1523999" y="1628775"/>
                </a:lnTo>
                <a:lnTo>
                  <a:pt x="1515533" y="1632346"/>
                </a:lnTo>
                <a:lnTo>
                  <a:pt x="1507066" y="1632346"/>
                </a:lnTo>
                <a:lnTo>
                  <a:pt x="1498600" y="1635918"/>
                </a:lnTo>
                <a:lnTo>
                  <a:pt x="1490133" y="1635918"/>
                </a:lnTo>
                <a:lnTo>
                  <a:pt x="1481666" y="1639490"/>
                </a:lnTo>
                <a:lnTo>
                  <a:pt x="1473200" y="1639490"/>
                </a:lnTo>
                <a:lnTo>
                  <a:pt x="1464733" y="1643062"/>
                </a:lnTo>
                <a:lnTo>
                  <a:pt x="1456266" y="1643062"/>
                </a:lnTo>
                <a:lnTo>
                  <a:pt x="1439333" y="1650206"/>
                </a:lnTo>
                <a:lnTo>
                  <a:pt x="1422400" y="1650206"/>
                </a:lnTo>
                <a:lnTo>
                  <a:pt x="1405466" y="1657350"/>
                </a:lnTo>
                <a:lnTo>
                  <a:pt x="1397000" y="1657350"/>
                </a:lnTo>
                <a:lnTo>
                  <a:pt x="1380066" y="1664493"/>
                </a:lnTo>
                <a:lnTo>
                  <a:pt x="1371600" y="1664493"/>
                </a:lnTo>
                <a:lnTo>
                  <a:pt x="1363133" y="1668065"/>
                </a:lnTo>
                <a:lnTo>
                  <a:pt x="1354666" y="1668065"/>
                </a:lnTo>
                <a:lnTo>
                  <a:pt x="1329266" y="1678781"/>
                </a:lnTo>
                <a:lnTo>
                  <a:pt x="1312333" y="1678781"/>
                </a:lnTo>
                <a:lnTo>
                  <a:pt x="1278466" y="1664493"/>
                </a:lnTo>
                <a:lnTo>
                  <a:pt x="1253066" y="1664493"/>
                </a:lnTo>
                <a:lnTo>
                  <a:pt x="1261533" y="1668065"/>
                </a:lnTo>
                <a:lnTo>
                  <a:pt x="1261533" y="1671637"/>
                </a:lnTo>
                <a:lnTo>
                  <a:pt x="1270000" y="1671637"/>
                </a:lnTo>
                <a:lnTo>
                  <a:pt x="1278466" y="1675209"/>
                </a:lnTo>
                <a:lnTo>
                  <a:pt x="1295399" y="1675209"/>
                </a:lnTo>
                <a:lnTo>
                  <a:pt x="1303866" y="1678781"/>
                </a:lnTo>
                <a:lnTo>
                  <a:pt x="1303866" y="1689496"/>
                </a:lnTo>
                <a:lnTo>
                  <a:pt x="1295399" y="1693068"/>
                </a:lnTo>
                <a:lnTo>
                  <a:pt x="1295399" y="1703784"/>
                </a:lnTo>
                <a:lnTo>
                  <a:pt x="1286933" y="1707356"/>
                </a:lnTo>
                <a:lnTo>
                  <a:pt x="1286933" y="1718071"/>
                </a:lnTo>
                <a:lnTo>
                  <a:pt x="1278466" y="1721643"/>
                </a:lnTo>
                <a:lnTo>
                  <a:pt x="1278466" y="1735931"/>
                </a:lnTo>
                <a:lnTo>
                  <a:pt x="1270000" y="1739503"/>
                </a:lnTo>
                <a:lnTo>
                  <a:pt x="1270000" y="1746646"/>
                </a:lnTo>
                <a:lnTo>
                  <a:pt x="1261533" y="1750218"/>
                </a:lnTo>
                <a:lnTo>
                  <a:pt x="1261533" y="1757362"/>
                </a:lnTo>
                <a:lnTo>
                  <a:pt x="1253066" y="1760934"/>
                </a:lnTo>
                <a:lnTo>
                  <a:pt x="1253066" y="1778793"/>
                </a:lnTo>
                <a:lnTo>
                  <a:pt x="1244599" y="1782365"/>
                </a:lnTo>
                <a:lnTo>
                  <a:pt x="1244599" y="1785937"/>
                </a:lnTo>
                <a:lnTo>
                  <a:pt x="1236133" y="1789509"/>
                </a:lnTo>
                <a:lnTo>
                  <a:pt x="1236133" y="1800225"/>
                </a:lnTo>
                <a:lnTo>
                  <a:pt x="1219200" y="1807368"/>
                </a:lnTo>
                <a:lnTo>
                  <a:pt x="1227666" y="1810940"/>
                </a:lnTo>
                <a:lnTo>
                  <a:pt x="1227666" y="1828800"/>
                </a:lnTo>
                <a:lnTo>
                  <a:pt x="1219200" y="1832371"/>
                </a:lnTo>
                <a:lnTo>
                  <a:pt x="1219200" y="1839515"/>
                </a:lnTo>
                <a:lnTo>
                  <a:pt x="1210733" y="1843087"/>
                </a:lnTo>
                <a:lnTo>
                  <a:pt x="1210733" y="1857375"/>
                </a:lnTo>
                <a:lnTo>
                  <a:pt x="1202266" y="1860946"/>
                </a:lnTo>
                <a:lnTo>
                  <a:pt x="1202266" y="1868090"/>
                </a:lnTo>
                <a:lnTo>
                  <a:pt x="1193800" y="1871662"/>
                </a:lnTo>
                <a:lnTo>
                  <a:pt x="1193800" y="1878806"/>
                </a:lnTo>
                <a:lnTo>
                  <a:pt x="1185333" y="1882378"/>
                </a:lnTo>
                <a:lnTo>
                  <a:pt x="1185333" y="1907381"/>
                </a:lnTo>
                <a:lnTo>
                  <a:pt x="1168400" y="1914525"/>
                </a:lnTo>
                <a:lnTo>
                  <a:pt x="1168400" y="1918096"/>
                </a:lnTo>
                <a:lnTo>
                  <a:pt x="1159933" y="1921668"/>
                </a:lnTo>
                <a:lnTo>
                  <a:pt x="1159933" y="1950243"/>
                </a:lnTo>
                <a:lnTo>
                  <a:pt x="1151466" y="1953815"/>
                </a:lnTo>
                <a:lnTo>
                  <a:pt x="1151466" y="1968103"/>
                </a:lnTo>
                <a:lnTo>
                  <a:pt x="1143000" y="1971675"/>
                </a:lnTo>
                <a:lnTo>
                  <a:pt x="1143000" y="1982390"/>
                </a:lnTo>
                <a:lnTo>
                  <a:pt x="1134533" y="1985962"/>
                </a:lnTo>
                <a:lnTo>
                  <a:pt x="1134533" y="2000250"/>
                </a:lnTo>
                <a:lnTo>
                  <a:pt x="1126066" y="2003821"/>
                </a:lnTo>
                <a:lnTo>
                  <a:pt x="1126066" y="2018109"/>
                </a:lnTo>
                <a:lnTo>
                  <a:pt x="1117600" y="2021681"/>
                </a:lnTo>
                <a:lnTo>
                  <a:pt x="1117600" y="2028825"/>
                </a:lnTo>
                <a:lnTo>
                  <a:pt x="1109133" y="2032396"/>
                </a:lnTo>
                <a:lnTo>
                  <a:pt x="1109133" y="2046684"/>
                </a:lnTo>
                <a:lnTo>
                  <a:pt x="1100666" y="2050256"/>
                </a:lnTo>
                <a:lnTo>
                  <a:pt x="1100666" y="2064543"/>
                </a:lnTo>
                <a:lnTo>
                  <a:pt x="1117600" y="2057400"/>
                </a:lnTo>
                <a:lnTo>
                  <a:pt x="1126066" y="2057400"/>
                </a:lnTo>
                <a:lnTo>
                  <a:pt x="1134533" y="2053828"/>
                </a:lnTo>
                <a:lnTo>
                  <a:pt x="1143000" y="2053828"/>
                </a:lnTo>
                <a:lnTo>
                  <a:pt x="1151466" y="2057400"/>
                </a:lnTo>
                <a:lnTo>
                  <a:pt x="1143000" y="2060971"/>
                </a:lnTo>
                <a:lnTo>
                  <a:pt x="1143000" y="2068115"/>
                </a:lnTo>
                <a:lnTo>
                  <a:pt x="1134533" y="2071687"/>
                </a:lnTo>
                <a:lnTo>
                  <a:pt x="1134533" y="2096690"/>
                </a:lnTo>
                <a:lnTo>
                  <a:pt x="1126066" y="2100262"/>
                </a:lnTo>
                <a:lnTo>
                  <a:pt x="1126066" y="2103834"/>
                </a:lnTo>
                <a:lnTo>
                  <a:pt x="1117600" y="2107406"/>
                </a:lnTo>
                <a:lnTo>
                  <a:pt x="1117600" y="2110978"/>
                </a:lnTo>
                <a:lnTo>
                  <a:pt x="1100666" y="2118121"/>
                </a:lnTo>
                <a:lnTo>
                  <a:pt x="1100666" y="2121693"/>
                </a:lnTo>
                <a:lnTo>
                  <a:pt x="1092200" y="2125265"/>
                </a:lnTo>
                <a:lnTo>
                  <a:pt x="1092200" y="2128837"/>
                </a:lnTo>
                <a:lnTo>
                  <a:pt x="1083733" y="2132409"/>
                </a:lnTo>
                <a:lnTo>
                  <a:pt x="1083733" y="2135981"/>
                </a:lnTo>
                <a:lnTo>
                  <a:pt x="1075266" y="2139553"/>
                </a:lnTo>
                <a:lnTo>
                  <a:pt x="1075266" y="2146696"/>
                </a:lnTo>
                <a:lnTo>
                  <a:pt x="1066800" y="2150268"/>
                </a:lnTo>
                <a:lnTo>
                  <a:pt x="1066800" y="2153840"/>
                </a:lnTo>
                <a:lnTo>
                  <a:pt x="1058333" y="2157412"/>
                </a:lnTo>
                <a:lnTo>
                  <a:pt x="1049866" y="2157412"/>
                </a:lnTo>
                <a:lnTo>
                  <a:pt x="1049866" y="2164556"/>
                </a:lnTo>
                <a:lnTo>
                  <a:pt x="1041400" y="2168128"/>
                </a:lnTo>
                <a:lnTo>
                  <a:pt x="1041400" y="2178843"/>
                </a:lnTo>
                <a:lnTo>
                  <a:pt x="1032933" y="2182415"/>
                </a:lnTo>
                <a:lnTo>
                  <a:pt x="1032933" y="2207418"/>
                </a:lnTo>
                <a:lnTo>
                  <a:pt x="1024466" y="2210990"/>
                </a:lnTo>
                <a:lnTo>
                  <a:pt x="1016000" y="2210990"/>
                </a:lnTo>
                <a:lnTo>
                  <a:pt x="1016000" y="2214562"/>
                </a:lnTo>
                <a:lnTo>
                  <a:pt x="1007533" y="2218134"/>
                </a:lnTo>
                <a:lnTo>
                  <a:pt x="1007533" y="2228850"/>
                </a:lnTo>
                <a:lnTo>
                  <a:pt x="999066" y="2232421"/>
                </a:lnTo>
                <a:lnTo>
                  <a:pt x="999066" y="2243137"/>
                </a:lnTo>
                <a:lnTo>
                  <a:pt x="973666" y="2253853"/>
                </a:lnTo>
                <a:lnTo>
                  <a:pt x="982133" y="2257425"/>
                </a:lnTo>
                <a:lnTo>
                  <a:pt x="982133" y="2264568"/>
                </a:lnTo>
                <a:lnTo>
                  <a:pt x="990600" y="2264568"/>
                </a:lnTo>
                <a:lnTo>
                  <a:pt x="999066" y="2268140"/>
                </a:lnTo>
                <a:lnTo>
                  <a:pt x="999066" y="2271712"/>
                </a:lnTo>
                <a:lnTo>
                  <a:pt x="1024466" y="2282428"/>
                </a:lnTo>
                <a:lnTo>
                  <a:pt x="1024466" y="2286000"/>
                </a:lnTo>
                <a:lnTo>
                  <a:pt x="1032933" y="2286000"/>
                </a:lnTo>
                <a:lnTo>
                  <a:pt x="1041400" y="2289571"/>
                </a:lnTo>
                <a:lnTo>
                  <a:pt x="1049866" y="2289571"/>
                </a:lnTo>
                <a:lnTo>
                  <a:pt x="1058333" y="2293143"/>
                </a:lnTo>
                <a:lnTo>
                  <a:pt x="1092200" y="2293143"/>
                </a:lnTo>
                <a:lnTo>
                  <a:pt x="1109133" y="2300287"/>
                </a:lnTo>
                <a:lnTo>
                  <a:pt x="1109133" y="2303859"/>
                </a:lnTo>
                <a:lnTo>
                  <a:pt x="1100666" y="2307431"/>
                </a:lnTo>
                <a:lnTo>
                  <a:pt x="1109133" y="2311003"/>
                </a:lnTo>
                <a:lnTo>
                  <a:pt x="1109133" y="2314575"/>
                </a:lnTo>
                <a:lnTo>
                  <a:pt x="1117600" y="2314575"/>
                </a:lnTo>
                <a:lnTo>
                  <a:pt x="1126066" y="2318146"/>
                </a:lnTo>
                <a:lnTo>
                  <a:pt x="1159933" y="2318146"/>
                </a:lnTo>
                <a:lnTo>
                  <a:pt x="1185333" y="2307431"/>
                </a:lnTo>
                <a:lnTo>
                  <a:pt x="1176866" y="2307431"/>
                </a:lnTo>
                <a:lnTo>
                  <a:pt x="1168400" y="2303859"/>
                </a:lnTo>
                <a:lnTo>
                  <a:pt x="1168400" y="2300287"/>
                </a:lnTo>
                <a:lnTo>
                  <a:pt x="1151466" y="2293143"/>
                </a:lnTo>
                <a:lnTo>
                  <a:pt x="1151466" y="2289571"/>
                </a:lnTo>
                <a:lnTo>
                  <a:pt x="1185333" y="2275284"/>
                </a:lnTo>
                <a:lnTo>
                  <a:pt x="1193800" y="2275284"/>
                </a:lnTo>
                <a:lnTo>
                  <a:pt x="1210733" y="2268140"/>
                </a:lnTo>
                <a:lnTo>
                  <a:pt x="1219200" y="2268140"/>
                </a:lnTo>
                <a:lnTo>
                  <a:pt x="1227666" y="2264568"/>
                </a:lnTo>
                <a:lnTo>
                  <a:pt x="1236133" y="2264568"/>
                </a:lnTo>
                <a:lnTo>
                  <a:pt x="1244599" y="2260996"/>
                </a:lnTo>
                <a:lnTo>
                  <a:pt x="1261533" y="2268140"/>
                </a:lnTo>
                <a:lnTo>
                  <a:pt x="1261533" y="2271712"/>
                </a:lnTo>
                <a:lnTo>
                  <a:pt x="1253066" y="2275284"/>
                </a:lnTo>
                <a:lnTo>
                  <a:pt x="1253066" y="2293143"/>
                </a:lnTo>
                <a:lnTo>
                  <a:pt x="1261533" y="2296715"/>
                </a:lnTo>
                <a:lnTo>
                  <a:pt x="1286933" y="2296715"/>
                </a:lnTo>
                <a:lnTo>
                  <a:pt x="1295399" y="2293143"/>
                </a:lnTo>
                <a:lnTo>
                  <a:pt x="1303866" y="2293143"/>
                </a:lnTo>
                <a:lnTo>
                  <a:pt x="1320799" y="2300287"/>
                </a:lnTo>
                <a:lnTo>
                  <a:pt x="1337733" y="2300287"/>
                </a:lnTo>
                <a:lnTo>
                  <a:pt x="1363133" y="2311003"/>
                </a:lnTo>
                <a:lnTo>
                  <a:pt x="1363133" y="2314575"/>
                </a:lnTo>
                <a:lnTo>
                  <a:pt x="1388533" y="2325290"/>
                </a:lnTo>
                <a:lnTo>
                  <a:pt x="1388533" y="2332434"/>
                </a:lnTo>
                <a:lnTo>
                  <a:pt x="1371600" y="2339578"/>
                </a:lnTo>
                <a:lnTo>
                  <a:pt x="1363133" y="2339578"/>
                </a:lnTo>
                <a:lnTo>
                  <a:pt x="1354666" y="2343150"/>
                </a:lnTo>
                <a:lnTo>
                  <a:pt x="1346200" y="2343150"/>
                </a:lnTo>
                <a:lnTo>
                  <a:pt x="1337733" y="2346721"/>
                </a:lnTo>
                <a:lnTo>
                  <a:pt x="1329266" y="2343150"/>
                </a:lnTo>
                <a:lnTo>
                  <a:pt x="1303866" y="2343150"/>
                </a:lnTo>
                <a:lnTo>
                  <a:pt x="1295399" y="2339578"/>
                </a:lnTo>
                <a:lnTo>
                  <a:pt x="1244599" y="2339578"/>
                </a:lnTo>
                <a:lnTo>
                  <a:pt x="1236133" y="2343150"/>
                </a:lnTo>
                <a:lnTo>
                  <a:pt x="1236133" y="2346721"/>
                </a:lnTo>
                <a:lnTo>
                  <a:pt x="1253066" y="2353865"/>
                </a:lnTo>
                <a:lnTo>
                  <a:pt x="1253066" y="2357437"/>
                </a:lnTo>
                <a:lnTo>
                  <a:pt x="1278466" y="2368153"/>
                </a:lnTo>
                <a:lnTo>
                  <a:pt x="1286933" y="2368153"/>
                </a:lnTo>
                <a:lnTo>
                  <a:pt x="1295399" y="2371725"/>
                </a:lnTo>
                <a:lnTo>
                  <a:pt x="1303866" y="2371725"/>
                </a:lnTo>
                <a:lnTo>
                  <a:pt x="1312333" y="2375296"/>
                </a:lnTo>
                <a:lnTo>
                  <a:pt x="1337733" y="2375296"/>
                </a:lnTo>
                <a:lnTo>
                  <a:pt x="1346200" y="2371725"/>
                </a:lnTo>
                <a:lnTo>
                  <a:pt x="1354666" y="2375296"/>
                </a:lnTo>
                <a:lnTo>
                  <a:pt x="1371600" y="2375296"/>
                </a:lnTo>
                <a:lnTo>
                  <a:pt x="1380066" y="2378868"/>
                </a:lnTo>
                <a:lnTo>
                  <a:pt x="1371600" y="2382440"/>
                </a:lnTo>
                <a:lnTo>
                  <a:pt x="1380066" y="2386012"/>
                </a:lnTo>
                <a:lnTo>
                  <a:pt x="1371600" y="2389584"/>
                </a:lnTo>
                <a:lnTo>
                  <a:pt x="1371600" y="2407443"/>
                </a:lnTo>
                <a:lnTo>
                  <a:pt x="1346200" y="2418159"/>
                </a:lnTo>
                <a:lnTo>
                  <a:pt x="1295399" y="2418159"/>
                </a:lnTo>
                <a:lnTo>
                  <a:pt x="1286933" y="2421731"/>
                </a:lnTo>
                <a:lnTo>
                  <a:pt x="1261533" y="2421731"/>
                </a:lnTo>
                <a:lnTo>
                  <a:pt x="1253066" y="2425303"/>
                </a:lnTo>
                <a:lnTo>
                  <a:pt x="1219200" y="2425303"/>
                </a:lnTo>
                <a:lnTo>
                  <a:pt x="1210733" y="2428875"/>
                </a:lnTo>
                <a:lnTo>
                  <a:pt x="1193800" y="2428875"/>
                </a:lnTo>
                <a:lnTo>
                  <a:pt x="1193800" y="2432446"/>
                </a:lnTo>
                <a:lnTo>
                  <a:pt x="1236133" y="2432446"/>
                </a:lnTo>
                <a:lnTo>
                  <a:pt x="1244599" y="2428875"/>
                </a:lnTo>
                <a:lnTo>
                  <a:pt x="1270000" y="2428875"/>
                </a:lnTo>
                <a:lnTo>
                  <a:pt x="1278466" y="2425303"/>
                </a:lnTo>
                <a:lnTo>
                  <a:pt x="1295399" y="2425303"/>
                </a:lnTo>
                <a:lnTo>
                  <a:pt x="1303866" y="2421731"/>
                </a:lnTo>
                <a:lnTo>
                  <a:pt x="1354666" y="2421731"/>
                </a:lnTo>
                <a:lnTo>
                  <a:pt x="1363133" y="2418159"/>
                </a:lnTo>
                <a:lnTo>
                  <a:pt x="1397000" y="2418159"/>
                </a:lnTo>
                <a:lnTo>
                  <a:pt x="1405466" y="2421731"/>
                </a:lnTo>
                <a:lnTo>
                  <a:pt x="1413933" y="2421731"/>
                </a:lnTo>
                <a:lnTo>
                  <a:pt x="1422400" y="2418159"/>
                </a:lnTo>
                <a:lnTo>
                  <a:pt x="1439333" y="2418159"/>
                </a:lnTo>
                <a:lnTo>
                  <a:pt x="1447800" y="2414587"/>
                </a:lnTo>
                <a:lnTo>
                  <a:pt x="1490133" y="2414587"/>
                </a:lnTo>
                <a:lnTo>
                  <a:pt x="1498600" y="2411015"/>
                </a:lnTo>
                <a:lnTo>
                  <a:pt x="1557866" y="2411015"/>
                </a:lnTo>
                <a:lnTo>
                  <a:pt x="1566333" y="2407443"/>
                </a:lnTo>
                <a:lnTo>
                  <a:pt x="1574800" y="2407443"/>
                </a:lnTo>
                <a:lnTo>
                  <a:pt x="1583266" y="2403871"/>
                </a:lnTo>
                <a:lnTo>
                  <a:pt x="1634066" y="2403871"/>
                </a:lnTo>
                <a:lnTo>
                  <a:pt x="1634066" y="2400300"/>
                </a:lnTo>
                <a:lnTo>
                  <a:pt x="1642533" y="2396728"/>
                </a:lnTo>
                <a:lnTo>
                  <a:pt x="1727200" y="2396728"/>
                </a:lnTo>
                <a:lnTo>
                  <a:pt x="1735666" y="2393156"/>
                </a:lnTo>
                <a:lnTo>
                  <a:pt x="1744133" y="2393156"/>
                </a:lnTo>
                <a:lnTo>
                  <a:pt x="1752600" y="2389584"/>
                </a:lnTo>
                <a:lnTo>
                  <a:pt x="1769533" y="2389584"/>
                </a:lnTo>
                <a:lnTo>
                  <a:pt x="1778000" y="2386012"/>
                </a:lnTo>
                <a:lnTo>
                  <a:pt x="1811866" y="2386012"/>
                </a:lnTo>
                <a:lnTo>
                  <a:pt x="1820333" y="2382440"/>
                </a:lnTo>
                <a:lnTo>
                  <a:pt x="1828800" y="2382440"/>
                </a:lnTo>
                <a:lnTo>
                  <a:pt x="1837266" y="2378868"/>
                </a:lnTo>
                <a:lnTo>
                  <a:pt x="1837266" y="2371725"/>
                </a:lnTo>
                <a:lnTo>
                  <a:pt x="1845733" y="2368153"/>
                </a:lnTo>
                <a:lnTo>
                  <a:pt x="1845733" y="2357437"/>
                </a:lnTo>
                <a:lnTo>
                  <a:pt x="1837266" y="2353865"/>
                </a:lnTo>
                <a:lnTo>
                  <a:pt x="1837266" y="2336006"/>
                </a:lnTo>
                <a:lnTo>
                  <a:pt x="1845733" y="2332434"/>
                </a:lnTo>
                <a:lnTo>
                  <a:pt x="1845733" y="2325290"/>
                </a:lnTo>
                <a:lnTo>
                  <a:pt x="1854200" y="2321718"/>
                </a:lnTo>
                <a:lnTo>
                  <a:pt x="1845733" y="2318146"/>
                </a:lnTo>
                <a:lnTo>
                  <a:pt x="1845733" y="2307431"/>
                </a:lnTo>
                <a:lnTo>
                  <a:pt x="1854200" y="2303859"/>
                </a:lnTo>
                <a:lnTo>
                  <a:pt x="1845733" y="2300287"/>
                </a:lnTo>
                <a:lnTo>
                  <a:pt x="1845733" y="2296715"/>
                </a:lnTo>
                <a:lnTo>
                  <a:pt x="1854200" y="2293143"/>
                </a:lnTo>
                <a:lnTo>
                  <a:pt x="1854200" y="2289571"/>
                </a:lnTo>
                <a:lnTo>
                  <a:pt x="1862666" y="2286000"/>
                </a:lnTo>
                <a:lnTo>
                  <a:pt x="1862666" y="2278856"/>
                </a:lnTo>
                <a:lnTo>
                  <a:pt x="1854200" y="2275284"/>
                </a:lnTo>
                <a:lnTo>
                  <a:pt x="1862666" y="2271712"/>
                </a:lnTo>
                <a:lnTo>
                  <a:pt x="1871133" y="2271712"/>
                </a:lnTo>
                <a:lnTo>
                  <a:pt x="1871133" y="2264568"/>
                </a:lnTo>
                <a:lnTo>
                  <a:pt x="1879599" y="2260996"/>
                </a:lnTo>
                <a:lnTo>
                  <a:pt x="1879599" y="2253853"/>
                </a:lnTo>
                <a:lnTo>
                  <a:pt x="1888066" y="2250281"/>
                </a:lnTo>
                <a:lnTo>
                  <a:pt x="1888066" y="2246709"/>
                </a:lnTo>
                <a:lnTo>
                  <a:pt x="1896533" y="2243137"/>
                </a:lnTo>
                <a:lnTo>
                  <a:pt x="1896533" y="2235993"/>
                </a:lnTo>
                <a:lnTo>
                  <a:pt x="1913466" y="2228850"/>
                </a:lnTo>
                <a:lnTo>
                  <a:pt x="1913466" y="2218134"/>
                </a:lnTo>
                <a:lnTo>
                  <a:pt x="1921933" y="2214562"/>
                </a:lnTo>
                <a:lnTo>
                  <a:pt x="1921933" y="2210990"/>
                </a:lnTo>
                <a:lnTo>
                  <a:pt x="1930400" y="2207418"/>
                </a:lnTo>
                <a:lnTo>
                  <a:pt x="1930400" y="2200275"/>
                </a:lnTo>
                <a:lnTo>
                  <a:pt x="1955800" y="2189559"/>
                </a:lnTo>
                <a:lnTo>
                  <a:pt x="1955800" y="2185987"/>
                </a:lnTo>
                <a:lnTo>
                  <a:pt x="1972733" y="2178843"/>
                </a:lnTo>
                <a:lnTo>
                  <a:pt x="1972733" y="2175271"/>
                </a:lnTo>
                <a:lnTo>
                  <a:pt x="2023533" y="2153840"/>
                </a:lnTo>
                <a:lnTo>
                  <a:pt x="2023533" y="2150268"/>
                </a:lnTo>
                <a:lnTo>
                  <a:pt x="2032000" y="2146696"/>
                </a:lnTo>
                <a:lnTo>
                  <a:pt x="2040466" y="2146696"/>
                </a:lnTo>
                <a:lnTo>
                  <a:pt x="2057400" y="2139553"/>
                </a:lnTo>
                <a:lnTo>
                  <a:pt x="2057400" y="2135981"/>
                </a:lnTo>
                <a:lnTo>
                  <a:pt x="2082800" y="2125265"/>
                </a:lnTo>
                <a:lnTo>
                  <a:pt x="2091266" y="2125265"/>
                </a:lnTo>
                <a:lnTo>
                  <a:pt x="2108200" y="2118121"/>
                </a:lnTo>
                <a:lnTo>
                  <a:pt x="2116666" y="2118121"/>
                </a:lnTo>
                <a:lnTo>
                  <a:pt x="2125133" y="2114550"/>
                </a:lnTo>
                <a:lnTo>
                  <a:pt x="2108200" y="2114550"/>
                </a:lnTo>
                <a:lnTo>
                  <a:pt x="2099733" y="2110978"/>
                </a:lnTo>
                <a:lnTo>
                  <a:pt x="2099733" y="2107406"/>
                </a:lnTo>
                <a:lnTo>
                  <a:pt x="2108200" y="2103834"/>
                </a:lnTo>
                <a:lnTo>
                  <a:pt x="2116666" y="2107406"/>
                </a:lnTo>
                <a:lnTo>
                  <a:pt x="2150533" y="2107406"/>
                </a:lnTo>
                <a:lnTo>
                  <a:pt x="2159000" y="2110978"/>
                </a:lnTo>
                <a:lnTo>
                  <a:pt x="2192866" y="2110978"/>
                </a:lnTo>
                <a:lnTo>
                  <a:pt x="2201333" y="2114550"/>
                </a:lnTo>
                <a:lnTo>
                  <a:pt x="2252133" y="2114550"/>
                </a:lnTo>
                <a:lnTo>
                  <a:pt x="2252133" y="2107406"/>
                </a:lnTo>
                <a:lnTo>
                  <a:pt x="2260600" y="2103834"/>
                </a:lnTo>
                <a:lnTo>
                  <a:pt x="2260600" y="2100262"/>
                </a:lnTo>
                <a:lnTo>
                  <a:pt x="2252133" y="2096690"/>
                </a:lnTo>
                <a:lnTo>
                  <a:pt x="2252133" y="2093118"/>
                </a:lnTo>
                <a:lnTo>
                  <a:pt x="2260600" y="2089546"/>
                </a:lnTo>
                <a:lnTo>
                  <a:pt x="2252133" y="2085975"/>
                </a:lnTo>
                <a:lnTo>
                  <a:pt x="2252133" y="2057400"/>
                </a:lnTo>
                <a:lnTo>
                  <a:pt x="2243666" y="2053828"/>
                </a:lnTo>
                <a:lnTo>
                  <a:pt x="2243666" y="2021681"/>
                </a:lnTo>
                <a:lnTo>
                  <a:pt x="2235200" y="2018109"/>
                </a:lnTo>
                <a:lnTo>
                  <a:pt x="2235200" y="1989534"/>
                </a:lnTo>
                <a:lnTo>
                  <a:pt x="2226733" y="1985962"/>
                </a:lnTo>
                <a:lnTo>
                  <a:pt x="2243666" y="1978818"/>
                </a:lnTo>
                <a:lnTo>
                  <a:pt x="2252133" y="1978818"/>
                </a:lnTo>
                <a:lnTo>
                  <a:pt x="2260600" y="1975246"/>
                </a:lnTo>
                <a:lnTo>
                  <a:pt x="2286000" y="1975246"/>
                </a:lnTo>
                <a:lnTo>
                  <a:pt x="2286000" y="1971675"/>
                </a:lnTo>
                <a:lnTo>
                  <a:pt x="2294466" y="1968103"/>
                </a:lnTo>
                <a:lnTo>
                  <a:pt x="2294466" y="1953815"/>
                </a:lnTo>
                <a:lnTo>
                  <a:pt x="2218266" y="1953815"/>
                </a:lnTo>
                <a:lnTo>
                  <a:pt x="2192866" y="1943100"/>
                </a:lnTo>
                <a:lnTo>
                  <a:pt x="2201333" y="1939528"/>
                </a:lnTo>
                <a:lnTo>
                  <a:pt x="2302933" y="1939528"/>
                </a:lnTo>
                <a:lnTo>
                  <a:pt x="2302933" y="1935956"/>
                </a:lnTo>
                <a:lnTo>
                  <a:pt x="2311400" y="1932384"/>
                </a:lnTo>
                <a:lnTo>
                  <a:pt x="2319866" y="1932384"/>
                </a:lnTo>
                <a:lnTo>
                  <a:pt x="2319866" y="1910953"/>
                </a:lnTo>
                <a:lnTo>
                  <a:pt x="2286000" y="1896665"/>
                </a:lnTo>
                <a:lnTo>
                  <a:pt x="2269066" y="1896665"/>
                </a:lnTo>
                <a:lnTo>
                  <a:pt x="2260600" y="1893093"/>
                </a:lnTo>
                <a:lnTo>
                  <a:pt x="2235200" y="1893093"/>
                </a:lnTo>
                <a:lnTo>
                  <a:pt x="2226733" y="1889521"/>
                </a:lnTo>
                <a:lnTo>
                  <a:pt x="2218266" y="1889521"/>
                </a:lnTo>
                <a:lnTo>
                  <a:pt x="2209800" y="1885950"/>
                </a:lnTo>
                <a:lnTo>
                  <a:pt x="2209800" y="1871662"/>
                </a:lnTo>
                <a:lnTo>
                  <a:pt x="2201333" y="1868090"/>
                </a:lnTo>
                <a:lnTo>
                  <a:pt x="2209800" y="1864518"/>
                </a:lnTo>
                <a:lnTo>
                  <a:pt x="2209800" y="1860946"/>
                </a:lnTo>
                <a:lnTo>
                  <a:pt x="2201333" y="1857375"/>
                </a:lnTo>
                <a:lnTo>
                  <a:pt x="2201333" y="1828800"/>
                </a:lnTo>
                <a:lnTo>
                  <a:pt x="2192866" y="1825228"/>
                </a:lnTo>
                <a:lnTo>
                  <a:pt x="2192866" y="1803796"/>
                </a:lnTo>
                <a:lnTo>
                  <a:pt x="2184400" y="1800225"/>
                </a:lnTo>
                <a:lnTo>
                  <a:pt x="2184400" y="1793081"/>
                </a:lnTo>
                <a:lnTo>
                  <a:pt x="2175933" y="1793081"/>
                </a:lnTo>
                <a:lnTo>
                  <a:pt x="2150533" y="1782365"/>
                </a:lnTo>
                <a:lnTo>
                  <a:pt x="2150533" y="1764506"/>
                </a:lnTo>
                <a:lnTo>
                  <a:pt x="2142066" y="1760934"/>
                </a:lnTo>
                <a:lnTo>
                  <a:pt x="2142066" y="1739503"/>
                </a:lnTo>
                <a:lnTo>
                  <a:pt x="2150533" y="1735931"/>
                </a:lnTo>
                <a:lnTo>
                  <a:pt x="2150533" y="1732359"/>
                </a:lnTo>
                <a:lnTo>
                  <a:pt x="2159000" y="1728787"/>
                </a:lnTo>
                <a:lnTo>
                  <a:pt x="2159000" y="1714500"/>
                </a:lnTo>
                <a:lnTo>
                  <a:pt x="2167466" y="1710928"/>
                </a:lnTo>
                <a:lnTo>
                  <a:pt x="2167466" y="1703784"/>
                </a:lnTo>
                <a:lnTo>
                  <a:pt x="2159000" y="1700212"/>
                </a:lnTo>
                <a:lnTo>
                  <a:pt x="2167466" y="1696640"/>
                </a:lnTo>
                <a:lnTo>
                  <a:pt x="2167466" y="1678781"/>
                </a:lnTo>
                <a:lnTo>
                  <a:pt x="2159000" y="1675209"/>
                </a:lnTo>
                <a:lnTo>
                  <a:pt x="2159000" y="1632346"/>
                </a:lnTo>
                <a:lnTo>
                  <a:pt x="2150533" y="1628775"/>
                </a:lnTo>
                <a:lnTo>
                  <a:pt x="2150533" y="1589484"/>
                </a:lnTo>
                <a:lnTo>
                  <a:pt x="2142066" y="1585912"/>
                </a:lnTo>
                <a:lnTo>
                  <a:pt x="2150533" y="1582340"/>
                </a:lnTo>
                <a:lnTo>
                  <a:pt x="2142066" y="1578768"/>
                </a:lnTo>
                <a:lnTo>
                  <a:pt x="2150533" y="1575196"/>
                </a:lnTo>
                <a:lnTo>
                  <a:pt x="2175933" y="1575196"/>
                </a:lnTo>
                <a:close/>
              </a:path>
            </a:pathLst>
          </a:custGeom>
          <a:solidFill>
            <a:srgbClr val="CCC6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Freeform 48"/>
          <p:cNvSpPr/>
          <p:nvPr/>
        </p:nvSpPr>
        <p:spPr>
          <a:xfrm>
            <a:off x="0" y="0"/>
            <a:ext cx="3369733" cy="2168128"/>
          </a:xfrm>
          <a:custGeom>
            <a:avLst/>
            <a:gdLst/>
            <a:ahLst/>
            <a:cxnLst/>
            <a:rect l="l" t="t" r="r" b="b"/>
            <a:pathLst>
              <a:path w="3369733" h="2168128">
                <a:moveTo>
                  <a:pt x="0" y="0"/>
                </a:moveTo>
                <a:moveTo>
                  <a:pt x="2184400" y="1575196"/>
                </a:moveTo>
                <a:lnTo>
                  <a:pt x="2175933" y="1578768"/>
                </a:lnTo>
                <a:lnTo>
                  <a:pt x="2150533" y="1578768"/>
                </a:lnTo>
                <a:lnTo>
                  <a:pt x="2159000" y="1582340"/>
                </a:lnTo>
                <a:lnTo>
                  <a:pt x="2150533" y="1585912"/>
                </a:lnTo>
                <a:lnTo>
                  <a:pt x="2159000" y="1589484"/>
                </a:lnTo>
                <a:lnTo>
                  <a:pt x="2159000" y="1628775"/>
                </a:lnTo>
                <a:lnTo>
                  <a:pt x="2167466" y="1632346"/>
                </a:lnTo>
                <a:lnTo>
                  <a:pt x="2167466" y="1675209"/>
                </a:lnTo>
                <a:lnTo>
                  <a:pt x="2175933" y="1678781"/>
                </a:lnTo>
                <a:lnTo>
                  <a:pt x="2175933" y="1696640"/>
                </a:lnTo>
                <a:lnTo>
                  <a:pt x="2167466" y="1700212"/>
                </a:lnTo>
                <a:lnTo>
                  <a:pt x="2175933" y="1703784"/>
                </a:lnTo>
                <a:lnTo>
                  <a:pt x="2175933" y="1710928"/>
                </a:lnTo>
                <a:lnTo>
                  <a:pt x="2167466" y="1714500"/>
                </a:lnTo>
                <a:lnTo>
                  <a:pt x="2167466" y="1728787"/>
                </a:lnTo>
                <a:lnTo>
                  <a:pt x="2159000" y="1732359"/>
                </a:lnTo>
                <a:lnTo>
                  <a:pt x="2159000" y="1735931"/>
                </a:lnTo>
                <a:lnTo>
                  <a:pt x="2150533" y="1739503"/>
                </a:lnTo>
                <a:lnTo>
                  <a:pt x="2150533" y="1760934"/>
                </a:lnTo>
                <a:lnTo>
                  <a:pt x="2159000" y="1764506"/>
                </a:lnTo>
                <a:lnTo>
                  <a:pt x="2159000" y="1782365"/>
                </a:lnTo>
                <a:lnTo>
                  <a:pt x="2175933" y="1789509"/>
                </a:lnTo>
                <a:lnTo>
                  <a:pt x="2184400" y="1789509"/>
                </a:lnTo>
                <a:lnTo>
                  <a:pt x="2192866" y="1793081"/>
                </a:lnTo>
                <a:lnTo>
                  <a:pt x="2192866" y="1800225"/>
                </a:lnTo>
                <a:lnTo>
                  <a:pt x="2201333" y="1803796"/>
                </a:lnTo>
                <a:lnTo>
                  <a:pt x="2201333" y="1825228"/>
                </a:lnTo>
                <a:lnTo>
                  <a:pt x="2209800" y="1828800"/>
                </a:lnTo>
                <a:lnTo>
                  <a:pt x="2209800" y="1857375"/>
                </a:lnTo>
                <a:lnTo>
                  <a:pt x="2218266" y="1860946"/>
                </a:lnTo>
                <a:lnTo>
                  <a:pt x="2218266" y="1864518"/>
                </a:lnTo>
                <a:lnTo>
                  <a:pt x="2209800" y="1868090"/>
                </a:lnTo>
                <a:lnTo>
                  <a:pt x="2218266" y="1871662"/>
                </a:lnTo>
                <a:lnTo>
                  <a:pt x="2218266" y="1885950"/>
                </a:lnTo>
                <a:lnTo>
                  <a:pt x="2226733" y="1885950"/>
                </a:lnTo>
                <a:lnTo>
                  <a:pt x="2235200" y="1889521"/>
                </a:lnTo>
                <a:lnTo>
                  <a:pt x="2260600" y="1889521"/>
                </a:lnTo>
                <a:lnTo>
                  <a:pt x="2269066" y="1893093"/>
                </a:lnTo>
                <a:lnTo>
                  <a:pt x="2286000" y="1893093"/>
                </a:lnTo>
                <a:lnTo>
                  <a:pt x="2328333" y="1910953"/>
                </a:lnTo>
                <a:lnTo>
                  <a:pt x="2328333" y="1932384"/>
                </a:lnTo>
                <a:lnTo>
                  <a:pt x="2319866" y="1935956"/>
                </a:lnTo>
                <a:lnTo>
                  <a:pt x="2311400" y="1935956"/>
                </a:lnTo>
                <a:lnTo>
                  <a:pt x="2311400" y="1939528"/>
                </a:lnTo>
                <a:lnTo>
                  <a:pt x="2302933" y="1943100"/>
                </a:lnTo>
                <a:lnTo>
                  <a:pt x="2201333" y="1943100"/>
                </a:lnTo>
                <a:lnTo>
                  <a:pt x="2218266" y="1950243"/>
                </a:lnTo>
                <a:lnTo>
                  <a:pt x="2294466" y="1950243"/>
                </a:lnTo>
                <a:lnTo>
                  <a:pt x="2302933" y="1953815"/>
                </a:lnTo>
                <a:lnTo>
                  <a:pt x="2302933" y="1968103"/>
                </a:lnTo>
                <a:lnTo>
                  <a:pt x="2294466" y="1971675"/>
                </a:lnTo>
                <a:lnTo>
                  <a:pt x="2294466" y="1975246"/>
                </a:lnTo>
                <a:lnTo>
                  <a:pt x="2286000" y="1978818"/>
                </a:lnTo>
                <a:lnTo>
                  <a:pt x="2260600" y="1978818"/>
                </a:lnTo>
                <a:lnTo>
                  <a:pt x="2252133" y="1982390"/>
                </a:lnTo>
                <a:lnTo>
                  <a:pt x="2243666" y="1982390"/>
                </a:lnTo>
                <a:lnTo>
                  <a:pt x="2235200" y="1985962"/>
                </a:lnTo>
                <a:lnTo>
                  <a:pt x="2243666" y="1989534"/>
                </a:lnTo>
                <a:lnTo>
                  <a:pt x="2243666" y="2018109"/>
                </a:lnTo>
                <a:lnTo>
                  <a:pt x="2252133" y="2021681"/>
                </a:lnTo>
                <a:lnTo>
                  <a:pt x="2252133" y="2053828"/>
                </a:lnTo>
                <a:lnTo>
                  <a:pt x="2260600" y="2057400"/>
                </a:lnTo>
                <a:lnTo>
                  <a:pt x="2260600" y="2085975"/>
                </a:lnTo>
                <a:lnTo>
                  <a:pt x="2269066" y="2089546"/>
                </a:lnTo>
                <a:lnTo>
                  <a:pt x="2260600" y="2093118"/>
                </a:lnTo>
                <a:lnTo>
                  <a:pt x="2260600" y="2096690"/>
                </a:lnTo>
                <a:lnTo>
                  <a:pt x="2269066" y="2100262"/>
                </a:lnTo>
                <a:lnTo>
                  <a:pt x="2269066" y="2103834"/>
                </a:lnTo>
                <a:lnTo>
                  <a:pt x="2260600" y="2107406"/>
                </a:lnTo>
                <a:lnTo>
                  <a:pt x="2260600" y="2118121"/>
                </a:lnTo>
                <a:lnTo>
                  <a:pt x="2294466" y="2118121"/>
                </a:lnTo>
                <a:lnTo>
                  <a:pt x="2302933" y="2121693"/>
                </a:lnTo>
                <a:lnTo>
                  <a:pt x="2345266" y="2121693"/>
                </a:lnTo>
                <a:lnTo>
                  <a:pt x="2353733" y="2125265"/>
                </a:lnTo>
                <a:lnTo>
                  <a:pt x="2387600" y="2125265"/>
                </a:lnTo>
                <a:lnTo>
                  <a:pt x="2396066" y="2128837"/>
                </a:lnTo>
                <a:lnTo>
                  <a:pt x="2455333" y="2128837"/>
                </a:lnTo>
                <a:lnTo>
                  <a:pt x="2463800" y="2132409"/>
                </a:lnTo>
                <a:lnTo>
                  <a:pt x="2506133" y="2132409"/>
                </a:lnTo>
                <a:lnTo>
                  <a:pt x="2514600" y="2135981"/>
                </a:lnTo>
                <a:lnTo>
                  <a:pt x="2556933" y="2135981"/>
                </a:lnTo>
                <a:lnTo>
                  <a:pt x="2565400" y="2139553"/>
                </a:lnTo>
                <a:lnTo>
                  <a:pt x="2633133" y="2139553"/>
                </a:lnTo>
                <a:lnTo>
                  <a:pt x="2641599" y="2143125"/>
                </a:lnTo>
                <a:lnTo>
                  <a:pt x="2675466" y="2143125"/>
                </a:lnTo>
                <a:lnTo>
                  <a:pt x="2683933" y="2146696"/>
                </a:lnTo>
                <a:lnTo>
                  <a:pt x="2734733" y="2146696"/>
                </a:lnTo>
                <a:lnTo>
                  <a:pt x="2743200" y="2150268"/>
                </a:lnTo>
                <a:lnTo>
                  <a:pt x="2802466" y="2150268"/>
                </a:lnTo>
                <a:lnTo>
                  <a:pt x="2810933" y="2153840"/>
                </a:lnTo>
                <a:lnTo>
                  <a:pt x="2870200" y="2153840"/>
                </a:lnTo>
                <a:lnTo>
                  <a:pt x="2878666" y="2157412"/>
                </a:lnTo>
                <a:lnTo>
                  <a:pt x="2929466" y="2157412"/>
                </a:lnTo>
                <a:lnTo>
                  <a:pt x="2937933" y="2160984"/>
                </a:lnTo>
                <a:lnTo>
                  <a:pt x="2988733" y="2160984"/>
                </a:lnTo>
                <a:lnTo>
                  <a:pt x="2997200" y="2164556"/>
                </a:lnTo>
                <a:lnTo>
                  <a:pt x="3056466" y="2164556"/>
                </a:lnTo>
                <a:lnTo>
                  <a:pt x="3064933" y="2168128"/>
                </a:lnTo>
                <a:lnTo>
                  <a:pt x="3081866" y="2168128"/>
                </a:lnTo>
                <a:lnTo>
                  <a:pt x="3090333" y="2164556"/>
                </a:lnTo>
                <a:lnTo>
                  <a:pt x="3276600" y="2164556"/>
                </a:lnTo>
                <a:lnTo>
                  <a:pt x="3276600" y="2153840"/>
                </a:lnTo>
                <a:lnTo>
                  <a:pt x="3285066" y="2150268"/>
                </a:lnTo>
                <a:lnTo>
                  <a:pt x="3276600" y="2146696"/>
                </a:lnTo>
                <a:lnTo>
                  <a:pt x="3285066" y="2143125"/>
                </a:lnTo>
                <a:lnTo>
                  <a:pt x="3285066" y="2093118"/>
                </a:lnTo>
                <a:lnTo>
                  <a:pt x="3293533" y="2089546"/>
                </a:lnTo>
                <a:lnTo>
                  <a:pt x="3293533" y="2043112"/>
                </a:lnTo>
                <a:lnTo>
                  <a:pt x="3302000" y="2039540"/>
                </a:lnTo>
                <a:lnTo>
                  <a:pt x="3293533" y="2035968"/>
                </a:lnTo>
                <a:lnTo>
                  <a:pt x="3302000" y="2032396"/>
                </a:lnTo>
                <a:lnTo>
                  <a:pt x="3302000" y="1982390"/>
                </a:lnTo>
                <a:lnTo>
                  <a:pt x="3310466" y="1978818"/>
                </a:lnTo>
                <a:lnTo>
                  <a:pt x="3302000" y="1975246"/>
                </a:lnTo>
                <a:lnTo>
                  <a:pt x="3302000" y="1964531"/>
                </a:lnTo>
                <a:lnTo>
                  <a:pt x="3310466" y="1960959"/>
                </a:lnTo>
                <a:lnTo>
                  <a:pt x="3310466" y="1914525"/>
                </a:lnTo>
                <a:lnTo>
                  <a:pt x="3327400" y="1907381"/>
                </a:lnTo>
                <a:lnTo>
                  <a:pt x="3318933" y="1903809"/>
                </a:lnTo>
                <a:lnTo>
                  <a:pt x="3318933" y="1885950"/>
                </a:lnTo>
                <a:lnTo>
                  <a:pt x="3327400" y="1882378"/>
                </a:lnTo>
                <a:lnTo>
                  <a:pt x="3327400" y="1832371"/>
                </a:lnTo>
                <a:lnTo>
                  <a:pt x="3335866" y="1828800"/>
                </a:lnTo>
                <a:lnTo>
                  <a:pt x="3327400" y="1825228"/>
                </a:lnTo>
                <a:lnTo>
                  <a:pt x="3335866" y="1821656"/>
                </a:lnTo>
                <a:lnTo>
                  <a:pt x="3335866" y="1778793"/>
                </a:lnTo>
                <a:lnTo>
                  <a:pt x="3344333" y="1775221"/>
                </a:lnTo>
                <a:lnTo>
                  <a:pt x="3344333" y="1760934"/>
                </a:lnTo>
                <a:lnTo>
                  <a:pt x="3352800" y="1757362"/>
                </a:lnTo>
                <a:lnTo>
                  <a:pt x="3352800" y="1753790"/>
                </a:lnTo>
                <a:lnTo>
                  <a:pt x="3335866" y="1753790"/>
                </a:lnTo>
                <a:lnTo>
                  <a:pt x="3327400" y="1757362"/>
                </a:lnTo>
                <a:lnTo>
                  <a:pt x="3310466" y="1757362"/>
                </a:lnTo>
                <a:lnTo>
                  <a:pt x="3310466" y="1810940"/>
                </a:lnTo>
                <a:lnTo>
                  <a:pt x="3293533" y="1818084"/>
                </a:lnTo>
                <a:lnTo>
                  <a:pt x="3276600" y="1818084"/>
                </a:lnTo>
                <a:lnTo>
                  <a:pt x="3268133" y="1814512"/>
                </a:lnTo>
                <a:lnTo>
                  <a:pt x="3234266" y="1814512"/>
                </a:lnTo>
                <a:lnTo>
                  <a:pt x="3225800" y="1810940"/>
                </a:lnTo>
                <a:lnTo>
                  <a:pt x="3225800" y="1753790"/>
                </a:lnTo>
                <a:lnTo>
                  <a:pt x="3234266" y="1750218"/>
                </a:lnTo>
                <a:lnTo>
                  <a:pt x="3242733" y="1750218"/>
                </a:lnTo>
                <a:lnTo>
                  <a:pt x="3242733" y="1735931"/>
                </a:lnTo>
                <a:lnTo>
                  <a:pt x="3251200" y="1732359"/>
                </a:lnTo>
                <a:lnTo>
                  <a:pt x="3302000" y="1732359"/>
                </a:lnTo>
                <a:lnTo>
                  <a:pt x="3310466" y="1735931"/>
                </a:lnTo>
                <a:lnTo>
                  <a:pt x="3310466" y="1739503"/>
                </a:lnTo>
                <a:lnTo>
                  <a:pt x="3318933" y="1739503"/>
                </a:lnTo>
                <a:lnTo>
                  <a:pt x="3327400" y="1735931"/>
                </a:lnTo>
                <a:lnTo>
                  <a:pt x="3335866" y="1735931"/>
                </a:lnTo>
                <a:lnTo>
                  <a:pt x="3344333" y="1732359"/>
                </a:lnTo>
                <a:lnTo>
                  <a:pt x="3352800" y="1732359"/>
                </a:lnTo>
                <a:lnTo>
                  <a:pt x="3352800" y="1728787"/>
                </a:lnTo>
                <a:lnTo>
                  <a:pt x="3361266" y="1725215"/>
                </a:lnTo>
                <a:lnTo>
                  <a:pt x="3352800" y="1725215"/>
                </a:lnTo>
                <a:lnTo>
                  <a:pt x="3344333" y="1721643"/>
                </a:lnTo>
                <a:lnTo>
                  <a:pt x="3352800" y="1718071"/>
                </a:lnTo>
                <a:lnTo>
                  <a:pt x="3352800" y="1668065"/>
                </a:lnTo>
                <a:lnTo>
                  <a:pt x="3361266" y="1664493"/>
                </a:lnTo>
                <a:lnTo>
                  <a:pt x="3352800" y="1660921"/>
                </a:lnTo>
                <a:lnTo>
                  <a:pt x="3361266" y="1657350"/>
                </a:lnTo>
                <a:lnTo>
                  <a:pt x="3361266" y="1610915"/>
                </a:lnTo>
                <a:lnTo>
                  <a:pt x="3369733" y="1607343"/>
                </a:lnTo>
                <a:lnTo>
                  <a:pt x="3369733" y="1600200"/>
                </a:lnTo>
                <a:lnTo>
                  <a:pt x="3361266" y="1600200"/>
                </a:lnTo>
                <a:lnTo>
                  <a:pt x="3352800" y="1596628"/>
                </a:lnTo>
                <a:lnTo>
                  <a:pt x="3335866" y="1596628"/>
                </a:lnTo>
                <a:lnTo>
                  <a:pt x="3327400" y="1593056"/>
                </a:lnTo>
                <a:lnTo>
                  <a:pt x="3191933" y="1593056"/>
                </a:lnTo>
                <a:lnTo>
                  <a:pt x="3183466" y="1589484"/>
                </a:lnTo>
                <a:lnTo>
                  <a:pt x="3047999" y="1589484"/>
                </a:lnTo>
                <a:lnTo>
                  <a:pt x="3039533" y="1585912"/>
                </a:lnTo>
                <a:lnTo>
                  <a:pt x="2937933" y="1585912"/>
                </a:lnTo>
                <a:lnTo>
                  <a:pt x="2929466" y="1582340"/>
                </a:lnTo>
                <a:lnTo>
                  <a:pt x="2810933" y="1582340"/>
                </a:lnTo>
                <a:lnTo>
                  <a:pt x="2802466" y="1578768"/>
                </a:lnTo>
                <a:lnTo>
                  <a:pt x="2641599" y="1578768"/>
                </a:lnTo>
                <a:lnTo>
                  <a:pt x="2633133" y="1575196"/>
                </a:lnTo>
                <a:close/>
              </a:path>
            </a:pathLst>
          </a:custGeom>
          <a:solidFill>
            <a:srgbClr val="DAD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Freeform 49"/>
          <p:cNvSpPr/>
          <p:nvPr/>
        </p:nvSpPr>
        <p:spPr>
          <a:xfrm>
            <a:off x="0" y="0"/>
            <a:ext cx="1295399" cy="2511028"/>
          </a:xfrm>
          <a:custGeom>
            <a:avLst/>
            <a:gdLst/>
            <a:ahLst/>
            <a:cxnLst/>
            <a:rect l="l" t="t" r="r" b="b"/>
            <a:pathLst>
              <a:path w="1295399" h="2511028">
                <a:moveTo>
                  <a:pt x="0" y="0"/>
                </a:moveTo>
                <a:moveTo>
                  <a:pt x="25400" y="1589484"/>
                </a:moveTo>
                <a:lnTo>
                  <a:pt x="16933" y="1593056"/>
                </a:lnTo>
                <a:lnTo>
                  <a:pt x="0" y="1593056"/>
                </a:lnTo>
                <a:lnTo>
                  <a:pt x="0" y="2110978"/>
                </a:lnTo>
                <a:lnTo>
                  <a:pt x="8466" y="2110978"/>
                </a:lnTo>
                <a:lnTo>
                  <a:pt x="16933" y="2107406"/>
                </a:lnTo>
                <a:lnTo>
                  <a:pt x="25400" y="2107406"/>
                </a:lnTo>
                <a:lnTo>
                  <a:pt x="33866" y="2103834"/>
                </a:lnTo>
                <a:lnTo>
                  <a:pt x="50800" y="2103834"/>
                </a:lnTo>
                <a:lnTo>
                  <a:pt x="59266" y="2107406"/>
                </a:lnTo>
                <a:lnTo>
                  <a:pt x="67733" y="2107406"/>
                </a:lnTo>
                <a:lnTo>
                  <a:pt x="76200" y="2103834"/>
                </a:lnTo>
                <a:lnTo>
                  <a:pt x="84666" y="2103834"/>
                </a:lnTo>
                <a:lnTo>
                  <a:pt x="67733" y="2103834"/>
                </a:lnTo>
                <a:lnTo>
                  <a:pt x="59266" y="2100262"/>
                </a:lnTo>
                <a:lnTo>
                  <a:pt x="67733" y="2096690"/>
                </a:lnTo>
                <a:lnTo>
                  <a:pt x="76200" y="2096690"/>
                </a:lnTo>
                <a:lnTo>
                  <a:pt x="76200" y="2089546"/>
                </a:lnTo>
                <a:lnTo>
                  <a:pt x="84666" y="2085975"/>
                </a:lnTo>
                <a:lnTo>
                  <a:pt x="76200" y="2082403"/>
                </a:lnTo>
                <a:lnTo>
                  <a:pt x="93133" y="2075259"/>
                </a:lnTo>
                <a:lnTo>
                  <a:pt x="110066" y="2082403"/>
                </a:lnTo>
                <a:lnTo>
                  <a:pt x="118533" y="2082403"/>
                </a:lnTo>
                <a:lnTo>
                  <a:pt x="127000" y="2085975"/>
                </a:lnTo>
                <a:lnTo>
                  <a:pt x="118533" y="2089546"/>
                </a:lnTo>
                <a:lnTo>
                  <a:pt x="101600" y="2089546"/>
                </a:lnTo>
                <a:lnTo>
                  <a:pt x="101600" y="2093118"/>
                </a:lnTo>
                <a:lnTo>
                  <a:pt x="110066" y="2093118"/>
                </a:lnTo>
                <a:lnTo>
                  <a:pt x="118533" y="2096690"/>
                </a:lnTo>
                <a:lnTo>
                  <a:pt x="118533" y="2103834"/>
                </a:lnTo>
                <a:lnTo>
                  <a:pt x="110066" y="2107406"/>
                </a:lnTo>
                <a:lnTo>
                  <a:pt x="135466" y="2107406"/>
                </a:lnTo>
                <a:lnTo>
                  <a:pt x="135466" y="2103834"/>
                </a:lnTo>
                <a:lnTo>
                  <a:pt x="143933" y="2100262"/>
                </a:lnTo>
                <a:lnTo>
                  <a:pt x="143933" y="2096690"/>
                </a:lnTo>
                <a:lnTo>
                  <a:pt x="169333" y="2085975"/>
                </a:lnTo>
                <a:lnTo>
                  <a:pt x="177800" y="2089546"/>
                </a:lnTo>
                <a:lnTo>
                  <a:pt x="186266" y="2089546"/>
                </a:lnTo>
                <a:lnTo>
                  <a:pt x="203200" y="2096690"/>
                </a:lnTo>
                <a:lnTo>
                  <a:pt x="203200" y="2107406"/>
                </a:lnTo>
                <a:lnTo>
                  <a:pt x="211666" y="2107406"/>
                </a:lnTo>
                <a:lnTo>
                  <a:pt x="220133" y="2103834"/>
                </a:lnTo>
                <a:lnTo>
                  <a:pt x="228600" y="2107406"/>
                </a:lnTo>
                <a:lnTo>
                  <a:pt x="237066" y="2107406"/>
                </a:lnTo>
                <a:lnTo>
                  <a:pt x="245533" y="2103834"/>
                </a:lnTo>
                <a:lnTo>
                  <a:pt x="262466" y="2103834"/>
                </a:lnTo>
                <a:lnTo>
                  <a:pt x="270933" y="2100262"/>
                </a:lnTo>
                <a:lnTo>
                  <a:pt x="270933" y="2093118"/>
                </a:lnTo>
                <a:lnTo>
                  <a:pt x="279400" y="2089546"/>
                </a:lnTo>
                <a:lnTo>
                  <a:pt x="287866" y="2093118"/>
                </a:lnTo>
                <a:lnTo>
                  <a:pt x="287866" y="2096690"/>
                </a:lnTo>
                <a:lnTo>
                  <a:pt x="296333" y="2096690"/>
                </a:lnTo>
                <a:lnTo>
                  <a:pt x="304800" y="2093118"/>
                </a:lnTo>
                <a:lnTo>
                  <a:pt x="313266" y="2093118"/>
                </a:lnTo>
                <a:lnTo>
                  <a:pt x="330199" y="2100262"/>
                </a:lnTo>
                <a:lnTo>
                  <a:pt x="321733" y="2103834"/>
                </a:lnTo>
                <a:lnTo>
                  <a:pt x="338666" y="2110978"/>
                </a:lnTo>
                <a:lnTo>
                  <a:pt x="330199" y="2114550"/>
                </a:lnTo>
                <a:lnTo>
                  <a:pt x="338666" y="2114550"/>
                </a:lnTo>
                <a:lnTo>
                  <a:pt x="355600" y="2121693"/>
                </a:lnTo>
                <a:lnTo>
                  <a:pt x="355600" y="2125265"/>
                </a:lnTo>
                <a:lnTo>
                  <a:pt x="364066" y="2128837"/>
                </a:lnTo>
                <a:lnTo>
                  <a:pt x="397933" y="2128837"/>
                </a:lnTo>
                <a:lnTo>
                  <a:pt x="406400" y="2125265"/>
                </a:lnTo>
                <a:lnTo>
                  <a:pt x="423333" y="2132409"/>
                </a:lnTo>
                <a:lnTo>
                  <a:pt x="440266" y="2125265"/>
                </a:lnTo>
                <a:lnTo>
                  <a:pt x="448733" y="2128837"/>
                </a:lnTo>
                <a:lnTo>
                  <a:pt x="448733" y="2132409"/>
                </a:lnTo>
                <a:lnTo>
                  <a:pt x="457200" y="2132409"/>
                </a:lnTo>
                <a:lnTo>
                  <a:pt x="457200" y="2125265"/>
                </a:lnTo>
                <a:lnTo>
                  <a:pt x="465666" y="2121693"/>
                </a:lnTo>
                <a:lnTo>
                  <a:pt x="474133" y="2121693"/>
                </a:lnTo>
                <a:lnTo>
                  <a:pt x="482600" y="2125265"/>
                </a:lnTo>
                <a:lnTo>
                  <a:pt x="499533" y="2118121"/>
                </a:lnTo>
                <a:lnTo>
                  <a:pt x="508000" y="2121693"/>
                </a:lnTo>
                <a:lnTo>
                  <a:pt x="508000" y="2125265"/>
                </a:lnTo>
                <a:lnTo>
                  <a:pt x="516466" y="2128837"/>
                </a:lnTo>
                <a:lnTo>
                  <a:pt x="516466" y="2139553"/>
                </a:lnTo>
                <a:lnTo>
                  <a:pt x="508000" y="2143125"/>
                </a:lnTo>
                <a:lnTo>
                  <a:pt x="508000" y="2153840"/>
                </a:lnTo>
                <a:lnTo>
                  <a:pt x="499533" y="2157412"/>
                </a:lnTo>
                <a:lnTo>
                  <a:pt x="499533" y="2168128"/>
                </a:lnTo>
                <a:lnTo>
                  <a:pt x="491066" y="2171700"/>
                </a:lnTo>
                <a:lnTo>
                  <a:pt x="491066" y="2182415"/>
                </a:lnTo>
                <a:lnTo>
                  <a:pt x="482600" y="2185987"/>
                </a:lnTo>
                <a:lnTo>
                  <a:pt x="482600" y="2200275"/>
                </a:lnTo>
                <a:lnTo>
                  <a:pt x="474133" y="2203846"/>
                </a:lnTo>
                <a:lnTo>
                  <a:pt x="474133" y="2214562"/>
                </a:lnTo>
                <a:lnTo>
                  <a:pt x="465666" y="2218134"/>
                </a:lnTo>
                <a:lnTo>
                  <a:pt x="465666" y="2228850"/>
                </a:lnTo>
                <a:lnTo>
                  <a:pt x="457200" y="2232421"/>
                </a:lnTo>
                <a:lnTo>
                  <a:pt x="457200" y="2246709"/>
                </a:lnTo>
                <a:lnTo>
                  <a:pt x="448733" y="2250281"/>
                </a:lnTo>
                <a:lnTo>
                  <a:pt x="448733" y="2260996"/>
                </a:lnTo>
                <a:lnTo>
                  <a:pt x="440266" y="2264568"/>
                </a:lnTo>
                <a:lnTo>
                  <a:pt x="440266" y="2278856"/>
                </a:lnTo>
                <a:lnTo>
                  <a:pt x="431800" y="2282428"/>
                </a:lnTo>
                <a:lnTo>
                  <a:pt x="431800" y="2293143"/>
                </a:lnTo>
                <a:lnTo>
                  <a:pt x="423333" y="2296715"/>
                </a:lnTo>
                <a:lnTo>
                  <a:pt x="423333" y="2307431"/>
                </a:lnTo>
                <a:lnTo>
                  <a:pt x="414866" y="2311003"/>
                </a:lnTo>
                <a:lnTo>
                  <a:pt x="414866" y="2321718"/>
                </a:lnTo>
                <a:lnTo>
                  <a:pt x="406400" y="2325290"/>
                </a:lnTo>
                <a:lnTo>
                  <a:pt x="406400" y="2336006"/>
                </a:lnTo>
                <a:lnTo>
                  <a:pt x="397933" y="2339578"/>
                </a:lnTo>
                <a:lnTo>
                  <a:pt x="397933" y="2353865"/>
                </a:lnTo>
                <a:lnTo>
                  <a:pt x="389466" y="2357437"/>
                </a:lnTo>
                <a:lnTo>
                  <a:pt x="389466" y="2368153"/>
                </a:lnTo>
                <a:lnTo>
                  <a:pt x="380999" y="2371725"/>
                </a:lnTo>
                <a:lnTo>
                  <a:pt x="380999" y="2386012"/>
                </a:lnTo>
                <a:lnTo>
                  <a:pt x="372533" y="2389584"/>
                </a:lnTo>
                <a:lnTo>
                  <a:pt x="372533" y="2400300"/>
                </a:lnTo>
                <a:lnTo>
                  <a:pt x="364066" y="2403871"/>
                </a:lnTo>
                <a:lnTo>
                  <a:pt x="364066" y="2407443"/>
                </a:lnTo>
                <a:lnTo>
                  <a:pt x="355600" y="2411015"/>
                </a:lnTo>
                <a:lnTo>
                  <a:pt x="355600" y="2421731"/>
                </a:lnTo>
                <a:lnTo>
                  <a:pt x="347133" y="2425303"/>
                </a:lnTo>
                <a:lnTo>
                  <a:pt x="347133" y="2436018"/>
                </a:lnTo>
                <a:lnTo>
                  <a:pt x="338666" y="2439590"/>
                </a:lnTo>
                <a:lnTo>
                  <a:pt x="338666" y="2453878"/>
                </a:lnTo>
                <a:lnTo>
                  <a:pt x="330199" y="2457450"/>
                </a:lnTo>
                <a:lnTo>
                  <a:pt x="330199" y="2471737"/>
                </a:lnTo>
                <a:lnTo>
                  <a:pt x="321733" y="2475309"/>
                </a:lnTo>
                <a:lnTo>
                  <a:pt x="321733" y="2482453"/>
                </a:lnTo>
                <a:lnTo>
                  <a:pt x="313266" y="2486025"/>
                </a:lnTo>
                <a:lnTo>
                  <a:pt x="313266" y="2511028"/>
                </a:lnTo>
                <a:lnTo>
                  <a:pt x="313266" y="2500312"/>
                </a:lnTo>
                <a:lnTo>
                  <a:pt x="321733" y="2496740"/>
                </a:lnTo>
                <a:lnTo>
                  <a:pt x="321733" y="2486025"/>
                </a:lnTo>
                <a:lnTo>
                  <a:pt x="330199" y="2482453"/>
                </a:lnTo>
                <a:lnTo>
                  <a:pt x="330199" y="2471737"/>
                </a:lnTo>
                <a:lnTo>
                  <a:pt x="338666" y="2468165"/>
                </a:lnTo>
                <a:lnTo>
                  <a:pt x="338666" y="2461021"/>
                </a:lnTo>
                <a:lnTo>
                  <a:pt x="347133" y="2457450"/>
                </a:lnTo>
                <a:lnTo>
                  <a:pt x="347133" y="2446734"/>
                </a:lnTo>
                <a:lnTo>
                  <a:pt x="355600" y="2443162"/>
                </a:lnTo>
                <a:lnTo>
                  <a:pt x="355600" y="2425303"/>
                </a:lnTo>
                <a:lnTo>
                  <a:pt x="364066" y="2421731"/>
                </a:lnTo>
                <a:lnTo>
                  <a:pt x="364066" y="2414587"/>
                </a:lnTo>
                <a:lnTo>
                  <a:pt x="372533" y="2411015"/>
                </a:lnTo>
                <a:lnTo>
                  <a:pt x="372533" y="2400300"/>
                </a:lnTo>
                <a:lnTo>
                  <a:pt x="380999" y="2396728"/>
                </a:lnTo>
                <a:lnTo>
                  <a:pt x="380999" y="2386012"/>
                </a:lnTo>
                <a:lnTo>
                  <a:pt x="389466" y="2382440"/>
                </a:lnTo>
                <a:lnTo>
                  <a:pt x="389466" y="2368153"/>
                </a:lnTo>
                <a:lnTo>
                  <a:pt x="397933" y="2364581"/>
                </a:lnTo>
                <a:lnTo>
                  <a:pt x="397933" y="2350293"/>
                </a:lnTo>
                <a:lnTo>
                  <a:pt x="406400" y="2346721"/>
                </a:lnTo>
                <a:lnTo>
                  <a:pt x="406400" y="2336006"/>
                </a:lnTo>
                <a:lnTo>
                  <a:pt x="414866" y="2332434"/>
                </a:lnTo>
                <a:lnTo>
                  <a:pt x="414866" y="2321718"/>
                </a:lnTo>
                <a:lnTo>
                  <a:pt x="423333" y="2318146"/>
                </a:lnTo>
                <a:lnTo>
                  <a:pt x="423333" y="2307431"/>
                </a:lnTo>
                <a:lnTo>
                  <a:pt x="431800" y="2303859"/>
                </a:lnTo>
                <a:lnTo>
                  <a:pt x="431800" y="2293143"/>
                </a:lnTo>
                <a:lnTo>
                  <a:pt x="440266" y="2289571"/>
                </a:lnTo>
                <a:lnTo>
                  <a:pt x="440266" y="2275284"/>
                </a:lnTo>
                <a:lnTo>
                  <a:pt x="448733" y="2271712"/>
                </a:lnTo>
                <a:lnTo>
                  <a:pt x="448733" y="2264568"/>
                </a:lnTo>
                <a:lnTo>
                  <a:pt x="457200" y="2260996"/>
                </a:lnTo>
                <a:lnTo>
                  <a:pt x="457200" y="2246709"/>
                </a:lnTo>
                <a:lnTo>
                  <a:pt x="465666" y="2243137"/>
                </a:lnTo>
                <a:lnTo>
                  <a:pt x="465666" y="2232421"/>
                </a:lnTo>
                <a:lnTo>
                  <a:pt x="474133" y="2228850"/>
                </a:lnTo>
                <a:lnTo>
                  <a:pt x="474133" y="2214562"/>
                </a:lnTo>
                <a:lnTo>
                  <a:pt x="482600" y="2210990"/>
                </a:lnTo>
                <a:lnTo>
                  <a:pt x="482600" y="2200275"/>
                </a:lnTo>
                <a:lnTo>
                  <a:pt x="491066" y="2196703"/>
                </a:lnTo>
                <a:lnTo>
                  <a:pt x="491066" y="2185987"/>
                </a:lnTo>
                <a:lnTo>
                  <a:pt x="499533" y="2182415"/>
                </a:lnTo>
                <a:lnTo>
                  <a:pt x="499533" y="2168128"/>
                </a:lnTo>
                <a:lnTo>
                  <a:pt x="508000" y="2164556"/>
                </a:lnTo>
                <a:lnTo>
                  <a:pt x="508000" y="2157412"/>
                </a:lnTo>
                <a:lnTo>
                  <a:pt x="516466" y="2153840"/>
                </a:lnTo>
                <a:lnTo>
                  <a:pt x="516466" y="2143125"/>
                </a:lnTo>
                <a:lnTo>
                  <a:pt x="524933" y="2139553"/>
                </a:lnTo>
                <a:lnTo>
                  <a:pt x="524933" y="2125265"/>
                </a:lnTo>
                <a:lnTo>
                  <a:pt x="533400" y="2121693"/>
                </a:lnTo>
                <a:lnTo>
                  <a:pt x="541866" y="2125265"/>
                </a:lnTo>
                <a:lnTo>
                  <a:pt x="541866" y="2132409"/>
                </a:lnTo>
                <a:lnTo>
                  <a:pt x="541866" y="2125265"/>
                </a:lnTo>
                <a:lnTo>
                  <a:pt x="550333" y="2121693"/>
                </a:lnTo>
                <a:lnTo>
                  <a:pt x="550333" y="2118121"/>
                </a:lnTo>
                <a:lnTo>
                  <a:pt x="558800" y="2114550"/>
                </a:lnTo>
                <a:lnTo>
                  <a:pt x="575733" y="2114550"/>
                </a:lnTo>
                <a:lnTo>
                  <a:pt x="592666" y="2121693"/>
                </a:lnTo>
                <a:lnTo>
                  <a:pt x="609600" y="2121693"/>
                </a:lnTo>
                <a:lnTo>
                  <a:pt x="618066" y="2118121"/>
                </a:lnTo>
                <a:lnTo>
                  <a:pt x="643466" y="2118121"/>
                </a:lnTo>
                <a:lnTo>
                  <a:pt x="660399" y="2125265"/>
                </a:lnTo>
                <a:lnTo>
                  <a:pt x="651933" y="2128837"/>
                </a:lnTo>
                <a:lnTo>
                  <a:pt x="660399" y="2132409"/>
                </a:lnTo>
                <a:lnTo>
                  <a:pt x="668866" y="2128837"/>
                </a:lnTo>
                <a:lnTo>
                  <a:pt x="677333" y="2132409"/>
                </a:lnTo>
                <a:lnTo>
                  <a:pt x="677333" y="2139553"/>
                </a:lnTo>
                <a:lnTo>
                  <a:pt x="694266" y="2132409"/>
                </a:lnTo>
                <a:lnTo>
                  <a:pt x="736600" y="2132409"/>
                </a:lnTo>
                <a:lnTo>
                  <a:pt x="736600" y="2125265"/>
                </a:lnTo>
                <a:lnTo>
                  <a:pt x="745066" y="2121693"/>
                </a:lnTo>
                <a:lnTo>
                  <a:pt x="753533" y="2121693"/>
                </a:lnTo>
                <a:lnTo>
                  <a:pt x="761999" y="2118121"/>
                </a:lnTo>
                <a:lnTo>
                  <a:pt x="795866" y="2118121"/>
                </a:lnTo>
                <a:lnTo>
                  <a:pt x="804333" y="2121693"/>
                </a:lnTo>
                <a:lnTo>
                  <a:pt x="804333" y="2125265"/>
                </a:lnTo>
                <a:lnTo>
                  <a:pt x="795866" y="2128837"/>
                </a:lnTo>
                <a:lnTo>
                  <a:pt x="795866" y="2132409"/>
                </a:lnTo>
                <a:lnTo>
                  <a:pt x="812800" y="2125265"/>
                </a:lnTo>
                <a:lnTo>
                  <a:pt x="838200" y="2125265"/>
                </a:lnTo>
                <a:lnTo>
                  <a:pt x="846666" y="2128837"/>
                </a:lnTo>
                <a:lnTo>
                  <a:pt x="838200" y="2132409"/>
                </a:lnTo>
                <a:lnTo>
                  <a:pt x="855133" y="2132409"/>
                </a:lnTo>
                <a:lnTo>
                  <a:pt x="863600" y="2135981"/>
                </a:lnTo>
                <a:lnTo>
                  <a:pt x="846666" y="2143125"/>
                </a:lnTo>
                <a:lnTo>
                  <a:pt x="855133" y="2143125"/>
                </a:lnTo>
                <a:lnTo>
                  <a:pt x="872066" y="2150268"/>
                </a:lnTo>
                <a:lnTo>
                  <a:pt x="872066" y="2153840"/>
                </a:lnTo>
                <a:lnTo>
                  <a:pt x="880533" y="2153840"/>
                </a:lnTo>
                <a:lnTo>
                  <a:pt x="889000" y="2150268"/>
                </a:lnTo>
                <a:lnTo>
                  <a:pt x="897466" y="2153840"/>
                </a:lnTo>
                <a:lnTo>
                  <a:pt x="905933" y="2150268"/>
                </a:lnTo>
                <a:lnTo>
                  <a:pt x="914400" y="2153840"/>
                </a:lnTo>
                <a:lnTo>
                  <a:pt x="914400" y="2164556"/>
                </a:lnTo>
                <a:lnTo>
                  <a:pt x="931333" y="2171700"/>
                </a:lnTo>
                <a:lnTo>
                  <a:pt x="931333" y="2175271"/>
                </a:lnTo>
                <a:lnTo>
                  <a:pt x="939799" y="2178843"/>
                </a:lnTo>
                <a:lnTo>
                  <a:pt x="939799" y="2189559"/>
                </a:lnTo>
                <a:lnTo>
                  <a:pt x="948266" y="2193131"/>
                </a:lnTo>
                <a:lnTo>
                  <a:pt x="948266" y="2196703"/>
                </a:lnTo>
                <a:lnTo>
                  <a:pt x="956733" y="2200275"/>
                </a:lnTo>
                <a:lnTo>
                  <a:pt x="956733" y="2203846"/>
                </a:lnTo>
                <a:lnTo>
                  <a:pt x="965200" y="2207418"/>
                </a:lnTo>
                <a:lnTo>
                  <a:pt x="965200" y="2214562"/>
                </a:lnTo>
                <a:lnTo>
                  <a:pt x="956733" y="2218134"/>
                </a:lnTo>
                <a:lnTo>
                  <a:pt x="956733" y="2225278"/>
                </a:lnTo>
                <a:lnTo>
                  <a:pt x="973666" y="2232421"/>
                </a:lnTo>
                <a:lnTo>
                  <a:pt x="973666" y="2235993"/>
                </a:lnTo>
                <a:lnTo>
                  <a:pt x="982133" y="2232421"/>
                </a:lnTo>
                <a:lnTo>
                  <a:pt x="982133" y="2221706"/>
                </a:lnTo>
                <a:lnTo>
                  <a:pt x="990600" y="2218134"/>
                </a:lnTo>
                <a:lnTo>
                  <a:pt x="999066" y="2221706"/>
                </a:lnTo>
                <a:lnTo>
                  <a:pt x="999066" y="2218134"/>
                </a:lnTo>
                <a:lnTo>
                  <a:pt x="1007533" y="2214562"/>
                </a:lnTo>
                <a:lnTo>
                  <a:pt x="1007533" y="2210990"/>
                </a:lnTo>
                <a:lnTo>
                  <a:pt x="1016000" y="2207418"/>
                </a:lnTo>
                <a:lnTo>
                  <a:pt x="1024466" y="2207418"/>
                </a:lnTo>
                <a:lnTo>
                  <a:pt x="1024466" y="2182415"/>
                </a:lnTo>
                <a:lnTo>
                  <a:pt x="1032933" y="2178843"/>
                </a:lnTo>
                <a:lnTo>
                  <a:pt x="1032933" y="2168128"/>
                </a:lnTo>
                <a:lnTo>
                  <a:pt x="1041400" y="2164556"/>
                </a:lnTo>
                <a:lnTo>
                  <a:pt x="1041400" y="2157412"/>
                </a:lnTo>
                <a:lnTo>
                  <a:pt x="1049866" y="2153840"/>
                </a:lnTo>
                <a:lnTo>
                  <a:pt x="1058333" y="2153840"/>
                </a:lnTo>
                <a:lnTo>
                  <a:pt x="1058333" y="2150268"/>
                </a:lnTo>
                <a:lnTo>
                  <a:pt x="1066800" y="2146696"/>
                </a:lnTo>
                <a:lnTo>
                  <a:pt x="1066800" y="2139553"/>
                </a:lnTo>
                <a:lnTo>
                  <a:pt x="1075266" y="2135981"/>
                </a:lnTo>
                <a:lnTo>
                  <a:pt x="1075266" y="2132409"/>
                </a:lnTo>
                <a:lnTo>
                  <a:pt x="1083733" y="2128837"/>
                </a:lnTo>
                <a:lnTo>
                  <a:pt x="1083733" y="2125265"/>
                </a:lnTo>
                <a:lnTo>
                  <a:pt x="1092200" y="2121693"/>
                </a:lnTo>
                <a:lnTo>
                  <a:pt x="1092200" y="2118121"/>
                </a:lnTo>
                <a:lnTo>
                  <a:pt x="1109133" y="2110978"/>
                </a:lnTo>
                <a:lnTo>
                  <a:pt x="1109133" y="2107406"/>
                </a:lnTo>
                <a:lnTo>
                  <a:pt x="1117600" y="2103834"/>
                </a:lnTo>
                <a:lnTo>
                  <a:pt x="1117600" y="2100262"/>
                </a:lnTo>
                <a:lnTo>
                  <a:pt x="1126066" y="2096690"/>
                </a:lnTo>
                <a:lnTo>
                  <a:pt x="1126066" y="2071687"/>
                </a:lnTo>
                <a:lnTo>
                  <a:pt x="1134533" y="2068115"/>
                </a:lnTo>
                <a:lnTo>
                  <a:pt x="1134533" y="2060971"/>
                </a:lnTo>
                <a:lnTo>
                  <a:pt x="1143000" y="2057400"/>
                </a:lnTo>
                <a:lnTo>
                  <a:pt x="1134533" y="2057400"/>
                </a:lnTo>
                <a:lnTo>
                  <a:pt x="1126066" y="2060971"/>
                </a:lnTo>
                <a:lnTo>
                  <a:pt x="1117600" y="2060971"/>
                </a:lnTo>
                <a:lnTo>
                  <a:pt x="1100666" y="2068115"/>
                </a:lnTo>
                <a:lnTo>
                  <a:pt x="1092200" y="2064543"/>
                </a:lnTo>
                <a:lnTo>
                  <a:pt x="1092200" y="2050256"/>
                </a:lnTo>
                <a:lnTo>
                  <a:pt x="1100666" y="2046684"/>
                </a:lnTo>
                <a:lnTo>
                  <a:pt x="1100666" y="2032396"/>
                </a:lnTo>
                <a:lnTo>
                  <a:pt x="1109133" y="2028825"/>
                </a:lnTo>
                <a:lnTo>
                  <a:pt x="1109133" y="2021681"/>
                </a:lnTo>
                <a:lnTo>
                  <a:pt x="1117600" y="2018109"/>
                </a:lnTo>
                <a:lnTo>
                  <a:pt x="1117600" y="2003821"/>
                </a:lnTo>
                <a:lnTo>
                  <a:pt x="1126066" y="2000250"/>
                </a:lnTo>
                <a:lnTo>
                  <a:pt x="1126066" y="1985962"/>
                </a:lnTo>
                <a:lnTo>
                  <a:pt x="1134533" y="1982390"/>
                </a:lnTo>
                <a:lnTo>
                  <a:pt x="1134533" y="1971675"/>
                </a:lnTo>
                <a:lnTo>
                  <a:pt x="1143000" y="1968103"/>
                </a:lnTo>
                <a:lnTo>
                  <a:pt x="1143000" y="1953815"/>
                </a:lnTo>
                <a:lnTo>
                  <a:pt x="1151466" y="1950243"/>
                </a:lnTo>
                <a:lnTo>
                  <a:pt x="1151466" y="1921668"/>
                </a:lnTo>
                <a:lnTo>
                  <a:pt x="1159933" y="1918096"/>
                </a:lnTo>
                <a:lnTo>
                  <a:pt x="1159933" y="1914525"/>
                </a:lnTo>
                <a:lnTo>
                  <a:pt x="1176866" y="1907381"/>
                </a:lnTo>
                <a:lnTo>
                  <a:pt x="1176866" y="1882378"/>
                </a:lnTo>
                <a:lnTo>
                  <a:pt x="1185333" y="1878806"/>
                </a:lnTo>
                <a:lnTo>
                  <a:pt x="1185333" y="1871662"/>
                </a:lnTo>
                <a:lnTo>
                  <a:pt x="1193800" y="1868090"/>
                </a:lnTo>
                <a:lnTo>
                  <a:pt x="1193800" y="1860946"/>
                </a:lnTo>
                <a:lnTo>
                  <a:pt x="1202266" y="1857375"/>
                </a:lnTo>
                <a:lnTo>
                  <a:pt x="1202266" y="1843087"/>
                </a:lnTo>
                <a:lnTo>
                  <a:pt x="1210733" y="1839515"/>
                </a:lnTo>
                <a:lnTo>
                  <a:pt x="1210733" y="1832371"/>
                </a:lnTo>
                <a:lnTo>
                  <a:pt x="1219200" y="1828800"/>
                </a:lnTo>
                <a:lnTo>
                  <a:pt x="1219200" y="1810940"/>
                </a:lnTo>
                <a:lnTo>
                  <a:pt x="1210733" y="1807368"/>
                </a:lnTo>
                <a:lnTo>
                  <a:pt x="1227666" y="1800225"/>
                </a:lnTo>
                <a:lnTo>
                  <a:pt x="1227666" y="1789509"/>
                </a:lnTo>
                <a:lnTo>
                  <a:pt x="1236133" y="1785937"/>
                </a:lnTo>
                <a:lnTo>
                  <a:pt x="1236133" y="1782365"/>
                </a:lnTo>
                <a:lnTo>
                  <a:pt x="1244599" y="1778793"/>
                </a:lnTo>
                <a:lnTo>
                  <a:pt x="1244599" y="1760934"/>
                </a:lnTo>
                <a:lnTo>
                  <a:pt x="1253066" y="1757362"/>
                </a:lnTo>
                <a:lnTo>
                  <a:pt x="1253066" y="1750218"/>
                </a:lnTo>
                <a:lnTo>
                  <a:pt x="1261533" y="1746646"/>
                </a:lnTo>
                <a:lnTo>
                  <a:pt x="1261533" y="1739503"/>
                </a:lnTo>
                <a:lnTo>
                  <a:pt x="1270000" y="1735931"/>
                </a:lnTo>
                <a:lnTo>
                  <a:pt x="1270000" y="1721643"/>
                </a:lnTo>
                <a:lnTo>
                  <a:pt x="1278466" y="1718071"/>
                </a:lnTo>
                <a:lnTo>
                  <a:pt x="1278466" y="1707356"/>
                </a:lnTo>
                <a:lnTo>
                  <a:pt x="1286933" y="1703784"/>
                </a:lnTo>
                <a:lnTo>
                  <a:pt x="1286933" y="1693068"/>
                </a:lnTo>
                <a:lnTo>
                  <a:pt x="1295399" y="1689496"/>
                </a:lnTo>
                <a:lnTo>
                  <a:pt x="1295399" y="1678781"/>
                </a:lnTo>
                <a:lnTo>
                  <a:pt x="1278466" y="1678781"/>
                </a:lnTo>
                <a:lnTo>
                  <a:pt x="1270000" y="1675209"/>
                </a:lnTo>
                <a:lnTo>
                  <a:pt x="1261533" y="1675209"/>
                </a:lnTo>
                <a:lnTo>
                  <a:pt x="1253066" y="1671637"/>
                </a:lnTo>
                <a:lnTo>
                  <a:pt x="1253066" y="1668065"/>
                </a:lnTo>
                <a:lnTo>
                  <a:pt x="1244599" y="1664493"/>
                </a:lnTo>
                <a:lnTo>
                  <a:pt x="1236133" y="1664493"/>
                </a:lnTo>
                <a:lnTo>
                  <a:pt x="1227666" y="1660921"/>
                </a:lnTo>
                <a:lnTo>
                  <a:pt x="1219200" y="1660921"/>
                </a:lnTo>
                <a:lnTo>
                  <a:pt x="1210733" y="1657350"/>
                </a:lnTo>
                <a:lnTo>
                  <a:pt x="1193800" y="1657350"/>
                </a:lnTo>
                <a:lnTo>
                  <a:pt x="1185333" y="1653778"/>
                </a:lnTo>
                <a:lnTo>
                  <a:pt x="1176866" y="1653778"/>
                </a:lnTo>
                <a:lnTo>
                  <a:pt x="1168400" y="1650206"/>
                </a:lnTo>
                <a:lnTo>
                  <a:pt x="1143000" y="1650206"/>
                </a:lnTo>
                <a:lnTo>
                  <a:pt x="1134533" y="1646634"/>
                </a:lnTo>
                <a:lnTo>
                  <a:pt x="1117600" y="1646634"/>
                </a:lnTo>
                <a:lnTo>
                  <a:pt x="1109133" y="1643062"/>
                </a:lnTo>
                <a:lnTo>
                  <a:pt x="1100666" y="1643062"/>
                </a:lnTo>
                <a:lnTo>
                  <a:pt x="1092200" y="1639490"/>
                </a:lnTo>
                <a:lnTo>
                  <a:pt x="1075266" y="1639490"/>
                </a:lnTo>
                <a:lnTo>
                  <a:pt x="1066800" y="1635918"/>
                </a:lnTo>
                <a:lnTo>
                  <a:pt x="1041400" y="1635918"/>
                </a:lnTo>
                <a:lnTo>
                  <a:pt x="1032933" y="1632346"/>
                </a:lnTo>
                <a:lnTo>
                  <a:pt x="1016000" y="1632346"/>
                </a:lnTo>
                <a:lnTo>
                  <a:pt x="1007533" y="1628775"/>
                </a:lnTo>
                <a:lnTo>
                  <a:pt x="965200" y="1628775"/>
                </a:lnTo>
                <a:lnTo>
                  <a:pt x="956733" y="1625203"/>
                </a:lnTo>
                <a:lnTo>
                  <a:pt x="939799" y="1625203"/>
                </a:lnTo>
                <a:lnTo>
                  <a:pt x="931333" y="1621631"/>
                </a:lnTo>
                <a:lnTo>
                  <a:pt x="889000" y="1621631"/>
                </a:lnTo>
                <a:lnTo>
                  <a:pt x="880533" y="1618059"/>
                </a:lnTo>
                <a:lnTo>
                  <a:pt x="855133" y="1618059"/>
                </a:lnTo>
                <a:lnTo>
                  <a:pt x="846666" y="1614487"/>
                </a:lnTo>
                <a:lnTo>
                  <a:pt x="812800" y="1614487"/>
                </a:lnTo>
                <a:lnTo>
                  <a:pt x="804333" y="1610915"/>
                </a:lnTo>
                <a:lnTo>
                  <a:pt x="753533" y="1610915"/>
                </a:lnTo>
                <a:lnTo>
                  <a:pt x="745066" y="1607343"/>
                </a:lnTo>
                <a:lnTo>
                  <a:pt x="702733" y="1607343"/>
                </a:lnTo>
                <a:lnTo>
                  <a:pt x="694266" y="1603771"/>
                </a:lnTo>
                <a:lnTo>
                  <a:pt x="643466" y="1603771"/>
                </a:lnTo>
                <a:lnTo>
                  <a:pt x="635000" y="1600200"/>
                </a:lnTo>
                <a:lnTo>
                  <a:pt x="567266" y="1600200"/>
                </a:lnTo>
                <a:lnTo>
                  <a:pt x="558800" y="1596628"/>
                </a:lnTo>
                <a:lnTo>
                  <a:pt x="508000" y="1596628"/>
                </a:lnTo>
                <a:lnTo>
                  <a:pt x="499533" y="1593056"/>
                </a:lnTo>
                <a:lnTo>
                  <a:pt x="491066" y="1596628"/>
                </a:lnTo>
                <a:lnTo>
                  <a:pt x="482600" y="1593056"/>
                </a:lnTo>
                <a:lnTo>
                  <a:pt x="474133" y="1596628"/>
                </a:lnTo>
                <a:lnTo>
                  <a:pt x="465666" y="1593056"/>
                </a:lnTo>
                <a:lnTo>
                  <a:pt x="389466" y="1593056"/>
                </a:lnTo>
                <a:lnTo>
                  <a:pt x="380999" y="1589484"/>
                </a:lnTo>
                <a:lnTo>
                  <a:pt x="372533" y="1593056"/>
                </a:lnTo>
                <a:lnTo>
                  <a:pt x="364066" y="1589484"/>
                </a:lnTo>
                <a:lnTo>
                  <a:pt x="304800" y="1589484"/>
                </a:lnTo>
                <a:lnTo>
                  <a:pt x="296333" y="1593056"/>
                </a:lnTo>
                <a:lnTo>
                  <a:pt x="270933" y="1593056"/>
                </a:lnTo>
                <a:lnTo>
                  <a:pt x="262466" y="1589484"/>
                </a:lnTo>
                <a:close/>
              </a:path>
            </a:pathLst>
          </a:custGeom>
          <a:solidFill>
            <a:srgbClr val="786E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Freeform 50"/>
          <p:cNvSpPr/>
          <p:nvPr/>
        </p:nvSpPr>
        <p:spPr>
          <a:xfrm>
            <a:off x="0" y="0"/>
            <a:ext cx="5274733" cy="2271712"/>
          </a:xfrm>
          <a:custGeom>
            <a:avLst/>
            <a:gdLst/>
            <a:ahLst/>
            <a:cxnLst/>
            <a:rect l="l" t="t" r="r" b="b"/>
            <a:pathLst>
              <a:path w="5274733" h="2271712">
                <a:moveTo>
                  <a:pt x="0" y="0"/>
                </a:moveTo>
                <a:moveTo>
                  <a:pt x="3361266" y="1596628"/>
                </a:moveTo>
                <a:lnTo>
                  <a:pt x="3369733" y="1596628"/>
                </a:lnTo>
                <a:lnTo>
                  <a:pt x="3378200" y="1600200"/>
                </a:lnTo>
                <a:lnTo>
                  <a:pt x="3378200" y="1607343"/>
                </a:lnTo>
                <a:lnTo>
                  <a:pt x="3369733" y="1610915"/>
                </a:lnTo>
                <a:lnTo>
                  <a:pt x="3369733" y="1657350"/>
                </a:lnTo>
                <a:lnTo>
                  <a:pt x="3361266" y="1660921"/>
                </a:lnTo>
                <a:lnTo>
                  <a:pt x="3369733" y="1664493"/>
                </a:lnTo>
                <a:lnTo>
                  <a:pt x="3361266" y="1668065"/>
                </a:lnTo>
                <a:lnTo>
                  <a:pt x="3361266" y="1718071"/>
                </a:lnTo>
                <a:lnTo>
                  <a:pt x="3352800" y="1721643"/>
                </a:lnTo>
                <a:lnTo>
                  <a:pt x="3361266" y="1721643"/>
                </a:lnTo>
                <a:lnTo>
                  <a:pt x="3369733" y="1725215"/>
                </a:lnTo>
                <a:lnTo>
                  <a:pt x="3361266" y="1728787"/>
                </a:lnTo>
                <a:lnTo>
                  <a:pt x="3361266" y="1732359"/>
                </a:lnTo>
                <a:lnTo>
                  <a:pt x="3352800" y="1735931"/>
                </a:lnTo>
                <a:lnTo>
                  <a:pt x="3344333" y="1735931"/>
                </a:lnTo>
                <a:lnTo>
                  <a:pt x="3335866" y="1739503"/>
                </a:lnTo>
                <a:lnTo>
                  <a:pt x="3327400" y="1739503"/>
                </a:lnTo>
                <a:lnTo>
                  <a:pt x="3318933" y="1743075"/>
                </a:lnTo>
                <a:lnTo>
                  <a:pt x="3310466" y="1743075"/>
                </a:lnTo>
                <a:lnTo>
                  <a:pt x="3302000" y="1739503"/>
                </a:lnTo>
                <a:lnTo>
                  <a:pt x="3302000" y="1735931"/>
                </a:lnTo>
                <a:lnTo>
                  <a:pt x="3251200" y="1735931"/>
                </a:lnTo>
                <a:lnTo>
                  <a:pt x="3251200" y="1750218"/>
                </a:lnTo>
                <a:lnTo>
                  <a:pt x="3242733" y="1753790"/>
                </a:lnTo>
                <a:lnTo>
                  <a:pt x="3234266" y="1753790"/>
                </a:lnTo>
                <a:lnTo>
                  <a:pt x="3234266" y="1810940"/>
                </a:lnTo>
                <a:lnTo>
                  <a:pt x="3268133" y="1810940"/>
                </a:lnTo>
                <a:lnTo>
                  <a:pt x="3276600" y="1814512"/>
                </a:lnTo>
                <a:lnTo>
                  <a:pt x="3293533" y="1814512"/>
                </a:lnTo>
                <a:lnTo>
                  <a:pt x="3302000" y="1810940"/>
                </a:lnTo>
                <a:lnTo>
                  <a:pt x="3302000" y="1757362"/>
                </a:lnTo>
                <a:lnTo>
                  <a:pt x="3310466" y="1753790"/>
                </a:lnTo>
                <a:lnTo>
                  <a:pt x="3327400" y="1753790"/>
                </a:lnTo>
                <a:lnTo>
                  <a:pt x="3335866" y="1750218"/>
                </a:lnTo>
                <a:lnTo>
                  <a:pt x="3352800" y="1750218"/>
                </a:lnTo>
                <a:lnTo>
                  <a:pt x="3361266" y="1753790"/>
                </a:lnTo>
                <a:lnTo>
                  <a:pt x="3361266" y="1757362"/>
                </a:lnTo>
                <a:lnTo>
                  <a:pt x="3352800" y="1760934"/>
                </a:lnTo>
                <a:lnTo>
                  <a:pt x="3352800" y="1775221"/>
                </a:lnTo>
                <a:lnTo>
                  <a:pt x="3344333" y="1778793"/>
                </a:lnTo>
                <a:lnTo>
                  <a:pt x="3344333" y="1821656"/>
                </a:lnTo>
                <a:lnTo>
                  <a:pt x="3335866" y="1825228"/>
                </a:lnTo>
                <a:lnTo>
                  <a:pt x="3344333" y="1828800"/>
                </a:lnTo>
                <a:lnTo>
                  <a:pt x="3335866" y="1832371"/>
                </a:lnTo>
                <a:lnTo>
                  <a:pt x="3335866" y="1882378"/>
                </a:lnTo>
                <a:lnTo>
                  <a:pt x="3327400" y="1885950"/>
                </a:lnTo>
                <a:lnTo>
                  <a:pt x="3327400" y="1903809"/>
                </a:lnTo>
                <a:lnTo>
                  <a:pt x="3335866" y="1907381"/>
                </a:lnTo>
                <a:lnTo>
                  <a:pt x="3318933" y="1914525"/>
                </a:lnTo>
                <a:lnTo>
                  <a:pt x="3318933" y="1960959"/>
                </a:lnTo>
                <a:lnTo>
                  <a:pt x="3310466" y="1964531"/>
                </a:lnTo>
                <a:lnTo>
                  <a:pt x="3310466" y="1975246"/>
                </a:lnTo>
                <a:lnTo>
                  <a:pt x="3318933" y="1978818"/>
                </a:lnTo>
                <a:lnTo>
                  <a:pt x="3310466" y="1982390"/>
                </a:lnTo>
                <a:lnTo>
                  <a:pt x="3310466" y="2032396"/>
                </a:lnTo>
                <a:lnTo>
                  <a:pt x="3302000" y="2035968"/>
                </a:lnTo>
                <a:lnTo>
                  <a:pt x="3310466" y="2039540"/>
                </a:lnTo>
                <a:lnTo>
                  <a:pt x="3302000" y="2043112"/>
                </a:lnTo>
                <a:lnTo>
                  <a:pt x="3302000" y="2089546"/>
                </a:lnTo>
                <a:lnTo>
                  <a:pt x="3293533" y="2093118"/>
                </a:lnTo>
                <a:lnTo>
                  <a:pt x="3293533" y="2143125"/>
                </a:lnTo>
                <a:lnTo>
                  <a:pt x="3285066" y="2146696"/>
                </a:lnTo>
                <a:lnTo>
                  <a:pt x="3293533" y="2150268"/>
                </a:lnTo>
                <a:lnTo>
                  <a:pt x="3285066" y="2153840"/>
                </a:lnTo>
                <a:lnTo>
                  <a:pt x="3285066" y="2164556"/>
                </a:lnTo>
                <a:lnTo>
                  <a:pt x="3276600" y="2168128"/>
                </a:lnTo>
                <a:lnTo>
                  <a:pt x="3090333" y="2168128"/>
                </a:lnTo>
                <a:lnTo>
                  <a:pt x="3293533" y="2168128"/>
                </a:lnTo>
                <a:lnTo>
                  <a:pt x="3302000" y="2164556"/>
                </a:lnTo>
                <a:lnTo>
                  <a:pt x="3556000" y="2164556"/>
                </a:lnTo>
                <a:lnTo>
                  <a:pt x="3564466" y="2168128"/>
                </a:lnTo>
                <a:lnTo>
                  <a:pt x="3564466" y="2171700"/>
                </a:lnTo>
                <a:lnTo>
                  <a:pt x="3572933" y="2175271"/>
                </a:lnTo>
                <a:lnTo>
                  <a:pt x="3581400" y="2175271"/>
                </a:lnTo>
                <a:lnTo>
                  <a:pt x="3589866" y="2171700"/>
                </a:lnTo>
                <a:lnTo>
                  <a:pt x="3606800" y="2178843"/>
                </a:lnTo>
                <a:lnTo>
                  <a:pt x="3598333" y="2182415"/>
                </a:lnTo>
                <a:lnTo>
                  <a:pt x="3606800" y="2185987"/>
                </a:lnTo>
                <a:lnTo>
                  <a:pt x="3606800" y="2193131"/>
                </a:lnTo>
                <a:lnTo>
                  <a:pt x="3615266" y="2196703"/>
                </a:lnTo>
                <a:lnTo>
                  <a:pt x="3615266" y="2200275"/>
                </a:lnTo>
                <a:lnTo>
                  <a:pt x="3623733" y="2203846"/>
                </a:lnTo>
                <a:lnTo>
                  <a:pt x="3623733" y="2207418"/>
                </a:lnTo>
                <a:lnTo>
                  <a:pt x="3632199" y="2210990"/>
                </a:lnTo>
                <a:lnTo>
                  <a:pt x="3632199" y="2214562"/>
                </a:lnTo>
                <a:lnTo>
                  <a:pt x="3640666" y="2218134"/>
                </a:lnTo>
                <a:lnTo>
                  <a:pt x="3649133" y="2218134"/>
                </a:lnTo>
                <a:lnTo>
                  <a:pt x="3657600" y="2221706"/>
                </a:lnTo>
                <a:lnTo>
                  <a:pt x="3649133" y="2225278"/>
                </a:lnTo>
                <a:lnTo>
                  <a:pt x="3649133" y="2228850"/>
                </a:lnTo>
                <a:lnTo>
                  <a:pt x="3640666" y="2232421"/>
                </a:lnTo>
                <a:lnTo>
                  <a:pt x="3640666" y="2235993"/>
                </a:lnTo>
                <a:lnTo>
                  <a:pt x="3598333" y="2253853"/>
                </a:lnTo>
                <a:lnTo>
                  <a:pt x="3623733" y="2253853"/>
                </a:lnTo>
                <a:lnTo>
                  <a:pt x="3632199" y="2250281"/>
                </a:lnTo>
                <a:lnTo>
                  <a:pt x="3640666" y="2250281"/>
                </a:lnTo>
                <a:lnTo>
                  <a:pt x="3657600" y="2243137"/>
                </a:lnTo>
                <a:lnTo>
                  <a:pt x="3666066" y="2243137"/>
                </a:lnTo>
                <a:lnTo>
                  <a:pt x="3674533" y="2239565"/>
                </a:lnTo>
                <a:lnTo>
                  <a:pt x="3683000" y="2243137"/>
                </a:lnTo>
                <a:lnTo>
                  <a:pt x="3691466" y="2239565"/>
                </a:lnTo>
                <a:lnTo>
                  <a:pt x="3716866" y="2239565"/>
                </a:lnTo>
                <a:lnTo>
                  <a:pt x="3725333" y="2243137"/>
                </a:lnTo>
                <a:lnTo>
                  <a:pt x="3750733" y="2243137"/>
                </a:lnTo>
                <a:lnTo>
                  <a:pt x="3759199" y="2246709"/>
                </a:lnTo>
                <a:lnTo>
                  <a:pt x="3826933" y="2246709"/>
                </a:lnTo>
                <a:lnTo>
                  <a:pt x="3835400" y="2250281"/>
                </a:lnTo>
                <a:lnTo>
                  <a:pt x="3860800" y="2250281"/>
                </a:lnTo>
                <a:lnTo>
                  <a:pt x="3877733" y="2257425"/>
                </a:lnTo>
                <a:lnTo>
                  <a:pt x="3886200" y="2257425"/>
                </a:lnTo>
                <a:lnTo>
                  <a:pt x="3894666" y="2260996"/>
                </a:lnTo>
                <a:lnTo>
                  <a:pt x="3945466" y="2260996"/>
                </a:lnTo>
                <a:lnTo>
                  <a:pt x="3953933" y="2264568"/>
                </a:lnTo>
                <a:lnTo>
                  <a:pt x="3962400" y="2260996"/>
                </a:lnTo>
                <a:lnTo>
                  <a:pt x="3970866" y="2264568"/>
                </a:lnTo>
                <a:lnTo>
                  <a:pt x="4004733" y="2264568"/>
                </a:lnTo>
                <a:lnTo>
                  <a:pt x="4013200" y="2268140"/>
                </a:lnTo>
                <a:lnTo>
                  <a:pt x="4055533" y="2268140"/>
                </a:lnTo>
                <a:lnTo>
                  <a:pt x="4064000" y="2271712"/>
                </a:lnTo>
                <a:lnTo>
                  <a:pt x="4072466" y="2271712"/>
                </a:lnTo>
                <a:lnTo>
                  <a:pt x="4080933" y="2268140"/>
                </a:lnTo>
                <a:lnTo>
                  <a:pt x="4131733" y="2268140"/>
                </a:lnTo>
                <a:lnTo>
                  <a:pt x="4140200" y="2264568"/>
                </a:lnTo>
                <a:lnTo>
                  <a:pt x="4174066" y="2264568"/>
                </a:lnTo>
                <a:lnTo>
                  <a:pt x="4174066" y="2260996"/>
                </a:lnTo>
                <a:lnTo>
                  <a:pt x="4182533" y="2257425"/>
                </a:lnTo>
                <a:lnTo>
                  <a:pt x="4190999" y="2257425"/>
                </a:lnTo>
                <a:lnTo>
                  <a:pt x="4199466" y="2253853"/>
                </a:lnTo>
                <a:lnTo>
                  <a:pt x="4207933" y="2257425"/>
                </a:lnTo>
                <a:lnTo>
                  <a:pt x="4216400" y="2253853"/>
                </a:lnTo>
                <a:lnTo>
                  <a:pt x="4241800" y="2253853"/>
                </a:lnTo>
                <a:lnTo>
                  <a:pt x="4250266" y="2250281"/>
                </a:lnTo>
                <a:lnTo>
                  <a:pt x="4326466" y="2250281"/>
                </a:lnTo>
                <a:lnTo>
                  <a:pt x="4334933" y="2253853"/>
                </a:lnTo>
                <a:lnTo>
                  <a:pt x="4665133" y="2253853"/>
                </a:lnTo>
                <a:lnTo>
                  <a:pt x="4673600" y="2257425"/>
                </a:lnTo>
                <a:lnTo>
                  <a:pt x="4699000" y="2257425"/>
                </a:lnTo>
                <a:lnTo>
                  <a:pt x="4707466" y="2260996"/>
                </a:lnTo>
                <a:lnTo>
                  <a:pt x="4758266" y="2260996"/>
                </a:lnTo>
                <a:lnTo>
                  <a:pt x="4766733" y="2257425"/>
                </a:lnTo>
                <a:lnTo>
                  <a:pt x="4783666" y="2257425"/>
                </a:lnTo>
                <a:lnTo>
                  <a:pt x="4792133" y="2253853"/>
                </a:lnTo>
                <a:lnTo>
                  <a:pt x="4834466" y="2253853"/>
                </a:lnTo>
                <a:lnTo>
                  <a:pt x="4842933" y="2250281"/>
                </a:lnTo>
                <a:lnTo>
                  <a:pt x="4859866" y="2250281"/>
                </a:lnTo>
                <a:lnTo>
                  <a:pt x="4868333" y="2253853"/>
                </a:lnTo>
                <a:lnTo>
                  <a:pt x="4936066" y="2253853"/>
                </a:lnTo>
                <a:lnTo>
                  <a:pt x="4944533" y="2250281"/>
                </a:lnTo>
                <a:lnTo>
                  <a:pt x="4952999" y="2253853"/>
                </a:lnTo>
                <a:lnTo>
                  <a:pt x="4961466" y="2250281"/>
                </a:lnTo>
                <a:lnTo>
                  <a:pt x="4995333" y="2250281"/>
                </a:lnTo>
                <a:lnTo>
                  <a:pt x="5003800" y="2246709"/>
                </a:lnTo>
                <a:lnTo>
                  <a:pt x="5012266" y="2246709"/>
                </a:lnTo>
                <a:lnTo>
                  <a:pt x="5020733" y="2243137"/>
                </a:lnTo>
                <a:lnTo>
                  <a:pt x="5012266" y="2239565"/>
                </a:lnTo>
                <a:lnTo>
                  <a:pt x="5012266" y="2235993"/>
                </a:lnTo>
                <a:lnTo>
                  <a:pt x="5003800" y="2235993"/>
                </a:lnTo>
                <a:lnTo>
                  <a:pt x="4995333" y="2232421"/>
                </a:lnTo>
                <a:lnTo>
                  <a:pt x="4986866" y="2232421"/>
                </a:lnTo>
                <a:lnTo>
                  <a:pt x="4978399" y="2228850"/>
                </a:lnTo>
                <a:lnTo>
                  <a:pt x="4969933" y="2228850"/>
                </a:lnTo>
                <a:lnTo>
                  <a:pt x="4961466" y="2225278"/>
                </a:lnTo>
                <a:lnTo>
                  <a:pt x="4952999" y="2225278"/>
                </a:lnTo>
                <a:lnTo>
                  <a:pt x="4944533" y="2221706"/>
                </a:lnTo>
                <a:lnTo>
                  <a:pt x="4944533" y="2218134"/>
                </a:lnTo>
                <a:lnTo>
                  <a:pt x="4936066" y="2218134"/>
                </a:lnTo>
                <a:lnTo>
                  <a:pt x="4927600" y="2214562"/>
                </a:lnTo>
                <a:lnTo>
                  <a:pt x="4919133" y="2214562"/>
                </a:lnTo>
                <a:lnTo>
                  <a:pt x="4910666" y="2210990"/>
                </a:lnTo>
                <a:lnTo>
                  <a:pt x="4927600" y="2203846"/>
                </a:lnTo>
                <a:lnTo>
                  <a:pt x="4919133" y="2203846"/>
                </a:lnTo>
                <a:lnTo>
                  <a:pt x="4910666" y="2200275"/>
                </a:lnTo>
                <a:lnTo>
                  <a:pt x="4910666" y="2196703"/>
                </a:lnTo>
                <a:lnTo>
                  <a:pt x="4919133" y="2193131"/>
                </a:lnTo>
                <a:lnTo>
                  <a:pt x="4936066" y="2193131"/>
                </a:lnTo>
                <a:lnTo>
                  <a:pt x="4919133" y="2193131"/>
                </a:lnTo>
                <a:lnTo>
                  <a:pt x="4910666" y="2189559"/>
                </a:lnTo>
                <a:lnTo>
                  <a:pt x="4902200" y="2189559"/>
                </a:lnTo>
                <a:lnTo>
                  <a:pt x="4893733" y="2185987"/>
                </a:lnTo>
                <a:lnTo>
                  <a:pt x="4893733" y="2182415"/>
                </a:lnTo>
                <a:lnTo>
                  <a:pt x="4910666" y="2175271"/>
                </a:lnTo>
                <a:lnTo>
                  <a:pt x="4919133" y="2175271"/>
                </a:lnTo>
                <a:lnTo>
                  <a:pt x="4927600" y="2178843"/>
                </a:lnTo>
                <a:lnTo>
                  <a:pt x="4936066" y="2178843"/>
                </a:lnTo>
                <a:lnTo>
                  <a:pt x="4944533" y="2175271"/>
                </a:lnTo>
                <a:lnTo>
                  <a:pt x="4952999" y="2178843"/>
                </a:lnTo>
                <a:lnTo>
                  <a:pt x="4961466" y="2178843"/>
                </a:lnTo>
                <a:lnTo>
                  <a:pt x="4969933" y="2182415"/>
                </a:lnTo>
                <a:lnTo>
                  <a:pt x="4969933" y="2189559"/>
                </a:lnTo>
                <a:lnTo>
                  <a:pt x="4978399" y="2189559"/>
                </a:lnTo>
                <a:lnTo>
                  <a:pt x="4986866" y="2193131"/>
                </a:lnTo>
                <a:lnTo>
                  <a:pt x="5003800" y="2193131"/>
                </a:lnTo>
                <a:lnTo>
                  <a:pt x="5012266" y="2196703"/>
                </a:lnTo>
                <a:lnTo>
                  <a:pt x="5046133" y="2196703"/>
                </a:lnTo>
                <a:lnTo>
                  <a:pt x="5063066" y="2189559"/>
                </a:lnTo>
                <a:lnTo>
                  <a:pt x="5088466" y="2189559"/>
                </a:lnTo>
                <a:lnTo>
                  <a:pt x="5096933" y="2185987"/>
                </a:lnTo>
                <a:lnTo>
                  <a:pt x="5113866" y="2185987"/>
                </a:lnTo>
                <a:lnTo>
                  <a:pt x="5122333" y="2182415"/>
                </a:lnTo>
                <a:lnTo>
                  <a:pt x="5139266" y="2182415"/>
                </a:lnTo>
                <a:lnTo>
                  <a:pt x="5147733" y="2185987"/>
                </a:lnTo>
                <a:lnTo>
                  <a:pt x="5156200" y="2182415"/>
                </a:lnTo>
                <a:lnTo>
                  <a:pt x="5164666" y="2185987"/>
                </a:lnTo>
                <a:lnTo>
                  <a:pt x="5173133" y="2182415"/>
                </a:lnTo>
                <a:lnTo>
                  <a:pt x="5181599" y="2182415"/>
                </a:lnTo>
                <a:lnTo>
                  <a:pt x="5190066" y="2178843"/>
                </a:lnTo>
                <a:lnTo>
                  <a:pt x="5198533" y="2182415"/>
                </a:lnTo>
                <a:lnTo>
                  <a:pt x="5198533" y="2189559"/>
                </a:lnTo>
                <a:lnTo>
                  <a:pt x="5207000" y="2189559"/>
                </a:lnTo>
                <a:lnTo>
                  <a:pt x="5215466" y="2185987"/>
                </a:lnTo>
                <a:lnTo>
                  <a:pt x="5232399" y="2185987"/>
                </a:lnTo>
                <a:lnTo>
                  <a:pt x="5240866" y="2189559"/>
                </a:lnTo>
                <a:lnTo>
                  <a:pt x="5257800" y="2182415"/>
                </a:lnTo>
                <a:lnTo>
                  <a:pt x="5257800" y="2178843"/>
                </a:lnTo>
                <a:lnTo>
                  <a:pt x="5266266" y="2175271"/>
                </a:lnTo>
                <a:lnTo>
                  <a:pt x="5274733" y="2175271"/>
                </a:lnTo>
                <a:lnTo>
                  <a:pt x="5274733" y="2168128"/>
                </a:lnTo>
                <a:lnTo>
                  <a:pt x="5266266" y="2168128"/>
                </a:lnTo>
                <a:lnTo>
                  <a:pt x="5257800" y="2171700"/>
                </a:lnTo>
                <a:lnTo>
                  <a:pt x="5249333" y="2171700"/>
                </a:lnTo>
                <a:lnTo>
                  <a:pt x="5223933" y="2160984"/>
                </a:lnTo>
                <a:lnTo>
                  <a:pt x="5215466" y="2160984"/>
                </a:lnTo>
                <a:lnTo>
                  <a:pt x="5207000" y="2164556"/>
                </a:lnTo>
                <a:lnTo>
                  <a:pt x="5198533" y="2164556"/>
                </a:lnTo>
                <a:lnTo>
                  <a:pt x="5190066" y="2160984"/>
                </a:lnTo>
                <a:lnTo>
                  <a:pt x="5181599" y="2164556"/>
                </a:lnTo>
                <a:lnTo>
                  <a:pt x="5173133" y="2164556"/>
                </a:lnTo>
                <a:lnTo>
                  <a:pt x="5164666" y="2160984"/>
                </a:lnTo>
                <a:lnTo>
                  <a:pt x="5156200" y="2160984"/>
                </a:lnTo>
                <a:lnTo>
                  <a:pt x="5147733" y="2164556"/>
                </a:lnTo>
                <a:lnTo>
                  <a:pt x="5122333" y="2164556"/>
                </a:lnTo>
                <a:lnTo>
                  <a:pt x="5113866" y="2160984"/>
                </a:lnTo>
                <a:lnTo>
                  <a:pt x="5088466" y="2160984"/>
                </a:lnTo>
                <a:lnTo>
                  <a:pt x="5046133" y="2143125"/>
                </a:lnTo>
                <a:lnTo>
                  <a:pt x="5046133" y="2139553"/>
                </a:lnTo>
                <a:lnTo>
                  <a:pt x="5037666" y="2139553"/>
                </a:lnTo>
                <a:lnTo>
                  <a:pt x="5029200" y="2135981"/>
                </a:lnTo>
                <a:lnTo>
                  <a:pt x="5037666" y="2132409"/>
                </a:lnTo>
                <a:lnTo>
                  <a:pt x="5054600" y="2132409"/>
                </a:lnTo>
                <a:lnTo>
                  <a:pt x="5063066" y="2135981"/>
                </a:lnTo>
                <a:lnTo>
                  <a:pt x="5080000" y="2128837"/>
                </a:lnTo>
                <a:lnTo>
                  <a:pt x="5088466" y="2128837"/>
                </a:lnTo>
                <a:lnTo>
                  <a:pt x="5096933" y="2125265"/>
                </a:lnTo>
                <a:lnTo>
                  <a:pt x="5122333" y="2125265"/>
                </a:lnTo>
                <a:lnTo>
                  <a:pt x="5130800" y="2121693"/>
                </a:lnTo>
                <a:lnTo>
                  <a:pt x="5139266" y="2121693"/>
                </a:lnTo>
                <a:lnTo>
                  <a:pt x="5147733" y="2118121"/>
                </a:lnTo>
                <a:lnTo>
                  <a:pt x="5147733" y="2114550"/>
                </a:lnTo>
                <a:lnTo>
                  <a:pt x="5156200" y="2110978"/>
                </a:lnTo>
                <a:lnTo>
                  <a:pt x="5164666" y="2110978"/>
                </a:lnTo>
                <a:lnTo>
                  <a:pt x="5164666" y="2107406"/>
                </a:lnTo>
                <a:lnTo>
                  <a:pt x="5156200" y="2107406"/>
                </a:lnTo>
                <a:lnTo>
                  <a:pt x="5147733" y="2110978"/>
                </a:lnTo>
                <a:lnTo>
                  <a:pt x="5080000" y="2110978"/>
                </a:lnTo>
                <a:lnTo>
                  <a:pt x="5071533" y="2114550"/>
                </a:lnTo>
                <a:lnTo>
                  <a:pt x="4995333" y="2114550"/>
                </a:lnTo>
                <a:lnTo>
                  <a:pt x="4986866" y="2118121"/>
                </a:lnTo>
                <a:lnTo>
                  <a:pt x="4919133" y="2118121"/>
                </a:lnTo>
                <a:lnTo>
                  <a:pt x="4910666" y="2121693"/>
                </a:lnTo>
                <a:lnTo>
                  <a:pt x="4851400" y="2121693"/>
                </a:lnTo>
                <a:lnTo>
                  <a:pt x="4842933" y="2125265"/>
                </a:lnTo>
                <a:lnTo>
                  <a:pt x="4775200" y="2125265"/>
                </a:lnTo>
                <a:lnTo>
                  <a:pt x="4766733" y="2128837"/>
                </a:lnTo>
                <a:lnTo>
                  <a:pt x="4690533" y="2128837"/>
                </a:lnTo>
                <a:lnTo>
                  <a:pt x="4682066" y="2132409"/>
                </a:lnTo>
                <a:lnTo>
                  <a:pt x="4605866" y="2132409"/>
                </a:lnTo>
                <a:lnTo>
                  <a:pt x="4597400" y="2135981"/>
                </a:lnTo>
                <a:lnTo>
                  <a:pt x="4555066" y="2135981"/>
                </a:lnTo>
                <a:lnTo>
                  <a:pt x="4546600" y="2132409"/>
                </a:lnTo>
                <a:lnTo>
                  <a:pt x="4555066" y="2128837"/>
                </a:lnTo>
                <a:lnTo>
                  <a:pt x="4563533" y="2128837"/>
                </a:lnTo>
                <a:lnTo>
                  <a:pt x="4563533" y="2110978"/>
                </a:lnTo>
                <a:lnTo>
                  <a:pt x="4555066" y="2107406"/>
                </a:lnTo>
                <a:lnTo>
                  <a:pt x="4563533" y="2103834"/>
                </a:lnTo>
                <a:lnTo>
                  <a:pt x="4555066" y="2100262"/>
                </a:lnTo>
                <a:lnTo>
                  <a:pt x="4555066" y="2075259"/>
                </a:lnTo>
                <a:lnTo>
                  <a:pt x="4563533" y="2071687"/>
                </a:lnTo>
                <a:lnTo>
                  <a:pt x="4555066" y="2068115"/>
                </a:lnTo>
                <a:lnTo>
                  <a:pt x="4555066" y="2018109"/>
                </a:lnTo>
                <a:lnTo>
                  <a:pt x="4546600" y="2014537"/>
                </a:lnTo>
                <a:lnTo>
                  <a:pt x="4555066" y="2010965"/>
                </a:lnTo>
                <a:lnTo>
                  <a:pt x="4546600" y="2007393"/>
                </a:lnTo>
                <a:lnTo>
                  <a:pt x="4555066" y="2003821"/>
                </a:lnTo>
                <a:lnTo>
                  <a:pt x="4555066" y="2000250"/>
                </a:lnTo>
                <a:lnTo>
                  <a:pt x="4538133" y="1993106"/>
                </a:lnTo>
                <a:lnTo>
                  <a:pt x="4495799" y="1993106"/>
                </a:lnTo>
                <a:lnTo>
                  <a:pt x="4478866" y="1985962"/>
                </a:lnTo>
                <a:lnTo>
                  <a:pt x="4478866" y="1925240"/>
                </a:lnTo>
                <a:lnTo>
                  <a:pt x="4504266" y="1914525"/>
                </a:lnTo>
                <a:lnTo>
                  <a:pt x="4529666" y="1914525"/>
                </a:lnTo>
                <a:lnTo>
                  <a:pt x="4512733" y="1907381"/>
                </a:lnTo>
                <a:lnTo>
                  <a:pt x="4504266" y="1907381"/>
                </a:lnTo>
                <a:lnTo>
                  <a:pt x="4495799" y="1903809"/>
                </a:lnTo>
                <a:lnTo>
                  <a:pt x="4495799" y="1900237"/>
                </a:lnTo>
                <a:lnTo>
                  <a:pt x="4487333" y="1896665"/>
                </a:lnTo>
                <a:lnTo>
                  <a:pt x="4487333" y="1893093"/>
                </a:lnTo>
                <a:lnTo>
                  <a:pt x="4521200" y="1878806"/>
                </a:lnTo>
                <a:lnTo>
                  <a:pt x="4546600" y="1878806"/>
                </a:lnTo>
                <a:lnTo>
                  <a:pt x="4546600" y="1868090"/>
                </a:lnTo>
                <a:lnTo>
                  <a:pt x="4538133" y="1864518"/>
                </a:lnTo>
                <a:lnTo>
                  <a:pt x="4538133" y="1828800"/>
                </a:lnTo>
                <a:lnTo>
                  <a:pt x="4546600" y="1825228"/>
                </a:lnTo>
                <a:lnTo>
                  <a:pt x="4538133" y="1821656"/>
                </a:lnTo>
                <a:lnTo>
                  <a:pt x="4529666" y="1821656"/>
                </a:lnTo>
                <a:lnTo>
                  <a:pt x="4512733" y="1814512"/>
                </a:lnTo>
                <a:lnTo>
                  <a:pt x="4512733" y="1764506"/>
                </a:lnTo>
                <a:lnTo>
                  <a:pt x="4504266" y="1760934"/>
                </a:lnTo>
                <a:lnTo>
                  <a:pt x="4487333" y="1760934"/>
                </a:lnTo>
                <a:lnTo>
                  <a:pt x="4470400" y="1753790"/>
                </a:lnTo>
                <a:lnTo>
                  <a:pt x="4470400" y="1746646"/>
                </a:lnTo>
                <a:lnTo>
                  <a:pt x="4478866" y="1743075"/>
                </a:lnTo>
                <a:lnTo>
                  <a:pt x="4504266" y="1743075"/>
                </a:lnTo>
                <a:lnTo>
                  <a:pt x="4504266" y="1728787"/>
                </a:lnTo>
                <a:lnTo>
                  <a:pt x="4512733" y="1725215"/>
                </a:lnTo>
                <a:lnTo>
                  <a:pt x="4521200" y="1725215"/>
                </a:lnTo>
                <a:lnTo>
                  <a:pt x="4538133" y="1718071"/>
                </a:lnTo>
                <a:lnTo>
                  <a:pt x="4529666" y="1714500"/>
                </a:lnTo>
                <a:lnTo>
                  <a:pt x="4529666" y="1685925"/>
                </a:lnTo>
                <a:lnTo>
                  <a:pt x="4521200" y="1682353"/>
                </a:lnTo>
                <a:lnTo>
                  <a:pt x="4529666" y="1678781"/>
                </a:lnTo>
                <a:lnTo>
                  <a:pt x="4529666" y="1664493"/>
                </a:lnTo>
                <a:lnTo>
                  <a:pt x="4521200" y="1660921"/>
                </a:lnTo>
                <a:lnTo>
                  <a:pt x="4529666" y="1657350"/>
                </a:lnTo>
                <a:lnTo>
                  <a:pt x="4529666" y="1653778"/>
                </a:lnTo>
                <a:lnTo>
                  <a:pt x="4521200" y="1650206"/>
                </a:lnTo>
                <a:lnTo>
                  <a:pt x="4521200" y="1625203"/>
                </a:lnTo>
                <a:lnTo>
                  <a:pt x="4529666" y="1621631"/>
                </a:lnTo>
                <a:lnTo>
                  <a:pt x="4521200" y="1618059"/>
                </a:lnTo>
                <a:lnTo>
                  <a:pt x="4521200" y="1614487"/>
                </a:lnTo>
                <a:lnTo>
                  <a:pt x="4512733" y="1614487"/>
                </a:lnTo>
                <a:lnTo>
                  <a:pt x="4504266" y="1610915"/>
                </a:lnTo>
                <a:lnTo>
                  <a:pt x="4224866" y="1610915"/>
                </a:lnTo>
                <a:lnTo>
                  <a:pt x="4216400" y="1607343"/>
                </a:lnTo>
                <a:lnTo>
                  <a:pt x="4064000" y="1607343"/>
                </a:lnTo>
                <a:lnTo>
                  <a:pt x="4055533" y="1603771"/>
                </a:lnTo>
                <a:lnTo>
                  <a:pt x="3759199" y="1603771"/>
                </a:lnTo>
                <a:lnTo>
                  <a:pt x="3750733" y="1600200"/>
                </a:lnTo>
                <a:lnTo>
                  <a:pt x="3496733" y="1600200"/>
                </a:lnTo>
                <a:lnTo>
                  <a:pt x="3488266" y="1596628"/>
                </a:lnTo>
                <a:close/>
              </a:path>
            </a:pathLst>
          </a:custGeom>
          <a:solidFill>
            <a:srgbClr val="C1C3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Freeform 51"/>
          <p:cNvSpPr/>
          <p:nvPr/>
        </p:nvSpPr>
        <p:spPr>
          <a:xfrm>
            <a:off x="0" y="0"/>
            <a:ext cx="5884333" cy="2132409"/>
          </a:xfrm>
          <a:custGeom>
            <a:avLst/>
            <a:gdLst/>
            <a:ahLst/>
            <a:cxnLst/>
            <a:rect l="l" t="t" r="r" b="b"/>
            <a:pathLst>
              <a:path w="5884333" h="2132409">
                <a:moveTo>
                  <a:pt x="0" y="0"/>
                </a:moveTo>
                <a:moveTo>
                  <a:pt x="4512733" y="1610915"/>
                </a:moveTo>
                <a:lnTo>
                  <a:pt x="4521200" y="1610915"/>
                </a:lnTo>
                <a:lnTo>
                  <a:pt x="4529666" y="1614487"/>
                </a:lnTo>
                <a:lnTo>
                  <a:pt x="4529666" y="1618059"/>
                </a:lnTo>
                <a:lnTo>
                  <a:pt x="4538133" y="1621631"/>
                </a:lnTo>
                <a:lnTo>
                  <a:pt x="4529666" y="1625203"/>
                </a:lnTo>
                <a:lnTo>
                  <a:pt x="4529666" y="1650206"/>
                </a:lnTo>
                <a:lnTo>
                  <a:pt x="4538133" y="1653778"/>
                </a:lnTo>
                <a:lnTo>
                  <a:pt x="4538133" y="1657350"/>
                </a:lnTo>
                <a:lnTo>
                  <a:pt x="4529666" y="1660921"/>
                </a:lnTo>
                <a:lnTo>
                  <a:pt x="4538133" y="1664493"/>
                </a:lnTo>
                <a:lnTo>
                  <a:pt x="4538133" y="1678781"/>
                </a:lnTo>
                <a:lnTo>
                  <a:pt x="4529666" y="1682353"/>
                </a:lnTo>
                <a:lnTo>
                  <a:pt x="4538133" y="1685925"/>
                </a:lnTo>
                <a:lnTo>
                  <a:pt x="4538133" y="1714500"/>
                </a:lnTo>
                <a:lnTo>
                  <a:pt x="4546600" y="1718071"/>
                </a:lnTo>
                <a:lnTo>
                  <a:pt x="4521200" y="1728787"/>
                </a:lnTo>
                <a:lnTo>
                  <a:pt x="4512733" y="1728787"/>
                </a:lnTo>
                <a:lnTo>
                  <a:pt x="4512733" y="1743075"/>
                </a:lnTo>
                <a:lnTo>
                  <a:pt x="4504266" y="1746646"/>
                </a:lnTo>
                <a:lnTo>
                  <a:pt x="4478866" y="1746646"/>
                </a:lnTo>
                <a:lnTo>
                  <a:pt x="4478866" y="1753790"/>
                </a:lnTo>
                <a:lnTo>
                  <a:pt x="4487333" y="1757362"/>
                </a:lnTo>
                <a:lnTo>
                  <a:pt x="4504266" y="1757362"/>
                </a:lnTo>
                <a:lnTo>
                  <a:pt x="4521200" y="1764506"/>
                </a:lnTo>
                <a:lnTo>
                  <a:pt x="4521200" y="1814512"/>
                </a:lnTo>
                <a:lnTo>
                  <a:pt x="4529666" y="1818084"/>
                </a:lnTo>
                <a:lnTo>
                  <a:pt x="4538133" y="1818084"/>
                </a:lnTo>
                <a:lnTo>
                  <a:pt x="4555066" y="1825228"/>
                </a:lnTo>
                <a:lnTo>
                  <a:pt x="4546600" y="1828800"/>
                </a:lnTo>
                <a:lnTo>
                  <a:pt x="4546600" y="1864518"/>
                </a:lnTo>
                <a:lnTo>
                  <a:pt x="4555066" y="1868090"/>
                </a:lnTo>
                <a:lnTo>
                  <a:pt x="4555066" y="1878806"/>
                </a:lnTo>
                <a:lnTo>
                  <a:pt x="4546600" y="1882378"/>
                </a:lnTo>
                <a:lnTo>
                  <a:pt x="4521200" y="1882378"/>
                </a:lnTo>
                <a:lnTo>
                  <a:pt x="4495799" y="1893093"/>
                </a:lnTo>
                <a:lnTo>
                  <a:pt x="4495799" y="1896665"/>
                </a:lnTo>
                <a:lnTo>
                  <a:pt x="4504266" y="1900237"/>
                </a:lnTo>
                <a:lnTo>
                  <a:pt x="4504266" y="1903809"/>
                </a:lnTo>
                <a:lnTo>
                  <a:pt x="4512733" y="1903809"/>
                </a:lnTo>
                <a:lnTo>
                  <a:pt x="4538133" y="1914525"/>
                </a:lnTo>
                <a:lnTo>
                  <a:pt x="4529666" y="1918096"/>
                </a:lnTo>
                <a:lnTo>
                  <a:pt x="4504266" y="1918096"/>
                </a:lnTo>
                <a:lnTo>
                  <a:pt x="4487333" y="1925240"/>
                </a:lnTo>
                <a:lnTo>
                  <a:pt x="4487333" y="1985962"/>
                </a:lnTo>
                <a:lnTo>
                  <a:pt x="4495799" y="1989534"/>
                </a:lnTo>
                <a:lnTo>
                  <a:pt x="4538133" y="1989534"/>
                </a:lnTo>
                <a:lnTo>
                  <a:pt x="4563533" y="2000250"/>
                </a:lnTo>
                <a:lnTo>
                  <a:pt x="4563533" y="2003821"/>
                </a:lnTo>
                <a:lnTo>
                  <a:pt x="4555066" y="2007393"/>
                </a:lnTo>
                <a:lnTo>
                  <a:pt x="4563533" y="2010965"/>
                </a:lnTo>
                <a:lnTo>
                  <a:pt x="4555066" y="2014537"/>
                </a:lnTo>
                <a:lnTo>
                  <a:pt x="4563533" y="2018109"/>
                </a:lnTo>
                <a:lnTo>
                  <a:pt x="4563533" y="2068115"/>
                </a:lnTo>
                <a:lnTo>
                  <a:pt x="4572000" y="2071687"/>
                </a:lnTo>
                <a:lnTo>
                  <a:pt x="4563533" y="2075259"/>
                </a:lnTo>
                <a:lnTo>
                  <a:pt x="4563533" y="2100262"/>
                </a:lnTo>
                <a:lnTo>
                  <a:pt x="4572000" y="2103834"/>
                </a:lnTo>
                <a:lnTo>
                  <a:pt x="4563533" y="2107406"/>
                </a:lnTo>
                <a:lnTo>
                  <a:pt x="4572000" y="2110978"/>
                </a:lnTo>
                <a:lnTo>
                  <a:pt x="4572000" y="2128837"/>
                </a:lnTo>
                <a:lnTo>
                  <a:pt x="4563533" y="2132409"/>
                </a:lnTo>
                <a:lnTo>
                  <a:pt x="4555066" y="2132409"/>
                </a:lnTo>
                <a:lnTo>
                  <a:pt x="4597400" y="2132409"/>
                </a:lnTo>
                <a:lnTo>
                  <a:pt x="4605866" y="2128837"/>
                </a:lnTo>
                <a:lnTo>
                  <a:pt x="4682066" y="2128837"/>
                </a:lnTo>
                <a:lnTo>
                  <a:pt x="4690533" y="2125265"/>
                </a:lnTo>
                <a:lnTo>
                  <a:pt x="4766733" y="2125265"/>
                </a:lnTo>
                <a:lnTo>
                  <a:pt x="4775200" y="2121693"/>
                </a:lnTo>
                <a:lnTo>
                  <a:pt x="4842933" y="2121693"/>
                </a:lnTo>
                <a:lnTo>
                  <a:pt x="4851400" y="2118121"/>
                </a:lnTo>
                <a:lnTo>
                  <a:pt x="4910666" y="2118121"/>
                </a:lnTo>
                <a:lnTo>
                  <a:pt x="4919133" y="2114550"/>
                </a:lnTo>
                <a:lnTo>
                  <a:pt x="4986866" y="2114550"/>
                </a:lnTo>
                <a:lnTo>
                  <a:pt x="4995333" y="2110978"/>
                </a:lnTo>
                <a:lnTo>
                  <a:pt x="5071533" y="2110978"/>
                </a:lnTo>
                <a:lnTo>
                  <a:pt x="5080000" y="2107406"/>
                </a:lnTo>
                <a:lnTo>
                  <a:pt x="5147733" y="2107406"/>
                </a:lnTo>
                <a:lnTo>
                  <a:pt x="5156200" y="2103834"/>
                </a:lnTo>
                <a:lnTo>
                  <a:pt x="5173133" y="2103834"/>
                </a:lnTo>
                <a:lnTo>
                  <a:pt x="5181599" y="2100262"/>
                </a:lnTo>
                <a:lnTo>
                  <a:pt x="5249333" y="2100262"/>
                </a:lnTo>
                <a:lnTo>
                  <a:pt x="5257800" y="2096690"/>
                </a:lnTo>
                <a:lnTo>
                  <a:pt x="5334000" y="2096690"/>
                </a:lnTo>
                <a:lnTo>
                  <a:pt x="5342466" y="2093118"/>
                </a:lnTo>
                <a:lnTo>
                  <a:pt x="5401733" y="2093118"/>
                </a:lnTo>
                <a:lnTo>
                  <a:pt x="5410200" y="2089546"/>
                </a:lnTo>
                <a:lnTo>
                  <a:pt x="5494866" y="2089546"/>
                </a:lnTo>
                <a:lnTo>
                  <a:pt x="5503333" y="2085975"/>
                </a:lnTo>
                <a:lnTo>
                  <a:pt x="5562600" y="2085975"/>
                </a:lnTo>
                <a:lnTo>
                  <a:pt x="5571066" y="2082403"/>
                </a:lnTo>
                <a:lnTo>
                  <a:pt x="5655733" y="2082403"/>
                </a:lnTo>
                <a:lnTo>
                  <a:pt x="5664200" y="2078831"/>
                </a:lnTo>
                <a:lnTo>
                  <a:pt x="5740400" y="2078831"/>
                </a:lnTo>
                <a:lnTo>
                  <a:pt x="5748866" y="2075259"/>
                </a:lnTo>
                <a:lnTo>
                  <a:pt x="5833533" y="2075259"/>
                </a:lnTo>
                <a:lnTo>
                  <a:pt x="5842000" y="2071687"/>
                </a:lnTo>
                <a:lnTo>
                  <a:pt x="5850466" y="2071687"/>
                </a:lnTo>
                <a:lnTo>
                  <a:pt x="5858933" y="2068115"/>
                </a:lnTo>
                <a:lnTo>
                  <a:pt x="5858933" y="2060971"/>
                </a:lnTo>
                <a:lnTo>
                  <a:pt x="5850466" y="2057400"/>
                </a:lnTo>
                <a:lnTo>
                  <a:pt x="5858933" y="2053828"/>
                </a:lnTo>
                <a:lnTo>
                  <a:pt x="5858933" y="2025253"/>
                </a:lnTo>
                <a:lnTo>
                  <a:pt x="5850466" y="2021681"/>
                </a:lnTo>
                <a:lnTo>
                  <a:pt x="5850466" y="2018109"/>
                </a:lnTo>
                <a:lnTo>
                  <a:pt x="5858933" y="2014537"/>
                </a:lnTo>
                <a:lnTo>
                  <a:pt x="5850466" y="2014537"/>
                </a:lnTo>
                <a:lnTo>
                  <a:pt x="5842000" y="2010965"/>
                </a:lnTo>
                <a:lnTo>
                  <a:pt x="5850466" y="2007393"/>
                </a:lnTo>
                <a:lnTo>
                  <a:pt x="5858933" y="2007393"/>
                </a:lnTo>
                <a:lnTo>
                  <a:pt x="5850466" y="2003821"/>
                </a:lnTo>
                <a:lnTo>
                  <a:pt x="5858933" y="2000250"/>
                </a:lnTo>
                <a:lnTo>
                  <a:pt x="5850466" y="1996678"/>
                </a:lnTo>
                <a:lnTo>
                  <a:pt x="5850466" y="1993106"/>
                </a:lnTo>
                <a:lnTo>
                  <a:pt x="5858933" y="1989534"/>
                </a:lnTo>
                <a:lnTo>
                  <a:pt x="5884333" y="1989534"/>
                </a:lnTo>
                <a:lnTo>
                  <a:pt x="5816600" y="1989534"/>
                </a:lnTo>
                <a:lnTo>
                  <a:pt x="5808133" y="1985962"/>
                </a:lnTo>
                <a:lnTo>
                  <a:pt x="5791200" y="1985962"/>
                </a:lnTo>
                <a:lnTo>
                  <a:pt x="5782733" y="1982390"/>
                </a:lnTo>
                <a:lnTo>
                  <a:pt x="5774266" y="1982390"/>
                </a:lnTo>
                <a:lnTo>
                  <a:pt x="5765800" y="1978818"/>
                </a:lnTo>
                <a:lnTo>
                  <a:pt x="5757333" y="1978818"/>
                </a:lnTo>
                <a:lnTo>
                  <a:pt x="5748866" y="1975246"/>
                </a:lnTo>
                <a:lnTo>
                  <a:pt x="5748866" y="1971675"/>
                </a:lnTo>
                <a:lnTo>
                  <a:pt x="5731933" y="1964531"/>
                </a:lnTo>
                <a:lnTo>
                  <a:pt x="5731933" y="1960959"/>
                </a:lnTo>
                <a:lnTo>
                  <a:pt x="5723466" y="1957387"/>
                </a:lnTo>
                <a:lnTo>
                  <a:pt x="5723466" y="1939528"/>
                </a:lnTo>
                <a:lnTo>
                  <a:pt x="5731933" y="1935956"/>
                </a:lnTo>
                <a:lnTo>
                  <a:pt x="5731933" y="1932384"/>
                </a:lnTo>
                <a:lnTo>
                  <a:pt x="5774266" y="1914525"/>
                </a:lnTo>
                <a:lnTo>
                  <a:pt x="5782733" y="1914525"/>
                </a:lnTo>
                <a:lnTo>
                  <a:pt x="5791200" y="1910953"/>
                </a:lnTo>
                <a:lnTo>
                  <a:pt x="5850466" y="1910953"/>
                </a:lnTo>
                <a:lnTo>
                  <a:pt x="5850466" y="1903809"/>
                </a:lnTo>
                <a:lnTo>
                  <a:pt x="5842000" y="1900237"/>
                </a:lnTo>
                <a:lnTo>
                  <a:pt x="5842000" y="1871662"/>
                </a:lnTo>
                <a:lnTo>
                  <a:pt x="5833533" y="1871662"/>
                </a:lnTo>
                <a:lnTo>
                  <a:pt x="5825066" y="1868090"/>
                </a:lnTo>
                <a:lnTo>
                  <a:pt x="5833533" y="1864518"/>
                </a:lnTo>
                <a:lnTo>
                  <a:pt x="5833533" y="1860946"/>
                </a:lnTo>
                <a:lnTo>
                  <a:pt x="5842000" y="1857375"/>
                </a:lnTo>
                <a:lnTo>
                  <a:pt x="5833533" y="1853803"/>
                </a:lnTo>
                <a:lnTo>
                  <a:pt x="5842000" y="1850231"/>
                </a:lnTo>
                <a:lnTo>
                  <a:pt x="5833533" y="1846659"/>
                </a:lnTo>
                <a:lnTo>
                  <a:pt x="5833533" y="1839515"/>
                </a:lnTo>
                <a:lnTo>
                  <a:pt x="5842000" y="1835943"/>
                </a:lnTo>
                <a:lnTo>
                  <a:pt x="5833533" y="1832371"/>
                </a:lnTo>
                <a:lnTo>
                  <a:pt x="5833533" y="1785937"/>
                </a:lnTo>
                <a:lnTo>
                  <a:pt x="5825066" y="1782365"/>
                </a:lnTo>
                <a:lnTo>
                  <a:pt x="5825066" y="1768078"/>
                </a:lnTo>
                <a:lnTo>
                  <a:pt x="5816600" y="1764506"/>
                </a:lnTo>
                <a:lnTo>
                  <a:pt x="5833533" y="1757362"/>
                </a:lnTo>
                <a:lnTo>
                  <a:pt x="5825066" y="1753790"/>
                </a:lnTo>
                <a:lnTo>
                  <a:pt x="5825066" y="1707356"/>
                </a:lnTo>
                <a:lnTo>
                  <a:pt x="5833533" y="1703784"/>
                </a:lnTo>
                <a:lnTo>
                  <a:pt x="5825066" y="1700212"/>
                </a:lnTo>
                <a:lnTo>
                  <a:pt x="5825066" y="1682353"/>
                </a:lnTo>
                <a:lnTo>
                  <a:pt x="5816600" y="1678781"/>
                </a:lnTo>
                <a:lnTo>
                  <a:pt x="5825066" y="1675209"/>
                </a:lnTo>
                <a:lnTo>
                  <a:pt x="5816600" y="1671637"/>
                </a:lnTo>
                <a:lnTo>
                  <a:pt x="5816600" y="1628775"/>
                </a:lnTo>
                <a:lnTo>
                  <a:pt x="5808133" y="1625203"/>
                </a:lnTo>
                <a:lnTo>
                  <a:pt x="5731933" y="1625203"/>
                </a:lnTo>
                <a:lnTo>
                  <a:pt x="5723466" y="1621631"/>
                </a:lnTo>
                <a:lnTo>
                  <a:pt x="5715000" y="1625203"/>
                </a:lnTo>
                <a:lnTo>
                  <a:pt x="5706533" y="1621631"/>
                </a:lnTo>
                <a:lnTo>
                  <a:pt x="5461000" y="1621631"/>
                </a:lnTo>
                <a:lnTo>
                  <a:pt x="5452533" y="1618059"/>
                </a:lnTo>
                <a:lnTo>
                  <a:pt x="5444066" y="1621631"/>
                </a:lnTo>
                <a:lnTo>
                  <a:pt x="5435600" y="1618059"/>
                </a:lnTo>
                <a:lnTo>
                  <a:pt x="5427133" y="1621631"/>
                </a:lnTo>
                <a:lnTo>
                  <a:pt x="5418666" y="1618059"/>
                </a:lnTo>
                <a:lnTo>
                  <a:pt x="4952999" y="1618059"/>
                </a:lnTo>
                <a:lnTo>
                  <a:pt x="4944533" y="1614487"/>
                </a:lnTo>
                <a:lnTo>
                  <a:pt x="4639733" y="1614487"/>
                </a:lnTo>
                <a:lnTo>
                  <a:pt x="4631266" y="1610915"/>
                </a:lnTo>
                <a:lnTo>
                  <a:pt x="4622800" y="1614487"/>
                </a:lnTo>
                <a:lnTo>
                  <a:pt x="4614333" y="1610915"/>
                </a:lnTo>
                <a:close/>
              </a:path>
            </a:pathLst>
          </a:custGeom>
          <a:solidFill>
            <a:srgbClr val="D4D8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Freeform 52"/>
          <p:cNvSpPr/>
          <p:nvPr/>
        </p:nvSpPr>
        <p:spPr>
          <a:xfrm>
            <a:off x="0" y="0"/>
            <a:ext cx="7628466" cy="2275284"/>
          </a:xfrm>
          <a:custGeom>
            <a:avLst/>
            <a:gdLst/>
            <a:ahLst/>
            <a:cxnLst/>
            <a:rect l="l" t="t" r="r" b="b"/>
            <a:pathLst>
              <a:path w="7628466" h="2275284">
                <a:moveTo>
                  <a:pt x="0" y="0"/>
                </a:moveTo>
                <a:moveTo>
                  <a:pt x="5816600" y="1625203"/>
                </a:moveTo>
                <a:lnTo>
                  <a:pt x="5825066" y="1628775"/>
                </a:lnTo>
                <a:lnTo>
                  <a:pt x="5825066" y="1671637"/>
                </a:lnTo>
                <a:lnTo>
                  <a:pt x="5833533" y="1675209"/>
                </a:lnTo>
                <a:lnTo>
                  <a:pt x="5825066" y="1678781"/>
                </a:lnTo>
                <a:lnTo>
                  <a:pt x="5833533" y="1682353"/>
                </a:lnTo>
                <a:lnTo>
                  <a:pt x="5833533" y="1700212"/>
                </a:lnTo>
                <a:lnTo>
                  <a:pt x="5842000" y="1703784"/>
                </a:lnTo>
                <a:lnTo>
                  <a:pt x="5833533" y="1707356"/>
                </a:lnTo>
                <a:lnTo>
                  <a:pt x="5833533" y="1753790"/>
                </a:lnTo>
                <a:lnTo>
                  <a:pt x="5842000" y="1757362"/>
                </a:lnTo>
                <a:lnTo>
                  <a:pt x="5825066" y="1764506"/>
                </a:lnTo>
                <a:lnTo>
                  <a:pt x="5833533" y="1768078"/>
                </a:lnTo>
                <a:lnTo>
                  <a:pt x="5833533" y="1782365"/>
                </a:lnTo>
                <a:lnTo>
                  <a:pt x="5842000" y="1785937"/>
                </a:lnTo>
                <a:lnTo>
                  <a:pt x="5842000" y="1832371"/>
                </a:lnTo>
                <a:lnTo>
                  <a:pt x="5850466" y="1835943"/>
                </a:lnTo>
                <a:lnTo>
                  <a:pt x="5842000" y="1839515"/>
                </a:lnTo>
                <a:lnTo>
                  <a:pt x="5842000" y="1846659"/>
                </a:lnTo>
                <a:lnTo>
                  <a:pt x="5850466" y="1850231"/>
                </a:lnTo>
                <a:lnTo>
                  <a:pt x="5842000" y="1853803"/>
                </a:lnTo>
                <a:lnTo>
                  <a:pt x="5850466" y="1857375"/>
                </a:lnTo>
                <a:lnTo>
                  <a:pt x="5842000" y="1860946"/>
                </a:lnTo>
                <a:lnTo>
                  <a:pt x="5842000" y="1864518"/>
                </a:lnTo>
                <a:lnTo>
                  <a:pt x="5833533" y="1868090"/>
                </a:lnTo>
                <a:lnTo>
                  <a:pt x="5842000" y="1868090"/>
                </a:lnTo>
                <a:lnTo>
                  <a:pt x="5850466" y="1871662"/>
                </a:lnTo>
                <a:lnTo>
                  <a:pt x="5850466" y="1900237"/>
                </a:lnTo>
                <a:lnTo>
                  <a:pt x="5858933" y="1903809"/>
                </a:lnTo>
                <a:lnTo>
                  <a:pt x="5858933" y="1910953"/>
                </a:lnTo>
                <a:lnTo>
                  <a:pt x="5850466" y="1914525"/>
                </a:lnTo>
                <a:lnTo>
                  <a:pt x="5791200" y="1914525"/>
                </a:lnTo>
                <a:lnTo>
                  <a:pt x="5782733" y="1918096"/>
                </a:lnTo>
                <a:lnTo>
                  <a:pt x="5774266" y="1918096"/>
                </a:lnTo>
                <a:lnTo>
                  <a:pt x="5740400" y="1932384"/>
                </a:lnTo>
                <a:lnTo>
                  <a:pt x="5740400" y="1935956"/>
                </a:lnTo>
                <a:lnTo>
                  <a:pt x="5731933" y="1939528"/>
                </a:lnTo>
                <a:lnTo>
                  <a:pt x="5731933" y="1957387"/>
                </a:lnTo>
                <a:lnTo>
                  <a:pt x="5740400" y="1960959"/>
                </a:lnTo>
                <a:lnTo>
                  <a:pt x="5740400" y="1964531"/>
                </a:lnTo>
                <a:lnTo>
                  <a:pt x="5757333" y="1971675"/>
                </a:lnTo>
                <a:lnTo>
                  <a:pt x="5757333" y="1975246"/>
                </a:lnTo>
                <a:lnTo>
                  <a:pt x="5765800" y="1975246"/>
                </a:lnTo>
                <a:lnTo>
                  <a:pt x="5774266" y="1978818"/>
                </a:lnTo>
                <a:lnTo>
                  <a:pt x="5782733" y="1978818"/>
                </a:lnTo>
                <a:lnTo>
                  <a:pt x="5791200" y="1982390"/>
                </a:lnTo>
                <a:lnTo>
                  <a:pt x="5808133" y="1982390"/>
                </a:lnTo>
                <a:lnTo>
                  <a:pt x="5816600" y="1985962"/>
                </a:lnTo>
                <a:lnTo>
                  <a:pt x="5884333" y="1985962"/>
                </a:lnTo>
                <a:lnTo>
                  <a:pt x="5892800" y="1989534"/>
                </a:lnTo>
                <a:lnTo>
                  <a:pt x="5884333" y="1993106"/>
                </a:lnTo>
                <a:lnTo>
                  <a:pt x="5858933" y="1993106"/>
                </a:lnTo>
                <a:lnTo>
                  <a:pt x="5858933" y="1996678"/>
                </a:lnTo>
                <a:lnTo>
                  <a:pt x="5867400" y="2000250"/>
                </a:lnTo>
                <a:lnTo>
                  <a:pt x="5858933" y="2003821"/>
                </a:lnTo>
                <a:lnTo>
                  <a:pt x="5867400" y="2007393"/>
                </a:lnTo>
                <a:lnTo>
                  <a:pt x="5858933" y="2010965"/>
                </a:lnTo>
                <a:lnTo>
                  <a:pt x="5850466" y="2010965"/>
                </a:lnTo>
                <a:lnTo>
                  <a:pt x="5858933" y="2010965"/>
                </a:lnTo>
                <a:lnTo>
                  <a:pt x="5867400" y="2014537"/>
                </a:lnTo>
                <a:lnTo>
                  <a:pt x="5858933" y="2018109"/>
                </a:lnTo>
                <a:lnTo>
                  <a:pt x="5858933" y="2021681"/>
                </a:lnTo>
                <a:lnTo>
                  <a:pt x="5867400" y="2025253"/>
                </a:lnTo>
                <a:lnTo>
                  <a:pt x="5867400" y="2053828"/>
                </a:lnTo>
                <a:lnTo>
                  <a:pt x="5858933" y="2057400"/>
                </a:lnTo>
                <a:lnTo>
                  <a:pt x="5867400" y="2060971"/>
                </a:lnTo>
                <a:lnTo>
                  <a:pt x="5867400" y="2068115"/>
                </a:lnTo>
                <a:lnTo>
                  <a:pt x="5858933" y="2071687"/>
                </a:lnTo>
                <a:lnTo>
                  <a:pt x="5926666" y="2071687"/>
                </a:lnTo>
                <a:lnTo>
                  <a:pt x="5935133" y="2068115"/>
                </a:lnTo>
                <a:lnTo>
                  <a:pt x="6011333" y="2068115"/>
                </a:lnTo>
                <a:lnTo>
                  <a:pt x="6019800" y="2064543"/>
                </a:lnTo>
                <a:lnTo>
                  <a:pt x="6112933" y="2064543"/>
                </a:lnTo>
                <a:lnTo>
                  <a:pt x="6121399" y="2060971"/>
                </a:lnTo>
                <a:lnTo>
                  <a:pt x="6197600" y="2060971"/>
                </a:lnTo>
                <a:lnTo>
                  <a:pt x="6206066" y="2057400"/>
                </a:lnTo>
                <a:lnTo>
                  <a:pt x="6290733" y="2057400"/>
                </a:lnTo>
                <a:lnTo>
                  <a:pt x="6299200" y="2053828"/>
                </a:lnTo>
                <a:lnTo>
                  <a:pt x="6392333" y="2053828"/>
                </a:lnTo>
                <a:lnTo>
                  <a:pt x="6400800" y="2057400"/>
                </a:lnTo>
                <a:lnTo>
                  <a:pt x="6392333" y="2060971"/>
                </a:lnTo>
                <a:lnTo>
                  <a:pt x="6375399" y="2060971"/>
                </a:lnTo>
                <a:lnTo>
                  <a:pt x="6366933" y="2064543"/>
                </a:lnTo>
                <a:lnTo>
                  <a:pt x="6358466" y="2064543"/>
                </a:lnTo>
                <a:lnTo>
                  <a:pt x="6350000" y="2060971"/>
                </a:lnTo>
                <a:lnTo>
                  <a:pt x="6341533" y="2064543"/>
                </a:lnTo>
                <a:lnTo>
                  <a:pt x="6290733" y="2064543"/>
                </a:lnTo>
                <a:lnTo>
                  <a:pt x="6282266" y="2068115"/>
                </a:lnTo>
                <a:lnTo>
                  <a:pt x="6256866" y="2068115"/>
                </a:lnTo>
                <a:lnTo>
                  <a:pt x="6350000" y="2068115"/>
                </a:lnTo>
                <a:lnTo>
                  <a:pt x="6358466" y="2064543"/>
                </a:lnTo>
                <a:lnTo>
                  <a:pt x="6392333" y="2064543"/>
                </a:lnTo>
                <a:lnTo>
                  <a:pt x="6400800" y="2068115"/>
                </a:lnTo>
                <a:lnTo>
                  <a:pt x="6409266" y="2064543"/>
                </a:lnTo>
                <a:lnTo>
                  <a:pt x="6485466" y="2064543"/>
                </a:lnTo>
                <a:lnTo>
                  <a:pt x="6493933" y="2060971"/>
                </a:lnTo>
                <a:lnTo>
                  <a:pt x="6510866" y="2060971"/>
                </a:lnTo>
                <a:lnTo>
                  <a:pt x="6519333" y="2064543"/>
                </a:lnTo>
                <a:lnTo>
                  <a:pt x="6527800" y="2060971"/>
                </a:lnTo>
                <a:lnTo>
                  <a:pt x="6536266" y="2064543"/>
                </a:lnTo>
                <a:lnTo>
                  <a:pt x="6553200" y="2064543"/>
                </a:lnTo>
                <a:lnTo>
                  <a:pt x="6561666" y="2068115"/>
                </a:lnTo>
                <a:lnTo>
                  <a:pt x="6570133" y="2068115"/>
                </a:lnTo>
                <a:lnTo>
                  <a:pt x="6578600" y="2064543"/>
                </a:lnTo>
                <a:lnTo>
                  <a:pt x="6595533" y="2064543"/>
                </a:lnTo>
                <a:lnTo>
                  <a:pt x="6604000" y="2060971"/>
                </a:lnTo>
                <a:lnTo>
                  <a:pt x="6629400" y="2071687"/>
                </a:lnTo>
                <a:lnTo>
                  <a:pt x="6646333" y="2064543"/>
                </a:lnTo>
                <a:lnTo>
                  <a:pt x="6663266" y="2064543"/>
                </a:lnTo>
                <a:lnTo>
                  <a:pt x="6671733" y="2068115"/>
                </a:lnTo>
                <a:lnTo>
                  <a:pt x="6688666" y="2060971"/>
                </a:lnTo>
                <a:lnTo>
                  <a:pt x="6705600" y="2068115"/>
                </a:lnTo>
                <a:lnTo>
                  <a:pt x="6714066" y="2068115"/>
                </a:lnTo>
                <a:lnTo>
                  <a:pt x="6714066" y="2064543"/>
                </a:lnTo>
                <a:lnTo>
                  <a:pt x="6722533" y="2060971"/>
                </a:lnTo>
                <a:lnTo>
                  <a:pt x="6731000" y="2064543"/>
                </a:lnTo>
                <a:lnTo>
                  <a:pt x="6731000" y="2068115"/>
                </a:lnTo>
                <a:lnTo>
                  <a:pt x="6739466" y="2064543"/>
                </a:lnTo>
                <a:lnTo>
                  <a:pt x="6747933" y="2068115"/>
                </a:lnTo>
                <a:lnTo>
                  <a:pt x="6756400" y="2064543"/>
                </a:lnTo>
                <a:lnTo>
                  <a:pt x="6764866" y="2064543"/>
                </a:lnTo>
                <a:lnTo>
                  <a:pt x="6773333" y="2068115"/>
                </a:lnTo>
                <a:lnTo>
                  <a:pt x="6866466" y="2068115"/>
                </a:lnTo>
                <a:lnTo>
                  <a:pt x="6874933" y="2071687"/>
                </a:lnTo>
                <a:lnTo>
                  <a:pt x="6874933" y="2075259"/>
                </a:lnTo>
                <a:lnTo>
                  <a:pt x="6883400" y="2075259"/>
                </a:lnTo>
                <a:lnTo>
                  <a:pt x="6891866" y="2071687"/>
                </a:lnTo>
                <a:lnTo>
                  <a:pt x="6908800" y="2071687"/>
                </a:lnTo>
                <a:lnTo>
                  <a:pt x="6917266" y="2068115"/>
                </a:lnTo>
                <a:lnTo>
                  <a:pt x="6934200" y="2068115"/>
                </a:lnTo>
                <a:lnTo>
                  <a:pt x="6942666" y="2071687"/>
                </a:lnTo>
                <a:lnTo>
                  <a:pt x="6951133" y="2071687"/>
                </a:lnTo>
                <a:lnTo>
                  <a:pt x="6959600" y="2068115"/>
                </a:lnTo>
                <a:lnTo>
                  <a:pt x="6968066" y="2068115"/>
                </a:lnTo>
                <a:lnTo>
                  <a:pt x="6976533" y="2071687"/>
                </a:lnTo>
                <a:lnTo>
                  <a:pt x="6976533" y="2064543"/>
                </a:lnTo>
                <a:lnTo>
                  <a:pt x="6985000" y="2060971"/>
                </a:lnTo>
                <a:lnTo>
                  <a:pt x="6993466" y="2064543"/>
                </a:lnTo>
                <a:lnTo>
                  <a:pt x="7001933" y="2060971"/>
                </a:lnTo>
                <a:lnTo>
                  <a:pt x="7035800" y="2060971"/>
                </a:lnTo>
                <a:lnTo>
                  <a:pt x="7044266" y="2064543"/>
                </a:lnTo>
                <a:lnTo>
                  <a:pt x="7044266" y="2068115"/>
                </a:lnTo>
                <a:lnTo>
                  <a:pt x="7061200" y="2060971"/>
                </a:lnTo>
                <a:lnTo>
                  <a:pt x="7069666" y="2064543"/>
                </a:lnTo>
                <a:lnTo>
                  <a:pt x="7086600" y="2064543"/>
                </a:lnTo>
                <a:lnTo>
                  <a:pt x="7095066" y="2060971"/>
                </a:lnTo>
                <a:lnTo>
                  <a:pt x="7103533" y="2064543"/>
                </a:lnTo>
                <a:lnTo>
                  <a:pt x="7112000" y="2064543"/>
                </a:lnTo>
                <a:lnTo>
                  <a:pt x="7128933" y="2057400"/>
                </a:lnTo>
                <a:lnTo>
                  <a:pt x="7137400" y="2060971"/>
                </a:lnTo>
                <a:lnTo>
                  <a:pt x="7145866" y="2057400"/>
                </a:lnTo>
                <a:lnTo>
                  <a:pt x="7162800" y="2064543"/>
                </a:lnTo>
                <a:lnTo>
                  <a:pt x="7162800" y="2078831"/>
                </a:lnTo>
                <a:lnTo>
                  <a:pt x="7154333" y="2082403"/>
                </a:lnTo>
                <a:lnTo>
                  <a:pt x="7154333" y="2093118"/>
                </a:lnTo>
                <a:lnTo>
                  <a:pt x="7145866" y="2096690"/>
                </a:lnTo>
                <a:lnTo>
                  <a:pt x="7137400" y="2096690"/>
                </a:lnTo>
                <a:lnTo>
                  <a:pt x="7137400" y="2100262"/>
                </a:lnTo>
                <a:lnTo>
                  <a:pt x="7128933" y="2103834"/>
                </a:lnTo>
                <a:lnTo>
                  <a:pt x="7120466" y="2103834"/>
                </a:lnTo>
                <a:lnTo>
                  <a:pt x="7112000" y="2107406"/>
                </a:lnTo>
                <a:lnTo>
                  <a:pt x="6807200" y="2107406"/>
                </a:lnTo>
                <a:lnTo>
                  <a:pt x="6798733" y="2103834"/>
                </a:lnTo>
                <a:lnTo>
                  <a:pt x="6790266" y="2107406"/>
                </a:lnTo>
                <a:lnTo>
                  <a:pt x="6417733" y="2107406"/>
                </a:lnTo>
                <a:lnTo>
                  <a:pt x="6409266" y="2110978"/>
                </a:lnTo>
                <a:lnTo>
                  <a:pt x="6256866" y="2110978"/>
                </a:lnTo>
                <a:lnTo>
                  <a:pt x="6248400" y="2114550"/>
                </a:lnTo>
                <a:lnTo>
                  <a:pt x="6129866" y="2114550"/>
                </a:lnTo>
                <a:lnTo>
                  <a:pt x="6121399" y="2118121"/>
                </a:lnTo>
                <a:lnTo>
                  <a:pt x="6087533" y="2118121"/>
                </a:lnTo>
                <a:lnTo>
                  <a:pt x="6079066" y="2114550"/>
                </a:lnTo>
                <a:lnTo>
                  <a:pt x="6070600" y="2114550"/>
                </a:lnTo>
                <a:lnTo>
                  <a:pt x="6062133" y="2118121"/>
                </a:lnTo>
                <a:lnTo>
                  <a:pt x="6053666" y="2118121"/>
                </a:lnTo>
                <a:lnTo>
                  <a:pt x="6045200" y="2114550"/>
                </a:lnTo>
                <a:lnTo>
                  <a:pt x="6011333" y="2114550"/>
                </a:lnTo>
                <a:lnTo>
                  <a:pt x="6002866" y="2118121"/>
                </a:lnTo>
                <a:lnTo>
                  <a:pt x="5977466" y="2118121"/>
                </a:lnTo>
                <a:lnTo>
                  <a:pt x="5969000" y="2121693"/>
                </a:lnTo>
                <a:lnTo>
                  <a:pt x="5994400" y="2121693"/>
                </a:lnTo>
                <a:lnTo>
                  <a:pt x="6002866" y="2118121"/>
                </a:lnTo>
                <a:lnTo>
                  <a:pt x="6011333" y="2121693"/>
                </a:lnTo>
                <a:lnTo>
                  <a:pt x="6028266" y="2121693"/>
                </a:lnTo>
                <a:lnTo>
                  <a:pt x="6036733" y="2125265"/>
                </a:lnTo>
                <a:lnTo>
                  <a:pt x="6045200" y="2121693"/>
                </a:lnTo>
                <a:lnTo>
                  <a:pt x="6053666" y="2125265"/>
                </a:lnTo>
                <a:lnTo>
                  <a:pt x="6121399" y="2125265"/>
                </a:lnTo>
                <a:lnTo>
                  <a:pt x="6129866" y="2128837"/>
                </a:lnTo>
                <a:lnTo>
                  <a:pt x="6155266" y="2128837"/>
                </a:lnTo>
                <a:lnTo>
                  <a:pt x="6163733" y="2132409"/>
                </a:lnTo>
                <a:lnTo>
                  <a:pt x="6172200" y="2132409"/>
                </a:lnTo>
                <a:lnTo>
                  <a:pt x="6180666" y="2135981"/>
                </a:lnTo>
                <a:lnTo>
                  <a:pt x="6180666" y="2139553"/>
                </a:lnTo>
                <a:lnTo>
                  <a:pt x="6180666" y="2132409"/>
                </a:lnTo>
                <a:lnTo>
                  <a:pt x="6189133" y="2128837"/>
                </a:lnTo>
                <a:lnTo>
                  <a:pt x="6197600" y="2132409"/>
                </a:lnTo>
                <a:lnTo>
                  <a:pt x="6239933" y="2132409"/>
                </a:lnTo>
                <a:lnTo>
                  <a:pt x="6248400" y="2135981"/>
                </a:lnTo>
                <a:lnTo>
                  <a:pt x="6248400" y="2139553"/>
                </a:lnTo>
                <a:lnTo>
                  <a:pt x="6256866" y="2143125"/>
                </a:lnTo>
                <a:lnTo>
                  <a:pt x="6248400" y="2146696"/>
                </a:lnTo>
                <a:lnTo>
                  <a:pt x="6239933" y="2146696"/>
                </a:lnTo>
                <a:lnTo>
                  <a:pt x="6265333" y="2146696"/>
                </a:lnTo>
                <a:lnTo>
                  <a:pt x="6273800" y="2150268"/>
                </a:lnTo>
                <a:lnTo>
                  <a:pt x="6282266" y="2150268"/>
                </a:lnTo>
                <a:lnTo>
                  <a:pt x="6290733" y="2153840"/>
                </a:lnTo>
                <a:lnTo>
                  <a:pt x="6290733" y="2157412"/>
                </a:lnTo>
                <a:lnTo>
                  <a:pt x="6282266" y="2160984"/>
                </a:lnTo>
                <a:lnTo>
                  <a:pt x="6273800" y="2157412"/>
                </a:lnTo>
                <a:lnTo>
                  <a:pt x="6265333" y="2157412"/>
                </a:lnTo>
                <a:lnTo>
                  <a:pt x="6256866" y="2153840"/>
                </a:lnTo>
                <a:lnTo>
                  <a:pt x="6248400" y="2153840"/>
                </a:lnTo>
                <a:lnTo>
                  <a:pt x="6239933" y="2157412"/>
                </a:lnTo>
                <a:lnTo>
                  <a:pt x="6223000" y="2157412"/>
                </a:lnTo>
                <a:lnTo>
                  <a:pt x="6206066" y="2164556"/>
                </a:lnTo>
                <a:lnTo>
                  <a:pt x="6197600" y="2164556"/>
                </a:lnTo>
                <a:lnTo>
                  <a:pt x="6189133" y="2160984"/>
                </a:lnTo>
                <a:lnTo>
                  <a:pt x="6163733" y="2160984"/>
                </a:lnTo>
                <a:lnTo>
                  <a:pt x="6155266" y="2164556"/>
                </a:lnTo>
                <a:lnTo>
                  <a:pt x="6129866" y="2164556"/>
                </a:lnTo>
                <a:lnTo>
                  <a:pt x="6121399" y="2160984"/>
                </a:lnTo>
                <a:lnTo>
                  <a:pt x="6104466" y="2168128"/>
                </a:lnTo>
                <a:lnTo>
                  <a:pt x="6095999" y="2168128"/>
                </a:lnTo>
                <a:lnTo>
                  <a:pt x="6070600" y="2178843"/>
                </a:lnTo>
                <a:lnTo>
                  <a:pt x="6062133" y="2178843"/>
                </a:lnTo>
                <a:lnTo>
                  <a:pt x="6053666" y="2182415"/>
                </a:lnTo>
                <a:lnTo>
                  <a:pt x="6045200" y="2178843"/>
                </a:lnTo>
                <a:lnTo>
                  <a:pt x="6002866" y="2178843"/>
                </a:lnTo>
                <a:lnTo>
                  <a:pt x="5994400" y="2182415"/>
                </a:lnTo>
                <a:lnTo>
                  <a:pt x="6062133" y="2182415"/>
                </a:lnTo>
                <a:lnTo>
                  <a:pt x="6070600" y="2178843"/>
                </a:lnTo>
                <a:lnTo>
                  <a:pt x="6112933" y="2178843"/>
                </a:lnTo>
                <a:lnTo>
                  <a:pt x="6121399" y="2175271"/>
                </a:lnTo>
                <a:lnTo>
                  <a:pt x="6146800" y="2175271"/>
                </a:lnTo>
                <a:lnTo>
                  <a:pt x="6155266" y="2171700"/>
                </a:lnTo>
                <a:lnTo>
                  <a:pt x="6163733" y="2171700"/>
                </a:lnTo>
                <a:lnTo>
                  <a:pt x="6172200" y="2175271"/>
                </a:lnTo>
                <a:lnTo>
                  <a:pt x="6206066" y="2175271"/>
                </a:lnTo>
                <a:lnTo>
                  <a:pt x="6214533" y="2178843"/>
                </a:lnTo>
                <a:lnTo>
                  <a:pt x="6223000" y="2178843"/>
                </a:lnTo>
                <a:lnTo>
                  <a:pt x="6231466" y="2182415"/>
                </a:lnTo>
                <a:lnTo>
                  <a:pt x="6239933" y="2182415"/>
                </a:lnTo>
                <a:lnTo>
                  <a:pt x="6248400" y="2185987"/>
                </a:lnTo>
                <a:lnTo>
                  <a:pt x="6248400" y="2200275"/>
                </a:lnTo>
                <a:lnTo>
                  <a:pt x="6223000" y="2210990"/>
                </a:lnTo>
                <a:lnTo>
                  <a:pt x="6206066" y="2210990"/>
                </a:lnTo>
                <a:lnTo>
                  <a:pt x="6197600" y="2214562"/>
                </a:lnTo>
                <a:lnTo>
                  <a:pt x="6189133" y="2214562"/>
                </a:lnTo>
                <a:lnTo>
                  <a:pt x="6172200" y="2221706"/>
                </a:lnTo>
                <a:lnTo>
                  <a:pt x="6155266" y="2221706"/>
                </a:lnTo>
                <a:lnTo>
                  <a:pt x="6146800" y="2225278"/>
                </a:lnTo>
                <a:lnTo>
                  <a:pt x="6112933" y="2225278"/>
                </a:lnTo>
                <a:lnTo>
                  <a:pt x="6104466" y="2228850"/>
                </a:lnTo>
                <a:lnTo>
                  <a:pt x="6104466" y="2239565"/>
                </a:lnTo>
                <a:lnTo>
                  <a:pt x="6112933" y="2243137"/>
                </a:lnTo>
                <a:lnTo>
                  <a:pt x="6104466" y="2246709"/>
                </a:lnTo>
                <a:lnTo>
                  <a:pt x="6112933" y="2250281"/>
                </a:lnTo>
                <a:lnTo>
                  <a:pt x="6112933" y="2253853"/>
                </a:lnTo>
                <a:lnTo>
                  <a:pt x="6112933" y="2250281"/>
                </a:lnTo>
                <a:lnTo>
                  <a:pt x="6138333" y="2239565"/>
                </a:lnTo>
                <a:lnTo>
                  <a:pt x="6146800" y="2243137"/>
                </a:lnTo>
                <a:lnTo>
                  <a:pt x="6146800" y="2246709"/>
                </a:lnTo>
                <a:lnTo>
                  <a:pt x="6163733" y="2239565"/>
                </a:lnTo>
                <a:lnTo>
                  <a:pt x="6172200" y="2243137"/>
                </a:lnTo>
                <a:lnTo>
                  <a:pt x="6206066" y="2243137"/>
                </a:lnTo>
                <a:lnTo>
                  <a:pt x="6214533" y="2246709"/>
                </a:lnTo>
                <a:lnTo>
                  <a:pt x="6214533" y="2250281"/>
                </a:lnTo>
                <a:lnTo>
                  <a:pt x="6265333" y="2271712"/>
                </a:lnTo>
                <a:lnTo>
                  <a:pt x="6282266" y="2271712"/>
                </a:lnTo>
                <a:lnTo>
                  <a:pt x="6290733" y="2275284"/>
                </a:lnTo>
                <a:lnTo>
                  <a:pt x="6316133" y="2275284"/>
                </a:lnTo>
                <a:lnTo>
                  <a:pt x="6307666" y="2275284"/>
                </a:lnTo>
                <a:lnTo>
                  <a:pt x="6299200" y="2271712"/>
                </a:lnTo>
                <a:lnTo>
                  <a:pt x="6290733" y="2271712"/>
                </a:lnTo>
                <a:lnTo>
                  <a:pt x="6282266" y="2268140"/>
                </a:lnTo>
                <a:lnTo>
                  <a:pt x="6282266" y="2260996"/>
                </a:lnTo>
                <a:lnTo>
                  <a:pt x="6273800" y="2260996"/>
                </a:lnTo>
                <a:lnTo>
                  <a:pt x="6248400" y="2250281"/>
                </a:lnTo>
                <a:lnTo>
                  <a:pt x="6248400" y="2243137"/>
                </a:lnTo>
                <a:lnTo>
                  <a:pt x="6256866" y="2239565"/>
                </a:lnTo>
                <a:lnTo>
                  <a:pt x="6265333" y="2239565"/>
                </a:lnTo>
                <a:lnTo>
                  <a:pt x="6273800" y="2235993"/>
                </a:lnTo>
                <a:lnTo>
                  <a:pt x="6299200" y="2235993"/>
                </a:lnTo>
                <a:lnTo>
                  <a:pt x="6307666" y="2232421"/>
                </a:lnTo>
                <a:lnTo>
                  <a:pt x="6324599" y="2232421"/>
                </a:lnTo>
                <a:lnTo>
                  <a:pt x="6333066" y="2228850"/>
                </a:lnTo>
                <a:lnTo>
                  <a:pt x="6341533" y="2228850"/>
                </a:lnTo>
                <a:lnTo>
                  <a:pt x="6333066" y="2225278"/>
                </a:lnTo>
                <a:lnTo>
                  <a:pt x="6324599" y="2225278"/>
                </a:lnTo>
                <a:lnTo>
                  <a:pt x="6316133" y="2221706"/>
                </a:lnTo>
                <a:lnTo>
                  <a:pt x="6333066" y="2214562"/>
                </a:lnTo>
                <a:lnTo>
                  <a:pt x="6341533" y="2214562"/>
                </a:lnTo>
                <a:lnTo>
                  <a:pt x="6350000" y="2210990"/>
                </a:lnTo>
                <a:lnTo>
                  <a:pt x="6366933" y="2210990"/>
                </a:lnTo>
                <a:lnTo>
                  <a:pt x="6375399" y="2207418"/>
                </a:lnTo>
                <a:lnTo>
                  <a:pt x="6392333" y="2207418"/>
                </a:lnTo>
                <a:lnTo>
                  <a:pt x="6400800" y="2203846"/>
                </a:lnTo>
                <a:lnTo>
                  <a:pt x="6426199" y="2203846"/>
                </a:lnTo>
                <a:lnTo>
                  <a:pt x="6434666" y="2200275"/>
                </a:lnTo>
                <a:lnTo>
                  <a:pt x="6485466" y="2200275"/>
                </a:lnTo>
                <a:lnTo>
                  <a:pt x="6493933" y="2203846"/>
                </a:lnTo>
                <a:lnTo>
                  <a:pt x="6536266" y="2203846"/>
                </a:lnTo>
                <a:lnTo>
                  <a:pt x="6544733" y="2207418"/>
                </a:lnTo>
                <a:lnTo>
                  <a:pt x="6553200" y="2203846"/>
                </a:lnTo>
                <a:lnTo>
                  <a:pt x="6570133" y="2203846"/>
                </a:lnTo>
                <a:lnTo>
                  <a:pt x="6578600" y="2207418"/>
                </a:lnTo>
                <a:lnTo>
                  <a:pt x="6790266" y="2207418"/>
                </a:lnTo>
                <a:lnTo>
                  <a:pt x="6798733" y="2203846"/>
                </a:lnTo>
                <a:lnTo>
                  <a:pt x="6807200" y="2203846"/>
                </a:lnTo>
                <a:lnTo>
                  <a:pt x="6815666" y="2207418"/>
                </a:lnTo>
                <a:lnTo>
                  <a:pt x="6824133" y="2203846"/>
                </a:lnTo>
                <a:lnTo>
                  <a:pt x="6934200" y="2203846"/>
                </a:lnTo>
                <a:lnTo>
                  <a:pt x="6942666" y="2207418"/>
                </a:lnTo>
                <a:lnTo>
                  <a:pt x="6976533" y="2207418"/>
                </a:lnTo>
                <a:lnTo>
                  <a:pt x="6959600" y="2207418"/>
                </a:lnTo>
                <a:lnTo>
                  <a:pt x="6951133" y="2203846"/>
                </a:lnTo>
                <a:lnTo>
                  <a:pt x="6925733" y="2203846"/>
                </a:lnTo>
                <a:lnTo>
                  <a:pt x="6908800" y="2196703"/>
                </a:lnTo>
                <a:lnTo>
                  <a:pt x="6900333" y="2196703"/>
                </a:lnTo>
                <a:lnTo>
                  <a:pt x="6891866" y="2193131"/>
                </a:lnTo>
                <a:lnTo>
                  <a:pt x="6908800" y="2185987"/>
                </a:lnTo>
                <a:lnTo>
                  <a:pt x="6917266" y="2185987"/>
                </a:lnTo>
                <a:lnTo>
                  <a:pt x="6925733" y="2182415"/>
                </a:lnTo>
                <a:lnTo>
                  <a:pt x="6934200" y="2185987"/>
                </a:lnTo>
                <a:lnTo>
                  <a:pt x="6934200" y="2182415"/>
                </a:lnTo>
                <a:lnTo>
                  <a:pt x="6942666" y="2178843"/>
                </a:lnTo>
                <a:lnTo>
                  <a:pt x="6951133" y="2182415"/>
                </a:lnTo>
                <a:lnTo>
                  <a:pt x="6959600" y="2182415"/>
                </a:lnTo>
                <a:lnTo>
                  <a:pt x="6968066" y="2185987"/>
                </a:lnTo>
                <a:lnTo>
                  <a:pt x="6976533" y="2182415"/>
                </a:lnTo>
                <a:lnTo>
                  <a:pt x="6985000" y="2182415"/>
                </a:lnTo>
                <a:lnTo>
                  <a:pt x="6993466" y="2185987"/>
                </a:lnTo>
                <a:lnTo>
                  <a:pt x="7061200" y="2185987"/>
                </a:lnTo>
                <a:lnTo>
                  <a:pt x="7069666" y="2189559"/>
                </a:lnTo>
                <a:lnTo>
                  <a:pt x="7086600" y="2189559"/>
                </a:lnTo>
                <a:lnTo>
                  <a:pt x="7095066" y="2185987"/>
                </a:lnTo>
                <a:lnTo>
                  <a:pt x="7103533" y="2185987"/>
                </a:lnTo>
                <a:lnTo>
                  <a:pt x="7112000" y="2182415"/>
                </a:lnTo>
                <a:lnTo>
                  <a:pt x="7145866" y="2182415"/>
                </a:lnTo>
                <a:lnTo>
                  <a:pt x="7162800" y="2175271"/>
                </a:lnTo>
                <a:lnTo>
                  <a:pt x="7179733" y="2175271"/>
                </a:lnTo>
                <a:lnTo>
                  <a:pt x="7188200" y="2171700"/>
                </a:lnTo>
                <a:lnTo>
                  <a:pt x="7196666" y="2171700"/>
                </a:lnTo>
                <a:lnTo>
                  <a:pt x="7205133" y="2175271"/>
                </a:lnTo>
                <a:lnTo>
                  <a:pt x="7213600" y="2171700"/>
                </a:lnTo>
                <a:lnTo>
                  <a:pt x="7222066" y="2171700"/>
                </a:lnTo>
                <a:lnTo>
                  <a:pt x="7230533" y="2168128"/>
                </a:lnTo>
                <a:lnTo>
                  <a:pt x="7238999" y="2168128"/>
                </a:lnTo>
                <a:lnTo>
                  <a:pt x="7247466" y="2164556"/>
                </a:lnTo>
                <a:lnTo>
                  <a:pt x="7264399" y="2164556"/>
                </a:lnTo>
                <a:lnTo>
                  <a:pt x="7264399" y="2157412"/>
                </a:lnTo>
                <a:lnTo>
                  <a:pt x="7272866" y="2153840"/>
                </a:lnTo>
                <a:lnTo>
                  <a:pt x="7281333" y="2157412"/>
                </a:lnTo>
                <a:lnTo>
                  <a:pt x="7281333" y="2150268"/>
                </a:lnTo>
                <a:lnTo>
                  <a:pt x="7289800" y="2146696"/>
                </a:lnTo>
                <a:lnTo>
                  <a:pt x="7306733" y="2146696"/>
                </a:lnTo>
                <a:lnTo>
                  <a:pt x="7306733" y="2139553"/>
                </a:lnTo>
                <a:lnTo>
                  <a:pt x="7298266" y="2143125"/>
                </a:lnTo>
                <a:lnTo>
                  <a:pt x="7289800" y="2143125"/>
                </a:lnTo>
                <a:lnTo>
                  <a:pt x="7281333" y="2139553"/>
                </a:lnTo>
                <a:lnTo>
                  <a:pt x="7281333" y="2135981"/>
                </a:lnTo>
                <a:lnTo>
                  <a:pt x="7255933" y="2125265"/>
                </a:lnTo>
                <a:lnTo>
                  <a:pt x="7255933" y="2118121"/>
                </a:lnTo>
                <a:lnTo>
                  <a:pt x="7247466" y="2114550"/>
                </a:lnTo>
                <a:lnTo>
                  <a:pt x="7247466" y="2110978"/>
                </a:lnTo>
                <a:lnTo>
                  <a:pt x="7264399" y="2103834"/>
                </a:lnTo>
                <a:lnTo>
                  <a:pt x="7255933" y="2103834"/>
                </a:lnTo>
                <a:lnTo>
                  <a:pt x="7213600" y="2085975"/>
                </a:lnTo>
                <a:lnTo>
                  <a:pt x="7213600" y="2082403"/>
                </a:lnTo>
                <a:lnTo>
                  <a:pt x="7222066" y="2078831"/>
                </a:lnTo>
                <a:lnTo>
                  <a:pt x="7222066" y="2075259"/>
                </a:lnTo>
                <a:lnTo>
                  <a:pt x="7230533" y="2071687"/>
                </a:lnTo>
                <a:lnTo>
                  <a:pt x="7213600" y="2064543"/>
                </a:lnTo>
                <a:lnTo>
                  <a:pt x="7222066" y="2060971"/>
                </a:lnTo>
                <a:lnTo>
                  <a:pt x="7222066" y="2057400"/>
                </a:lnTo>
                <a:lnTo>
                  <a:pt x="7238999" y="2050256"/>
                </a:lnTo>
                <a:lnTo>
                  <a:pt x="7247466" y="2050256"/>
                </a:lnTo>
                <a:lnTo>
                  <a:pt x="7255933" y="2046684"/>
                </a:lnTo>
                <a:lnTo>
                  <a:pt x="7332133" y="2046684"/>
                </a:lnTo>
                <a:lnTo>
                  <a:pt x="7340600" y="2043112"/>
                </a:lnTo>
                <a:lnTo>
                  <a:pt x="7349066" y="2043112"/>
                </a:lnTo>
                <a:lnTo>
                  <a:pt x="7357533" y="2046684"/>
                </a:lnTo>
                <a:lnTo>
                  <a:pt x="7366000" y="2046684"/>
                </a:lnTo>
                <a:lnTo>
                  <a:pt x="7374466" y="2043112"/>
                </a:lnTo>
                <a:lnTo>
                  <a:pt x="7620000" y="2043112"/>
                </a:lnTo>
                <a:lnTo>
                  <a:pt x="7628466" y="2046684"/>
                </a:lnTo>
                <a:lnTo>
                  <a:pt x="7628466" y="2043112"/>
                </a:lnTo>
                <a:lnTo>
                  <a:pt x="7594600" y="2043112"/>
                </a:lnTo>
                <a:lnTo>
                  <a:pt x="7586133" y="2039540"/>
                </a:lnTo>
                <a:lnTo>
                  <a:pt x="7509933" y="2039540"/>
                </a:lnTo>
                <a:lnTo>
                  <a:pt x="7501466" y="2043112"/>
                </a:lnTo>
                <a:lnTo>
                  <a:pt x="7366000" y="2043112"/>
                </a:lnTo>
                <a:lnTo>
                  <a:pt x="7357533" y="2039540"/>
                </a:lnTo>
                <a:lnTo>
                  <a:pt x="7272866" y="2039540"/>
                </a:lnTo>
                <a:lnTo>
                  <a:pt x="7264399" y="2043112"/>
                </a:lnTo>
                <a:lnTo>
                  <a:pt x="7230533" y="2043112"/>
                </a:lnTo>
                <a:lnTo>
                  <a:pt x="7213600" y="2050256"/>
                </a:lnTo>
                <a:lnTo>
                  <a:pt x="7179733" y="2050256"/>
                </a:lnTo>
                <a:lnTo>
                  <a:pt x="7162800" y="2043112"/>
                </a:lnTo>
                <a:lnTo>
                  <a:pt x="7154333" y="2043112"/>
                </a:lnTo>
                <a:lnTo>
                  <a:pt x="7145866" y="2039540"/>
                </a:lnTo>
                <a:lnTo>
                  <a:pt x="7145866" y="2035968"/>
                </a:lnTo>
                <a:lnTo>
                  <a:pt x="7069666" y="2035968"/>
                </a:lnTo>
                <a:lnTo>
                  <a:pt x="7061200" y="2032396"/>
                </a:lnTo>
                <a:lnTo>
                  <a:pt x="7069666" y="2028825"/>
                </a:lnTo>
                <a:lnTo>
                  <a:pt x="7103533" y="2028825"/>
                </a:lnTo>
                <a:lnTo>
                  <a:pt x="7112000" y="2025253"/>
                </a:lnTo>
                <a:lnTo>
                  <a:pt x="7103533" y="2021681"/>
                </a:lnTo>
                <a:lnTo>
                  <a:pt x="7112000" y="2018109"/>
                </a:lnTo>
                <a:lnTo>
                  <a:pt x="7120466" y="2018109"/>
                </a:lnTo>
                <a:lnTo>
                  <a:pt x="7120466" y="2014537"/>
                </a:lnTo>
                <a:lnTo>
                  <a:pt x="7112000" y="2010965"/>
                </a:lnTo>
                <a:lnTo>
                  <a:pt x="7112000" y="2007393"/>
                </a:lnTo>
                <a:lnTo>
                  <a:pt x="7120466" y="2003821"/>
                </a:lnTo>
                <a:lnTo>
                  <a:pt x="7112000" y="2000250"/>
                </a:lnTo>
                <a:lnTo>
                  <a:pt x="7120466" y="1996678"/>
                </a:lnTo>
                <a:lnTo>
                  <a:pt x="7120466" y="1993106"/>
                </a:lnTo>
                <a:lnTo>
                  <a:pt x="7112000" y="1989534"/>
                </a:lnTo>
                <a:lnTo>
                  <a:pt x="7112000" y="1978818"/>
                </a:lnTo>
                <a:lnTo>
                  <a:pt x="7128933" y="1971675"/>
                </a:lnTo>
                <a:lnTo>
                  <a:pt x="7128933" y="1968103"/>
                </a:lnTo>
                <a:lnTo>
                  <a:pt x="7120466" y="1964531"/>
                </a:lnTo>
                <a:lnTo>
                  <a:pt x="7120466" y="1960959"/>
                </a:lnTo>
                <a:lnTo>
                  <a:pt x="7112000" y="1957387"/>
                </a:lnTo>
                <a:lnTo>
                  <a:pt x="7120466" y="1953815"/>
                </a:lnTo>
                <a:lnTo>
                  <a:pt x="7128933" y="1953815"/>
                </a:lnTo>
                <a:lnTo>
                  <a:pt x="7120466" y="1950243"/>
                </a:lnTo>
                <a:lnTo>
                  <a:pt x="7128933" y="1946671"/>
                </a:lnTo>
                <a:lnTo>
                  <a:pt x="7128933" y="1928812"/>
                </a:lnTo>
                <a:lnTo>
                  <a:pt x="7120466" y="1925240"/>
                </a:lnTo>
                <a:lnTo>
                  <a:pt x="7128933" y="1921668"/>
                </a:lnTo>
                <a:lnTo>
                  <a:pt x="7128933" y="1910953"/>
                </a:lnTo>
                <a:lnTo>
                  <a:pt x="7137400" y="1907381"/>
                </a:lnTo>
                <a:lnTo>
                  <a:pt x="7120466" y="1900237"/>
                </a:lnTo>
                <a:lnTo>
                  <a:pt x="7128933" y="1896665"/>
                </a:lnTo>
                <a:lnTo>
                  <a:pt x="7120466" y="1893093"/>
                </a:lnTo>
                <a:lnTo>
                  <a:pt x="7128933" y="1889521"/>
                </a:lnTo>
                <a:lnTo>
                  <a:pt x="7128933" y="1885950"/>
                </a:lnTo>
                <a:lnTo>
                  <a:pt x="7137400" y="1882378"/>
                </a:lnTo>
                <a:lnTo>
                  <a:pt x="7103533" y="1882378"/>
                </a:lnTo>
                <a:lnTo>
                  <a:pt x="7069666" y="1868090"/>
                </a:lnTo>
                <a:lnTo>
                  <a:pt x="7069666" y="1864518"/>
                </a:lnTo>
                <a:lnTo>
                  <a:pt x="7078133" y="1860946"/>
                </a:lnTo>
                <a:lnTo>
                  <a:pt x="7095066" y="1860946"/>
                </a:lnTo>
                <a:lnTo>
                  <a:pt x="7095066" y="1853803"/>
                </a:lnTo>
                <a:lnTo>
                  <a:pt x="7103533" y="1850231"/>
                </a:lnTo>
                <a:lnTo>
                  <a:pt x="7103533" y="1793081"/>
                </a:lnTo>
                <a:lnTo>
                  <a:pt x="7095066" y="1789509"/>
                </a:lnTo>
                <a:lnTo>
                  <a:pt x="7095066" y="1771650"/>
                </a:lnTo>
                <a:lnTo>
                  <a:pt x="7103533" y="1768078"/>
                </a:lnTo>
                <a:lnTo>
                  <a:pt x="7162800" y="1768078"/>
                </a:lnTo>
                <a:lnTo>
                  <a:pt x="7162800" y="1764506"/>
                </a:lnTo>
                <a:lnTo>
                  <a:pt x="7154333" y="1760934"/>
                </a:lnTo>
                <a:lnTo>
                  <a:pt x="7154333" y="1743075"/>
                </a:lnTo>
                <a:lnTo>
                  <a:pt x="7162800" y="1739503"/>
                </a:lnTo>
                <a:lnTo>
                  <a:pt x="7162800" y="1735931"/>
                </a:lnTo>
                <a:lnTo>
                  <a:pt x="7154333" y="1732359"/>
                </a:lnTo>
                <a:lnTo>
                  <a:pt x="7154333" y="1728787"/>
                </a:lnTo>
                <a:lnTo>
                  <a:pt x="7162800" y="1725215"/>
                </a:lnTo>
                <a:lnTo>
                  <a:pt x="7171266" y="1725215"/>
                </a:lnTo>
                <a:lnTo>
                  <a:pt x="7171266" y="1721643"/>
                </a:lnTo>
                <a:lnTo>
                  <a:pt x="7154333" y="1714500"/>
                </a:lnTo>
                <a:lnTo>
                  <a:pt x="7154333" y="1710928"/>
                </a:lnTo>
                <a:lnTo>
                  <a:pt x="7162800" y="1707356"/>
                </a:lnTo>
                <a:lnTo>
                  <a:pt x="7171266" y="1707356"/>
                </a:lnTo>
                <a:lnTo>
                  <a:pt x="7162800" y="1703784"/>
                </a:lnTo>
                <a:lnTo>
                  <a:pt x="7162800" y="1689496"/>
                </a:lnTo>
                <a:lnTo>
                  <a:pt x="7171266" y="1685925"/>
                </a:lnTo>
                <a:lnTo>
                  <a:pt x="7171266" y="1678781"/>
                </a:lnTo>
                <a:lnTo>
                  <a:pt x="7162800" y="1675209"/>
                </a:lnTo>
                <a:lnTo>
                  <a:pt x="7162800" y="1668065"/>
                </a:lnTo>
                <a:lnTo>
                  <a:pt x="7188200" y="1657350"/>
                </a:lnTo>
                <a:lnTo>
                  <a:pt x="7179733" y="1657350"/>
                </a:lnTo>
                <a:lnTo>
                  <a:pt x="7171266" y="1653778"/>
                </a:lnTo>
                <a:lnTo>
                  <a:pt x="7112000" y="1653778"/>
                </a:lnTo>
                <a:lnTo>
                  <a:pt x="7103533" y="1650206"/>
                </a:lnTo>
                <a:lnTo>
                  <a:pt x="7010400" y="1650206"/>
                </a:lnTo>
                <a:lnTo>
                  <a:pt x="7001933" y="1646634"/>
                </a:lnTo>
                <a:lnTo>
                  <a:pt x="6917266" y="1646634"/>
                </a:lnTo>
                <a:lnTo>
                  <a:pt x="6908800" y="1643062"/>
                </a:lnTo>
                <a:lnTo>
                  <a:pt x="6790266" y="1643062"/>
                </a:lnTo>
                <a:lnTo>
                  <a:pt x="6781800" y="1639490"/>
                </a:lnTo>
                <a:lnTo>
                  <a:pt x="6680200" y="1639490"/>
                </a:lnTo>
                <a:lnTo>
                  <a:pt x="6671733" y="1635918"/>
                </a:lnTo>
                <a:lnTo>
                  <a:pt x="6544733" y="1635918"/>
                </a:lnTo>
                <a:lnTo>
                  <a:pt x="6536266" y="1632346"/>
                </a:lnTo>
                <a:lnTo>
                  <a:pt x="6282266" y="1632346"/>
                </a:lnTo>
                <a:lnTo>
                  <a:pt x="6273800" y="1628775"/>
                </a:lnTo>
                <a:lnTo>
                  <a:pt x="6256866" y="1628775"/>
                </a:lnTo>
                <a:lnTo>
                  <a:pt x="6248400" y="1632346"/>
                </a:lnTo>
                <a:lnTo>
                  <a:pt x="6239933" y="1628775"/>
                </a:lnTo>
                <a:lnTo>
                  <a:pt x="5969000" y="1628775"/>
                </a:lnTo>
                <a:lnTo>
                  <a:pt x="5960533" y="1625203"/>
                </a:lnTo>
                <a:close/>
              </a:path>
            </a:pathLst>
          </a:custGeom>
          <a:solidFill>
            <a:srgbClr val="D0D0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Freeform 53"/>
          <p:cNvSpPr/>
          <p:nvPr/>
        </p:nvSpPr>
        <p:spPr>
          <a:xfrm>
            <a:off x="0" y="0"/>
            <a:ext cx="8449733" cy="2046684"/>
          </a:xfrm>
          <a:custGeom>
            <a:avLst/>
            <a:gdLst/>
            <a:ahLst/>
            <a:cxnLst/>
            <a:rect l="l" t="t" r="r" b="b"/>
            <a:pathLst>
              <a:path w="8449733" h="2046684">
                <a:moveTo>
                  <a:pt x="0" y="0"/>
                </a:moveTo>
                <a:moveTo>
                  <a:pt x="7179733" y="1653778"/>
                </a:moveTo>
                <a:lnTo>
                  <a:pt x="7188200" y="1653778"/>
                </a:lnTo>
                <a:lnTo>
                  <a:pt x="7196666" y="1657350"/>
                </a:lnTo>
                <a:lnTo>
                  <a:pt x="7171266" y="1668065"/>
                </a:lnTo>
                <a:lnTo>
                  <a:pt x="7171266" y="1675209"/>
                </a:lnTo>
                <a:lnTo>
                  <a:pt x="7179733" y="1678781"/>
                </a:lnTo>
                <a:lnTo>
                  <a:pt x="7179733" y="1685925"/>
                </a:lnTo>
                <a:lnTo>
                  <a:pt x="7171266" y="1689496"/>
                </a:lnTo>
                <a:lnTo>
                  <a:pt x="7171266" y="1703784"/>
                </a:lnTo>
                <a:lnTo>
                  <a:pt x="7179733" y="1707356"/>
                </a:lnTo>
                <a:lnTo>
                  <a:pt x="7171266" y="1710928"/>
                </a:lnTo>
                <a:lnTo>
                  <a:pt x="7162800" y="1710928"/>
                </a:lnTo>
                <a:lnTo>
                  <a:pt x="7162800" y="1714500"/>
                </a:lnTo>
                <a:lnTo>
                  <a:pt x="7179733" y="1721643"/>
                </a:lnTo>
                <a:lnTo>
                  <a:pt x="7179733" y="1725215"/>
                </a:lnTo>
                <a:lnTo>
                  <a:pt x="7171266" y="1728787"/>
                </a:lnTo>
                <a:lnTo>
                  <a:pt x="7162800" y="1728787"/>
                </a:lnTo>
                <a:lnTo>
                  <a:pt x="7162800" y="1732359"/>
                </a:lnTo>
                <a:lnTo>
                  <a:pt x="7171266" y="1735931"/>
                </a:lnTo>
                <a:lnTo>
                  <a:pt x="7171266" y="1739503"/>
                </a:lnTo>
                <a:lnTo>
                  <a:pt x="7162800" y="1743075"/>
                </a:lnTo>
                <a:lnTo>
                  <a:pt x="7162800" y="1760934"/>
                </a:lnTo>
                <a:lnTo>
                  <a:pt x="7171266" y="1764506"/>
                </a:lnTo>
                <a:lnTo>
                  <a:pt x="7171266" y="1768078"/>
                </a:lnTo>
                <a:lnTo>
                  <a:pt x="7162800" y="1771650"/>
                </a:lnTo>
                <a:lnTo>
                  <a:pt x="7103533" y="1771650"/>
                </a:lnTo>
                <a:lnTo>
                  <a:pt x="7103533" y="1789509"/>
                </a:lnTo>
                <a:lnTo>
                  <a:pt x="7112000" y="1793081"/>
                </a:lnTo>
                <a:lnTo>
                  <a:pt x="7112000" y="1850231"/>
                </a:lnTo>
                <a:lnTo>
                  <a:pt x="7103533" y="1853803"/>
                </a:lnTo>
                <a:lnTo>
                  <a:pt x="7103533" y="1860946"/>
                </a:lnTo>
                <a:lnTo>
                  <a:pt x="7095066" y="1864518"/>
                </a:lnTo>
                <a:lnTo>
                  <a:pt x="7078133" y="1864518"/>
                </a:lnTo>
                <a:lnTo>
                  <a:pt x="7078133" y="1868090"/>
                </a:lnTo>
                <a:lnTo>
                  <a:pt x="7103533" y="1878806"/>
                </a:lnTo>
                <a:lnTo>
                  <a:pt x="7137400" y="1878806"/>
                </a:lnTo>
                <a:lnTo>
                  <a:pt x="7145866" y="1882378"/>
                </a:lnTo>
                <a:lnTo>
                  <a:pt x="7137400" y="1885950"/>
                </a:lnTo>
                <a:lnTo>
                  <a:pt x="7137400" y="1889521"/>
                </a:lnTo>
                <a:lnTo>
                  <a:pt x="7128933" y="1893093"/>
                </a:lnTo>
                <a:lnTo>
                  <a:pt x="7137400" y="1896665"/>
                </a:lnTo>
                <a:lnTo>
                  <a:pt x="7128933" y="1900237"/>
                </a:lnTo>
                <a:lnTo>
                  <a:pt x="7145866" y="1907381"/>
                </a:lnTo>
                <a:lnTo>
                  <a:pt x="7137400" y="1910953"/>
                </a:lnTo>
                <a:lnTo>
                  <a:pt x="7137400" y="1921668"/>
                </a:lnTo>
                <a:lnTo>
                  <a:pt x="7128933" y="1925240"/>
                </a:lnTo>
                <a:lnTo>
                  <a:pt x="7137400" y="1928812"/>
                </a:lnTo>
                <a:lnTo>
                  <a:pt x="7137400" y="1946671"/>
                </a:lnTo>
                <a:lnTo>
                  <a:pt x="7128933" y="1950243"/>
                </a:lnTo>
                <a:lnTo>
                  <a:pt x="7137400" y="1953815"/>
                </a:lnTo>
                <a:lnTo>
                  <a:pt x="7128933" y="1957387"/>
                </a:lnTo>
                <a:lnTo>
                  <a:pt x="7120466" y="1957387"/>
                </a:lnTo>
                <a:lnTo>
                  <a:pt x="7128933" y="1960959"/>
                </a:lnTo>
                <a:lnTo>
                  <a:pt x="7128933" y="1964531"/>
                </a:lnTo>
                <a:lnTo>
                  <a:pt x="7137400" y="1968103"/>
                </a:lnTo>
                <a:lnTo>
                  <a:pt x="7137400" y="1971675"/>
                </a:lnTo>
                <a:lnTo>
                  <a:pt x="7120466" y="1978818"/>
                </a:lnTo>
                <a:lnTo>
                  <a:pt x="7120466" y="1989534"/>
                </a:lnTo>
                <a:lnTo>
                  <a:pt x="7128933" y="1993106"/>
                </a:lnTo>
                <a:lnTo>
                  <a:pt x="7128933" y="1996678"/>
                </a:lnTo>
                <a:lnTo>
                  <a:pt x="7120466" y="2000250"/>
                </a:lnTo>
                <a:lnTo>
                  <a:pt x="7128933" y="2003821"/>
                </a:lnTo>
                <a:lnTo>
                  <a:pt x="7120466" y="2007393"/>
                </a:lnTo>
                <a:lnTo>
                  <a:pt x="7120466" y="2010965"/>
                </a:lnTo>
                <a:lnTo>
                  <a:pt x="7128933" y="2014537"/>
                </a:lnTo>
                <a:lnTo>
                  <a:pt x="7128933" y="2018109"/>
                </a:lnTo>
                <a:lnTo>
                  <a:pt x="7120466" y="2021681"/>
                </a:lnTo>
                <a:lnTo>
                  <a:pt x="7112000" y="2021681"/>
                </a:lnTo>
                <a:lnTo>
                  <a:pt x="7120466" y="2025253"/>
                </a:lnTo>
                <a:lnTo>
                  <a:pt x="7103533" y="2032396"/>
                </a:lnTo>
                <a:lnTo>
                  <a:pt x="7069666" y="2032396"/>
                </a:lnTo>
                <a:lnTo>
                  <a:pt x="7315200" y="2032396"/>
                </a:lnTo>
                <a:lnTo>
                  <a:pt x="7323666" y="2028825"/>
                </a:lnTo>
                <a:lnTo>
                  <a:pt x="8170333" y="2028825"/>
                </a:lnTo>
                <a:lnTo>
                  <a:pt x="8178800" y="2032396"/>
                </a:lnTo>
                <a:lnTo>
                  <a:pt x="8229600" y="2032396"/>
                </a:lnTo>
                <a:lnTo>
                  <a:pt x="8238066" y="2035968"/>
                </a:lnTo>
                <a:lnTo>
                  <a:pt x="8297333" y="2035968"/>
                </a:lnTo>
                <a:lnTo>
                  <a:pt x="8305800" y="2039540"/>
                </a:lnTo>
                <a:lnTo>
                  <a:pt x="8348133" y="2039540"/>
                </a:lnTo>
                <a:lnTo>
                  <a:pt x="8356600" y="2043112"/>
                </a:lnTo>
                <a:lnTo>
                  <a:pt x="8432800" y="2043112"/>
                </a:lnTo>
                <a:lnTo>
                  <a:pt x="8441266" y="2046684"/>
                </a:lnTo>
                <a:lnTo>
                  <a:pt x="8449733" y="2046684"/>
                </a:lnTo>
                <a:lnTo>
                  <a:pt x="8449733" y="2014537"/>
                </a:lnTo>
                <a:lnTo>
                  <a:pt x="8441266" y="2010965"/>
                </a:lnTo>
                <a:lnTo>
                  <a:pt x="8441266" y="1993106"/>
                </a:lnTo>
                <a:lnTo>
                  <a:pt x="8424333" y="1985962"/>
                </a:lnTo>
                <a:lnTo>
                  <a:pt x="8424333" y="1964531"/>
                </a:lnTo>
                <a:lnTo>
                  <a:pt x="8415866" y="1960959"/>
                </a:lnTo>
                <a:lnTo>
                  <a:pt x="8415866" y="1935956"/>
                </a:lnTo>
                <a:lnTo>
                  <a:pt x="8407400" y="1932384"/>
                </a:lnTo>
                <a:lnTo>
                  <a:pt x="8407400" y="1921668"/>
                </a:lnTo>
                <a:lnTo>
                  <a:pt x="8398933" y="1918096"/>
                </a:lnTo>
                <a:lnTo>
                  <a:pt x="8398933" y="1903809"/>
                </a:lnTo>
                <a:lnTo>
                  <a:pt x="8390466" y="1900237"/>
                </a:lnTo>
                <a:lnTo>
                  <a:pt x="8390466" y="1889521"/>
                </a:lnTo>
                <a:lnTo>
                  <a:pt x="8381999" y="1885950"/>
                </a:lnTo>
                <a:lnTo>
                  <a:pt x="8381999" y="1857375"/>
                </a:lnTo>
                <a:lnTo>
                  <a:pt x="8373533" y="1853803"/>
                </a:lnTo>
                <a:lnTo>
                  <a:pt x="8373533" y="1850231"/>
                </a:lnTo>
                <a:lnTo>
                  <a:pt x="8365066" y="1846659"/>
                </a:lnTo>
                <a:lnTo>
                  <a:pt x="8365066" y="1832371"/>
                </a:lnTo>
                <a:lnTo>
                  <a:pt x="8356600" y="1828800"/>
                </a:lnTo>
                <a:lnTo>
                  <a:pt x="8356600" y="1814512"/>
                </a:lnTo>
                <a:lnTo>
                  <a:pt x="8365066" y="1810940"/>
                </a:lnTo>
                <a:lnTo>
                  <a:pt x="8348133" y="1803796"/>
                </a:lnTo>
                <a:lnTo>
                  <a:pt x="8348133" y="1785937"/>
                </a:lnTo>
                <a:lnTo>
                  <a:pt x="8339666" y="1782365"/>
                </a:lnTo>
                <a:lnTo>
                  <a:pt x="8339666" y="1771650"/>
                </a:lnTo>
                <a:lnTo>
                  <a:pt x="8331200" y="1768078"/>
                </a:lnTo>
                <a:lnTo>
                  <a:pt x="8331200" y="1746646"/>
                </a:lnTo>
                <a:lnTo>
                  <a:pt x="8322733" y="1743075"/>
                </a:lnTo>
                <a:lnTo>
                  <a:pt x="8322733" y="1735931"/>
                </a:lnTo>
                <a:lnTo>
                  <a:pt x="8314266" y="1732359"/>
                </a:lnTo>
                <a:lnTo>
                  <a:pt x="8314266" y="1725215"/>
                </a:lnTo>
                <a:lnTo>
                  <a:pt x="8271933" y="1725215"/>
                </a:lnTo>
                <a:lnTo>
                  <a:pt x="8263466" y="1721643"/>
                </a:lnTo>
                <a:lnTo>
                  <a:pt x="8212666" y="1721643"/>
                </a:lnTo>
                <a:lnTo>
                  <a:pt x="8204200" y="1718071"/>
                </a:lnTo>
                <a:lnTo>
                  <a:pt x="8170333" y="1718071"/>
                </a:lnTo>
                <a:lnTo>
                  <a:pt x="8161866" y="1714500"/>
                </a:lnTo>
                <a:lnTo>
                  <a:pt x="8119533" y="1714500"/>
                </a:lnTo>
                <a:lnTo>
                  <a:pt x="8111066" y="1710928"/>
                </a:lnTo>
                <a:lnTo>
                  <a:pt x="8085666" y="1710928"/>
                </a:lnTo>
                <a:lnTo>
                  <a:pt x="8077199" y="1707356"/>
                </a:lnTo>
                <a:lnTo>
                  <a:pt x="8034866" y="1707356"/>
                </a:lnTo>
                <a:lnTo>
                  <a:pt x="8026400" y="1703784"/>
                </a:lnTo>
                <a:lnTo>
                  <a:pt x="8001000" y="1703784"/>
                </a:lnTo>
                <a:lnTo>
                  <a:pt x="7992533" y="1700212"/>
                </a:lnTo>
                <a:lnTo>
                  <a:pt x="7950200" y="1700212"/>
                </a:lnTo>
                <a:lnTo>
                  <a:pt x="7941733" y="1696640"/>
                </a:lnTo>
                <a:lnTo>
                  <a:pt x="7916333" y="1696640"/>
                </a:lnTo>
                <a:lnTo>
                  <a:pt x="7907866" y="1693068"/>
                </a:lnTo>
                <a:lnTo>
                  <a:pt x="7874000" y="1693068"/>
                </a:lnTo>
                <a:lnTo>
                  <a:pt x="7865533" y="1689496"/>
                </a:lnTo>
                <a:lnTo>
                  <a:pt x="7831666" y="1689496"/>
                </a:lnTo>
                <a:lnTo>
                  <a:pt x="7823200" y="1685925"/>
                </a:lnTo>
                <a:lnTo>
                  <a:pt x="7780866" y="1685925"/>
                </a:lnTo>
                <a:lnTo>
                  <a:pt x="7772400" y="1682353"/>
                </a:lnTo>
                <a:lnTo>
                  <a:pt x="7738533" y="1682353"/>
                </a:lnTo>
                <a:lnTo>
                  <a:pt x="7730066" y="1678781"/>
                </a:lnTo>
                <a:lnTo>
                  <a:pt x="7704666" y="1678781"/>
                </a:lnTo>
                <a:lnTo>
                  <a:pt x="7696199" y="1675209"/>
                </a:lnTo>
                <a:lnTo>
                  <a:pt x="7670800" y="1675209"/>
                </a:lnTo>
                <a:lnTo>
                  <a:pt x="7662333" y="1671637"/>
                </a:lnTo>
                <a:lnTo>
                  <a:pt x="7620000" y="1671637"/>
                </a:lnTo>
                <a:lnTo>
                  <a:pt x="7611533" y="1668065"/>
                </a:lnTo>
                <a:lnTo>
                  <a:pt x="7552266" y="1668065"/>
                </a:lnTo>
                <a:lnTo>
                  <a:pt x="7543800" y="1664493"/>
                </a:lnTo>
                <a:lnTo>
                  <a:pt x="7467599" y="1664493"/>
                </a:lnTo>
                <a:lnTo>
                  <a:pt x="7459133" y="1660921"/>
                </a:lnTo>
                <a:lnTo>
                  <a:pt x="7374466" y="1660921"/>
                </a:lnTo>
                <a:lnTo>
                  <a:pt x="7366000" y="1657350"/>
                </a:lnTo>
                <a:lnTo>
                  <a:pt x="7281333" y="1657350"/>
                </a:lnTo>
                <a:lnTo>
                  <a:pt x="7272866" y="1653778"/>
                </a:lnTo>
                <a:close/>
              </a:path>
            </a:pathLst>
          </a:custGeom>
          <a:solidFill>
            <a:srgbClr val="D4D5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Freeform 54"/>
          <p:cNvSpPr/>
          <p:nvPr/>
        </p:nvSpPr>
        <p:spPr>
          <a:xfrm>
            <a:off x="0" y="0"/>
            <a:ext cx="9135533" cy="2293143"/>
          </a:xfrm>
          <a:custGeom>
            <a:avLst/>
            <a:gdLst/>
            <a:ahLst/>
            <a:cxnLst/>
            <a:rect l="l" t="t" r="r" b="b"/>
            <a:pathLst>
              <a:path w="9135533" h="2293143">
                <a:moveTo>
                  <a:pt x="0" y="0"/>
                </a:moveTo>
                <a:moveTo>
                  <a:pt x="9101666" y="1860946"/>
                </a:moveTo>
                <a:lnTo>
                  <a:pt x="9093200" y="1864518"/>
                </a:lnTo>
                <a:lnTo>
                  <a:pt x="9084733" y="1864518"/>
                </a:lnTo>
                <a:lnTo>
                  <a:pt x="9084733" y="1868090"/>
                </a:lnTo>
                <a:lnTo>
                  <a:pt x="9076266" y="1871662"/>
                </a:lnTo>
                <a:lnTo>
                  <a:pt x="9067800" y="1871662"/>
                </a:lnTo>
                <a:lnTo>
                  <a:pt x="9059333" y="1875234"/>
                </a:lnTo>
                <a:lnTo>
                  <a:pt x="9050866" y="1871662"/>
                </a:lnTo>
                <a:lnTo>
                  <a:pt x="9033933" y="1871662"/>
                </a:lnTo>
                <a:lnTo>
                  <a:pt x="9025466" y="1875234"/>
                </a:lnTo>
                <a:lnTo>
                  <a:pt x="9017000" y="1871662"/>
                </a:lnTo>
                <a:lnTo>
                  <a:pt x="9008533" y="1875234"/>
                </a:lnTo>
                <a:lnTo>
                  <a:pt x="9000066" y="1875234"/>
                </a:lnTo>
                <a:lnTo>
                  <a:pt x="8991599" y="1871662"/>
                </a:lnTo>
                <a:lnTo>
                  <a:pt x="8940800" y="1871662"/>
                </a:lnTo>
                <a:lnTo>
                  <a:pt x="8932333" y="1875234"/>
                </a:lnTo>
                <a:lnTo>
                  <a:pt x="8923866" y="1875234"/>
                </a:lnTo>
                <a:lnTo>
                  <a:pt x="8915400" y="1871662"/>
                </a:lnTo>
                <a:lnTo>
                  <a:pt x="8923866" y="1868090"/>
                </a:lnTo>
                <a:lnTo>
                  <a:pt x="8906933" y="1868090"/>
                </a:lnTo>
                <a:lnTo>
                  <a:pt x="8906933" y="1871662"/>
                </a:lnTo>
                <a:lnTo>
                  <a:pt x="8890000" y="1878806"/>
                </a:lnTo>
                <a:lnTo>
                  <a:pt x="8881533" y="1878806"/>
                </a:lnTo>
                <a:lnTo>
                  <a:pt x="8873066" y="1875234"/>
                </a:lnTo>
                <a:lnTo>
                  <a:pt x="8856133" y="1875234"/>
                </a:lnTo>
                <a:lnTo>
                  <a:pt x="8839200" y="1882378"/>
                </a:lnTo>
                <a:lnTo>
                  <a:pt x="8830733" y="1878806"/>
                </a:lnTo>
                <a:lnTo>
                  <a:pt x="8822266" y="1878806"/>
                </a:lnTo>
                <a:lnTo>
                  <a:pt x="8822266" y="1882378"/>
                </a:lnTo>
                <a:lnTo>
                  <a:pt x="8813800" y="1885950"/>
                </a:lnTo>
                <a:lnTo>
                  <a:pt x="8805333" y="1882378"/>
                </a:lnTo>
                <a:lnTo>
                  <a:pt x="8788400" y="1882378"/>
                </a:lnTo>
                <a:lnTo>
                  <a:pt x="8779933" y="1885950"/>
                </a:lnTo>
                <a:lnTo>
                  <a:pt x="8763000" y="1885950"/>
                </a:lnTo>
                <a:lnTo>
                  <a:pt x="8754533" y="1882378"/>
                </a:lnTo>
                <a:lnTo>
                  <a:pt x="8737600" y="1882378"/>
                </a:lnTo>
                <a:lnTo>
                  <a:pt x="8729133" y="1885950"/>
                </a:lnTo>
                <a:lnTo>
                  <a:pt x="8729133" y="1889521"/>
                </a:lnTo>
                <a:lnTo>
                  <a:pt x="8720666" y="1893093"/>
                </a:lnTo>
                <a:lnTo>
                  <a:pt x="8703733" y="1885950"/>
                </a:lnTo>
                <a:lnTo>
                  <a:pt x="8703733" y="1882378"/>
                </a:lnTo>
                <a:lnTo>
                  <a:pt x="8686800" y="1882378"/>
                </a:lnTo>
                <a:lnTo>
                  <a:pt x="8678333" y="1878806"/>
                </a:lnTo>
                <a:lnTo>
                  <a:pt x="8678333" y="1885950"/>
                </a:lnTo>
                <a:lnTo>
                  <a:pt x="8661400" y="1893093"/>
                </a:lnTo>
                <a:lnTo>
                  <a:pt x="8652933" y="1889521"/>
                </a:lnTo>
                <a:lnTo>
                  <a:pt x="8652933" y="1882378"/>
                </a:lnTo>
                <a:lnTo>
                  <a:pt x="8644466" y="1885950"/>
                </a:lnTo>
                <a:lnTo>
                  <a:pt x="8593666" y="1885950"/>
                </a:lnTo>
                <a:lnTo>
                  <a:pt x="8585200" y="1889521"/>
                </a:lnTo>
                <a:lnTo>
                  <a:pt x="8568266" y="1889521"/>
                </a:lnTo>
                <a:lnTo>
                  <a:pt x="8559800" y="1885950"/>
                </a:lnTo>
                <a:lnTo>
                  <a:pt x="8525933" y="1885950"/>
                </a:lnTo>
                <a:lnTo>
                  <a:pt x="8517466" y="1889521"/>
                </a:lnTo>
                <a:lnTo>
                  <a:pt x="8492066" y="1889521"/>
                </a:lnTo>
                <a:lnTo>
                  <a:pt x="8483600" y="1885950"/>
                </a:lnTo>
                <a:lnTo>
                  <a:pt x="8475133" y="1889521"/>
                </a:lnTo>
                <a:lnTo>
                  <a:pt x="8492066" y="1896665"/>
                </a:lnTo>
                <a:lnTo>
                  <a:pt x="8475133" y="1903809"/>
                </a:lnTo>
                <a:lnTo>
                  <a:pt x="8466666" y="1900237"/>
                </a:lnTo>
                <a:lnTo>
                  <a:pt x="8441266" y="1900237"/>
                </a:lnTo>
                <a:lnTo>
                  <a:pt x="8432800" y="1896665"/>
                </a:lnTo>
                <a:lnTo>
                  <a:pt x="8415866" y="1903809"/>
                </a:lnTo>
                <a:lnTo>
                  <a:pt x="8407400" y="1903809"/>
                </a:lnTo>
                <a:lnTo>
                  <a:pt x="8407400" y="1918096"/>
                </a:lnTo>
                <a:lnTo>
                  <a:pt x="8415866" y="1921668"/>
                </a:lnTo>
                <a:lnTo>
                  <a:pt x="8415866" y="1932384"/>
                </a:lnTo>
                <a:lnTo>
                  <a:pt x="8424333" y="1935956"/>
                </a:lnTo>
                <a:lnTo>
                  <a:pt x="8424333" y="1960959"/>
                </a:lnTo>
                <a:lnTo>
                  <a:pt x="8432800" y="1964531"/>
                </a:lnTo>
                <a:lnTo>
                  <a:pt x="8432800" y="1985962"/>
                </a:lnTo>
                <a:lnTo>
                  <a:pt x="8449733" y="1993106"/>
                </a:lnTo>
                <a:lnTo>
                  <a:pt x="8449733" y="2010965"/>
                </a:lnTo>
                <a:lnTo>
                  <a:pt x="8458200" y="2014537"/>
                </a:lnTo>
                <a:lnTo>
                  <a:pt x="8458200" y="2046684"/>
                </a:lnTo>
                <a:lnTo>
                  <a:pt x="8449733" y="2050256"/>
                </a:lnTo>
                <a:lnTo>
                  <a:pt x="8441266" y="2050256"/>
                </a:lnTo>
                <a:lnTo>
                  <a:pt x="8432800" y="2046684"/>
                </a:lnTo>
                <a:lnTo>
                  <a:pt x="8356600" y="2046684"/>
                </a:lnTo>
                <a:lnTo>
                  <a:pt x="8348133" y="2043112"/>
                </a:lnTo>
                <a:lnTo>
                  <a:pt x="8305800" y="2043112"/>
                </a:lnTo>
                <a:lnTo>
                  <a:pt x="8297333" y="2039540"/>
                </a:lnTo>
                <a:lnTo>
                  <a:pt x="8238066" y="2039540"/>
                </a:lnTo>
                <a:lnTo>
                  <a:pt x="8229600" y="2035968"/>
                </a:lnTo>
                <a:lnTo>
                  <a:pt x="8178800" y="2035968"/>
                </a:lnTo>
                <a:lnTo>
                  <a:pt x="8170333" y="2032396"/>
                </a:lnTo>
                <a:lnTo>
                  <a:pt x="7323666" y="2032396"/>
                </a:lnTo>
                <a:lnTo>
                  <a:pt x="7315200" y="2035968"/>
                </a:lnTo>
                <a:lnTo>
                  <a:pt x="7154333" y="2035968"/>
                </a:lnTo>
                <a:lnTo>
                  <a:pt x="7154333" y="2039540"/>
                </a:lnTo>
                <a:lnTo>
                  <a:pt x="7162800" y="2039540"/>
                </a:lnTo>
                <a:lnTo>
                  <a:pt x="7179733" y="2046684"/>
                </a:lnTo>
                <a:lnTo>
                  <a:pt x="7213600" y="2046684"/>
                </a:lnTo>
                <a:lnTo>
                  <a:pt x="7230533" y="2039540"/>
                </a:lnTo>
                <a:lnTo>
                  <a:pt x="7264399" y="2039540"/>
                </a:lnTo>
                <a:lnTo>
                  <a:pt x="7272866" y="2035968"/>
                </a:lnTo>
                <a:lnTo>
                  <a:pt x="7357533" y="2035968"/>
                </a:lnTo>
                <a:lnTo>
                  <a:pt x="7366000" y="2039540"/>
                </a:lnTo>
                <a:lnTo>
                  <a:pt x="7501466" y="2039540"/>
                </a:lnTo>
                <a:lnTo>
                  <a:pt x="7509933" y="2035968"/>
                </a:lnTo>
                <a:lnTo>
                  <a:pt x="7586133" y="2035968"/>
                </a:lnTo>
                <a:lnTo>
                  <a:pt x="7594600" y="2039540"/>
                </a:lnTo>
                <a:lnTo>
                  <a:pt x="7628466" y="2039540"/>
                </a:lnTo>
                <a:lnTo>
                  <a:pt x="7636933" y="2043112"/>
                </a:lnTo>
                <a:lnTo>
                  <a:pt x="7636933" y="2046684"/>
                </a:lnTo>
                <a:lnTo>
                  <a:pt x="7628466" y="2050256"/>
                </a:lnTo>
                <a:lnTo>
                  <a:pt x="7620000" y="2046684"/>
                </a:lnTo>
                <a:lnTo>
                  <a:pt x="7374466" y="2046684"/>
                </a:lnTo>
                <a:lnTo>
                  <a:pt x="7366000" y="2050256"/>
                </a:lnTo>
                <a:lnTo>
                  <a:pt x="7357533" y="2050256"/>
                </a:lnTo>
                <a:lnTo>
                  <a:pt x="7349066" y="2046684"/>
                </a:lnTo>
                <a:lnTo>
                  <a:pt x="7340600" y="2046684"/>
                </a:lnTo>
                <a:lnTo>
                  <a:pt x="7332133" y="2050256"/>
                </a:lnTo>
                <a:lnTo>
                  <a:pt x="7255933" y="2050256"/>
                </a:lnTo>
                <a:lnTo>
                  <a:pt x="7247466" y="2053828"/>
                </a:lnTo>
                <a:lnTo>
                  <a:pt x="7238999" y="2053828"/>
                </a:lnTo>
                <a:lnTo>
                  <a:pt x="7230533" y="2057400"/>
                </a:lnTo>
                <a:lnTo>
                  <a:pt x="7230533" y="2060971"/>
                </a:lnTo>
                <a:lnTo>
                  <a:pt x="7222066" y="2064543"/>
                </a:lnTo>
                <a:lnTo>
                  <a:pt x="7238999" y="2071687"/>
                </a:lnTo>
                <a:lnTo>
                  <a:pt x="7230533" y="2075259"/>
                </a:lnTo>
                <a:lnTo>
                  <a:pt x="7230533" y="2078831"/>
                </a:lnTo>
                <a:lnTo>
                  <a:pt x="7222066" y="2082403"/>
                </a:lnTo>
                <a:lnTo>
                  <a:pt x="7222066" y="2085975"/>
                </a:lnTo>
                <a:lnTo>
                  <a:pt x="7255933" y="2100262"/>
                </a:lnTo>
                <a:lnTo>
                  <a:pt x="7264399" y="2100262"/>
                </a:lnTo>
                <a:lnTo>
                  <a:pt x="7272866" y="2103834"/>
                </a:lnTo>
                <a:lnTo>
                  <a:pt x="7442200" y="2103834"/>
                </a:lnTo>
                <a:lnTo>
                  <a:pt x="7450666" y="2107406"/>
                </a:lnTo>
                <a:lnTo>
                  <a:pt x="7950200" y="2107406"/>
                </a:lnTo>
                <a:lnTo>
                  <a:pt x="7958666" y="2103834"/>
                </a:lnTo>
                <a:lnTo>
                  <a:pt x="7975599" y="2110978"/>
                </a:lnTo>
                <a:lnTo>
                  <a:pt x="7975599" y="2114550"/>
                </a:lnTo>
                <a:lnTo>
                  <a:pt x="7967133" y="2118121"/>
                </a:lnTo>
                <a:lnTo>
                  <a:pt x="7967133" y="2125265"/>
                </a:lnTo>
                <a:lnTo>
                  <a:pt x="7950200" y="2132409"/>
                </a:lnTo>
                <a:lnTo>
                  <a:pt x="7933266" y="2132409"/>
                </a:lnTo>
                <a:lnTo>
                  <a:pt x="7924800" y="2135981"/>
                </a:lnTo>
                <a:lnTo>
                  <a:pt x="7916333" y="2135981"/>
                </a:lnTo>
                <a:lnTo>
                  <a:pt x="7907866" y="2139553"/>
                </a:lnTo>
                <a:lnTo>
                  <a:pt x="7899400" y="2135981"/>
                </a:lnTo>
                <a:lnTo>
                  <a:pt x="7899400" y="2150268"/>
                </a:lnTo>
                <a:lnTo>
                  <a:pt x="7907866" y="2150268"/>
                </a:lnTo>
                <a:lnTo>
                  <a:pt x="7916333" y="2153840"/>
                </a:lnTo>
                <a:lnTo>
                  <a:pt x="7916333" y="2168128"/>
                </a:lnTo>
                <a:lnTo>
                  <a:pt x="7907866" y="2171700"/>
                </a:lnTo>
                <a:lnTo>
                  <a:pt x="7907866" y="2175271"/>
                </a:lnTo>
                <a:lnTo>
                  <a:pt x="7916333" y="2178843"/>
                </a:lnTo>
                <a:lnTo>
                  <a:pt x="7907866" y="2182415"/>
                </a:lnTo>
                <a:lnTo>
                  <a:pt x="7899400" y="2182415"/>
                </a:lnTo>
                <a:lnTo>
                  <a:pt x="7899400" y="2185987"/>
                </a:lnTo>
                <a:lnTo>
                  <a:pt x="7874000" y="2196703"/>
                </a:lnTo>
                <a:lnTo>
                  <a:pt x="7865533" y="2193131"/>
                </a:lnTo>
                <a:lnTo>
                  <a:pt x="7865533" y="2189559"/>
                </a:lnTo>
                <a:lnTo>
                  <a:pt x="7848599" y="2189559"/>
                </a:lnTo>
                <a:lnTo>
                  <a:pt x="7840133" y="2193131"/>
                </a:lnTo>
                <a:lnTo>
                  <a:pt x="7831666" y="2193131"/>
                </a:lnTo>
                <a:lnTo>
                  <a:pt x="7814733" y="2185987"/>
                </a:lnTo>
                <a:lnTo>
                  <a:pt x="7806266" y="2185987"/>
                </a:lnTo>
                <a:lnTo>
                  <a:pt x="7797799" y="2189559"/>
                </a:lnTo>
                <a:lnTo>
                  <a:pt x="7806266" y="2189559"/>
                </a:lnTo>
                <a:lnTo>
                  <a:pt x="7823200" y="2196703"/>
                </a:lnTo>
                <a:lnTo>
                  <a:pt x="7814733" y="2200275"/>
                </a:lnTo>
                <a:lnTo>
                  <a:pt x="7806266" y="2200275"/>
                </a:lnTo>
                <a:lnTo>
                  <a:pt x="7823200" y="2200275"/>
                </a:lnTo>
                <a:lnTo>
                  <a:pt x="7823200" y="2196703"/>
                </a:lnTo>
                <a:lnTo>
                  <a:pt x="7831666" y="2193131"/>
                </a:lnTo>
                <a:lnTo>
                  <a:pt x="7840133" y="2193131"/>
                </a:lnTo>
                <a:lnTo>
                  <a:pt x="7848599" y="2196703"/>
                </a:lnTo>
                <a:lnTo>
                  <a:pt x="7848599" y="2200275"/>
                </a:lnTo>
                <a:lnTo>
                  <a:pt x="7890933" y="2200275"/>
                </a:lnTo>
                <a:lnTo>
                  <a:pt x="7899400" y="2196703"/>
                </a:lnTo>
                <a:lnTo>
                  <a:pt x="7907866" y="2200275"/>
                </a:lnTo>
                <a:lnTo>
                  <a:pt x="7950200" y="2200275"/>
                </a:lnTo>
                <a:lnTo>
                  <a:pt x="7958666" y="2196703"/>
                </a:lnTo>
                <a:lnTo>
                  <a:pt x="7967133" y="2200275"/>
                </a:lnTo>
                <a:lnTo>
                  <a:pt x="7975599" y="2200275"/>
                </a:lnTo>
                <a:lnTo>
                  <a:pt x="7984066" y="2196703"/>
                </a:lnTo>
                <a:lnTo>
                  <a:pt x="7992533" y="2196703"/>
                </a:lnTo>
                <a:lnTo>
                  <a:pt x="8001000" y="2200275"/>
                </a:lnTo>
                <a:lnTo>
                  <a:pt x="8001000" y="2196703"/>
                </a:lnTo>
                <a:lnTo>
                  <a:pt x="7992533" y="2193131"/>
                </a:lnTo>
                <a:lnTo>
                  <a:pt x="7984066" y="2193131"/>
                </a:lnTo>
                <a:lnTo>
                  <a:pt x="7967133" y="2185987"/>
                </a:lnTo>
                <a:lnTo>
                  <a:pt x="7967133" y="2175271"/>
                </a:lnTo>
                <a:lnTo>
                  <a:pt x="7975599" y="2171700"/>
                </a:lnTo>
                <a:lnTo>
                  <a:pt x="7967133" y="2168128"/>
                </a:lnTo>
                <a:lnTo>
                  <a:pt x="7967133" y="2160984"/>
                </a:lnTo>
                <a:lnTo>
                  <a:pt x="7984066" y="2153840"/>
                </a:lnTo>
                <a:lnTo>
                  <a:pt x="7984066" y="2150268"/>
                </a:lnTo>
                <a:lnTo>
                  <a:pt x="7992533" y="2146696"/>
                </a:lnTo>
                <a:lnTo>
                  <a:pt x="8001000" y="2150268"/>
                </a:lnTo>
                <a:lnTo>
                  <a:pt x="8001000" y="2153840"/>
                </a:lnTo>
                <a:lnTo>
                  <a:pt x="8009466" y="2150268"/>
                </a:lnTo>
                <a:lnTo>
                  <a:pt x="8017933" y="2150268"/>
                </a:lnTo>
                <a:lnTo>
                  <a:pt x="8026400" y="2153840"/>
                </a:lnTo>
                <a:lnTo>
                  <a:pt x="8026400" y="2157412"/>
                </a:lnTo>
                <a:lnTo>
                  <a:pt x="8017933" y="2160984"/>
                </a:lnTo>
                <a:lnTo>
                  <a:pt x="8026400" y="2160984"/>
                </a:lnTo>
                <a:lnTo>
                  <a:pt x="8034866" y="2157412"/>
                </a:lnTo>
                <a:lnTo>
                  <a:pt x="8060266" y="2157412"/>
                </a:lnTo>
                <a:lnTo>
                  <a:pt x="8068733" y="2160984"/>
                </a:lnTo>
                <a:lnTo>
                  <a:pt x="8068733" y="2164556"/>
                </a:lnTo>
                <a:lnTo>
                  <a:pt x="8077199" y="2168128"/>
                </a:lnTo>
                <a:lnTo>
                  <a:pt x="8085666" y="2164556"/>
                </a:lnTo>
                <a:lnTo>
                  <a:pt x="8094133" y="2164556"/>
                </a:lnTo>
                <a:lnTo>
                  <a:pt x="8102600" y="2160984"/>
                </a:lnTo>
                <a:lnTo>
                  <a:pt x="8102600" y="2157412"/>
                </a:lnTo>
                <a:lnTo>
                  <a:pt x="8111066" y="2153840"/>
                </a:lnTo>
                <a:lnTo>
                  <a:pt x="8128000" y="2160984"/>
                </a:lnTo>
                <a:lnTo>
                  <a:pt x="8153400" y="2150268"/>
                </a:lnTo>
                <a:lnTo>
                  <a:pt x="8153400" y="2146696"/>
                </a:lnTo>
                <a:lnTo>
                  <a:pt x="8161866" y="2143125"/>
                </a:lnTo>
                <a:lnTo>
                  <a:pt x="8263466" y="2143125"/>
                </a:lnTo>
                <a:lnTo>
                  <a:pt x="8271933" y="2146696"/>
                </a:lnTo>
                <a:lnTo>
                  <a:pt x="8280400" y="2146696"/>
                </a:lnTo>
                <a:lnTo>
                  <a:pt x="8288866" y="2150268"/>
                </a:lnTo>
                <a:lnTo>
                  <a:pt x="8297333" y="2150268"/>
                </a:lnTo>
                <a:lnTo>
                  <a:pt x="8305800" y="2153840"/>
                </a:lnTo>
                <a:lnTo>
                  <a:pt x="8314266" y="2153840"/>
                </a:lnTo>
                <a:lnTo>
                  <a:pt x="8339666" y="2164556"/>
                </a:lnTo>
                <a:lnTo>
                  <a:pt x="8348133" y="2160984"/>
                </a:lnTo>
                <a:lnTo>
                  <a:pt x="8356600" y="2164556"/>
                </a:lnTo>
                <a:lnTo>
                  <a:pt x="8356600" y="2168128"/>
                </a:lnTo>
                <a:lnTo>
                  <a:pt x="8348133" y="2171700"/>
                </a:lnTo>
                <a:lnTo>
                  <a:pt x="8365066" y="2171700"/>
                </a:lnTo>
                <a:lnTo>
                  <a:pt x="8373533" y="2175271"/>
                </a:lnTo>
                <a:lnTo>
                  <a:pt x="8381999" y="2171700"/>
                </a:lnTo>
                <a:lnTo>
                  <a:pt x="8381999" y="2168128"/>
                </a:lnTo>
                <a:lnTo>
                  <a:pt x="8390466" y="2164556"/>
                </a:lnTo>
                <a:lnTo>
                  <a:pt x="8398933" y="2164556"/>
                </a:lnTo>
                <a:lnTo>
                  <a:pt x="8407400" y="2168128"/>
                </a:lnTo>
                <a:lnTo>
                  <a:pt x="8407400" y="2157412"/>
                </a:lnTo>
                <a:lnTo>
                  <a:pt x="8415866" y="2153840"/>
                </a:lnTo>
                <a:lnTo>
                  <a:pt x="8424333" y="2157412"/>
                </a:lnTo>
                <a:lnTo>
                  <a:pt x="8424333" y="2160984"/>
                </a:lnTo>
                <a:lnTo>
                  <a:pt x="8432800" y="2164556"/>
                </a:lnTo>
                <a:lnTo>
                  <a:pt x="8432800" y="2157412"/>
                </a:lnTo>
                <a:lnTo>
                  <a:pt x="8415866" y="2150268"/>
                </a:lnTo>
                <a:lnTo>
                  <a:pt x="8424333" y="2146696"/>
                </a:lnTo>
                <a:lnTo>
                  <a:pt x="8415866" y="2146696"/>
                </a:lnTo>
                <a:lnTo>
                  <a:pt x="8398933" y="2139553"/>
                </a:lnTo>
                <a:lnTo>
                  <a:pt x="8398933" y="2135981"/>
                </a:lnTo>
                <a:lnTo>
                  <a:pt x="8407400" y="2132409"/>
                </a:lnTo>
                <a:lnTo>
                  <a:pt x="8415866" y="2132409"/>
                </a:lnTo>
                <a:lnTo>
                  <a:pt x="8424333" y="2135981"/>
                </a:lnTo>
                <a:lnTo>
                  <a:pt x="8432800" y="2135981"/>
                </a:lnTo>
                <a:lnTo>
                  <a:pt x="8441266" y="2139553"/>
                </a:lnTo>
                <a:lnTo>
                  <a:pt x="8449733" y="2139553"/>
                </a:lnTo>
                <a:lnTo>
                  <a:pt x="8458200" y="2143125"/>
                </a:lnTo>
                <a:lnTo>
                  <a:pt x="8492066" y="2143125"/>
                </a:lnTo>
                <a:lnTo>
                  <a:pt x="8500533" y="2146696"/>
                </a:lnTo>
                <a:lnTo>
                  <a:pt x="8500533" y="2150268"/>
                </a:lnTo>
                <a:lnTo>
                  <a:pt x="8509000" y="2153840"/>
                </a:lnTo>
                <a:lnTo>
                  <a:pt x="8509000" y="2171700"/>
                </a:lnTo>
                <a:lnTo>
                  <a:pt x="8517466" y="2175271"/>
                </a:lnTo>
                <a:lnTo>
                  <a:pt x="8517466" y="2196703"/>
                </a:lnTo>
                <a:lnTo>
                  <a:pt x="8525933" y="2200275"/>
                </a:lnTo>
                <a:lnTo>
                  <a:pt x="8525933" y="2207418"/>
                </a:lnTo>
                <a:lnTo>
                  <a:pt x="8534400" y="2210990"/>
                </a:lnTo>
                <a:lnTo>
                  <a:pt x="8534400" y="2235993"/>
                </a:lnTo>
                <a:lnTo>
                  <a:pt x="8542866" y="2239565"/>
                </a:lnTo>
                <a:lnTo>
                  <a:pt x="8542866" y="2257425"/>
                </a:lnTo>
                <a:lnTo>
                  <a:pt x="8559800" y="2264568"/>
                </a:lnTo>
                <a:lnTo>
                  <a:pt x="8559800" y="2282428"/>
                </a:lnTo>
                <a:lnTo>
                  <a:pt x="8568266" y="2286000"/>
                </a:lnTo>
                <a:lnTo>
                  <a:pt x="8568266" y="2289571"/>
                </a:lnTo>
                <a:lnTo>
                  <a:pt x="8576733" y="2286000"/>
                </a:lnTo>
                <a:lnTo>
                  <a:pt x="8593666" y="2286000"/>
                </a:lnTo>
                <a:lnTo>
                  <a:pt x="8602133" y="2282428"/>
                </a:lnTo>
                <a:lnTo>
                  <a:pt x="8619066" y="2282428"/>
                </a:lnTo>
                <a:lnTo>
                  <a:pt x="8627533" y="2278856"/>
                </a:lnTo>
                <a:lnTo>
                  <a:pt x="8652933" y="2278856"/>
                </a:lnTo>
                <a:lnTo>
                  <a:pt x="8661400" y="2275284"/>
                </a:lnTo>
                <a:lnTo>
                  <a:pt x="8669866" y="2275284"/>
                </a:lnTo>
                <a:lnTo>
                  <a:pt x="8678333" y="2278856"/>
                </a:lnTo>
                <a:lnTo>
                  <a:pt x="8686800" y="2275284"/>
                </a:lnTo>
                <a:lnTo>
                  <a:pt x="8695266" y="2275284"/>
                </a:lnTo>
                <a:lnTo>
                  <a:pt x="8703733" y="2278856"/>
                </a:lnTo>
                <a:lnTo>
                  <a:pt x="8712200" y="2275284"/>
                </a:lnTo>
                <a:lnTo>
                  <a:pt x="8737600" y="2275284"/>
                </a:lnTo>
                <a:lnTo>
                  <a:pt x="8746066" y="2278856"/>
                </a:lnTo>
                <a:lnTo>
                  <a:pt x="8737600" y="2282428"/>
                </a:lnTo>
                <a:lnTo>
                  <a:pt x="8737600" y="2293143"/>
                </a:lnTo>
                <a:lnTo>
                  <a:pt x="8763000" y="2293143"/>
                </a:lnTo>
                <a:lnTo>
                  <a:pt x="8771466" y="2289571"/>
                </a:lnTo>
                <a:lnTo>
                  <a:pt x="8788400" y="2289571"/>
                </a:lnTo>
                <a:lnTo>
                  <a:pt x="8788400" y="2286000"/>
                </a:lnTo>
                <a:lnTo>
                  <a:pt x="8796866" y="2282428"/>
                </a:lnTo>
                <a:lnTo>
                  <a:pt x="8805333" y="2282428"/>
                </a:lnTo>
                <a:lnTo>
                  <a:pt x="8813800" y="2286000"/>
                </a:lnTo>
                <a:lnTo>
                  <a:pt x="8813800" y="2282428"/>
                </a:lnTo>
                <a:lnTo>
                  <a:pt x="8830733" y="2275284"/>
                </a:lnTo>
                <a:lnTo>
                  <a:pt x="8839200" y="2275284"/>
                </a:lnTo>
                <a:lnTo>
                  <a:pt x="8856133" y="2268140"/>
                </a:lnTo>
                <a:lnTo>
                  <a:pt x="8864600" y="2271712"/>
                </a:lnTo>
                <a:lnTo>
                  <a:pt x="8915400" y="2271712"/>
                </a:lnTo>
                <a:lnTo>
                  <a:pt x="8923866" y="2275284"/>
                </a:lnTo>
                <a:lnTo>
                  <a:pt x="8923866" y="2282428"/>
                </a:lnTo>
                <a:lnTo>
                  <a:pt x="8932333" y="2282428"/>
                </a:lnTo>
                <a:lnTo>
                  <a:pt x="8923866" y="2278856"/>
                </a:lnTo>
                <a:lnTo>
                  <a:pt x="8932333" y="2275284"/>
                </a:lnTo>
                <a:lnTo>
                  <a:pt x="8940800" y="2275284"/>
                </a:lnTo>
                <a:lnTo>
                  <a:pt x="8949266" y="2271712"/>
                </a:lnTo>
                <a:lnTo>
                  <a:pt x="8966200" y="2271712"/>
                </a:lnTo>
                <a:lnTo>
                  <a:pt x="8974666" y="2275284"/>
                </a:lnTo>
                <a:lnTo>
                  <a:pt x="8974666" y="2278856"/>
                </a:lnTo>
                <a:lnTo>
                  <a:pt x="8966200" y="2282428"/>
                </a:lnTo>
                <a:lnTo>
                  <a:pt x="8957733" y="2282428"/>
                </a:lnTo>
                <a:lnTo>
                  <a:pt x="8974666" y="2282428"/>
                </a:lnTo>
                <a:lnTo>
                  <a:pt x="8983133" y="2278856"/>
                </a:lnTo>
                <a:lnTo>
                  <a:pt x="8991599" y="2278856"/>
                </a:lnTo>
                <a:lnTo>
                  <a:pt x="9000066" y="2275284"/>
                </a:lnTo>
                <a:lnTo>
                  <a:pt x="9008533" y="2275284"/>
                </a:lnTo>
                <a:lnTo>
                  <a:pt x="8991599" y="2268140"/>
                </a:lnTo>
                <a:lnTo>
                  <a:pt x="8991599" y="2260996"/>
                </a:lnTo>
                <a:lnTo>
                  <a:pt x="9000066" y="2257425"/>
                </a:lnTo>
                <a:lnTo>
                  <a:pt x="9008533" y="2257425"/>
                </a:lnTo>
                <a:lnTo>
                  <a:pt x="9017000" y="2260996"/>
                </a:lnTo>
                <a:lnTo>
                  <a:pt x="9017000" y="2264568"/>
                </a:lnTo>
                <a:lnTo>
                  <a:pt x="9033933" y="2264568"/>
                </a:lnTo>
                <a:lnTo>
                  <a:pt x="9033933" y="2260996"/>
                </a:lnTo>
                <a:lnTo>
                  <a:pt x="9042400" y="2257425"/>
                </a:lnTo>
                <a:lnTo>
                  <a:pt x="9050866" y="2257425"/>
                </a:lnTo>
                <a:lnTo>
                  <a:pt x="9059333" y="2253853"/>
                </a:lnTo>
                <a:lnTo>
                  <a:pt x="9101666" y="2253853"/>
                </a:lnTo>
                <a:lnTo>
                  <a:pt x="9110133" y="2257425"/>
                </a:lnTo>
                <a:lnTo>
                  <a:pt x="9127066" y="2257425"/>
                </a:lnTo>
                <a:lnTo>
                  <a:pt x="9135533" y="2253853"/>
                </a:lnTo>
                <a:lnTo>
                  <a:pt x="9135533" y="1871662"/>
                </a:lnTo>
                <a:lnTo>
                  <a:pt x="9127066" y="1871662"/>
                </a:lnTo>
                <a:lnTo>
                  <a:pt x="9110133" y="1864518"/>
                </a:lnTo>
                <a:lnTo>
                  <a:pt x="9110133" y="1860946"/>
                </a:lnTo>
                <a:close/>
              </a:path>
            </a:pathLst>
          </a:custGeom>
          <a:solidFill>
            <a:srgbClr val="AF92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Freeform 55"/>
          <p:cNvSpPr/>
          <p:nvPr/>
        </p:nvSpPr>
        <p:spPr>
          <a:xfrm>
            <a:off x="0" y="0"/>
            <a:ext cx="7603066" cy="2746771"/>
          </a:xfrm>
          <a:custGeom>
            <a:avLst/>
            <a:gdLst/>
            <a:ahLst/>
            <a:cxnLst/>
            <a:rect l="l" t="t" r="r" b="b"/>
            <a:pathLst>
              <a:path w="7603066" h="2746771">
                <a:moveTo>
                  <a:pt x="0" y="0"/>
                </a:moveTo>
                <a:moveTo>
                  <a:pt x="6299200" y="2057400"/>
                </a:moveTo>
                <a:lnTo>
                  <a:pt x="6290733" y="2060971"/>
                </a:lnTo>
                <a:lnTo>
                  <a:pt x="6206066" y="2060971"/>
                </a:lnTo>
                <a:lnTo>
                  <a:pt x="6197600" y="2064543"/>
                </a:lnTo>
                <a:lnTo>
                  <a:pt x="6121399" y="2064543"/>
                </a:lnTo>
                <a:lnTo>
                  <a:pt x="6112933" y="2068115"/>
                </a:lnTo>
                <a:lnTo>
                  <a:pt x="6019800" y="2068115"/>
                </a:lnTo>
                <a:lnTo>
                  <a:pt x="6011333" y="2071687"/>
                </a:lnTo>
                <a:lnTo>
                  <a:pt x="5935133" y="2071687"/>
                </a:lnTo>
                <a:lnTo>
                  <a:pt x="5926666" y="2075259"/>
                </a:lnTo>
                <a:lnTo>
                  <a:pt x="5842000" y="2075259"/>
                </a:lnTo>
                <a:lnTo>
                  <a:pt x="5833533" y="2078831"/>
                </a:lnTo>
                <a:lnTo>
                  <a:pt x="5748866" y="2078831"/>
                </a:lnTo>
                <a:lnTo>
                  <a:pt x="5740400" y="2082403"/>
                </a:lnTo>
                <a:lnTo>
                  <a:pt x="5664200" y="2082403"/>
                </a:lnTo>
                <a:lnTo>
                  <a:pt x="5655733" y="2085975"/>
                </a:lnTo>
                <a:lnTo>
                  <a:pt x="5571066" y="2085975"/>
                </a:lnTo>
                <a:lnTo>
                  <a:pt x="5562600" y="2089546"/>
                </a:lnTo>
                <a:lnTo>
                  <a:pt x="5503333" y="2089546"/>
                </a:lnTo>
                <a:lnTo>
                  <a:pt x="5494866" y="2093118"/>
                </a:lnTo>
                <a:lnTo>
                  <a:pt x="5410200" y="2093118"/>
                </a:lnTo>
                <a:lnTo>
                  <a:pt x="5401733" y="2096690"/>
                </a:lnTo>
                <a:lnTo>
                  <a:pt x="5342466" y="2096690"/>
                </a:lnTo>
                <a:lnTo>
                  <a:pt x="5334000" y="2100262"/>
                </a:lnTo>
                <a:lnTo>
                  <a:pt x="5257800" y="2100262"/>
                </a:lnTo>
                <a:lnTo>
                  <a:pt x="5249333" y="2103834"/>
                </a:lnTo>
                <a:lnTo>
                  <a:pt x="5181599" y="2103834"/>
                </a:lnTo>
                <a:lnTo>
                  <a:pt x="5173133" y="2107406"/>
                </a:lnTo>
                <a:lnTo>
                  <a:pt x="5173133" y="2110978"/>
                </a:lnTo>
                <a:lnTo>
                  <a:pt x="5164666" y="2114550"/>
                </a:lnTo>
                <a:lnTo>
                  <a:pt x="5156200" y="2114550"/>
                </a:lnTo>
                <a:lnTo>
                  <a:pt x="5156200" y="2118121"/>
                </a:lnTo>
                <a:lnTo>
                  <a:pt x="5139266" y="2125265"/>
                </a:lnTo>
                <a:lnTo>
                  <a:pt x="5130800" y="2125265"/>
                </a:lnTo>
                <a:lnTo>
                  <a:pt x="5122333" y="2128837"/>
                </a:lnTo>
                <a:lnTo>
                  <a:pt x="5096933" y="2128837"/>
                </a:lnTo>
                <a:lnTo>
                  <a:pt x="5088466" y="2132409"/>
                </a:lnTo>
                <a:lnTo>
                  <a:pt x="5080000" y="2132409"/>
                </a:lnTo>
                <a:lnTo>
                  <a:pt x="5063066" y="2139553"/>
                </a:lnTo>
                <a:lnTo>
                  <a:pt x="5054600" y="2135981"/>
                </a:lnTo>
                <a:lnTo>
                  <a:pt x="5037666" y="2135981"/>
                </a:lnTo>
                <a:lnTo>
                  <a:pt x="5046133" y="2135981"/>
                </a:lnTo>
                <a:lnTo>
                  <a:pt x="5054600" y="2139553"/>
                </a:lnTo>
                <a:lnTo>
                  <a:pt x="5054600" y="2143125"/>
                </a:lnTo>
                <a:lnTo>
                  <a:pt x="5088466" y="2157412"/>
                </a:lnTo>
                <a:lnTo>
                  <a:pt x="5113866" y="2157412"/>
                </a:lnTo>
                <a:lnTo>
                  <a:pt x="5122333" y="2160984"/>
                </a:lnTo>
                <a:lnTo>
                  <a:pt x="5147733" y="2160984"/>
                </a:lnTo>
                <a:lnTo>
                  <a:pt x="5156200" y="2157412"/>
                </a:lnTo>
                <a:lnTo>
                  <a:pt x="5164666" y="2157412"/>
                </a:lnTo>
                <a:lnTo>
                  <a:pt x="5173133" y="2160984"/>
                </a:lnTo>
                <a:lnTo>
                  <a:pt x="5181599" y="2160984"/>
                </a:lnTo>
                <a:lnTo>
                  <a:pt x="5190066" y="2157412"/>
                </a:lnTo>
                <a:lnTo>
                  <a:pt x="5198533" y="2160984"/>
                </a:lnTo>
                <a:lnTo>
                  <a:pt x="5207000" y="2160984"/>
                </a:lnTo>
                <a:lnTo>
                  <a:pt x="5215466" y="2157412"/>
                </a:lnTo>
                <a:lnTo>
                  <a:pt x="5223933" y="2157412"/>
                </a:lnTo>
                <a:lnTo>
                  <a:pt x="5249333" y="2168128"/>
                </a:lnTo>
                <a:lnTo>
                  <a:pt x="5257800" y="2168128"/>
                </a:lnTo>
                <a:lnTo>
                  <a:pt x="5266266" y="2164556"/>
                </a:lnTo>
                <a:lnTo>
                  <a:pt x="5274733" y="2164556"/>
                </a:lnTo>
                <a:lnTo>
                  <a:pt x="5283199" y="2168128"/>
                </a:lnTo>
                <a:lnTo>
                  <a:pt x="5283199" y="2175271"/>
                </a:lnTo>
                <a:lnTo>
                  <a:pt x="5274733" y="2178843"/>
                </a:lnTo>
                <a:lnTo>
                  <a:pt x="5266266" y="2178843"/>
                </a:lnTo>
                <a:lnTo>
                  <a:pt x="5266266" y="2182415"/>
                </a:lnTo>
                <a:lnTo>
                  <a:pt x="5240866" y="2193131"/>
                </a:lnTo>
                <a:lnTo>
                  <a:pt x="5232399" y="2189559"/>
                </a:lnTo>
                <a:lnTo>
                  <a:pt x="5215466" y="2189559"/>
                </a:lnTo>
                <a:lnTo>
                  <a:pt x="5207000" y="2193131"/>
                </a:lnTo>
                <a:lnTo>
                  <a:pt x="5198533" y="2193131"/>
                </a:lnTo>
                <a:lnTo>
                  <a:pt x="5190066" y="2189559"/>
                </a:lnTo>
                <a:lnTo>
                  <a:pt x="5190066" y="2182415"/>
                </a:lnTo>
                <a:lnTo>
                  <a:pt x="5181599" y="2185987"/>
                </a:lnTo>
                <a:lnTo>
                  <a:pt x="5173133" y="2185987"/>
                </a:lnTo>
                <a:lnTo>
                  <a:pt x="5164666" y="2189559"/>
                </a:lnTo>
                <a:lnTo>
                  <a:pt x="5156200" y="2185987"/>
                </a:lnTo>
                <a:lnTo>
                  <a:pt x="5147733" y="2189559"/>
                </a:lnTo>
                <a:lnTo>
                  <a:pt x="5139266" y="2185987"/>
                </a:lnTo>
                <a:lnTo>
                  <a:pt x="5122333" y="2185987"/>
                </a:lnTo>
                <a:lnTo>
                  <a:pt x="5113866" y="2189559"/>
                </a:lnTo>
                <a:lnTo>
                  <a:pt x="5096933" y="2189559"/>
                </a:lnTo>
                <a:lnTo>
                  <a:pt x="5088466" y="2193131"/>
                </a:lnTo>
                <a:lnTo>
                  <a:pt x="5063066" y="2193131"/>
                </a:lnTo>
                <a:lnTo>
                  <a:pt x="5046133" y="2200275"/>
                </a:lnTo>
                <a:lnTo>
                  <a:pt x="5012266" y="2200275"/>
                </a:lnTo>
                <a:lnTo>
                  <a:pt x="5003800" y="2196703"/>
                </a:lnTo>
                <a:lnTo>
                  <a:pt x="4986866" y="2196703"/>
                </a:lnTo>
                <a:lnTo>
                  <a:pt x="4978399" y="2193131"/>
                </a:lnTo>
                <a:lnTo>
                  <a:pt x="4969933" y="2193131"/>
                </a:lnTo>
                <a:lnTo>
                  <a:pt x="4961466" y="2189559"/>
                </a:lnTo>
                <a:lnTo>
                  <a:pt x="4961466" y="2182415"/>
                </a:lnTo>
                <a:lnTo>
                  <a:pt x="4952999" y="2182415"/>
                </a:lnTo>
                <a:lnTo>
                  <a:pt x="4944533" y="2178843"/>
                </a:lnTo>
                <a:lnTo>
                  <a:pt x="4936066" y="2182415"/>
                </a:lnTo>
                <a:lnTo>
                  <a:pt x="4927600" y="2182415"/>
                </a:lnTo>
                <a:lnTo>
                  <a:pt x="4919133" y="2178843"/>
                </a:lnTo>
                <a:lnTo>
                  <a:pt x="4910666" y="2178843"/>
                </a:lnTo>
                <a:lnTo>
                  <a:pt x="4902200" y="2182415"/>
                </a:lnTo>
                <a:lnTo>
                  <a:pt x="4902200" y="2185987"/>
                </a:lnTo>
                <a:lnTo>
                  <a:pt x="4910666" y="2185987"/>
                </a:lnTo>
                <a:lnTo>
                  <a:pt x="4919133" y="2189559"/>
                </a:lnTo>
                <a:lnTo>
                  <a:pt x="4936066" y="2189559"/>
                </a:lnTo>
                <a:lnTo>
                  <a:pt x="4944533" y="2193131"/>
                </a:lnTo>
                <a:lnTo>
                  <a:pt x="4936066" y="2196703"/>
                </a:lnTo>
                <a:lnTo>
                  <a:pt x="4919133" y="2196703"/>
                </a:lnTo>
                <a:lnTo>
                  <a:pt x="4919133" y="2200275"/>
                </a:lnTo>
                <a:lnTo>
                  <a:pt x="4927600" y="2200275"/>
                </a:lnTo>
                <a:lnTo>
                  <a:pt x="4936066" y="2203846"/>
                </a:lnTo>
                <a:lnTo>
                  <a:pt x="4919133" y="2210990"/>
                </a:lnTo>
                <a:lnTo>
                  <a:pt x="4927600" y="2210990"/>
                </a:lnTo>
                <a:lnTo>
                  <a:pt x="4936066" y="2214562"/>
                </a:lnTo>
                <a:lnTo>
                  <a:pt x="4944533" y="2214562"/>
                </a:lnTo>
                <a:lnTo>
                  <a:pt x="4952999" y="2218134"/>
                </a:lnTo>
                <a:lnTo>
                  <a:pt x="4952999" y="2221706"/>
                </a:lnTo>
                <a:lnTo>
                  <a:pt x="4961466" y="2221706"/>
                </a:lnTo>
                <a:lnTo>
                  <a:pt x="4969933" y="2225278"/>
                </a:lnTo>
                <a:lnTo>
                  <a:pt x="4978399" y="2225278"/>
                </a:lnTo>
                <a:lnTo>
                  <a:pt x="4986866" y="2228850"/>
                </a:lnTo>
                <a:lnTo>
                  <a:pt x="4995333" y="2228850"/>
                </a:lnTo>
                <a:lnTo>
                  <a:pt x="5003800" y="2232421"/>
                </a:lnTo>
                <a:lnTo>
                  <a:pt x="5012266" y="2232421"/>
                </a:lnTo>
                <a:lnTo>
                  <a:pt x="5020733" y="2235993"/>
                </a:lnTo>
                <a:lnTo>
                  <a:pt x="5020733" y="2239565"/>
                </a:lnTo>
                <a:lnTo>
                  <a:pt x="5029200" y="2243137"/>
                </a:lnTo>
                <a:lnTo>
                  <a:pt x="5012266" y="2250281"/>
                </a:lnTo>
                <a:lnTo>
                  <a:pt x="5003800" y="2250281"/>
                </a:lnTo>
                <a:lnTo>
                  <a:pt x="4995333" y="2253853"/>
                </a:lnTo>
                <a:lnTo>
                  <a:pt x="4961466" y="2253853"/>
                </a:lnTo>
                <a:lnTo>
                  <a:pt x="4952999" y="2257425"/>
                </a:lnTo>
                <a:lnTo>
                  <a:pt x="4944533" y="2253853"/>
                </a:lnTo>
                <a:lnTo>
                  <a:pt x="4936066" y="2257425"/>
                </a:lnTo>
                <a:lnTo>
                  <a:pt x="4868333" y="2257425"/>
                </a:lnTo>
                <a:lnTo>
                  <a:pt x="4859866" y="2253853"/>
                </a:lnTo>
                <a:lnTo>
                  <a:pt x="4842933" y="2253853"/>
                </a:lnTo>
                <a:lnTo>
                  <a:pt x="4834466" y="2257425"/>
                </a:lnTo>
                <a:lnTo>
                  <a:pt x="4792133" y="2257425"/>
                </a:lnTo>
                <a:lnTo>
                  <a:pt x="4783666" y="2260996"/>
                </a:lnTo>
                <a:lnTo>
                  <a:pt x="4766733" y="2260996"/>
                </a:lnTo>
                <a:lnTo>
                  <a:pt x="4758266" y="2264568"/>
                </a:lnTo>
                <a:lnTo>
                  <a:pt x="4707466" y="2264568"/>
                </a:lnTo>
                <a:lnTo>
                  <a:pt x="4699000" y="2260996"/>
                </a:lnTo>
                <a:lnTo>
                  <a:pt x="4673600" y="2260996"/>
                </a:lnTo>
                <a:lnTo>
                  <a:pt x="4665133" y="2257425"/>
                </a:lnTo>
                <a:lnTo>
                  <a:pt x="4334933" y="2257425"/>
                </a:lnTo>
                <a:lnTo>
                  <a:pt x="4326466" y="2253853"/>
                </a:lnTo>
                <a:lnTo>
                  <a:pt x="4250266" y="2253853"/>
                </a:lnTo>
                <a:lnTo>
                  <a:pt x="4241800" y="2257425"/>
                </a:lnTo>
                <a:lnTo>
                  <a:pt x="4216400" y="2257425"/>
                </a:lnTo>
                <a:lnTo>
                  <a:pt x="4207933" y="2260996"/>
                </a:lnTo>
                <a:lnTo>
                  <a:pt x="4199466" y="2257425"/>
                </a:lnTo>
                <a:lnTo>
                  <a:pt x="4190999" y="2260996"/>
                </a:lnTo>
                <a:lnTo>
                  <a:pt x="4182533" y="2260996"/>
                </a:lnTo>
                <a:lnTo>
                  <a:pt x="4182533" y="2264568"/>
                </a:lnTo>
                <a:lnTo>
                  <a:pt x="4174066" y="2268140"/>
                </a:lnTo>
                <a:lnTo>
                  <a:pt x="4140200" y="2268140"/>
                </a:lnTo>
                <a:lnTo>
                  <a:pt x="4131733" y="2271712"/>
                </a:lnTo>
                <a:lnTo>
                  <a:pt x="4080933" y="2271712"/>
                </a:lnTo>
                <a:lnTo>
                  <a:pt x="4072466" y="2275284"/>
                </a:lnTo>
                <a:lnTo>
                  <a:pt x="4064000" y="2275284"/>
                </a:lnTo>
                <a:lnTo>
                  <a:pt x="4055533" y="2271712"/>
                </a:lnTo>
                <a:lnTo>
                  <a:pt x="4013200" y="2271712"/>
                </a:lnTo>
                <a:lnTo>
                  <a:pt x="4004733" y="2268140"/>
                </a:lnTo>
                <a:lnTo>
                  <a:pt x="3970866" y="2268140"/>
                </a:lnTo>
                <a:lnTo>
                  <a:pt x="3962400" y="2264568"/>
                </a:lnTo>
                <a:lnTo>
                  <a:pt x="3953933" y="2268140"/>
                </a:lnTo>
                <a:lnTo>
                  <a:pt x="3945466" y="2264568"/>
                </a:lnTo>
                <a:lnTo>
                  <a:pt x="3894666" y="2264568"/>
                </a:lnTo>
                <a:lnTo>
                  <a:pt x="3886200" y="2260996"/>
                </a:lnTo>
                <a:lnTo>
                  <a:pt x="3877733" y="2260996"/>
                </a:lnTo>
                <a:lnTo>
                  <a:pt x="3860800" y="2253853"/>
                </a:lnTo>
                <a:lnTo>
                  <a:pt x="3835400" y="2253853"/>
                </a:lnTo>
                <a:lnTo>
                  <a:pt x="3826933" y="2250281"/>
                </a:lnTo>
                <a:lnTo>
                  <a:pt x="3759199" y="2250281"/>
                </a:lnTo>
                <a:lnTo>
                  <a:pt x="3750733" y="2246709"/>
                </a:lnTo>
                <a:lnTo>
                  <a:pt x="3725333" y="2246709"/>
                </a:lnTo>
                <a:lnTo>
                  <a:pt x="3716866" y="2243137"/>
                </a:lnTo>
                <a:lnTo>
                  <a:pt x="3691466" y="2243137"/>
                </a:lnTo>
                <a:lnTo>
                  <a:pt x="3683000" y="2246709"/>
                </a:lnTo>
                <a:lnTo>
                  <a:pt x="3674533" y="2243137"/>
                </a:lnTo>
                <a:lnTo>
                  <a:pt x="3666066" y="2246709"/>
                </a:lnTo>
                <a:lnTo>
                  <a:pt x="3657600" y="2246709"/>
                </a:lnTo>
                <a:lnTo>
                  <a:pt x="3640666" y="2253853"/>
                </a:lnTo>
                <a:lnTo>
                  <a:pt x="3632199" y="2253853"/>
                </a:lnTo>
                <a:lnTo>
                  <a:pt x="3623733" y="2257425"/>
                </a:lnTo>
                <a:lnTo>
                  <a:pt x="3598333" y="2257425"/>
                </a:lnTo>
                <a:lnTo>
                  <a:pt x="3598333" y="2264568"/>
                </a:lnTo>
                <a:lnTo>
                  <a:pt x="3615266" y="2271712"/>
                </a:lnTo>
                <a:lnTo>
                  <a:pt x="3615266" y="2282428"/>
                </a:lnTo>
                <a:lnTo>
                  <a:pt x="3632199" y="2289571"/>
                </a:lnTo>
                <a:lnTo>
                  <a:pt x="3649133" y="2289571"/>
                </a:lnTo>
                <a:lnTo>
                  <a:pt x="3657600" y="2293143"/>
                </a:lnTo>
                <a:lnTo>
                  <a:pt x="3657600" y="2303859"/>
                </a:lnTo>
                <a:lnTo>
                  <a:pt x="3666066" y="2303859"/>
                </a:lnTo>
                <a:lnTo>
                  <a:pt x="3674533" y="2307431"/>
                </a:lnTo>
                <a:lnTo>
                  <a:pt x="3674533" y="2314575"/>
                </a:lnTo>
                <a:lnTo>
                  <a:pt x="3666066" y="2318146"/>
                </a:lnTo>
                <a:lnTo>
                  <a:pt x="3666066" y="2321718"/>
                </a:lnTo>
                <a:lnTo>
                  <a:pt x="3657600" y="2325290"/>
                </a:lnTo>
                <a:lnTo>
                  <a:pt x="3649133" y="2325290"/>
                </a:lnTo>
                <a:lnTo>
                  <a:pt x="3640666" y="2328862"/>
                </a:lnTo>
                <a:lnTo>
                  <a:pt x="3606800" y="2328862"/>
                </a:lnTo>
                <a:lnTo>
                  <a:pt x="3598333" y="2332434"/>
                </a:lnTo>
                <a:lnTo>
                  <a:pt x="3589866" y="2328862"/>
                </a:lnTo>
                <a:lnTo>
                  <a:pt x="3581400" y="2328862"/>
                </a:lnTo>
                <a:lnTo>
                  <a:pt x="3581400" y="2332434"/>
                </a:lnTo>
                <a:lnTo>
                  <a:pt x="3589866" y="2336006"/>
                </a:lnTo>
                <a:lnTo>
                  <a:pt x="3623733" y="2336006"/>
                </a:lnTo>
                <a:lnTo>
                  <a:pt x="3632199" y="2339578"/>
                </a:lnTo>
                <a:lnTo>
                  <a:pt x="3657600" y="2339578"/>
                </a:lnTo>
                <a:lnTo>
                  <a:pt x="3666066" y="2336006"/>
                </a:lnTo>
                <a:lnTo>
                  <a:pt x="3691466" y="2336006"/>
                </a:lnTo>
                <a:lnTo>
                  <a:pt x="3699933" y="2332434"/>
                </a:lnTo>
                <a:lnTo>
                  <a:pt x="3759199" y="2332434"/>
                </a:lnTo>
                <a:lnTo>
                  <a:pt x="3767666" y="2336006"/>
                </a:lnTo>
                <a:lnTo>
                  <a:pt x="3886200" y="2336006"/>
                </a:lnTo>
                <a:lnTo>
                  <a:pt x="3894666" y="2332434"/>
                </a:lnTo>
                <a:lnTo>
                  <a:pt x="3953933" y="2332434"/>
                </a:lnTo>
                <a:lnTo>
                  <a:pt x="3962400" y="2328862"/>
                </a:lnTo>
                <a:lnTo>
                  <a:pt x="3979333" y="2328862"/>
                </a:lnTo>
                <a:lnTo>
                  <a:pt x="3987799" y="2332434"/>
                </a:lnTo>
                <a:lnTo>
                  <a:pt x="3996266" y="2328862"/>
                </a:lnTo>
                <a:lnTo>
                  <a:pt x="4004733" y="2332434"/>
                </a:lnTo>
                <a:lnTo>
                  <a:pt x="4030133" y="2332434"/>
                </a:lnTo>
                <a:lnTo>
                  <a:pt x="4038599" y="2336006"/>
                </a:lnTo>
                <a:lnTo>
                  <a:pt x="4055533" y="2336006"/>
                </a:lnTo>
                <a:lnTo>
                  <a:pt x="4064000" y="2339578"/>
                </a:lnTo>
                <a:lnTo>
                  <a:pt x="4351866" y="2339578"/>
                </a:lnTo>
                <a:lnTo>
                  <a:pt x="4360333" y="2336006"/>
                </a:lnTo>
                <a:lnTo>
                  <a:pt x="4368800" y="2336006"/>
                </a:lnTo>
                <a:lnTo>
                  <a:pt x="4377266" y="2339578"/>
                </a:lnTo>
                <a:lnTo>
                  <a:pt x="4495799" y="2339578"/>
                </a:lnTo>
                <a:lnTo>
                  <a:pt x="4504266" y="2343150"/>
                </a:lnTo>
                <a:lnTo>
                  <a:pt x="4673600" y="2343150"/>
                </a:lnTo>
                <a:lnTo>
                  <a:pt x="4682066" y="2339578"/>
                </a:lnTo>
                <a:lnTo>
                  <a:pt x="4775200" y="2339578"/>
                </a:lnTo>
                <a:lnTo>
                  <a:pt x="4783666" y="2343150"/>
                </a:lnTo>
                <a:lnTo>
                  <a:pt x="4885266" y="2343150"/>
                </a:lnTo>
                <a:lnTo>
                  <a:pt x="4893733" y="2339578"/>
                </a:lnTo>
                <a:lnTo>
                  <a:pt x="5020733" y="2339578"/>
                </a:lnTo>
                <a:lnTo>
                  <a:pt x="5029200" y="2336006"/>
                </a:lnTo>
                <a:lnTo>
                  <a:pt x="5080000" y="2336006"/>
                </a:lnTo>
                <a:lnTo>
                  <a:pt x="5088466" y="2332434"/>
                </a:lnTo>
                <a:lnTo>
                  <a:pt x="5096933" y="2336006"/>
                </a:lnTo>
                <a:lnTo>
                  <a:pt x="5207000" y="2336006"/>
                </a:lnTo>
                <a:lnTo>
                  <a:pt x="5215466" y="2332434"/>
                </a:lnTo>
                <a:lnTo>
                  <a:pt x="5249333" y="2332434"/>
                </a:lnTo>
                <a:lnTo>
                  <a:pt x="5257800" y="2328862"/>
                </a:lnTo>
                <a:lnTo>
                  <a:pt x="5266266" y="2328862"/>
                </a:lnTo>
                <a:lnTo>
                  <a:pt x="5274733" y="2325290"/>
                </a:lnTo>
                <a:lnTo>
                  <a:pt x="5283199" y="2325290"/>
                </a:lnTo>
                <a:lnTo>
                  <a:pt x="5291666" y="2321718"/>
                </a:lnTo>
                <a:lnTo>
                  <a:pt x="5300133" y="2321718"/>
                </a:lnTo>
                <a:lnTo>
                  <a:pt x="5317066" y="2314575"/>
                </a:lnTo>
                <a:lnTo>
                  <a:pt x="5325533" y="2318146"/>
                </a:lnTo>
                <a:lnTo>
                  <a:pt x="5342466" y="2311003"/>
                </a:lnTo>
                <a:lnTo>
                  <a:pt x="5367866" y="2311003"/>
                </a:lnTo>
                <a:lnTo>
                  <a:pt x="5376333" y="2307431"/>
                </a:lnTo>
                <a:lnTo>
                  <a:pt x="5384800" y="2311003"/>
                </a:lnTo>
                <a:lnTo>
                  <a:pt x="5384800" y="2314575"/>
                </a:lnTo>
                <a:lnTo>
                  <a:pt x="5376333" y="2318146"/>
                </a:lnTo>
                <a:lnTo>
                  <a:pt x="5384800" y="2318146"/>
                </a:lnTo>
                <a:lnTo>
                  <a:pt x="5393266" y="2321718"/>
                </a:lnTo>
                <a:lnTo>
                  <a:pt x="5384800" y="2325290"/>
                </a:lnTo>
                <a:lnTo>
                  <a:pt x="5384800" y="2328862"/>
                </a:lnTo>
                <a:lnTo>
                  <a:pt x="5376333" y="2332434"/>
                </a:lnTo>
                <a:lnTo>
                  <a:pt x="5350933" y="2332434"/>
                </a:lnTo>
                <a:lnTo>
                  <a:pt x="5342466" y="2336006"/>
                </a:lnTo>
                <a:lnTo>
                  <a:pt x="5325533" y="2336006"/>
                </a:lnTo>
                <a:lnTo>
                  <a:pt x="5317066" y="2339578"/>
                </a:lnTo>
                <a:lnTo>
                  <a:pt x="5308600" y="2339578"/>
                </a:lnTo>
                <a:lnTo>
                  <a:pt x="5300133" y="2343150"/>
                </a:lnTo>
                <a:lnTo>
                  <a:pt x="5283199" y="2343150"/>
                </a:lnTo>
                <a:lnTo>
                  <a:pt x="5274733" y="2346721"/>
                </a:lnTo>
                <a:lnTo>
                  <a:pt x="5266266" y="2346721"/>
                </a:lnTo>
                <a:lnTo>
                  <a:pt x="5257800" y="2350293"/>
                </a:lnTo>
                <a:lnTo>
                  <a:pt x="5240866" y="2350293"/>
                </a:lnTo>
                <a:lnTo>
                  <a:pt x="5240866" y="2357437"/>
                </a:lnTo>
                <a:lnTo>
                  <a:pt x="5207000" y="2371725"/>
                </a:lnTo>
                <a:lnTo>
                  <a:pt x="5190066" y="2371725"/>
                </a:lnTo>
                <a:lnTo>
                  <a:pt x="5181599" y="2375296"/>
                </a:lnTo>
                <a:lnTo>
                  <a:pt x="5173133" y="2375296"/>
                </a:lnTo>
                <a:lnTo>
                  <a:pt x="5156200" y="2382440"/>
                </a:lnTo>
                <a:lnTo>
                  <a:pt x="5139266" y="2382440"/>
                </a:lnTo>
                <a:lnTo>
                  <a:pt x="5130800" y="2386012"/>
                </a:lnTo>
                <a:lnTo>
                  <a:pt x="5122333" y="2386012"/>
                </a:lnTo>
                <a:lnTo>
                  <a:pt x="5105400" y="2393156"/>
                </a:lnTo>
                <a:lnTo>
                  <a:pt x="5096933" y="2393156"/>
                </a:lnTo>
                <a:lnTo>
                  <a:pt x="5096933" y="2396728"/>
                </a:lnTo>
                <a:lnTo>
                  <a:pt x="5088466" y="2400300"/>
                </a:lnTo>
                <a:lnTo>
                  <a:pt x="5080000" y="2400300"/>
                </a:lnTo>
                <a:lnTo>
                  <a:pt x="5054600" y="2411015"/>
                </a:lnTo>
                <a:lnTo>
                  <a:pt x="5046133" y="2411015"/>
                </a:lnTo>
                <a:lnTo>
                  <a:pt x="5046133" y="2414587"/>
                </a:lnTo>
                <a:lnTo>
                  <a:pt x="5020733" y="2425303"/>
                </a:lnTo>
                <a:lnTo>
                  <a:pt x="5020733" y="2428875"/>
                </a:lnTo>
                <a:lnTo>
                  <a:pt x="5003800" y="2436018"/>
                </a:lnTo>
                <a:lnTo>
                  <a:pt x="5003800" y="2439590"/>
                </a:lnTo>
                <a:lnTo>
                  <a:pt x="4995333" y="2443162"/>
                </a:lnTo>
                <a:lnTo>
                  <a:pt x="4995333" y="2450306"/>
                </a:lnTo>
                <a:lnTo>
                  <a:pt x="4986866" y="2453878"/>
                </a:lnTo>
                <a:lnTo>
                  <a:pt x="4986866" y="2457450"/>
                </a:lnTo>
                <a:lnTo>
                  <a:pt x="4978399" y="2461021"/>
                </a:lnTo>
                <a:lnTo>
                  <a:pt x="4978399" y="2468165"/>
                </a:lnTo>
                <a:lnTo>
                  <a:pt x="4986866" y="2471737"/>
                </a:lnTo>
                <a:lnTo>
                  <a:pt x="4986866" y="2486025"/>
                </a:lnTo>
                <a:lnTo>
                  <a:pt x="4978399" y="2489596"/>
                </a:lnTo>
                <a:lnTo>
                  <a:pt x="4978399" y="2514600"/>
                </a:lnTo>
                <a:lnTo>
                  <a:pt x="4969933" y="2518171"/>
                </a:lnTo>
                <a:lnTo>
                  <a:pt x="4969933" y="2521743"/>
                </a:lnTo>
                <a:lnTo>
                  <a:pt x="4961466" y="2525315"/>
                </a:lnTo>
                <a:lnTo>
                  <a:pt x="4961466" y="2536031"/>
                </a:lnTo>
                <a:lnTo>
                  <a:pt x="4952999" y="2539603"/>
                </a:lnTo>
                <a:lnTo>
                  <a:pt x="4952999" y="2561034"/>
                </a:lnTo>
                <a:lnTo>
                  <a:pt x="4944533" y="2564606"/>
                </a:lnTo>
                <a:lnTo>
                  <a:pt x="4944533" y="2578893"/>
                </a:lnTo>
                <a:lnTo>
                  <a:pt x="4952999" y="2582465"/>
                </a:lnTo>
                <a:lnTo>
                  <a:pt x="4952999" y="2589609"/>
                </a:lnTo>
                <a:lnTo>
                  <a:pt x="4961466" y="2593181"/>
                </a:lnTo>
                <a:lnTo>
                  <a:pt x="4961466" y="2625328"/>
                </a:lnTo>
                <a:lnTo>
                  <a:pt x="4969933" y="2625328"/>
                </a:lnTo>
                <a:lnTo>
                  <a:pt x="4978399" y="2628900"/>
                </a:lnTo>
                <a:lnTo>
                  <a:pt x="4978399" y="2636043"/>
                </a:lnTo>
                <a:lnTo>
                  <a:pt x="4995333" y="2643187"/>
                </a:lnTo>
                <a:lnTo>
                  <a:pt x="5020733" y="2643187"/>
                </a:lnTo>
                <a:lnTo>
                  <a:pt x="5029200" y="2646759"/>
                </a:lnTo>
                <a:lnTo>
                  <a:pt x="5020733" y="2650331"/>
                </a:lnTo>
                <a:lnTo>
                  <a:pt x="5020733" y="2653903"/>
                </a:lnTo>
                <a:lnTo>
                  <a:pt x="5029200" y="2657475"/>
                </a:lnTo>
                <a:lnTo>
                  <a:pt x="5029200" y="2668190"/>
                </a:lnTo>
                <a:lnTo>
                  <a:pt x="5020733" y="2671762"/>
                </a:lnTo>
                <a:lnTo>
                  <a:pt x="5012266" y="2668190"/>
                </a:lnTo>
                <a:lnTo>
                  <a:pt x="5003800" y="2668190"/>
                </a:lnTo>
                <a:lnTo>
                  <a:pt x="5003800" y="2678906"/>
                </a:lnTo>
                <a:lnTo>
                  <a:pt x="5012266" y="2682478"/>
                </a:lnTo>
                <a:lnTo>
                  <a:pt x="5003800" y="2686050"/>
                </a:lnTo>
                <a:lnTo>
                  <a:pt x="5003800" y="2693193"/>
                </a:lnTo>
                <a:lnTo>
                  <a:pt x="5012266" y="2696765"/>
                </a:lnTo>
                <a:lnTo>
                  <a:pt x="5012266" y="2711053"/>
                </a:lnTo>
                <a:lnTo>
                  <a:pt x="5020733" y="2714625"/>
                </a:lnTo>
                <a:lnTo>
                  <a:pt x="5020733" y="2721768"/>
                </a:lnTo>
                <a:lnTo>
                  <a:pt x="5037666" y="2721768"/>
                </a:lnTo>
                <a:lnTo>
                  <a:pt x="5063066" y="2732484"/>
                </a:lnTo>
                <a:lnTo>
                  <a:pt x="5063066" y="2739628"/>
                </a:lnTo>
                <a:lnTo>
                  <a:pt x="5054600" y="2743200"/>
                </a:lnTo>
                <a:lnTo>
                  <a:pt x="5046133" y="2743200"/>
                </a:lnTo>
                <a:lnTo>
                  <a:pt x="5046133" y="2746771"/>
                </a:lnTo>
                <a:lnTo>
                  <a:pt x="5054600" y="2743200"/>
                </a:lnTo>
                <a:lnTo>
                  <a:pt x="5063066" y="2746771"/>
                </a:lnTo>
                <a:lnTo>
                  <a:pt x="5096933" y="2746771"/>
                </a:lnTo>
                <a:lnTo>
                  <a:pt x="5096933" y="2739628"/>
                </a:lnTo>
                <a:lnTo>
                  <a:pt x="5088466" y="2736056"/>
                </a:lnTo>
                <a:lnTo>
                  <a:pt x="5105400" y="2728912"/>
                </a:lnTo>
                <a:lnTo>
                  <a:pt x="5113866" y="2732484"/>
                </a:lnTo>
                <a:lnTo>
                  <a:pt x="5122333" y="2732484"/>
                </a:lnTo>
                <a:lnTo>
                  <a:pt x="5130800" y="2736056"/>
                </a:lnTo>
                <a:lnTo>
                  <a:pt x="5130800" y="2739628"/>
                </a:lnTo>
                <a:lnTo>
                  <a:pt x="5147733" y="2746771"/>
                </a:lnTo>
                <a:lnTo>
                  <a:pt x="5156200" y="2746771"/>
                </a:lnTo>
                <a:lnTo>
                  <a:pt x="5164666" y="2743200"/>
                </a:lnTo>
                <a:lnTo>
                  <a:pt x="5164666" y="2739628"/>
                </a:lnTo>
                <a:lnTo>
                  <a:pt x="5147733" y="2732484"/>
                </a:lnTo>
                <a:lnTo>
                  <a:pt x="5147733" y="2725340"/>
                </a:lnTo>
                <a:lnTo>
                  <a:pt x="5139266" y="2721768"/>
                </a:lnTo>
                <a:lnTo>
                  <a:pt x="5139266" y="2707481"/>
                </a:lnTo>
                <a:lnTo>
                  <a:pt x="5173133" y="2693193"/>
                </a:lnTo>
                <a:lnTo>
                  <a:pt x="5173133" y="2689621"/>
                </a:lnTo>
                <a:lnTo>
                  <a:pt x="5147733" y="2689621"/>
                </a:lnTo>
                <a:lnTo>
                  <a:pt x="5139266" y="2686050"/>
                </a:lnTo>
                <a:lnTo>
                  <a:pt x="5147733" y="2682478"/>
                </a:lnTo>
                <a:lnTo>
                  <a:pt x="5156200" y="2682478"/>
                </a:lnTo>
                <a:lnTo>
                  <a:pt x="5181599" y="2671762"/>
                </a:lnTo>
                <a:lnTo>
                  <a:pt x="5207000" y="2671762"/>
                </a:lnTo>
                <a:lnTo>
                  <a:pt x="5215466" y="2668190"/>
                </a:lnTo>
                <a:lnTo>
                  <a:pt x="5240866" y="2668190"/>
                </a:lnTo>
                <a:lnTo>
                  <a:pt x="5249333" y="2664618"/>
                </a:lnTo>
                <a:lnTo>
                  <a:pt x="5257800" y="2664618"/>
                </a:lnTo>
                <a:lnTo>
                  <a:pt x="5266266" y="2661046"/>
                </a:lnTo>
                <a:lnTo>
                  <a:pt x="5274733" y="2661046"/>
                </a:lnTo>
                <a:lnTo>
                  <a:pt x="5283199" y="2657475"/>
                </a:lnTo>
                <a:lnTo>
                  <a:pt x="5291666" y="2657475"/>
                </a:lnTo>
                <a:lnTo>
                  <a:pt x="5291666" y="2653903"/>
                </a:lnTo>
                <a:lnTo>
                  <a:pt x="5300133" y="2650331"/>
                </a:lnTo>
                <a:lnTo>
                  <a:pt x="5334000" y="2650331"/>
                </a:lnTo>
                <a:lnTo>
                  <a:pt x="5342466" y="2646759"/>
                </a:lnTo>
                <a:lnTo>
                  <a:pt x="5350933" y="2646759"/>
                </a:lnTo>
                <a:lnTo>
                  <a:pt x="5350933" y="2643187"/>
                </a:lnTo>
                <a:lnTo>
                  <a:pt x="5359400" y="2639615"/>
                </a:lnTo>
                <a:lnTo>
                  <a:pt x="5376333" y="2639615"/>
                </a:lnTo>
                <a:lnTo>
                  <a:pt x="5384800" y="2636043"/>
                </a:lnTo>
                <a:lnTo>
                  <a:pt x="5393266" y="2636043"/>
                </a:lnTo>
                <a:lnTo>
                  <a:pt x="5401733" y="2639615"/>
                </a:lnTo>
                <a:lnTo>
                  <a:pt x="5401733" y="2643187"/>
                </a:lnTo>
                <a:lnTo>
                  <a:pt x="5376333" y="2653903"/>
                </a:lnTo>
                <a:lnTo>
                  <a:pt x="5384800" y="2657475"/>
                </a:lnTo>
                <a:lnTo>
                  <a:pt x="5401733" y="2657475"/>
                </a:lnTo>
                <a:lnTo>
                  <a:pt x="5393266" y="2653903"/>
                </a:lnTo>
                <a:lnTo>
                  <a:pt x="5410200" y="2646759"/>
                </a:lnTo>
                <a:lnTo>
                  <a:pt x="5418666" y="2646759"/>
                </a:lnTo>
                <a:lnTo>
                  <a:pt x="5427133" y="2643187"/>
                </a:lnTo>
                <a:lnTo>
                  <a:pt x="5452533" y="2643187"/>
                </a:lnTo>
                <a:lnTo>
                  <a:pt x="5461000" y="2639615"/>
                </a:lnTo>
                <a:lnTo>
                  <a:pt x="5477933" y="2639615"/>
                </a:lnTo>
                <a:lnTo>
                  <a:pt x="5469466" y="2636043"/>
                </a:lnTo>
                <a:lnTo>
                  <a:pt x="5469466" y="2632471"/>
                </a:lnTo>
                <a:lnTo>
                  <a:pt x="5477933" y="2628900"/>
                </a:lnTo>
                <a:lnTo>
                  <a:pt x="5469466" y="2625328"/>
                </a:lnTo>
                <a:lnTo>
                  <a:pt x="5477933" y="2621756"/>
                </a:lnTo>
                <a:lnTo>
                  <a:pt x="5477933" y="2618184"/>
                </a:lnTo>
                <a:lnTo>
                  <a:pt x="5494866" y="2611040"/>
                </a:lnTo>
                <a:lnTo>
                  <a:pt x="5494866" y="2607468"/>
                </a:lnTo>
                <a:lnTo>
                  <a:pt x="5503333" y="2603896"/>
                </a:lnTo>
                <a:lnTo>
                  <a:pt x="5503333" y="2600325"/>
                </a:lnTo>
                <a:lnTo>
                  <a:pt x="5511800" y="2596753"/>
                </a:lnTo>
                <a:lnTo>
                  <a:pt x="5511800" y="2586037"/>
                </a:lnTo>
                <a:lnTo>
                  <a:pt x="5520266" y="2582465"/>
                </a:lnTo>
                <a:lnTo>
                  <a:pt x="5520266" y="2557462"/>
                </a:lnTo>
                <a:lnTo>
                  <a:pt x="5537200" y="2550318"/>
                </a:lnTo>
                <a:lnTo>
                  <a:pt x="5545666" y="2553890"/>
                </a:lnTo>
                <a:lnTo>
                  <a:pt x="5545666" y="2568178"/>
                </a:lnTo>
                <a:lnTo>
                  <a:pt x="5537200" y="2571750"/>
                </a:lnTo>
                <a:lnTo>
                  <a:pt x="5537200" y="2593181"/>
                </a:lnTo>
                <a:lnTo>
                  <a:pt x="5545666" y="2589609"/>
                </a:lnTo>
                <a:lnTo>
                  <a:pt x="5545666" y="2568178"/>
                </a:lnTo>
                <a:lnTo>
                  <a:pt x="5554133" y="2564606"/>
                </a:lnTo>
                <a:lnTo>
                  <a:pt x="5554133" y="2561034"/>
                </a:lnTo>
                <a:lnTo>
                  <a:pt x="5545666" y="2557462"/>
                </a:lnTo>
                <a:lnTo>
                  <a:pt x="5554133" y="2553890"/>
                </a:lnTo>
                <a:lnTo>
                  <a:pt x="5562600" y="2553890"/>
                </a:lnTo>
                <a:lnTo>
                  <a:pt x="5562600" y="2546746"/>
                </a:lnTo>
                <a:lnTo>
                  <a:pt x="5579533" y="2539603"/>
                </a:lnTo>
                <a:lnTo>
                  <a:pt x="5588000" y="2539603"/>
                </a:lnTo>
                <a:lnTo>
                  <a:pt x="5596466" y="2543175"/>
                </a:lnTo>
                <a:lnTo>
                  <a:pt x="5604933" y="2539603"/>
                </a:lnTo>
                <a:lnTo>
                  <a:pt x="5596466" y="2536031"/>
                </a:lnTo>
                <a:lnTo>
                  <a:pt x="5596466" y="2532459"/>
                </a:lnTo>
                <a:lnTo>
                  <a:pt x="5588000" y="2528887"/>
                </a:lnTo>
                <a:lnTo>
                  <a:pt x="5588000" y="2525315"/>
                </a:lnTo>
                <a:lnTo>
                  <a:pt x="5579533" y="2521743"/>
                </a:lnTo>
                <a:lnTo>
                  <a:pt x="5579533" y="2496740"/>
                </a:lnTo>
                <a:lnTo>
                  <a:pt x="5588000" y="2493168"/>
                </a:lnTo>
                <a:lnTo>
                  <a:pt x="5588000" y="2489596"/>
                </a:lnTo>
                <a:lnTo>
                  <a:pt x="5571066" y="2482453"/>
                </a:lnTo>
                <a:lnTo>
                  <a:pt x="5571066" y="2478881"/>
                </a:lnTo>
                <a:lnTo>
                  <a:pt x="5562600" y="2478881"/>
                </a:lnTo>
                <a:lnTo>
                  <a:pt x="5562600" y="2486025"/>
                </a:lnTo>
                <a:lnTo>
                  <a:pt x="5571066" y="2489596"/>
                </a:lnTo>
                <a:lnTo>
                  <a:pt x="5562600" y="2493168"/>
                </a:lnTo>
                <a:lnTo>
                  <a:pt x="5562600" y="2500312"/>
                </a:lnTo>
                <a:lnTo>
                  <a:pt x="5554133" y="2503884"/>
                </a:lnTo>
                <a:lnTo>
                  <a:pt x="5545666" y="2503884"/>
                </a:lnTo>
                <a:lnTo>
                  <a:pt x="5537200" y="2500312"/>
                </a:lnTo>
                <a:lnTo>
                  <a:pt x="5537200" y="2496740"/>
                </a:lnTo>
                <a:lnTo>
                  <a:pt x="5545666" y="2493168"/>
                </a:lnTo>
                <a:lnTo>
                  <a:pt x="5545666" y="2471737"/>
                </a:lnTo>
                <a:lnTo>
                  <a:pt x="5554133" y="2468165"/>
                </a:lnTo>
                <a:lnTo>
                  <a:pt x="5554133" y="2461021"/>
                </a:lnTo>
                <a:lnTo>
                  <a:pt x="5571066" y="2453878"/>
                </a:lnTo>
                <a:lnTo>
                  <a:pt x="5588000" y="2453878"/>
                </a:lnTo>
                <a:lnTo>
                  <a:pt x="5579533" y="2453878"/>
                </a:lnTo>
                <a:lnTo>
                  <a:pt x="5571066" y="2450306"/>
                </a:lnTo>
                <a:lnTo>
                  <a:pt x="5571066" y="2443162"/>
                </a:lnTo>
                <a:lnTo>
                  <a:pt x="5579533" y="2439590"/>
                </a:lnTo>
                <a:lnTo>
                  <a:pt x="5588000" y="2439590"/>
                </a:lnTo>
                <a:lnTo>
                  <a:pt x="5613400" y="2428875"/>
                </a:lnTo>
                <a:lnTo>
                  <a:pt x="5621866" y="2428875"/>
                </a:lnTo>
                <a:lnTo>
                  <a:pt x="5604933" y="2421731"/>
                </a:lnTo>
                <a:lnTo>
                  <a:pt x="5613400" y="2418159"/>
                </a:lnTo>
                <a:lnTo>
                  <a:pt x="5647266" y="2418159"/>
                </a:lnTo>
                <a:lnTo>
                  <a:pt x="5655733" y="2414587"/>
                </a:lnTo>
                <a:lnTo>
                  <a:pt x="5664200" y="2414587"/>
                </a:lnTo>
                <a:lnTo>
                  <a:pt x="5672666" y="2418159"/>
                </a:lnTo>
                <a:lnTo>
                  <a:pt x="5672666" y="2425303"/>
                </a:lnTo>
                <a:lnTo>
                  <a:pt x="5681133" y="2428875"/>
                </a:lnTo>
                <a:lnTo>
                  <a:pt x="5681133" y="2432446"/>
                </a:lnTo>
                <a:lnTo>
                  <a:pt x="5681133" y="2428875"/>
                </a:lnTo>
                <a:lnTo>
                  <a:pt x="5689600" y="2425303"/>
                </a:lnTo>
                <a:lnTo>
                  <a:pt x="5689600" y="2421731"/>
                </a:lnTo>
                <a:lnTo>
                  <a:pt x="5681133" y="2418159"/>
                </a:lnTo>
                <a:lnTo>
                  <a:pt x="5681133" y="2414587"/>
                </a:lnTo>
                <a:lnTo>
                  <a:pt x="5689600" y="2411015"/>
                </a:lnTo>
                <a:lnTo>
                  <a:pt x="5698066" y="2411015"/>
                </a:lnTo>
                <a:lnTo>
                  <a:pt x="5706533" y="2414587"/>
                </a:lnTo>
                <a:lnTo>
                  <a:pt x="5706533" y="2421731"/>
                </a:lnTo>
                <a:lnTo>
                  <a:pt x="5715000" y="2425303"/>
                </a:lnTo>
                <a:lnTo>
                  <a:pt x="5715000" y="2428875"/>
                </a:lnTo>
                <a:lnTo>
                  <a:pt x="5723466" y="2432446"/>
                </a:lnTo>
                <a:lnTo>
                  <a:pt x="5723466" y="2436018"/>
                </a:lnTo>
                <a:lnTo>
                  <a:pt x="5731933" y="2439590"/>
                </a:lnTo>
                <a:lnTo>
                  <a:pt x="5731933" y="2443162"/>
                </a:lnTo>
                <a:lnTo>
                  <a:pt x="5740400" y="2446734"/>
                </a:lnTo>
                <a:lnTo>
                  <a:pt x="5740400" y="2453878"/>
                </a:lnTo>
                <a:lnTo>
                  <a:pt x="5748866" y="2457450"/>
                </a:lnTo>
                <a:lnTo>
                  <a:pt x="5748866" y="2464593"/>
                </a:lnTo>
                <a:lnTo>
                  <a:pt x="5757333" y="2468165"/>
                </a:lnTo>
                <a:lnTo>
                  <a:pt x="5757333" y="2471737"/>
                </a:lnTo>
                <a:lnTo>
                  <a:pt x="5765800" y="2475309"/>
                </a:lnTo>
                <a:lnTo>
                  <a:pt x="5765800" y="2478881"/>
                </a:lnTo>
                <a:lnTo>
                  <a:pt x="5765800" y="2471737"/>
                </a:lnTo>
                <a:lnTo>
                  <a:pt x="5757333" y="2468165"/>
                </a:lnTo>
                <a:lnTo>
                  <a:pt x="5757333" y="2461021"/>
                </a:lnTo>
                <a:lnTo>
                  <a:pt x="5748866" y="2457450"/>
                </a:lnTo>
                <a:lnTo>
                  <a:pt x="5757333" y="2453878"/>
                </a:lnTo>
                <a:lnTo>
                  <a:pt x="5765800" y="2453878"/>
                </a:lnTo>
                <a:lnTo>
                  <a:pt x="5791200" y="2464593"/>
                </a:lnTo>
                <a:lnTo>
                  <a:pt x="5791200" y="2468165"/>
                </a:lnTo>
                <a:lnTo>
                  <a:pt x="5816600" y="2478881"/>
                </a:lnTo>
                <a:lnTo>
                  <a:pt x="5816600" y="2482453"/>
                </a:lnTo>
                <a:lnTo>
                  <a:pt x="5833533" y="2489596"/>
                </a:lnTo>
                <a:lnTo>
                  <a:pt x="5842000" y="2489596"/>
                </a:lnTo>
                <a:lnTo>
                  <a:pt x="5816600" y="2478881"/>
                </a:lnTo>
                <a:lnTo>
                  <a:pt x="5816600" y="2475309"/>
                </a:lnTo>
                <a:lnTo>
                  <a:pt x="5799666" y="2468165"/>
                </a:lnTo>
                <a:lnTo>
                  <a:pt x="5799666" y="2464593"/>
                </a:lnTo>
                <a:lnTo>
                  <a:pt x="5782733" y="2457450"/>
                </a:lnTo>
                <a:lnTo>
                  <a:pt x="5782733" y="2453878"/>
                </a:lnTo>
                <a:lnTo>
                  <a:pt x="5774266" y="2450306"/>
                </a:lnTo>
                <a:lnTo>
                  <a:pt x="5774266" y="2446734"/>
                </a:lnTo>
                <a:lnTo>
                  <a:pt x="5757333" y="2439590"/>
                </a:lnTo>
                <a:lnTo>
                  <a:pt x="5757333" y="2432446"/>
                </a:lnTo>
                <a:lnTo>
                  <a:pt x="5765800" y="2428875"/>
                </a:lnTo>
                <a:lnTo>
                  <a:pt x="5765800" y="2425303"/>
                </a:lnTo>
                <a:lnTo>
                  <a:pt x="5757333" y="2425303"/>
                </a:lnTo>
                <a:lnTo>
                  <a:pt x="5748866" y="2421731"/>
                </a:lnTo>
                <a:lnTo>
                  <a:pt x="5748866" y="2418159"/>
                </a:lnTo>
                <a:lnTo>
                  <a:pt x="5740400" y="2414587"/>
                </a:lnTo>
                <a:lnTo>
                  <a:pt x="5740400" y="2411015"/>
                </a:lnTo>
                <a:lnTo>
                  <a:pt x="5731933" y="2411015"/>
                </a:lnTo>
                <a:lnTo>
                  <a:pt x="5723466" y="2407443"/>
                </a:lnTo>
                <a:lnTo>
                  <a:pt x="5723466" y="2382440"/>
                </a:lnTo>
                <a:lnTo>
                  <a:pt x="5731933" y="2378868"/>
                </a:lnTo>
                <a:lnTo>
                  <a:pt x="5748866" y="2386012"/>
                </a:lnTo>
                <a:lnTo>
                  <a:pt x="5748866" y="2389584"/>
                </a:lnTo>
                <a:lnTo>
                  <a:pt x="5757333" y="2393156"/>
                </a:lnTo>
                <a:lnTo>
                  <a:pt x="5765800" y="2393156"/>
                </a:lnTo>
                <a:lnTo>
                  <a:pt x="5799666" y="2407443"/>
                </a:lnTo>
                <a:lnTo>
                  <a:pt x="5808133" y="2407443"/>
                </a:lnTo>
                <a:lnTo>
                  <a:pt x="5782733" y="2396728"/>
                </a:lnTo>
                <a:lnTo>
                  <a:pt x="5782733" y="2393156"/>
                </a:lnTo>
                <a:lnTo>
                  <a:pt x="5774266" y="2393156"/>
                </a:lnTo>
                <a:lnTo>
                  <a:pt x="5757333" y="2386012"/>
                </a:lnTo>
                <a:lnTo>
                  <a:pt x="5757333" y="2378868"/>
                </a:lnTo>
                <a:lnTo>
                  <a:pt x="5731933" y="2368153"/>
                </a:lnTo>
                <a:lnTo>
                  <a:pt x="5731933" y="2364581"/>
                </a:lnTo>
                <a:lnTo>
                  <a:pt x="5740400" y="2361009"/>
                </a:lnTo>
                <a:lnTo>
                  <a:pt x="5740400" y="2357437"/>
                </a:lnTo>
                <a:lnTo>
                  <a:pt x="5748866" y="2353865"/>
                </a:lnTo>
                <a:lnTo>
                  <a:pt x="5765800" y="2361009"/>
                </a:lnTo>
                <a:lnTo>
                  <a:pt x="5765800" y="2364581"/>
                </a:lnTo>
                <a:lnTo>
                  <a:pt x="5782733" y="2364581"/>
                </a:lnTo>
                <a:lnTo>
                  <a:pt x="5816600" y="2378868"/>
                </a:lnTo>
                <a:lnTo>
                  <a:pt x="5816600" y="2382440"/>
                </a:lnTo>
                <a:lnTo>
                  <a:pt x="5825066" y="2382440"/>
                </a:lnTo>
                <a:lnTo>
                  <a:pt x="5884333" y="2407443"/>
                </a:lnTo>
                <a:lnTo>
                  <a:pt x="5909733" y="2407443"/>
                </a:lnTo>
                <a:lnTo>
                  <a:pt x="5918200" y="2411015"/>
                </a:lnTo>
                <a:lnTo>
                  <a:pt x="5918200" y="2418159"/>
                </a:lnTo>
                <a:lnTo>
                  <a:pt x="5926666" y="2421731"/>
                </a:lnTo>
                <a:lnTo>
                  <a:pt x="5926666" y="2425303"/>
                </a:lnTo>
                <a:lnTo>
                  <a:pt x="5952066" y="2436018"/>
                </a:lnTo>
                <a:lnTo>
                  <a:pt x="5952066" y="2439590"/>
                </a:lnTo>
                <a:lnTo>
                  <a:pt x="5977466" y="2450306"/>
                </a:lnTo>
                <a:lnTo>
                  <a:pt x="5977466" y="2453878"/>
                </a:lnTo>
                <a:lnTo>
                  <a:pt x="6011333" y="2468165"/>
                </a:lnTo>
                <a:lnTo>
                  <a:pt x="6011333" y="2471737"/>
                </a:lnTo>
                <a:lnTo>
                  <a:pt x="6028266" y="2478881"/>
                </a:lnTo>
                <a:lnTo>
                  <a:pt x="6028266" y="2475309"/>
                </a:lnTo>
                <a:lnTo>
                  <a:pt x="6019800" y="2471737"/>
                </a:lnTo>
                <a:lnTo>
                  <a:pt x="6019800" y="2468165"/>
                </a:lnTo>
                <a:lnTo>
                  <a:pt x="6028266" y="2464593"/>
                </a:lnTo>
                <a:lnTo>
                  <a:pt x="6028266" y="2457450"/>
                </a:lnTo>
                <a:lnTo>
                  <a:pt x="6019800" y="2457450"/>
                </a:lnTo>
                <a:lnTo>
                  <a:pt x="5994400" y="2446734"/>
                </a:lnTo>
                <a:lnTo>
                  <a:pt x="5994400" y="2443162"/>
                </a:lnTo>
                <a:lnTo>
                  <a:pt x="5985933" y="2439590"/>
                </a:lnTo>
                <a:lnTo>
                  <a:pt x="5985933" y="2436018"/>
                </a:lnTo>
                <a:lnTo>
                  <a:pt x="5977466" y="2436018"/>
                </a:lnTo>
                <a:lnTo>
                  <a:pt x="5943600" y="2421731"/>
                </a:lnTo>
                <a:lnTo>
                  <a:pt x="5943600" y="2418159"/>
                </a:lnTo>
                <a:lnTo>
                  <a:pt x="5901266" y="2400300"/>
                </a:lnTo>
                <a:lnTo>
                  <a:pt x="5901266" y="2396728"/>
                </a:lnTo>
                <a:lnTo>
                  <a:pt x="5892800" y="2393156"/>
                </a:lnTo>
                <a:lnTo>
                  <a:pt x="5892800" y="2389584"/>
                </a:lnTo>
                <a:lnTo>
                  <a:pt x="5875866" y="2382440"/>
                </a:lnTo>
                <a:lnTo>
                  <a:pt x="5867400" y="2382440"/>
                </a:lnTo>
                <a:lnTo>
                  <a:pt x="5850466" y="2375296"/>
                </a:lnTo>
                <a:lnTo>
                  <a:pt x="5842000" y="2378868"/>
                </a:lnTo>
                <a:lnTo>
                  <a:pt x="5833533" y="2375296"/>
                </a:lnTo>
                <a:lnTo>
                  <a:pt x="5833533" y="2368153"/>
                </a:lnTo>
                <a:lnTo>
                  <a:pt x="5808133" y="2357437"/>
                </a:lnTo>
                <a:lnTo>
                  <a:pt x="5808133" y="2353865"/>
                </a:lnTo>
                <a:lnTo>
                  <a:pt x="5816600" y="2350293"/>
                </a:lnTo>
                <a:lnTo>
                  <a:pt x="5833533" y="2350293"/>
                </a:lnTo>
                <a:lnTo>
                  <a:pt x="5842000" y="2353865"/>
                </a:lnTo>
                <a:lnTo>
                  <a:pt x="5842000" y="2361009"/>
                </a:lnTo>
                <a:lnTo>
                  <a:pt x="5850466" y="2364581"/>
                </a:lnTo>
                <a:lnTo>
                  <a:pt x="5858933" y="2364581"/>
                </a:lnTo>
                <a:lnTo>
                  <a:pt x="5867400" y="2361009"/>
                </a:lnTo>
                <a:lnTo>
                  <a:pt x="5884333" y="2368153"/>
                </a:lnTo>
                <a:lnTo>
                  <a:pt x="5892800" y="2364581"/>
                </a:lnTo>
                <a:lnTo>
                  <a:pt x="5884333" y="2364581"/>
                </a:lnTo>
                <a:lnTo>
                  <a:pt x="5875866" y="2361009"/>
                </a:lnTo>
                <a:lnTo>
                  <a:pt x="5875866" y="2357437"/>
                </a:lnTo>
                <a:lnTo>
                  <a:pt x="5867400" y="2353865"/>
                </a:lnTo>
                <a:lnTo>
                  <a:pt x="5867400" y="2346721"/>
                </a:lnTo>
                <a:lnTo>
                  <a:pt x="5875866" y="2343150"/>
                </a:lnTo>
                <a:lnTo>
                  <a:pt x="5884333" y="2343150"/>
                </a:lnTo>
                <a:lnTo>
                  <a:pt x="5901266" y="2350293"/>
                </a:lnTo>
                <a:lnTo>
                  <a:pt x="5909733" y="2350293"/>
                </a:lnTo>
                <a:lnTo>
                  <a:pt x="5918200" y="2353865"/>
                </a:lnTo>
                <a:lnTo>
                  <a:pt x="5935133" y="2353865"/>
                </a:lnTo>
                <a:lnTo>
                  <a:pt x="5943600" y="2357437"/>
                </a:lnTo>
                <a:lnTo>
                  <a:pt x="5935133" y="2361009"/>
                </a:lnTo>
                <a:lnTo>
                  <a:pt x="5985933" y="2382440"/>
                </a:lnTo>
                <a:lnTo>
                  <a:pt x="5994400" y="2382440"/>
                </a:lnTo>
                <a:lnTo>
                  <a:pt x="6002866" y="2386012"/>
                </a:lnTo>
                <a:lnTo>
                  <a:pt x="6011333" y="2386012"/>
                </a:lnTo>
                <a:lnTo>
                  <a:pt x="6019800" y="2389584"/>
                </a:lnTo>
                <a:lnTo>
                  <a:pt x="6019800" y="2393156"/>
                </a:lnTo>
                <a:lnTo>
                  <a:pt x="6062133" y="2411015"/>
                </a:lnTo>
                <a:lnTo>
                  <a:pt x="6070600" y="2407443"/>
                </a:lnTo>
                <a:lnTo>
                  <a:pt x="6070600" y="2400300"/>
                </a:lnTo>
                <a:lnTo>
                  <a:pt x="6079066" y="2396728"/>
                </a:lnTo>
                <a:lnTo>
                  <a:pt x="6087533" y="2400300"/>
                </a:lnTo>
                <a:lnTo>
                  <a:pt x="6112933" y="2400300"/>
                </a:lnTo>
                <a:lnTo>
                  <a:pt x="6104466" y="2396728"/>
                </a:lnTo>
                <a:lnTo>
                  <a:pt x="6104466" y="2393156"/>
                </a:lnTo>
                <a:lnTo>
                  <a:pt x="6087533" y="2386012"/>
                </a:lnTo>
                <a:lnTo>
                  <a:pt x="6087533" y="2382440"/>
                </a:lnTo>
                <a:lnTo>
                  <a:pt x="6053666" y="2368153"/>
                </a:lnTo>
                <a:lnTo>
                  <a:pt x="6045200" y="2368153"/>
                </a:lnTo>
                <a:lnTo>
                  <a:pt x="6019800" y="2357437"/>
                </a:lnTo>
                <a:lnTo>
                  <a:pt x="6011333" y="2357437"/>
                </a:lnTo>
                <a:lnTo>
                  <a:pt x="5994400" y="2350293"/>
                </a:lnTo>
                <a:lnTo>
                  <a:pt x="5985933" y="2350293"/>
                </a:lnTo>
                <a:lnTo>
                  <a:pt x="5960533" y="2339578"/>
                </a:lnTo>
                <a:lnTo>
                  <a:pt x="5952066" y="2339578"/>
                </a:lnTo>
                <a:lnTo>
                  <a:pt x="5943600" y="2336006"/>
                </a:lnTo>
                <a:lnTo>
                  <a:pt x="5935133" y="2336006"/>
                </a:lnTo>
                <a:lnTo>
                  <a:pt x="5926666" y="2332434"/>
                </a:lnTo>
                <a:lnTo>
                  <a:pt x="5918200" y="2332434"/>
                </a:lnTo>
                <a:lnTo>
                  <a:pt x="5909733" y="2328862"/>
                </a:lnTo>
                <a:lnTo>
                  <a:pt x="5901266" y="2328862"/>
                </a:lnTo>
                <a:lnTo>
                  <a:pt x="5892800" y="2325290"/>
                </a:lnTo>
                <a:lnTo>
                  <a:pt x="5884333" y="2325290"/>
                </a:lnTo>
                <a:lnTo>
                  <a:pt x="5875866" y="2321718"/>
                </a:lnTo>
                <a:lnTo>
                  <a:pt x="5867400" y="2321718"/>
                </a:lnTo>
                <a:lnTo>
                  <a:pt x="5858933" y="2318146"/>
                </a:lnTo>
                <a:lnTo>
                  <a:pt x="5842000" y="2318146"/>
                </a:lnTo>
                <a:lnTo>
                  <a:pt x="5833533" y="2314575"/>
                </a:lnTo>
                <a:lnTo>
                  <a:pt x="5842000" y="2311003"/>
                </a:lnTo>
                <a:lnTo>
                  <a:pt x="5850466" y="2311003"/>
                </a:lnTo>
                <a:lnTo>
                  <a:pt x="5858933" y="2307431"/>
                </a:lnTo>
                <a:lnTo>
                  <a:pt x="5867400" y="2307431"/>
                </a:lnTo>
                <a:lnTo>
                  <a:pt x="5875866" y="2303859"/>
                </a:lnTo>
                <a:lnTo>
                  <a:pt x="5884333" y="2303859"/>
                </a:lnTo>
                <a:lnTo>
                  <a:pt x="5892800" y="2300287"/>
                </a:lnTo>
                <a:lnTo>
                  <a:pt x="5892800" y="2296715"/>
                </a:lnTo>
                <a:lnTo>
                  <a:pt x="5901266" y="2293143"/>
                </a:lnTo>
                <a:lnTo>
                  <a:pt x="5909733" y="2293143"/>
                </a:lnTo>
                <a:lnTo>
                  <a:pt x="5918200" y="2296715"/>
                </a:lnTo>
                <a:lnTo>
                  <a:pt x="5926666" y="2293143"/>
                </a:lnTo>
                <a:lnTo>
                  <a:pt x="5977466" y="2293143"/>
                </a:lnTo>
                <a:lnTo>
                  <a:pt x="5985933" y="2296715"/>
                </a:lnTo>
                <a:lnTo>
                  <a:pt x="5994400" y="2296715"/>
                </a:lnTo>
                <a:lnTo>
                  <a:pt x="6002866" y="2300287"/>
                </a:lnTo>
                <a:lnTo>
                  <a:pt x="6002866" y="2303859"/>
                </a:lnTo>
                <a:lnTo>
                  <a:pt x="6011333" y="2307431"/>
                </a:lnTo>
                <a:lnTo>
                  <a:pt x="6011333" y="2311003"/>
                </a:lnTo>
                <a:lnTo>
                  <a:pt x="6028266" y="2311003"/>
                </a:lnTo>
                <a:lnTo>
                  <a:pt x="6036733" y="2307431"/>
                </a:lnTo>
                <a:lnTo>
                  <a:pt x="6045200" y="2311003"/>
                </a:lnTo>
                <a:lnTo>
                  <a:pt x="6053666" y="2307431"/>
                </a:lnTo>
                <a:lnTo>
                  <a:pt x="6070600" y="2307431"/>
                </a:lnTo>
                <a:lnTo>
                  <a:pt x="6079066" y="2311003"/>
                </a:lnTo>
                <a:lnTo>
                  <a:pt x="6079066" y="2314575"/>
                </a:lnTo>
                <a:lnTo>
                  <a:pt x="6095999" y="2314575"/>
                </a:lnTo>
                <a:lnTo>
                  <a:pt x="6104466" y="2318146"/>
                </a:lnTo>
                <a:lnTo>
                  <a:pt x="6146800" y="2318146"/>
                </a:lnTo>
                <a:lnTo>
                  <a:pt x="6155266" y="2314575"/>
                </a:lnTo>
                <a:lnTo>
                  <a:pt x="6214533" y="2314575"/>
                </a:lnTo>
                <a:lnTo>
                  <a:pt x="6223000" y="2318146"/>
                </a:lnTo>
                <a:lnTo>
                  <a:pt x="6273800" y="2318146"/>
                </a:lnTo>
                <a:lnTo>
                  <a:pt x="6282266" y="2321718"/>
                </a:lnTo>
                <a:lnTo>
                  <a:pt x="6451600" y="2321718"/>
                </a:lnTo>
                <a:lnTo>
                  <a:pt x="6460066" y="2318146"/>
                </a:lnTo>
                <a:lnTo>
                  <a:pt x="6536266" y="2318146"/>
                </a:lnTo>
                <a:lnTo>
                  <a:pt x="6544733" y="2314575"/>
                </a:lnTo>
                <a:lnTo>
                  <a:pt x="6612466" y="2314575"/>
                </a:lnTo>
                <a:lnTo>
                  <a:pt x="6620933" y="2311003"/>
                </a:lnTo>
                <a:lnTo>
                  <a:pt x="6714066" y="2311003"/>
                </a:lnTo>
                <a:lnTo>
                  <a:pt x="6722533" y="2314575"/>
                </a:lnTo>
                <a:lnTo>
                  <a:pt x="6841066" y="2314575"/>
                </a:lnTo>
                <a:lnTo>
                  <a:pt x="6849533" y="2318146"/>
                </a:lnTo>
                <a:lnTo>
                  <a:pt x="6900333" y="2318146"/>
                </a:lnTo>
                <a:lnTo>
                  <a:pt x="6908800" y="2321718"/>
                </a:lnTo>
                <a:lnTo>
                  <a:pt x="6934200" y="2321718"/>
                </a:lnTo>
                <a:lnTo>
                  <a:pt x="6942666" y="2325290"/>
                </a:lnTo>
                <a:lnTo>
                  <a:pt x="7095066" y="2325290"/>
                </a:lnTo>
                <a:lnTo>
                  <a:pt x="7103533" y="2328862"/>
                </a:lnTo>
                <a:lnTo>
                  <a:pt x="7382933" y="2328862"/>
                </a:lnTo>
                <a:lnTo>
                  <a:pt x="7391400" y="2325290"/>
                </a:lnTo>
                <a:lnTo>
                  <a:pt x="7374466" y="2318146"/>
                </a:lnTo>
                <a:lnTo>
                  <a:pt x="7349066" y="2318146"/>
                </a:lnTo>
                <a:lnTo>
                  <a:pt x="7340600" y="2314575"/>
                </a:lnTo>
                <a:lnTo>
                  <a:pt x="7323666" y="2314575"/>
                </a:lnTo>
                <a:lnTo>
                  <a:pt x="7315200" y="2311003"/>
                </a:lnTo>
                <a:lnTo>
                  <a:pt x="7306733" y="2314575"/>
                </a:lnTo>
                <a:lnTo>
                  <a:pt x="7298266" y="2314575"/>
                </a:lnTo>
                <a:lnTo>
                  <a:pt x="7281333" y="2307431"/>
                </a:lnTo>
                <a:lnTo>
                  <a:pt x="7281333" y="2303859"/>
                </a:lnTo>
                <a:lnTo>
                  <a:pt x="7272866" y="2303859"/>
                </a:lnTo>
                <a:lnTo>
                  <a:pt x="7255933" y="2296715"/>
                </a:lnTo>
                <a:lnTo>
                  <a:pt x="7255933" y="2289571"/>
                </a:lnTo>
                <a:lnTo>
                  <a:pt x="7281333" y="2278856"/>
                </a:lnTo>
                <a:lnTo>
                  <a:pt x="7315200" y="2278856"/>
                </a:lnTo>
                <a:lnTo>
                  <a:pt x="7323666" y="2282428"/>
                </a:lnTo>
                <a:lnTo>
                  <a:pt x="7357533" y="2282428"/>
                </a:lnTo>
                <a:lnTo>
                  <a:pt x="7382933" y="2293143"/>
                </a:lnTo>
                <a:lnTo>
                  <a:pt x="7408333" y="2293143"/>
                </a:lnTo>
                <a:lnTo>
                  <a:pt x="7416800" y="2296715"/>
                </a:lnTo>
                <a:lnTo>
                  <a:pt x="7433733" y="2296715"/>
                </a:lnTo>
                <a:lnTo>
                  <a:pt x="7442200" y="2300287"/>
                </a:lnTo>
                <a:lnTo>
                  <a:pt x="7509933" y="2300287"/>
                </a:lnTo>
                <a:lnTo>
                  <a:pt x="7518399" y="2303859"/>
                </a:lnTo>
                <a:lnTo>
                  <a:pt x="7603066" y="2303859"/>
                </a:lnTo>
                <a:lnTo>
                  <a:pt x="7552266" y="2303859"/>
                </a:lnTo>
                <a:lnTo>
                  <a:pt x="7535333" y="2296715"/>
                </a:lnTo>
                <a:lnTo>
                  <a:pt x="7526866" y="2296715"/>
                </a:lnTo>
                <a:lnTo>
                  <a:pt x="7518399" y="2293143"/>
                </a:lnTo>
                <a:lnTo>
                  <a:pt x="7509933" y="2293143"/>
                </a:lnTo>
                <a:lnTo>
                  <a:pt x="7484533" y="2282428"/>
                </a:lnTo>
                <a:lnTo>
                  <a:pt x="7484533" y="2278856"/>
                </a:lnTo>
                <a:lnTo>
                  <a:pt x="7467599" y="2278856"/>
                </a:lnTo>
                <a:lnTo>
                  <a:pt x="7450666" y="2271712"/>
                </a:lnTo>
                <a:lnTo>
                  <a:pt x="7416800" y="2271712"/>
                </a:lnTo>
                <a:lnTo>
                  <a:pt x="7408333" y="2268140"/>
                </a:lnTo>
                <a:lnTo>
                  <a:pt x="7366000" y="2268140"/>
                </a:lnTo>
                <a:lnTo>
                  <a:pt x="7357533" y="2264568"/>
                </a:lnTo>
                <a:lnTo>
                  <a:pt x="7289800" y="2264568"/>
                </a:lnTo>
                <a:lnTo>
                  <a:pt x="7281333" y="2260996"/>
                </a:lnTo>
                <a:lnTo>
                  <a:pt x="7264399" y="2260996"/>
                </a:lnTo>
                <a:lnTo>
                  <a:pt x="7255933" y="2257425"/>
                </a:lnTo>
                <a:lnTo>
                  <a:pt x="7230533" y="2257425"/>
                </a:lnTo>
                <a:lnTo>
                  <a:pt x="7222066" y="2253853"/>
                </a:lnTo>
                <a:lnTo>
                  <a:pt x="7188200" y="2253853"/>
                </a:lnTo>
                <a:lnTo>
                  <a:pt x="7179733" y="2250281"/>
                </a:lnTo>
                <a:lnTo>
                  <a:pt x="7154333" y="2250281"/>
                </a:lnTo>
                <a:lnTo>
                  <a:pt x="7145866" y="2246709"/>
                </a:lnTo>
                <a:lnTo>
                  <a:pt x="7120466" y="2246709"/>
                </a:lnTo>
                <a:lnTo>
                  <a:pt x="7112000" y="2243137"/>
                </a:lnTo>
                <a:lnTo>
                  <a:pt x="7095066" y="2243137"/>
                </a:lnTo>
                <a:lnTo>
                  <a:pt x="7078133" y="2250281"/>
                </a:lnTo>
                <a:lnTo>
                  <a:pt x="7069666" y="2246709"/>
                </a:lnTo>
                <a:lnTo>
                  <a:pt x="6985000" y="2246709"/>
                </a:lnTo>
                <a:lnTo>
                  <a:pt x="6976533" y="2243137"/>
                </a:lnTo>
                <a:lnTo>
                  <a:pt x="6968066" y="2246709"/>
                </a:lnTo>
                <a:lnTo>
                  <a:pt x="6951133" y="2246709"/>
                </a:lnTo>
                <a:lnTo>
                  <a:pt x="6942666" y="2243137"/>
                </a:lnTo>
                <a:lnTo>
                  <a:pt x="6908800" y="2243137"/>
                </a:lnTo>
                <a:lnTo>
                  <a:pt x="6900333" y="2239565"/>
                </a:lnTo>
                <a:lnTo>
                  <a:pt x="6858000" y="2239565"/>
                </a:lnTo>
                <a:lnTo>
                  <a:pt x="6849533" y="2235993"/>
                </a:lnTo>
                <a:lnTo>
                  <a:pt x="6832600" y="2235993"/>
                </a:lnTo>
                <a:lnTo>
                  <a:pt x="6824133" y="2239565"/>
                </a:lnTo>
                <a:lnTo>
                  <a:pt x="6807200" y="2239565"/>
                </a:lnTo>
                <a:lnTo>
                  <a:pt x="6798733" y="2243137"/>
                </a:lnTo>
                <a:lnTo>
                  <a:pt x="6790266" y="2243137"/>
                </a:lnTo>
                <a:lnTo>
                  <a:pt x="6798733" y="2243137"/>
                </a:lnTo>
                <a:lnTo>
                  <a:pt x="6807200" y="2246709"/>
                </a:lnTo>
                <a:lnTo>
                  <a:pt x="6832600" y="2246709"/>
                </a:lnTo>
                <a:lnTo>
                  <a:pt x="6841066" y="2250281"/>
                </a:lnTo>
                <a:lnTo>
                  <a:pt x="6891866" y="2250281"/>
                </a:lnTo>
                <a:lnTo>
                  <a:pt x="6900333" y="2253853"/>
                </a:lnTo>
                <a:lnTo>
                  <a:pt x="6917266" y="2253853"/>
                </a:lnTo>
                <a:lnTo>
                  <a:pt x="6925733" y="2257425"/>
                </a:lnTo>
                <a:lnTo>
                  <a:pt x="6942666" y="2257425"/>
                </a:lnTo>
                <a:lnTo>
                  <a:pt x="6959600" y="2264568"/>
                </a:lnTo>
                <a:lnTo>
                  <a:pt x="6951133" y="2268140"/>
                </a:lnTo>
                <a:lnTo>
                  <a:pt x="6959600" y="2271712"/>
                </a:lnTo>
                <a:lnTo>
                  <a:pt x="6959600" y="2275284"/>
                </a:lnTo>
                <a:lnTo>
                  <a:pt x="6951133" y="2278856"/>
                </a:lnTo>
                <a:lnTo>
                  <a:pt x="6942666" y="2278856"/>
                </a:lnTo>
                <a:lnTo>
                  <a:pt x="6942666" y="2282428"/>
                </a:lnTo>
                <a:lnTo>
                  <a:pt x="6934200" y="2286000"/>
                </a:lnTo>
                <a:lnTo>
                  <a:pt x="6925733" y="2286000"/>
                </a:lnTo>
                <a:lnTo>
                  <a:pt x="6917266" y="2289571"/>
                </a:lnTo>
                <a:lnTo>
                  <a:pt x="6908800" y="2289571"/>
                </a:lnTo>
                <a:lnTo>
                  <a:pt x="6900333" y="2293143"/>
                </a:lnTo>
                <a:lnTo>
                  <a:pt x="6688666" y="2293143"/>
                </a:lnTo>
                <a:lnTo>
                  <a:pt x="6680200" y="2289571"/>
                </a:lnTo>
                <a:lnTo>
                  <a:pt x="6646333" y="2289571"/>
                </a:lnTo>
                <a:lnTo>
                  <a:pt x="6637866" y="2286000"/>
                </a:lnTo>
                <a:lnTo>
                  <a:pt x="6629400" y="2286000"/>
                </a:lnTo>
                <a:lnTo>
                  <a:pt x="6620933" y="2282428"/>
                </a:lnTo>
                <a:lnTo>
                  <a:pt x="6612466" y="2282428"/>
                </a:lnTo>
                <a:lnTo>
                  <a:pt x="6604000" y="2278856"/>
                </a:lnTo>
                <a:lnTo>
                  <a:pt x="6561666" y="2278856"/>
                </a:lnTo>
                <a:lnTo>
                  <a:pt x="6553200" y="2282428"/>
                </a:lnTo>
                <a:lnTo>
                  <a:pt x="6443133" y="2282428"/>
                </a:lnTo>
                <a:lnTo>
                  <a:pt x="6434666" y="2278856"/>
                </a:lnTo>
                <a:lnTo>
                  <a:pt x="6392333" y="2278856"/>
                </a:lnTo>
                <a:lnTo>
                  <a:pt x="6383866" y="2275284"/>
                </a:lnTo>
                <a:lnTo>
                  <a:pt x="6358466" y="2275284"/>
                </a:lnTo>
                <a:lnTo>
                  <a:pt x="6350000" y="2278856"/>
                </a:lnTo>
                <a:lnTo>
                  <a:pt x="6290733" y="2278856"/>
                </a:lnTo>
                <a:lnTo>
                  <a:pt x="6282266" y="2275284"/>
                </a:lnTo>
                <a:lnTo>
                  <a:pt x="6265333" y="2275284"/>
                </a:lnTo>
                <a:lnTo>
                  <a:pt x="6206066" y="2250281"/>
                </a:lnTo>
                <a:lnTo>
                  <a:pt x="6206066" y="2246709"/>
                </a:lnTo>
                <a:lnTo>
                  <a:pt x="6172200" y="2246709"/>
                </a:lnTo>
                <a:lnTo>
                  <a:pt x="6163733" y="2243137"/>
                </a:lnTo>
                <a:lnTo>
                  <a:pt x="6146800" y="2250281"/>
                </a:lnTo>
                <a:lnTo>
                  <a:pt x="6138333" y="2246709"/>
                </a:lnTo>
                <a:lnTo>
                  <a:pt x="6138333" y="2243137"/>
                </a:lnTo>
                <a:lnTo>
                  <a:pt x="6121399" y="2250281"/>
                </a:lnTo>
                <a:lnTo>
                  <a:pt x="6121399" y="2253853"/>
                </a:lnTo>
                <a:lnTo>
                  <a:pt x="6112933" y="2257425"/>
                </a:lnTo>
                <a:lnTo>
                  <a:pt x="6104466" y="2253853"/>
                </a:lnTo>
                <a:lnTo>
                  <a:pt x="6104466" y="2250281"/>
                </a:lnTo>
                <a:lnTo>
                  <a:pt x="6095999" y="2246709"/>
                </a:lnTo>
                <a:lnTo>
                  <a:pt x="6104466" y="2243137"/>
                </a:lnTo>
                <a:lnTo>
                  <a:pt x="6095999" y="2239565"/>
                </a:lnTo>
                <a:lnTo>
                  <a:pt x="6095999" y="2228850"/>
                </a:lnTo>
                <a:lnTo>
                  <a:pt x="6112933" y="2221706"/>
                </a:lnTo>
                <a:lnTo>
                  <a:pt x="6146800" y="2221706"/>
                </a:lnTo>
                <a:lnTo>
                  <a:pt x="6155266" y="2218134"/>
                </a:lnTo>
                <a:lnTo>
                  <a:pt x="6172200" y="2218134"/>
                </a:lnTo>
                <a:lnTo>
                  <a:pt x="6189133" y="2210990"/>
                </a:lnTo>
                <a:lnTo>
                  <a:pt x="6197600" y="2210990"/>
                </a:lnTo>
                <a:lnTo>
                  <a:pt x="6206066" y="2207418"/>
                </a:lnTo>
                <a:lnTo>
                  <a:pt x="6223000" y="2207418"/>
                </a:lnTo>
                <a:lnTo>
                  <a:pt x="6239933" y="2200275"/>
                </a:lnTo>
                <a:lnTo>
                  <a:pt x="6239933" y="2185987"/>
                </a:lnTo>
                <a:lnTo>
                  <a:pt x="6231466" y="2185987"/>
                </a:lnTo>
                <a:lnTo>
                  <a:pt x="6223000" y="2182415"/>
                </a:lnTo>
                <a:lnTo>
                  <a:pt x="6214533" y="2182415"/>
                </a:lnTo>
                <a:lnTo>
                  <a:pt x="6206066" y="2178843"/>
                </a:lnTo>
                <a:lnTo>
                  <a:pt x="6172200" y="2178843"/>
                </a:lnTo>
                <a:lnTo>
                  <a:pt x="6163733" y="2175271"/>
                </a:lnTo>
                <a:lnTo>
                  <a:pt x="6155266" y="2175271"/>
                </a:lnTo>
                <a:lnTo>
                  <a:pt x="6146800" y="2178843"/>
                </a:lnTo>
                <a:lnTo>
                  <a:pt x="6121399" y="2178843"/>
                </a:lnTo>
                <a:lnTo>
                  <a:pt x="6112933" y="2182415"/>
                </a:lnTo>
                <a:lnTo>
                  <a:pt x="6070600" y="2182415"/>
                </a:lnTo>
                <a:lnTo>
                  <a:pt x="6062133" y="2185987"/>
                </a:lnTo>
                <a:lnTo>
                  <a:pt x="5994400" y="2185987"/>
                </a:lnTo>
                <a:lnTo>
                  <a:pt x="5985933" y="2182415"/>
                </a:lnTo>
                <a:lnTo>
                  <a:pt x="6002866" y="2175271"/>
                </a:lnTo>
                <a:lnTo>
                  <a:pt x="6045200" y="2175271"/>
                </a:lnTo>
                <a:lnTo>
                  <a:pt x="6053666" y="2178843"/>
                </a:lnTo>
                <a:lnTo>
                  <a:pt x="6062133" y="2175271"/>
                </a:lnTo>
                <a:lnTo>
                  <a:pt x="6070600" y="2175271"/>
                </a:lnTo>
                <a:lnTo>
                  <a:pt x="6095999" y="2164556"/>
                </a:lnTo>
                <a:lnTo>
                  <a:pt x="6104466" y="2164556"/>
                </a:lnTo>
                <a:lnTo>
                  <a:pt x="6121399" y="2157412"/>
                </a:lnTo>
                <a:lnTo>
                  <a:pt x="6129866" y="2160984"/>
                </a:lnTo>
                <a:lnTo>
                  <a:pt x="6155266" y="2160984"/>
                </a:lnTo>
                <a:lnTo>
                  <a:pt x="6163733" y="2157412"/>
                </a:lnTo>
                <a:lnTo>
                  <a:pt x="6189133" y="2157412"/>
                </a:lnTo>
                <a:lnTo>
                  <a:pt x="6197600" y="2160984"/>
                </a:lnTo>
                <a:lnTo>
                  <a:pt x="6206066" y="2160984"/>
                </a:lnTo>
                <a:lnTo>
                  <a:pt x="6223000" y="2153840"/>
                </a:lnTo>
                <a:lnTo>
                  <a:pt x="6239933" y="2153840"/>
                </a:lnTo>
                <a:lnTo>
                  <a:pt x="6248400" y="2150268"/>
                </a:lnTo>
                <a:lnTo>
                  <a:pt x="6256866" y="2150268"/>
                </a:lnTo>
                <a:lnTo>
                  <a:pt x="6265333" y="2153840"/>
                </a:lnTo>
                <a:lnTo>
                  <a:pt x="6273800" y="2153840"/>
                </a:lnTo>
                <a:lnTo>
                  <a:pt x="6282266" y="2157412"/>
                </a:lnTo>
                <a:lnTo>
                  <a:pt x="6282266" y="2153840"/>
                </a:lnTo>
                <a:lnTo>
                  <a:pt x="6273800" y="2153840"/>
                </a:lnTo>
                <a:lnTo>
                  <a:pt x="6265333" y="2150268"/>
                </a:lnTo>
                <a:lnTo>
                  <a:pt x="6239933" y="2150268"/>
                </a:lnTo>
                <a:lnTo>
                  <a:pt x="6231466" y="2146696"/>
                </a:lnTo>
                <a:lnTo>
                  <a:pt x="6239933" y="2143125"/>
                </a:lnTo>
                <a:lnTo>
                  <a:pt x="6248400" y="2143125"/>
                </a:lnTo>
                <a:lnTo>
                  <a:pt x="6239933" y="2139553"/>
                </a:lnTo>
                <a:lnTo>
                  <a:pt x="6239933" y="2135981"/>
                </a:lnTo>
                <a:lnTo>
                  <a:pt x="6197600" y="2135981"/>
                </a:lnTo>
                <a:lnTo>
                  <a:pt x="6189133" y="2132409"/>
                </a:lnTo>
                <a:lnTo>
                  <a:pt x="6189133" y="2139553"/>
                </a:lnTo>
                <a:lnTo>
                  <a:pt x="6180666" y="2143125"/>
                </a:lnTo>
                <a:lnTo>
                  <a:pt x="6172200" y="2139553"/>
                </a:lnTo>
                <a:lnTo>
                  <a:pt x="6172200" y="2135981"/>
                </a:lnTo>
                <a:lnTo>
                  <a:pt x="6163733" y="2135981"/>
                </a:lnTo>
                <a:lnTo>
                  <a:pt x="6155266" y="2132409"/>
                </a:lnTo>
                <a:lnTo>
                  <a:pt x="6129866" y="2132409"/>
                </a:lnTo>
                <a:lnTo>
                  <a:pt x="6121399" y="2128837"/>
                </a:lnTo>
                <a:lnTo>
                  <a:pt x="6053666" y="2128837"/>
                </a:lnTo>
                <a:lnTo>
                  <a:pt x="6045200" y="2125265"/>
                </a:lnTo>
                <a:lnTo>
                  <a:pt x="6036733" y="2128837"/>
                </a:lnTo>
                <a:lnTo>
                  <a:pt x="6028266" y="2125265"/>
                </a:lnTo>
                <a:lnTo>
                  <a:pt x="6011333" y="2125265"/>
                </a:lnTo>
                <a:lnTo>
                  <a:pt x="6002866" y="2121693"/>
                </a:lnTo>
                <a:lnTo>
                  <a:pt x="5994400" y="2125265"/>
                </a:lnTo>
                <a:lnTo>
                  <a:pt x="5969000" y="2125265"/>
                </a:lnTo>
                <a:lnTo>
                  <a:pt x="5960533" y="2121693"/>
                </a:lnTo>
                <a:lnTo>
                  <a:pt x="5977466" y="2114550"/>
                </a:lnTo>
                <a:lnTo>
                  <a:pt x="6002866" y="2114550"/>
                </a:lnTo>
                <a:lnTo>
                  <a:pt x="6011333" y="2110978"/>
                </a:lnTo>
                <a:lnTo>
                  <a:pt x="6045200" y="2110978"/>
                </a:lnTo>
                <a:lnTo>
                  <a:pt x="6053666" y="2114550"/>
                </a:lnTo>
                <a:lnTo>
                  <a:pt x="6062133" y="2114550"/>
                </a:lnTo>
                <a:lnTo>
                  <a:pt x="6070600" y="2110978"/>
                </a:lnTo>
                <a:lnTo>
                  <a:pt x="6079066" y="2110978"/>
                </a:lnTo>
                <a:lnTo>
                  <a:pt x="6087533" y="2114550"/>
                </a:lnTo>
                <a:lnTo>
                  <a:pt x="6121399" y="2114550"/>
                </a:lnTo>
                <a:lnTo>
                  <a:pt x="6129866" y="2110978"/>
                </a:lnTo>
                <a:lnTo>
                  <a:pt x="6248400" y="2110978"/>
                </a:lnTo>
                <a:lnTo>
                  <a:pt x="6256866" y="2107406"/>
                </a:lnTo>
                <a:lnTo>
                  <a:pt x="6409266" y="2107406"/>
                </a:lnTo>
                <a:lnTo>
                  <a:pt x="6417733" y="2103834"/>
                </a:lnTo>
                <a:lnTo>
                  <a:pt x="6790266" y="2103834"/>
                </a:lnTo>
                <a:lnTo>
                  <a:pt x="6798733" y="2100262"/>
                </a:lnTo>
                <a:lnTo>
                  <a:pt x="6807200" y="2103834"/>
                </a:lnTo>
                <a:lnTo>
                  <a:pt x="7112000" y="2103834"/>
                </a:lnTo>
                <a:lnTo>
                  <a:pt x="7120466" y="2100262"/>
                </a:lnTo>
                <a:lnTo>
                  <a:pt x="7128933" y="2100262"/>
                </a:lnTo>
                <a:lnTo>
                  <a:pt x="7128933" y="2096690"/>
                </a:lnTo>
                <a:lnTo>
                  <a:pt x="7137400" y="2093118"/>
                </a:lnTo>
                <a:lnTo>
                  <a:pt x="7145866" y="2093118"/>
                </a:lnTo>
                <a:lnTo>
                  <a:pt x="7145866" y="2082403"/>
                </a:lnTo>
                <a:lnTo>
                  <a:pt x="7154333" y="2078831"/>
                </a:lnTo>
                <a:lnTo>
                  <a:pt x="7154333" y="2064543"/>
                </a:lnTo>
                <a:lnTo>
                  <a:pt x="7145866" y="2060971"/>
                </a:lnTo>
                <a:lnTo>
                  <a:pt x="7137400" y="2064543"/>
                </a:lnTo>
                <a:lnTo>
                  <a:pt x="7128933" y="2060971"/>
                </a:lnTo>
                <a:lnTo>
                  <a:pt x="7112000" y="2068115"/>
                </a:lnTo>
                <a:lnTo>
                  <a:pt x="7103533" y="2068115"/>
                </a:lnTo>
                <a:lnTo>
                  <a:pt x="7095066" y="2064543"/>
                </a:lnTo>
                <a:lnTo>
                  <a:pt x="7086600" y="2068115"/>
                </a:lnTo>
                <a:lnTo>
                  <a:pt x="7069666" y="2068115"/>
                </a:lnTo>
                <a:lnTo>
                  <a:pt x="7061200" y="2064543"/>
                </a:lnTo>
                <a:lnTo>
                  <a:pt x="7044266" y="2071687"/>
                </a:lnTo>
                <a:lnTo>
                  <a:pt x="7035800" y="2068115"/>
                </a:lnTo>
                <a:lnTo>
                  <a:pt x="7035800" y="2064543"/>
                </a:lnTo>
                <a:lnTo>
                  <a:pt x="7001933" y="2064543"/>
                </a:lnTo>
                <a:lnTo>
                  <a:pt x="6993466" y="2068115"/>
                </a:lnTo>
                <a:lnTo>
                  <a:pt x="6985000" y="2064543"/>
                </a:lnTo>
                <a:lnTo>
                  <a:pt x="6985000" y="2071687"/>
                </a:lnTo>
                <a:lnTo>
                  <a:pt x="6976533" y="2075259"/>
                </a:lnTo>
                <a:lnTo>
                  <a:pt x="6968066" y="2071687"/>
                </a:lnTo>
                <a:lnTo>
                  <a:pt x="6959600" y="2071687"/>
                </a:lnTo>
                <a:lnTo>
                  <a:pt x="6951133" y="2075259"/>
                </a:lnTo>
                <a:lnTo>
                  <a:pt x="6942666" y="2075259"/>
                </a:lnTo>
                <a:lnTo>
                  <a:pt x="6934200" y="2071687"/>
                </a:lnTo>
                <a:lnTo>
                  <a:pt x="6917266" y="2071687"/>
                </a:lnTo>
                <a:lnTo>
                  <a:pt x="6908800" y="2075259"/>
                </a:lnTo>
                <a:lnTo>
                  <a:pt x="6891866" y="2075259"/>
                </a:lnTo>
                <a:lnTo>
                  <a:pt x="6883400" y="2078831"/>
                </a:lnTo>
                <a:lnTo>
                  <a:pt x="6874933" y="2078831"/>
                </a:lnTo>
                <a:lnTo>
                  <a:pt x="6866466" y="2075259"/>
                </a:lnTo>
                <a:lnTo>
                  <a:pt x="6866466" y="2071687"/>
                </a:lnTo>
                <a:lnTo>
                  <a:pt x="6773333" y="2071687"/>
                </a:lnTo>
                <a:lnTo>
                  <a:pt x="6764866" y="2068115"/>
                </a:lnTo>
                <a:lnTo>
                  <a:pt x="6756400" y="2068115"/>
                </a:lnTo>
                <a:lnTo>
                  <a:pt x="6747933" y="2071687"/>
                </a:lnTo>
                <a:lnTo>
                  <a:pt x="6739466" y="2068115"/>
                </a:lnTo>
                <a:lnTo>
                  <a:pt x="6731000" y="2071687"/>
                </a:lnTo>
                <a:lnTo>
                  <a:pt x="6722533" y="2068115"/>
                </a:lnTo>
                <a:lnTo>
                  <a:pt x="6722533" y="2064543"/>
                </a:lnTo>
                <a:lnTo>
                  <a:pt x="6722533" y="2068115"/>
                </a:lnTo>
                <a:lnTo>
                  <a:pt x="6714066" y="2071687"/>
                </a:lnTo>
                <a:lnTo>
                  <a:pt x="6705600" y="2071687"/>
                </a:lnTo>
                <a:lnTo>
                  <a:pt x="6688666" y="2064543"/>
                </a:lnTo>
                <a:lnTo>
                  <a:pt x="6671733" y="2071687"/>
                </a:lnTo>
                <a:lnTo>
                  <a:pt x="6663266" y="2068115"/>
                </a:lnTo>
                <a:lnTo>
                  <a:pt x="6646333" y="2068115"/>
                </a:lnTo>
                <a:lnTo>
                  <a:pt x="6629400" y="2075259"/>
                </a:lnTo>
                <a:lnTo>
                  <a:pt x="6604000" y="2064543"/>
                </a:lnTo>
                <a:lnTo>
                  <a:pt x="6595533" y="2068115"/>
                </a:lnTo>
                <a:lnTo>
                  <a:pt x="6578600" y="2068115"/>
                </a:lnTo>
                <a:lnTo>
                  <a:pt x="6570133" y="2071687"/>
                </a:lnTo>
                <a:lnTo>
                  <a:pt x="6561666" y="2071687"/>
                </a:lnTo>
                <a:lnTo>
                  <a:pt x="6553200" y="2068115"/>
                </a:lnTo>
                <a:lnTo>
                  <a:pt x="6536266" y="2068115"/>
                </a:lnTo>
                <a:lnTo>
                  <a:pt x="6527800" y="2064543"/>
                </a:lnTo>
                <a:lnTo>
                  <a:pt x="6519333" y="2068115"/>
                </a:lnTo>
                <a:lnTo>
                  <a:pt x="6510866" y="2064543"/>
                </a:lnTo>
                <a:lnTo>
                  <a:pt x="6493933" y="2064543"/>
                </a:lnTo>
                <a:lnTo>
                  <a:pt x="6485466" y="2068115"/>
                </a:lnTo>
                <a:lnTo>
                  <a:pt x="6409266" y="2068115"/>
                </a:lnTo>
                <a:lnTo>
                  <a:pt x="6400800" y="2071687"/>
                </a:lnTo>
                <a:lnTo>
                  <a:pt x="6392333" y="2068115"/>
                </a:lnTo>
                <a:lnTo>
                  <a:pt x="6358466" y="2068115"/>
                </a:lnTo>
                <a:lnTo>
                  <a:pt x="6350000" y="2071687"/>
                </a:lnTo>
                <a:lnTo>
                  <a:pt x="6256866" y="2071687"/>
                </a:lnTo>
                <a:lnTo>
                  <a:pt x="6248400" y="2068115"/>
                </a:lnTo>
                <a:lnTo>
                  <a:pt x="6256866" y="2064543"/>
                </a:lnTo>
                <a:lnTo>
                  <a:pt x="6282266" y="2064543"/>
                </a:lnTo>
                <a:lnTo>
                  <a:pt x="6290733" y="2060971"/>
                </a:lnTo>
                <a:lnTo>
                  <a:pt x="6341533" y="2060971"/>
                </a:lnTo>
                <a:lnTo>
                  <a:pt x="6350000" y="2057400"/>
                </a:lnTo>
                <a:lnTo>
                  <a:pt x="6358466" y="2060971"/>
                </a:lnTo>
                <a:lnTo>
                  <a:pt x="6366933" y="2060971"/>
                </a:lnTo>
                <a:lnTo>
                  <a:pt x="6375399" y="2057400"/>
                </a:lnTo>
                <a:lnTo>
                  <a:pt x="6392333" y="2057400"/>
                </a:lnTo>
                <a:close/>
              </a:path>
            </a:pathLst>
          </a:custGeom>
          <a:solidFill>
            <a:srgbClr val="B1A58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Freeform 56"/>
          <p:cNvSpPr/>
          <p:nvPr/>
        </p:nvSpPr>
        <p:spPr>
          <a:xfrm>
            <a:off x="0" y="0"/>
            <a:ext cx="508000" cy="2543175"/>
          </a:xfrm>
          <a:custGeom>
            <a:avLst/>
            <a:gdLst/>
            <a:ahLst/>
            <a:cxnLst/>
            <a:rect l="l" t="t" r="r" b="b"/>
            <a:pathLst>
              <a:path w="508000" h="2543175">
                <a:moveTo>
                  <a:pt x="0" y="0"/>
                </a:moveTo>
                <a:moveTo>
                  <a:pt x="93133" y="2078831"/>
                </a:moveTo>
                <a:lnTo>
                  <a:pt x="84666" y="2082403"/>
                </a:lnTo>
                <a:lnTo>
                  <a:pt x="93133" y="2085975"/>
                </a:lnTo>
                <a:lnTo>
                  <a:pt x="84666" y="2089546"/>
                </a:lnTo>
                <a:lnTo>
                  <a:pt x="84666" y="2096690"/>
                </a:lnTo>
                <a:lnTo>
                  <a:pt x="76200" y="2100262"/>
                </a:lnTo>
                <a:lnTo>
                  <a:pt x="67733" y="2100262"/>
                </a:lnTo>
                <a:lnTo>
                  <a:pt x="84666" y="2100262"/>
                </a:lnTo>
                <a:lnTo>
                  <a:pt x="93133" y="2103834"/>
                </a:lnTo>
                <a:lnTo>
                  <a:pt x="84666" y="2107406"/>
                </a:lnTo>
                <a:lnTo>
                  <a:pt x="76200" y="2107406"/>
                </a:lnTo>
                <a:lnTo>
                  <a:pt x="67733" y="2110978"/>
                </a:lnTo>
                <a:lnTo>
                  <a:pt x="59266" y="2110978"/>
                </a:lnTo>
                <a:lnTo>
                  <a:pt x="50800" y="2107406"/>
                </a:lnTo>
                <a:lnTo>
                  <a:pt x="33866" y="2107406"/>
                </a:lnTo>
                <a:lnTo>
                  <a:pt x="25400" y="2110978"/>
                </a:lnTo>
                <a:lnTo>
                  <a:pt x="16933" y="2110978"/>
                </a:lnTo>
                <a:lnTo>
                  <a:pt x="8466" y="2114550"/>
                </a:lnTo>
                <a:lnTo>
                  <a:pt x="0" y="2114550"/>
                </a:lnTo>
                <a:lnTo>
                  <a:pt x="0" y="2503884"/>
                </a:lnTo>
                <a:lnTo>
                  <a:pt x="8466" y="2503884"/>
                </a:lnTo>
                <a:lnTo>
                  <a:pt x="16933" y="2507456"/>
                </a:lnTo>
                <a:lnTo>
                  <a:pt x="25400" y="2503884"/>
                </a:lnTo>
                <a:lnTo>
                  <a:pt x="33866" y="2503884"/>
                </a:lnTo>
                <a:lnTo>
                  <a:pt x="42333" y="2507456"/>
                </a:lnTo>
                <a:lnTo>
                  <a:pt x="33866" y="2511028"/>
                </a:lnTo>
                <a:lnTo>
                  <a:pt x="59266" y="2511028"/>
                </a:lnTo>
                <a:lnTo>
                  <a:pt x="59266" y="2489596"/>
                </a:lnTo>
                <a:lnTo>
                  <a:pt x="76200" y="2482453"/>
                </a:lnTo>
                <a:lnTo>
                  <a:pt x="84666" y="2482453"/>
                </a:lnTo>
                <a:lnTo>
                  <a:pt x="101600" y="2489596"/>
                </a:lnTo>
                <a:lnTo>
                  <a:pt x="84666" y="2496740"/>
                </a:lnTo>
                <a:lnTo>
                  <a:pt x="76200" y="2496740"/>
                </a:lnTo>
                <a:lnTo>
                  <a:pt x="93133" y="2503884"/>
                </a:lnTo>
                <a:lnTo>
                  <a:pt x="84666" y="2507456"/>
                </a:lnTo>
                <a:lnTo>
                  <a:pt x="84666" y="2511028"/>
                </a:lnTo>
                <a:lnTo>
                  <a:pt x="93133" y="2511028"/>
                </a:lnTo>
                <a:lnTo>
                  <a:pt x="101600" y="2514600"/>
                </a:lnTo>
                <a:lnTo>
                  <a:pt x="110066" y="2511028"/>
                </a:lnTo>
                <a:lnTo>
                  <a:pt x="118533" y="2511028"/>
                </a:lnTo>
                <a:lnTo>
                  <a:pt x="110066" y="2507456"/>
                </a:lnTo>
                <a:lnTo>
                  <a:pt x="127000" y="2500312"/>
                </a:lnTo>
                <a:lnTo>
                  <a:pt x="135466" y="2500312"/>
                </a:lnTo>
                <a:lnTo>
                  <a:pt x="143933" y="2496740"/>
                </a:lnTo>
                <a:lnTo>
                  <a:pt x="152400" y="2500312"/>
                </a:lnTo>
                <a:lnTo>
                  <a:pt x="152400" y="2503884"/>
                </a:lnTo>
                <a:lnTo>
                  <a:pt x="160866" y="2503884"/>
                </a:lnTo>
                <a:lnTo>
                  <a:pt x="169333" y="2500312"/>
                </a:lnTo>
                <a:lnTo>
                  <a:pt x="177800" y="2500312"/>
                </a:lnTo>
                <a:lnTo>
                  <a:pt x="194733" y="2507456"/>
                </a:lnTo>
                <a:lnTo>
                  <a:pt x="186266" y="2511028"/>
                </a:lnTo>
                <a:lnTo>
                  <a:pt x="194733" y="2514600"/>
                </a:lnTo>
                <a:lnTo>
                  <a:pt x="203200" y="2514600"/>
                </a:lnTo>
                <a:lnTo>
                  <a:pt x="211666" y="2518171"/>
                </a:lnTo>
                <a:lnTo>
                  <a:pt x="203200" y="2521743"/>
                </a:lnTo>
                <a:lnTo>
                  <a:pt x="211666" y="2521743"/>
                </a:lnTo>
                <a:lnTo>
                  <a:pt x="220133" y="2518171"/>
                </a:lnTo>
                <a:lnTo>
                  <a:pt x="237066" y="2525315"/>
                </a:lnTo>
                <a:lnTo>
                  <a:pt x="245533" y="2525315"/>
                </a:lnTo>
                <a:lnTo>
                  <a:pt x="254000" y="2528887"/>
                </a:lnTo>
                <a:lnTo>
                  <a:pt x="254000" y="2532459"/>
                </a:lnTo>
                <a:lnTo>
                  <a:pt x="262466" y="2536031"/>
                </a:lnTo>
                <a:lnTo>
                  <a:pt x="270933" y="2532459"/>
                </a:lnTo>
                <a:lnTo>
                  <a:pt x="279400" y="2532459"/>
                </a:lnTo>
                <a:lnTo>
                  <a:pt x="287866" y="2536031"/>
                </a:lnTo>
                <a:lnTo>
                  <a:pt x="287866" y="2543175"/>
                </a:lnTo>
                <a:lnTo>
                  <a:pt x="296333" y="2543175"/>
                </a:lnTo>
                <a:lnTo>
                  <a:pt x="304800" y="2539603"/>
                </a:lnTo>
                <a:lnTo>
                  <a:pt x="304800" y="2486025"/>
                </a:lnTo>
                <a:lnTo>
                  <a:pt x="313266" y="2482453"/>
                </a:lnTo>
                <a:lnTo>
                  <a:pt x="313266" y="2475309"/>
                </a:lnTo>
                <a:lnTo>
                  <a:pt x="321733" y="2471737"/>
                </a:lnTo>
                <a:lnTo>
                  <a:pt x="321733" y="2457450"/>
                </a:lnTo>
                <a:lnTo>
                  <a:pt x="330199" y="2453878"/>
                </a:lnTo>
                <a:lnTo>
                  <a:pt x="330199" y="2439590"/>
                </a:lnTo>
                <a:lnTo>
                  <a:pt x="338666" y="2436018"/>
                </a:lnTo>
                <a:lnTo>
                  <a:pt x="338666" y="2425303"/>
                </a:lnTo>
                <a:lnTo>
                  <a:pt x="347133" y="2421731"/>
                </a:lnTo>
                <a:lnTo>
                  <a:pt x="347133" y="2411015"/>
                </a:lnTo>
                <a:lnTo>
                  <a:pt x="355600" y="2407443"/>
                </a:lnTo>
                <a:lnTo>
                  <a:pt x="355600" y="2403871"/>
                </a:lnTo>
                <a:lnTo>
                  <a:pt x="364066" y="2400300"/>
                </a:lnTo>
                <a:lnTo>
                  <a:pt x="364066" y="2389584"/>
                </a:lnTo>
                <a:lnTo>
                  <a:pt x="372533" y="2386012"/>
                </a:lnTo>
                <a:lnTo>
                  <a:pt x="372533" y="2371725"/>
                </a:lnTo>
                <a:lnTo>
                  <a:pt x="380999" y="2368153"/>
                </a:lnTo>
                <a:lnTo>
                  <a:pt x="380999" y="2357437"/>
                </a:lnTo>
                <a:lnTo>
                  <a:pt x="389466" y="2353865"/>
                </a:lnTo>
                <a:lnTo>
                  <a:pt x="389466" y="2339578"/>
                </a:lnTo>
                <a:lnTo>
                  <a:pt x="397933" y="2336006"/>
                </a:lnTo>
                <a:lnTo>
                  <a:pt x="397933" y="2325290"/>
                </a:lnTo>
                <a:lnTo>
                  <a:pt x="406400" y="2321718"/>
                </a:lnTo>
                <a:lnTo>
                  <a:pt x="406400" y="2311003"/>
                </a:lnTo>
                <a:lnTo>
                  <a:pt x="414866" y="2307431"/>
                </a:lnTo>
                <a:lnTo>
                  <a:pt x="414866" y="2296715"/>
                </a:lnTo>
                <a:lnTo>
                  <a:pt x="423333" y="2293143"/>
                </a:lnTo>
                <a:lnTo>
                  <a:pt x="423333" y="2282428"/>
                </a:lnTo>
                <a:lnTo>
                  <a:pt x="431800" y="2278856"/>
                </a:lnTo>
                <a:lnTo>
                  <a:pt x="431800" y="2264568"/>
                </a:lnTo>
                <a:lnTo>
                  <a:pt x="440266" y="2260996"/>
                </a:lnTo>
                <a:lnTo>
                  <a:pt x="440266" y="2250281"/>
                </a:lnTo>
                <a:lnTo>
                  <a:pt x="448733" y="2246709"/>
                </a:lnTo>
                <a:lnTo>
                  <a:pt x="448733" y="2232421"/>
                </a:lnTo>
                <a:lnTo>
                  <a:pt x="457200" y="2228850"/>
                </a:lnTo>
                <a:lnTo>
                  <a:pt x="457200" y="2218134"/>
                </a:lnTo>
                <a:lnTo>
                  <a:pt x="465666" y="2214562"/>
                </a:lnTo>
                <a:lnTo>
                  <a:pt x="465666" y="2203846"/>
                </a:lnTo>
                <a:lnTo>
                  <a:pt x="474133" y="2200275"/>
                </a:lnTo>
                <a:lnTo>
                  <a:pt x="474133" y="2185987"/>
                </a:lnTo>
                <a:lnTo>
                  <a:pt x="482600" y="2182415"/>
                </a:lnTo>
                <a:lnTo>
                  <a:pt x="482600" y="2171700"/>
                </a:lnTo>
                <a:lnTo>
                  <a:pt x="491066" y="2168128"/>
                </a:lnTo>
                <a:lnTo>
                  <a:pt x="491066" y="2157412"/>
                </a:lnTo>
                <a:lnTo>
                  <a:pt x="499533" y="2153840"/>
                </a:lnTo>
                <a:lnTo>
                  <a:pt x="499533" y="2143125"/>
                </a:lnTo>
                <a:lnTo>
                  <a:pt x="508000" y="2139553"/>
                </a:lnTo>
                <a:lnTo>
                  <a:pt x="508000" y="2128837"/>
                </a:lnTo>
                <a:lnTo>
                  <a:pt x="499533" y="2125265"/>
                </a:lnTo>
                <a:lnTo>
                  <a:pt x="499533" y="2121693"/>
                </a:lnTo>
                <a:lnTo>
                  <a:pt x="482600" y="2128837"/>
                </a:lnTo>
                <a:lnTo>
                  <a:pt x="474133" y="2125265"/>
                </a:lnTo>
                <a:lnTo>
                  <a:pt x="465666" y="2125265"/>
                </a:lnTo>
                <a:lnTo>
                  <a:pt x="465666" y="2132409"/>
                </a:lnTo>
                <a:lnTo>
                  <a:pt x="457200" y="2135981"/>
                </a:lnTo>
                <a:lnTo>
                  <a:pt x="448733" y="2135981"/>
                </a:lnTo>
                <a:lnTo>
                  <a:pt x="440266" y="2132409"/>
                </a:lnTo>
                <a:lnTo>
                  <a:pt x="440266" y="2128837"/>
                </a:lnTo>
                <a:lnTo>
                  <a:pt x="423333" y="2135981"/>
                </a:lnTo>
                <a:lnTo>
                  <a:pt x="406400" y="2128837"/>
                </a:lnTo>
                <a:lnTo>
                  <a:pt x="397933" y="2132409"/>
                </a:lnTo>
                <a:lnTo>
                  <a:pt x="364066" y="2132409"/>
                </a:lnTo>
                <a:lnTo>
                  <a:pt x="347133" y="2125265"/>
                </a:lnTo>
                <a:lnTo>
                  <a:pt x="347133" y="2121693"/>
                </a:lnTo>
                <a:lnTo>
                  <a:pt x="338666" y="2118121"/>
                </a:lnTo>
                <a:lnTo>
                  <a:pt x="330199" y="2118121"/>
                </a:lnTo>
                <a:lnTo>
                  <a:pt x="321733" y="2114550"/>
                </a:lnTo>
                <a:lnTo>
                  <a:pt x="330199" y="2110978"/>
                </a:lnTo>
                <a:lnTo>
                  <a:pt x="313266" y="2103834"/>
                </a:lnTo>
                <a:lnTo>
                  <a:pt x="321733" y="2100262"/>
                </a:lnTo>
                <a:lnTo>
                  <a:pt x="313266" y="2096690"/>
                </a:lnTo>
                <a:lnTo>
                  <a:pt x="304800" y="2096690"/>
                </a:lnTo>
                <a:lnTo>
                  <a:pt x="296333" y="2100262"/>
                </a:lnTo>
                <a:lnTo>
                  <a:pt x="287866" y="2100262"/>
                </a:lnTo>
                <a:lnTo>
                  <a:pt x="279400" y="2096690"/>
                </a:lnTo>
                <a:lnTo>
                  <a:pt x="279400" y="2093118"/>
                </a:lnTo>
                <a:lnTo>
                  <a:pt x="279400" y="2100262"/>
                </a:lnTo>
                <a:lnTo>
                  <a:pt x="262466" y="2107406"/>
                </a:lnTo>
                <a:lnTo>
                  <a:pt x="245533" y="2107406"/>
                </a:lnTo>
                <a:lnTo>
                  <a:pt x="237066" y="2110978"/>
                </a:lnTo>
                <a:lnTo>
                  <a:pt x="228600" y="2110978"/>
                </a:lnTo>
                <a:lnTo>
                  <a:pt x="220133" y="2107406"/>
                </a:lnTo>
                <a:lnTo>
                  <a:pt x="211666" y="2110978"/>
                </a:lnTo>
                <a:lnTo>
                  <a:pt x="203200" y="2110978"/>
                </a:lnTo>
                <a:lnTo>
                  <a:pt x="194733" y="2107406"/>
                </a:lnTo>
                <a:lnTo>
                  <a:pt x="194733" y="2096690"/>
                </a:lnTo>
                <a:lnTo>
                  <a:pt x="186266" y="2093118"/>
                </a:lnTo>
                <a:lnTo>
                  <a:pt x="177800" y="2093118"/>
                </a:lnTo>
                <a:lnTo>
                  <a:pt x="169333" y="2089546"/>
                </a:lnTo>
                <a:lnTo>
                  <a:pt x="152400" y="2096690"/>
                </a:lnTo>
                <a:lnTo>
                  <a:pt x="152400" y="2100262"/>
                </a:lnTo>
                <a:lnTo>
                  <a:pt x="143933" y="2103834"/>
                </a:lnTo>
                <a:lnTo>
                  <a:pt x="143933" y="2107406"/>
                </a:lnTo>
                <a:lnTo>
                  <a:pt x="135466" y="2110978"/>
                </a:lnTo>
                <a:lnTo>
                  <a:pt x="110066" y="2110978"/>
                </a:lnTo>
                <a:lnTo>
                  <a:pt x="101600" y="2107406"/>
                </a:lnTo>
                <a:lnTo>
                  <a:pt x="110066" y="2103834"/>
                </a:lnTo>
                <a:lnTo>
                  <a:pt x="110066" y="2096690"/>
                </a:lnTo>
                <a:lnTo>
                  <a:pt x="101600" y="2096690"/>
                </a:lnTo>
                <a:lnTo>
                  <a:pt x="93133" y="2093118"/>
                </a:lnTo>
                <a:lnTo>
                  <a:pt x="93133" y="2089546"/>
                </a:lnTo>
                <a:lnTo>
                  <a:pt x="101600" y="2085975"/>
                </a:lnTo>
                <a:lnTo>
                  <a:pt x="118533" y="2085975"/>
                </a:lnTo>
                <a:lnTo>
                  <a:pt x="110066" y="2085975"/>
                </a:lnTo>
                <a:close/>
              </a:path>
            </a:pathLst>
          </a:custGeom>
          <a:solidFill>
            <a:srgbClr val="857B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Freeform 57"/>
          <p:cNvSpPr/>
          <p:nvPr/>
        </p:nvSpPr>
        <p:spPr>
          <a:xfrm>
            <a:off x="0" y="0"/>
            <a:ext cx="3649133" cy="2607468"/>
          </a:xfrm>
          <a:custGeom>
            <a:avLst/>
            <a:gdLst/>
            <a:ahLst/>
            <a:cxnLst/>
            <a:rect l="l" t="t" r="r" b="b"/>
            <a:pathLst>
              <a:path w="3649133" h="2607468">
                <a:moveTo>
                  <a:pt x="0" y="0"/>
                </a:moveTo>
                <a:moveTo>
                  <a:pt x="2108200" y="2107406"/>
                </a:moveTo>
                <a:lnTo>
                  <a:pt x="2108200" y="2110978"/>
                </a:lnTo>
                <a:lnTo>
                  <a:pt x="2125133" y="2110978"/>
                </a:lnTo>
                <a:lnTo>
                  <a:pt x="2133600" y="2114550"/>
                </a:lnTo>
                <a:lnTo>
                  <a:pt x="2116666" y="2121693"/>
                </a:lnTo>
                <a:lnTo>
                  <a:pt x="2108200" y="2121693"/>
                </a:lnTo>
                <a:lnTo>
                  <a:pt x="2091266" y="2128837"/>
                </a:lnTo>
                <a:lnTo>
                  <a:pt x="2082800" y="2128837"/>
                </a:lnTo>
                <a:lnTo>
                  <a:pt x="2065866" y="2135981"/>
                </a:lnTo>
                <a:lnTo>
                  <a:pt x="2065866" y="2139553"/>
                </a:lnTo>
                <a:lnTo>
                  <a:pt x="2040466" y="2150268"/>
                </a:lnTo>
                <a:lnTo>
                  <a:pt x="2032000" y="2150268"/>
                </a:lnTo>
                <a:lnTo>
                  <a:pt x="2032000" y="2153840"/>
                </a:lnTo>
                <a:lnTo>
                  <a:pt x="1981200" y="2175271"/>
                </a:lnTo>
                <a:lnTo>
                  <a:pt x="1981200" y="2178843"/>
                </a:lnTo>
                <a:lnTo>
                  <a:pt x="1964266" y="2185987"/>
                </a:lnTo>
                <a:lnTo>
                  <a:pt x="1964266" y="2189559"/>
                </a:lnTo>
                <a:lnTo>
                  <a:pt x="1938866" y="2200275"/>
                </a:lnTo>
                <a:lnTo>
                  <a:pt x="1938866" y="2207418"/>
                </a:lnTo>
                <a:lnTo>
                  <a:pt x="1930400" y="2210990"/>
                </a:lnTo>
                <a:lnTo>
                  <a:pt x="1930400" y="2214562"/>
                </a:lnTo>
                <a:lnTo>
                  <a:pt x="1921933" y="2218134"/>
                </a:lnTo>
                <a:lnTo>
                  <a:pt x="1921933" y="2228850"/>
                </a:lnTo>
                <a:lnTo>
                  <a:pt x="1905000" y="2235993"/>
                </a:lnTo>
                <a:lnTo>
                  <a:pt x="1905000" y="2243137"/>
                </a:lnTo>
                <a:lnTo>
                  <a:pt x="1896533" y="2246709"/>
                </a:lnTo>
                <a:lnTo>
                  <a:pt x="1896533" y="2250281"/>
                </a:lnTo>
                <a:lnTo>
                  <a:pt x="1888066" y="2253853"/>
                </a:lnTo>
                <a:lnTo>
                  <a:pt x="1888066" y="2260996"/>
                </a:lnTo>
                <a:lnTo>
                  <a:pt x="1879599" y="2264568"/>
                </a:lnTo>
                <a:lnTo>
                  <a:pt x="1879599" y="2271712"/>
                </a:lnTo>
                <a:lnTo>
                  <a:pt x="1871133" y="2275284"/>
                </a:lnTo>
                <a:lnTo>
                  <a:pt x="1862666" y="2275284"/>
                </a:lnTo>
                <a:lnTo>
                  <a:pt x="1871133" y="2278856"/>
                </a:lnTo>
                <a:lnTo>
                  <a:pt x="1871133" y="2286000"/>
                </a:lnTo>
                <a:lnTo>
                  <a:pt x="1862666" y="2289571"/>
                </a:lnTo>
                <a:lnTo>
                  <a:pt x="1862666" y="2293143"/>
                </a:lnTo>
                <a:lnTo>
                  <a:pt x="1854200" y="2296715"/>
                </a:lnTo>
                <a:lnTo>
                  <a:pt x="1854200" y="2300287"/>
                </a:lnTo>
                <a:lnTo>
                  <a:pt x="1862666" y="2303859"/>
                </a:lnTo>
                <a:lnTo>
                  <a:pt x="1854200" y="2307431"/>
                </a:lnTo>
                <a:lnTo>
                  <a:pt x="1854200" y="2318146"/>
                </a:lnTo>
                <a:lnTo>
                  <a:pt x="1862666" y="2321718"/>
                </a:lnTo>
                <a:lnTo>
                  <a:pt x="1854200" y="2325290"/>
                </a:lnTo>
                <a:lnTo>
                  <a:pt x="1854200" y="2332434"/>
                </a:lnTo>
                <a:lnTo>
                  <a:pt x="1845733" y="2336006"/>
                </a:lnTo>
                <a:lnTo>
                  <a:pt x="1845733" y="2353865"/>
                </a:lnTo>
                <a:lnTo>
                  <a:pt x="1854200" y="2357437"/>
                </a:lnTo>
                <a:lnTo>
                  <a:pt x="1854200" y="2368153"/>
                </a:lnTo>
                <a:lnTo>
                  <a:pt x="1845733" y="2371725"/>
                </a:lnTo>
                <a:lnTo>
                  <a:pt x="1845733" y="2378868"/>
                </a:lnTo>
                <a:lnTo>
                  <a:pt x="1828800" y="2386012"/>
                </a:lnTo>
                <a:lnTo>
                  <a:pt x="1820333" y="2386012"/>
                </a:lnTo>
                <a:lnTo>
                  <a:pt x="1811866" y="2389584"/>
                </a:lnTo>
                <a:lnTo>
                  <a:pt x="1778000" y="2389584"/>
                </a:lnTo>
                <a:lnTo>
                  <a:pt x="1778000" y="2393156"/>
                </a:lnTo>
                <a:lnTo>
                  <a:pt x="1786466" y="2393156"/>
                </a:lnTo>
                <a:lnTo>
                  <a:pt x="1794933" y="2396728"/>
                </a:lnTo>
                <a:lnTo>
                  <a:pt x="1794933" y="2421731"/>
                </a:lnTo>
                <a:lnTo>
                  <a:pt x="1786466" y="2425303"/>
                </a:lnTo>
                <a:lnTo>
                  <a:pt x="1786466" y="2436018"/>
                </a:lnTo>
                <a:lnTo>
                  <a:pt x="1794933" y="2439590"/>
                </a:lnTo>
                <a:lnTo>
                  <a:pt x="1794933" y="2443162"/>
                </a:lnTo>
                <a:lnTo>
                  <a:pt x="1778000" y="2450306"/>
                </a:lnTo>
                <a:lnTo>
                  <a:pt x="1778000" y="2453878"/>
                </a:lnTo>
                <a:lnTo>
                  <a:pt x="1769533" y="2457450"/>
                </a:lnTo>
                <a:lnTo>
                  <a:pt x="1769533" y="2468165"/>
                </a:lnTo>
                <a:lnTo>
                  <a:pt x="1778000" y="2471737"/>
                </a:lnTo>
                <a:lnTo>
                  <a:pt x="1778000" y="2475309"/>
                </a:lnTo>
                <a:lnTo>
                  <a:pt x="1786466" y="2478881"/>
                </a:lnTo>
                <a:lnTo>
                  <a:pt x="1794933" y="2475309"/>
                </a:lnTo>
                <a:lnTo>
                  <a:pt x="1794933" y="2471737"/>
                </a:lnTo>
                <a:lnTo>
                  <a:pt x="1811866" y="2464593"/>
                </a:lnTo>
                <a:lnTo>
                  <a:pt x="1820333" y="2468165"/>
                </a:lnTo>
                <a:lnTo>
                  <a:pt x="1837266" y="2468165"/>
                </a:lnTo>
                <a:lnTo>
                  <a:pt x="1845733" y="2471737"/>
                </a:lnTo>
                <a:lnTo>
                  <a:pt x="1854200" y="2471737"/>
                </a:lnTo>
                <a:lnTo>
                  <a:pt x="1862666" y="2475309"/>
                </a:lnTo>
                <a:lnTo>
                  <a:pt x="1871133" y="2475309"/>
                </a:lnTo>
                <a:lnTo>
                  <a:pt x="1879599" y="2478881"/>
                </a:lnTo>
                <a:lnTo>
                  <a:pt x="1879599" y="2482453"/>
                </a:lnTo>
                <a:lnTo>
                  <a:pt x="1888066" y="2486025"/>
                </a:lnTo>
                <a:lnTo>
                  <a:pt x="1896533" y="2486025"/>
                </a:lnTo>
                <a:lnTo>
                  <a:pt x="1905000" y="2489596"/>
                </a:lnTo>
                <a:lnTo>
                  <a:pt x="1913466" y="2489596"/>
                </a:lnTo>
                <a:lnTo>
                  <a:pt x="1947333" y="2503884"/>
                </a:lnTo>
                <a:lnTo>
                  <a:pt x="1955800" y="2503884"/>
                </a:lnTo>
                <a:lnTo>
                  <a:pt x="1964266" y="2507456"/>
                </a:lnTo>
                <a:lnTo>
                  <a:pt x="1964266" y="2511028"/>
                </a:lnTo>
                <a:lnTo>
                  <a:pt x="1972733" y="2514600"/>
                </a:lnTo>
                <a:lnTo>
                  <a:pt x="1972733" y="2518171"/>
                </a:lnTo>
                <a:lnTo>
                  <a:pt x="1989666" y="2525315"/>
                </a:lnTo>
                <a:lnTo>
                  <a:pt x="1989666" y="2532459"/>
                </a:lnTo>
                <a:lnTo>
                  <a:pt x="1998133" y="2536031"/>
                </a:lnTo>
                <a:lnTo>
                  <a:pt x="1998133" y="2539603"/>
                </a:lnTo>
                <a:lnTo>
                  <a:pt x="2006600" y="2543175"/>
                </a:lnTo>
                <a:lnTo>
                  <a:pt x="2015066" y="2543175"/>
                </a:lnTo>
                <a:lnTo>
                  <a:pt x="2040466" y="2553890"/>
                </a:lnTo>
                <a:lnTo>
                  <a:pt x="2040466" y="2557462"/>
                </a:lnTo>
                <a:lnTo>
                  <a:pt x="2048933" y="2561034"/>
                </a:lnTo>
                <a:lnTo>
                  <a:pt x="2074333" y="2561034"/>
                </a:lnTo>
                <a:lnTo>
                  <a:pt x="2082800" y="2564606"/>
                </a:lnTo>
                <a:lnTo>
                  <a:pt x="2082800" y="2568178"/>
                </a:lnTo>
                <a:lnTo>
                  <a:pt x="2091266" y="2571750"/>
                </a:lnTo>
                <a:lnTo>
                  <a:pt x="2091266" y="2575321"/>
                </a:lnTo>
                <a:lnTo>
                  <a:pt x="2099733" y="2578893"/>
                </a:lnTo>
                <a:lnTo>
                  <a:pt x="2108200" y="2578893"/>
                </a:lnTo>
                <a:lnTo>
                  <a:pt x="2125133" y="2586037"/>
                </a:lnTo>
                <a:lnTo>
                  <a:pt x="2142066" y="2586037"/>
                </a:lnTo>
                <a:lnTo>
                  <a:pt x="2150533" y="2589609"/>
                </a:lnTo>
                <a:lnTo>
                  <a:pt x="2167466" y="2589609"/>
                </a:lnTo>
                <a:lnTo>
                  <a:pt x="2175933" y="2586037"/>
                </a:lnTo>
                <a:lnTo>
                  <a:pt x="2209800" y="2586037"/>
                </a:lnTo>
                <a:lnTo>
                  <a:pt x="2218266" y="2582465"/>
                </a:lnTo>
                <a:lnTo>
                  <a:pt x="2226733" y="2582465"/>
                </a:lnTo>
                <a:lnTo>
                  <a:pt x="2235200" y="2586037"/>
                </a:lnTo>
                <a:lnTo>
                  <a:pt x="2235200" y="2589609"/>
                </a:lnTo>
                <a:lnTo>
                  <a:pt x="2277533" y="2607468"/>
                </a:lnTo>
                <a:lnTo>
                  <a:pt x="2286000" y="2607468"/>
                </a:lnTo>
                <a:lnTo>
                  <a:pt x="2286000" y="2603896"/>
                </a:lnTo>
                <a:lnTo>
                  <a:pt x="2294466" y="2600325"/>
                </a:lnTo>
                <a:lnTo>
                  <a:pt x="2294466" y="2586037"/>
                </a:lnTo>
                <a:lnTo>
                  <a:pt x="2286000" y="2582465"/>
                </a:lnTo>
                <a:lnTo>
                  <a:pt x="2294466" y="2578893"/>
                </a:lnTo>
                <a:lnTo>
                  <a:pt x="2319866" y="2578893"/>
                </a:lnTo>
                <a:lnTo>
                  <a:pt x="2328333" y="2582465"/>
                </a:lnTo>
                <a:lnTo>
                  <a:pt x="2345266" y="2575321"/>
                </a:lnTo>
                <a:lnTo>
                  <a:pt x="2353733" y="2575321"/>
                </a:lnTo>
                <a:lnTo>
                  <a:pt x="2353733" y="2571750"/>
                </a:lnTo>
                <a:lnTo>
                  <a:pt x="2379133" y="2561034"/>
                </a:lnTo>
                <a:lnTo>
                  <a:pt x="2379133" y="2557462"/>
                </a:lnTo>
                <a:lnTo>
                  <a:pt x="2396066" y="2550318"/>
                </a:lnTo>
                <a:lnTo>
                  <a:pt x="2404533" y="2550318"/>
                </a:lnTo>
                <a:lnTo>
                  <a:pt x="2404533" y="2525315"/>
                </a:lnTo>
                <a:lnTo>
                  <a:pt x="2421466" y="2518171"/>
                </a:lnTo>
                <a:lnTo>
                  <a:pt x="2429933" y="2518171"/>
                </a:lnTo>
                <a:lnTo>
                  <a:pt x="2429933" y="2514600"/>
                </a:lnTo>
                <a:lnTo>
                  <a:pt x="2438400" y="2511028"/>
                </a:lnTo>
                <a:lnTo>
                  <a:pt x="2438400" y="2503884"/>
                </a:lnTo>
                <a:lnTo>
                  <a:pt x="2446866" y="2500312"/>
                </a:lnTo>
                <a:lnTo>
                  <a:pt x="2455333" y="2500312"/>
                </a:lnTo>
                <a:lnTo>
                  <a:pt x="2463800" y="2496740"/>
                </a:lnTo>
                <a:lnTo>
                  <a:pt x="2463800" y="2493168"/>
                </a:lnTo>
                <a:lnTo>
                  <a:pt x="2472266" y="2489596"/>
                </a:lnTo>
                <a:lnTo>
                  <a:pt x="2480733" y="2493168"/>
                </a:lnTo>
                <a:lnTo>
                  <a:pt x="2489199" y="2493168"/>
                </a:lnTo>
                <a:lnTo>
                  <a:pt x="2497666" y="2489596"/>
                </a:lnTo>
                <a:lnTo>
                  <a:pt x="2497666" y="2486025"/>
                </a:lnTo>
                <a:lnTo>
                  <a:pt x="2514600" y="2478881"/>
                </a:lnTo>
                <a:lnTo>
                  <a:pt x="2523066" y="2478881"/>
                </a:lnTo>
                <a:lnTo>
                  <a:pt x="2531533" y="2475309"/>
                </a:lnTo>
                <a:lnTo>
                  <a:pt x="2531533" y="2450306"/>
                </a:lnTo>
                <a:lnTo>
                  <a:pt x="2556933" y="2439590"/>
                </a:lnTo>
                <a:lnTo>
                  <a:pt x="2548466" y="2436018"/>
                </a:lnTo>
                <a:lnTo>
                  <a:pt x="2573866" y="2425303"/>
                </a:lnTo>
                <a:lnTo>
                  <a:pt x="2582333" y="2425303"/>
                </a:lnTo>
                <a:lnTo>
                  <a:pt x="2590799" y="2421731"/>
                </a:lnTo>
                <a:lnTo>
                  <a:pt x="2599266" y="2421731"/>
                </a:lnTo>
                <a:lnTo>
                  <a:pt x="2607733" y="2418159"/>
                </a:lnTo>
                <a:lnTo>
                  <a:pt x="2616199" y="2418159"/>
                </a:lnTo>
                <a:lnTo>
                  <a:pt x="2633133" y="2411015"/>
                </a:lnTo>
                <a:lnTo>
                  <a:pt x="2650066" y="2411015"/>
                </a:lnTo>
                <a:lnTo>
                  <a:pt x="2658533" y="2407443"/>
                </a:lnTo>
                <a:lnTo>
                  <a:pt x="2675466" y="2407443"/>
                </a:lnTo>
                <a:lnTo>
                  <a:pt x="2683933" y="2403871"/>
                </a:lnTo>
                <a:lnTo>
                  <a:pt x="2700866" y="2403871"/>
                </a:lnTo>
                <a:lnTo>
                  <a:pt x="2709333" y="2400300"/>
                </a:lnTo>
                <a:lnTo>
                  <a:pt x="2717800" y="2403871"/>
                </a:lnTo>
                <a:lnTo>
                  <a:pt x="2760133" y="2403871"/>
                </a:lnTo>
                <a:lnTo>
                  <a:pt x="2768600" y="2400300"/>
                </a:lnTo>
                <a:lnTo>
                  <a:pt x="2785533" y="2400300"/>
                </a:lnTo>
                <a:lnTo>
                  <a:pt x="2794000" y="2396728"/>
                </a:lnTo>
                <a:lnTo>
                  <a:pt x="2802466" y="2396728"/>
                </a:lnTo>
                <a:lnTo>
                  <a:pt x="2810933" y="2393156"/>
                </a:lnTo>
                <a:lnTo>
                  <a:pt x="2819400" y="2393156"/>
                </a:lnTo>
                <a:lnTo>
                  <a:pt x="2827866" y="2389584"/>
                </a:lnTo>
                <a:lnTo>
                  <a:pt x="2844800" y="2389584"/>
                </a:lnTo>
                <a:lnTo>
                  <a:pt x="2861733" y="2382440"/>
                </a:lnTo>
                <a:lnTo>
                  <a:pt x="2870200" y="2382440"/>
                </a:lnTo>
                <a:lnTo>
                  <a:pt x="2878666" y="2378868"/>
                </a:lnTo>
                <a:lnTo>
                  <a:pt x="2887133" y="2378868"/>
                </a:lnTo>
                <a:lnTo>
                  <a:pt x="2937933" y="2357437"/>
                </a:lnTo>
                <a:lnTo>
                  <a:pt x="2937933" y="2353865"/>
                </a:lnTo>
                <a:lnTo>
                  <a:pt x="2946400" y="2350293"/>
                </a:lnTo>
                <a:lnTo>
                  <a:pt x="2954866" y="2350293"/>
                </a:lnTo>
                <a:lnTo>
                  <a:pt x="2963333" y="2346721"/>
                </a:lnTo>
                <a:lnTo>
                  <a:pt x="2980266" y="2346721"/>
                </a:lnTo>
                <a:lnTo>
                  <a:pt x="2988733" y="2343150"/>
                </a:lnTo>
                <a:lnTo>
                  <a:pt x="2997200" y="2343150"/>
                </a:lnTo>
                <a:lnTo>
                  <a:pt x="3005666" y="2339578"/>
                </a:lnTo>
                <a:lnTo>
                  <a:pt x="3014133" y="2339578"/>
                </a:lnTo>
                <a:lnTo>
                  <a:pt x="3022600" y="2336006"/>
                </a:lnTo>
                <a:lnTo>
                  <a:pt x="3039533" y="2336006"/>
                </a:lnTo>
                <a:lnTo>
                  <a:pt x="3047999" y="2332434"/>
                </a:lnTo>
                <a:lnTo>
                  <a:pt x="3056466" y="2332434"/>
                </a:lnTo>
                <a:lnTo>
                  <a:pt x="3073400" y="2325290"/>
                </a:lnTo>
                <a:lnTo>
                  <a:pt x="3064933" y="2321718"/>
                </a:lnTo>
                <a:lnTo>
                  <a:pt x="3081866" y="2314575"/>
                </a:lnTo>
                <a:lnTo>
                  <a:pt x="3090333" y="2314575"/>
                </a:lnTo>
                <a:lnTo>
                  <a:pt x="3098800" y="2311003"/>
                </a:lnTo>
                <a:lnTo>
                  <a:pt x="3107266" y="2311003"/>
                </a:lnTo>
                <a:lnTo>
                  <a:pt x="3115733" y="2307431"/>
                </a:lnTo>
                <a:lnTo>
                  <a:pt x="3124200" y="2307431"/>
                </a:lnTo>
                <a:lnTo>
                  <a:pt x="3132666" y="2311003"/>
                </a:lnTo>
                <a:lnTo>
                  <a:pt x="3124200" y="2314575"/>
                </a:lnTo>
                <a:lnTo>
                  <a:pt x="3124200" y="2318146"/>
                </a:lnTo>
                <a:lnTo>
                  <a:pt x="3132666" y="2314575"/>
                </a:lnTo>
                <a:lnTo>
                  <a:pt x="3141133" y="2314575"/>
                </a:lnTo>
                <a:lnTo>
                  <a:pt x="3149600" y="2311003"/>
                </a:lnTo>
                <a:lnTo>
                  <a:pt x="3166533" y="2311003"/>
                </a:lnTo>
                <a:lnTo>
                  <a:pt x="3175000" y="2307431"/>
                </a:lnTo>
                <a:lnTo>
                  <a:pt x="3191933" y="2307431"/>
                </a:lnTo>
                <a:lnTo>
                  <a:pt x="3200400" y="2303859"/>
                </a:lnTo>
                <a:lnTo>
                  <a:pt x="3217333" y="2303859"/>
                </a:lnTo>
                <a:lnTo>
                  <a:pt x="3225800" y="2300287"/>
                </a:lnTo>
                <a:lnTo>
                  <a:pt x="3259666" y="2300287"/>
                </a:lnTo>
                <a:lnTo>
                  <a:pt x="3268133" y="2296715"/>
                </a:lnTo>
                <a:lnTo>
                  <a:pt x="3276600" y="2296715"/>
                </a:lnTo>
                <a:lnTo>
                  <a:pt x="3285066" y="2293143"/>
                </a:lnTo>
                <a:lnTo>
                  <a:pt x="3318933" y="2293143"/>
                </a:lnTo>
                <a:lnTo>
                  <a:pt x="3327400" y="2289571"/>
                </a:lnTo>
                <a:lnTo>
                  <a:pt x="3344333" y="2289571"/>
                </a:lnTo>
                <a:lnTo>
                  <a:pt x="3352800" y="2286000"/>
                </a:lnTo>
                <a:lnTo>
                  <a:pt x="3369733" y="2286000"/>
                </a:lnTo>
                <a:lnTo>
                  <a:pt x="3378200" y="2282428"/>
                </a:lnTo>
                <a:lnTo>
                  <a:pt x="3386666" y="2282428"/>
                </a:lnTo>
                <a:lnTo>
                  <a:pt x="3395133" y="2286000"/>
                </a:lnTo>
                <a:lnTo>
                  <a:pt x="3412066" y="2286000"/>
                </a:lnTo>
                <a:lnTo>
                  <a:pt x="3420533" y="2289571"/>
                </a:lnTo>
                <a:lnTo>
                  <a:pt x="3420533" y="2293143"/>
                </a:lnTo>
                <a:lnTo>
                  <a:pt x="3412066" y="2296715"/>
                </a:lnTo>
                <a:lnTo>
                  <a:pt x="3420533" y="2296715"/>
                </a:lnTo>
                <a:lnTo>
                  <a:pt x="3429000" y="2293143"/>
                </a:lnTo>
                <a:lnTo>
                  <a:pt x="3445933" y="2293143"/>
                </a:lnTo>
                <a:lnTo>
                  <a:pt x="3454400" y="2289571"/>
                </a:lnTo>
                <a:lnTo>
                  <a:pt x="3488266" y="2289571"/>
                </a:lnTo>
                <a:lnTo>
                  <a:pt x="3496733" y="2286000"/>
                </a:lnTo>
                <a:lnTo>
                  <a:pt x="3530600" y="2286000"/>
                </a:lnTo>
                <a:lnTo>
                  <a:pt x="3539066" y="2289571"/>
                </a:lnTo>
                <a:lnTo>
                  <a:pt x="3539066" y="2293143"/>
                </a:lnTo>
                <a:lnTo>
                  <a:pt x="3547533" y="2296715"/>
                </a:lnTo>
                <a:lnTo>
                  <a:pt x="3556000" y="2296715"/>
                </a:lnTo>
                <a:lnTo>
                  <a:pt x="3564466" y="2300287"/>
                </a:lnTo>
                <a:lnTo>
                  <a:pt x="3564466" y="2303859"/>
                </a:lnTo>
                <a:lnTo>
                  <a:pt x="3598333" y="2303859"/>
                </a:lnTo>
                <a:lnTo>
                  <a:pt x="3598333" y="2300287"/>
                </a:lnTo>
                <a:lnTo>
                  <a:pt x="3606800" y="2296715"/>
                </a:lnTo>
                <a:lnTo>
                  <a:pt x="3623733" y="2296715"/>
                </a:lnTo>
                <a:lnTo>
                  <a:pt x="3632199" y="2300287"/>
                </a:lnTo>
                <a:lnTo>
                  <a:pt x="3632199" y="2307431"/>
                </a:lnTo>
                <a:lnTo>
                  <a:pt x="3640666" y="2307431"/>
                </a:lnTo>
                <a:lnTo>
                  <a:pt x="3640666" y="2293143"/>
                </a:lnTo>
                <a:lnTo>
                  <a:pt x="3632199" y="2293143"/>
                </a:lnTo>
                <a:lnTo>
                  <a:pt x="3606800" y="2282428"/>
                </a:lnTo>
                <a:lnTo>
                  <a:pt x="3606800" y="2271712"/>
                </a:lnTo>
                <a:lnTo>
                  <a:pt x="3589866" y="2264568"/>
                </a:lnTo>
                <a:lnTo>
                  <a:pt x="3589866" y="2253853"/>
                </a:lnTo>
                <a:lnTo>
                  <a:pt x="3632199" y="2235993"/>
                </a:lnTo>
                <a:lnTo>
                  <a:pt x="3632199" y="2232421"/>
                </a:lnTo>
                <a:lnTo>
                  <a:pt x="3640666" y="2228850"/>
                </a:lnTo>
                <a:lnTo>
                  <a:pt x="3640666" y="2225278"/>
                </a:lnTo>
                <a:lnTo>
                  <a:pt x="3649133" y="2221706"/>
                </a:lnTo>
                <a:lnTo>
                  <a:pt x="3640666" y="2221706"/>
                </a:lnTo>
                <a:lnTo>
                  <a:pt x="3623733" y="2214562"/>
                </a:lnTo>
                <a:lnTo>
                  <a:pt x="3623733" y="2210990"/>
                </a:lnTo>
                <a:lnTo>
                  <a:pt x="3615266" y="2207418"/>
                </a:lnTo>
                <a:lnTo>
                  <a:pt x="3615266" y="2203846"/>
                </a:lnTo>
                <a:lnTo>
                  <a:pt x="3606800" y="2200275"/>
                </a:lnTo>
                <a:lnTo>
                  <a:pt x="3606800" y="2196703"/>
                </a:lnTo>
                <a:lnTo>
                  <a:pt x="3598333" y="2193131"/>
                </a:lnTo>
                <a:lnTo>
                  <a:pt x="3598333" y="2185987"/>
                </a:lnTo>
                <a:lnTo>
                  <a:pt x="3589866" y="2182415"/>
                </a:lnTo>
                <a:lnTo>
                  <a:pt x="3598333" y="2178843"/>
                </a:lnTo>
                <a:lnTo>
                  <a:pt x="3589866" y="2175271"/>
                </a:lnTo>
                <a:lnTo>
                  <a:pt x="3581400" y="2178843"/>
                </a:lnTo>
                <a:lnTo>
                  <a:pt x="3572933" y="2178843"/>
                </a:lnTo>
                <a:lnTo>
                  <a:pt x="3556000" y="2171700"/>
                </a:lnTo>
                <a:lnTo>
                  <a:pt x="3556000" y="2168128"/>
                </a:lnTo>
                <a:lnTo>
                  <a:pt x="3302000" y="2168128"/>
                </a:lnTo>
                <a:lnTo>
                  <a:pt x="3293533" y="2171700"/>
                </a:lnTo>
                <a:lnTo>
                  <a:pt x="3064933" y="2171700"/>
                </a:lnTo>
                <a:lnTo>
                  <a:pt x="3056466" y="2168128"/>
                </a:lnTo>
                <a:lnTo>
                  <a:pt x="2997200" y="2168128"/>
                </a:lnTo>
                <a:lnTo>
                  <a:pt x="2988733" y="2164556"/>
                </a:lnTo>
                <a:lnTo>
                  <a:pt x="2937933" y="2164556"/>
                </a:lnTo>
                <a:lnTo>
                  <a:pt x="2929466" y="2160984"/>
                </a:lnTo>
                <a:lnTo>
                  <a:pt x="2878666" y="2160984"/>
                </a:lnTo>
                <a:lnTo>
                  <a:pt x="2870200" y="2157412"/>
                </a:lnTo>
                <a:lnTo>
                  <a:pt x="2810933" y="2157412"/>
                </a:lnTo>
                <a:lnTo>
                  <a:pt x="2802466" y="2153840"/>
                </a:lnTo>
                <a:lnTo>
                  <a:pt x="2743200" y="2153840"/>
                </a:lnTo>
                <a:lnTo>
                  <a:pt x="2734733" y="2150268"/>
                </a:lnTo>
                <a:lnTo>
                  <a:pt x="2683933" y="2150268"/>
                </a:lnTo>
                <a:lnTo>
                  <a:pt x="2675466" y="2146696"/>
                </a:lnTo>
                <a:lnTo>
                  <a:pt x="2641599" y="2146696"/>
                </a:lnTo>
                <a:lnTo>
                  <a:pt x="2633133" y="2143125"/>
                </a:lnTo>
                <a:lnTo>
                  <a:pt x="2565400" y="2143125"/>
                </a:lnTo>
                <a:lnTo>
                  <a:pt x="2556933" y="2139553"/>
                </a:lnTo>
                <a:lnTo>
                  <a:pt x="2514600" y="2139553"/>
                </a:lnTo>
                <a:lnTo>
                  <a:pt x="2506133" y="2135981"/>
                </a:lnTo>
                <a:lnTo>
                  <a:pt x="2463800" y="2135981"/>
                </a:lnTo>
                <a:lnTo>
                  <a:pt x="2455333" y="2132409"/>
                </a:lnTo>
                <a:lnTo>
                  <a:pt x="2396066" y="2132409"/>
                </a:lnTo>
                <a:lnTo>
                  <a:pt x="2387600" y="2128837"/>
                </a:lnTo>
                <a:lnTo>
                  <a:pt x="2353733" y="2128837"/>
                </a:lnTo>
                <a:lnTo>
                  <a:pt x="2345266" y="2125265"/>
                </a:lnTo>
                <a:lnTo>
                  <a:pt x="2302933" y="2125265"/>
                </a:lnTo>
                <a:lnTo>
                  <a:pt x="2294466" y="2121693"/>
                </a:lnTo>
                <a:lnTo>
                  <a:pt x="2260600" y="2121693"/>
                </a:lnTo>
                <a:lnTo>
                  <a:pt x="2252133" y="2118121"/>
                </a:lnTo>
                <a:lnTo>
                  <a:pt x="2201333" y="2118121"/>
                </a:lnTo>
                <a:lnTo>
                  <a:pt x="2192866" y="2114550"/>
                </a:lnTo>
                <a:lnTo>
                  <a:pt x="2159000" y="2114550"/>
                </a:lnTo>
                <a:lnTo>
                  <a:pt x="2150533" y="2110978"/>
                </a:lnTo>
                <a:lnTo>
                  <a:pt x="2116666" y="2110978"/>
                </a:lnTo>
                <a:close/>
              </a:path>
            </a:pathLst>
          </a:custGeom>
          <a:solidFill>
            <a:srgbClr val="351B1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Freeform 58"/>
          <p:cNvSpPr/>
          <p:nvPr/>
        </p:nvSpPr>
        <p:spPr>
          <a:xfrm>
            <a:off x="0" y="0"/>
            <a:ext cx="8619066" cy="2403871"/>
          </a:xfrm>
          <a:custGeom>
            <a:avLst/>
            <a:gdLst/>
            <a:ahLst/>
            <a:cxnLst/>
            <a:rect l="l" t="t" r="r" b="b"/>
            <a:pathLst>
              <a:path w="8619066" h="2403871">
                <a:moveTo>
                  <a:pt x="0" y="0"/>
                </a:moveTo>
                <a:moveTo>
                  <a:pt x="7264399" y="2107406"/>
                </a:moveTo>
                <a:lnTo>
                  <a:pt x="7255933" y="2110978"/>
                </a:lnTo>
                <a:lnTo>
                  <a:pt x="7255933" y="2114550"/>
                </a:lnTo>
                <a:lnTo>
                  <a:pt x="7264399" y="2118121"/>
                </a:lnTo>
                <a:lnTo>
                  <a:pt x="7264399" y="2125265"/>
                </a:lnTo>
                <a:lnTo>
                  <a:pt x="7289800" y="2135981"/>
                </a:lnTo>
                <a:lnTo>
                  <a:pt x="7289800" y="2139553"/>
                </a:lnTo>
                <a:lnTo>
                  <a:pt x="7298266" y="2139553"/>
                </a:lnTo>
                <a:lnTo>
                  <a:pt x="7306733" y="2135981"/>
                </a:lnTo>
                <a:lnTo>
                  <a:pt x="7315200" y="2139553"/>
                </a:lnTo>
                <a:lnTo>
                  <a:pt x="7315200" y="2146696"/>
                </a:lnTo>
                <a:lnTo>
                  <a:pt x="7306733" y="2150268"/>
                </a:lnTo>
                <a:lnTo>
                  <a:pt x="7289800" y="2150268"/>
                </a:lnTo>
                <a:lnTo>
                  <a:pt x="7289800" y="2157412"/>
                </a:lnTo>
                <a:lnTo>
                  <a:pt x="7281333" y="2160984"/>
                </a:lnTo>
                <a:lnTo>
                  <a:pt x="7272866" y="2157412"/>
                </a:lnTo>
                <a:lnTo>
                  <a:pt x="7272866" y="2164556"/>
                </a:lnTo>
                <a:lnTo>
                  <a:pt x="7264399" y="2168128"/>
                </a:lnTo>
                <a:lnTo>
                  <a:pt x="7247466" y="2168128"/>
                </a:lnTo>
                <a:lnTo>
                  <a:pt x="7238999" y="2171700"/>
                </a:lnTo>
                <a:lnTo>
                  <a:pt x="7230533" y="2171700"/>
                </a:lnTo>
                <a:lnTo>
                  <a:pt x="7222066" y="2175271"/>
                </a:lnTo>
                <a:lnTo>
                  <a:pt x="7213600" y="2175271"/>
                </a:lnTo>
                <a:lnTo>
                  <a:pt x="7205133" y="2178843"/>
                </a:lnTo>
                <a:lnTo>
                  <a:pt x="7196666" y="2175271"/>
                </a:lnTo>
                <a:lnTo>
                  <a:pt x="7188200" y="2175271"/>
                </a:lnTo>
                <a:lnTo>
                  <a:pt x="7179733" y="2178843"/>
                </a:lnTo>
                <a:lnTo>
                  <a:pt x="7162800" y="2178843"/>
                </a:lnTo>
                <a:lnTo>
                  <a:pt x="7145866" y="2185987"/>
                </a:lnTo>
                <a:lnTo>
                  <a:pt x="7112000" y="2185987"/>
                </a:lnTo>
                <a:lnTo>
                  <a:pt x="7103533" y="2189559"/>
                </a:lnTo>
                <a:lnTo>
                  <a:pt x="7095066" y="2189559"/>
                </a:lnTo>
                <a:lnTo>
                  <a:pt x="7086600" y="2193131"/>
                </a:lnTo>
                <a:lnTo>
                  <a:pt x="7069666" y="2193131"/>
                </a:lnTo>
                <a:lnTo>
                  <a:pt x="7061200" y="2189559"/>
                </a:lnTo>
                <a:lnTo>
                  <a:pt x="6993466" y="2189559"/>
                </a:lnTo>
                <a:lnTo>
                  <a:pt x="6985000" y="2185987"/>
                </a:lnTo>
                <a:lnTo>
                  <a:pt x="6976533" y="2185987"/>
                </a:lnTo>
                <a:lnTo>
                  <a:pt x="6968066" y="2189559"/>
                </a:lnTo>
                <a:lnTo>
                  <a:pt x="6959600" y="2185987"/>
                </a:lnTo>
                <a:lnTo>
                  <a:pt x="6951133" y="2185987"/>
                </a:lnTo>
                <a:lnTo>
                  <a:pt x="6942666" y="2182415"/>
                </a:lnTo>
                <a:lnTo>
                  <a:pt x="6942666" y="2185987"/>
                </a:lnTo>
                <a:lnTo>
                  <a:pt x="6934200" y="2189559"/>
                </a:lnTo>
                <a:lnTo>
                  <a:pt x="6925733" y="2185987"/>
                </a:lnTo>
                <a:lnTo>
                  <a:pt x="6917266" y="2189559"/>
                </a:lnTo>
                <a:lnTo>
                  <a:pt x="6908800" y="2189559"/>
                </a:lnTo>
                <a:lnTo>
                  <a:pt x="6900333" y="2193131"/>
                </a:lnTo>
                <a:lnTo>
                  <a:pt x="6908800" y="2193131"/>
                </a:lnTo>
                <a:lnTo>
                  <a:pt x="6925733" y="2200275"/>
                </a:lnTo>
                <a:lnTo>
                  <a:pt x="6951133" y="2200275"/>
                </a:lnTo>
                <a:lnTo>
                  <a:pt x="6959600" y="2203846"/>
                </a:lnTo>
                <a:lnTo>
                  <a:pt x="6976533" y="2203846"/>
                </a:lnTo>
                <a:lnTo>
                  <a:pt x="6985000" y="2207418"/>
                </a:lnTo>
                <a:lnTo>
                  <a:pt x="6976533" y="2210990"/>
                </a:lnTo>
                <a:lnTo>
                  <a:pt x="6942666" y="2210990"/>
                </a:lnTo>
                <a:lnTo>
                  <a:pt x="6934200" y="2207418"/>
                </a:lnTo>
                <a:lnTo>
                  <a:pt x="6824133" y="2207418"/>
                </a:lnTo>
                <a:lnTo>
                  <a:pt x="6815666" y="2210990"/>
                </a:lnTo>
                <a:lnTo>
                  <a:pt x="6807200" y="2207418"/>
                </a:lnTo>
                <a:lnTo>
                  <a:pt x="6798733" y="2207418"/>
                </a:lnTo>
                <a:lnTo>
                  <a:pt x="6790266" y="2210990"/>
                </a:lnTo>
                <a:lnTo>
                  <a:pt x="6578600" y="2210990"/>
                </a:lnTo>
                <a:lnTo>
                  <a:pt x="6570133" y="2207418"/>
                </a:lnTo>
                <a:lnTo>
                  <a:pt x="6553200" y="2207418"/>
                </a:lnTo>
                <a:lnTo>
                  <a:pt x="6544733" y="2210990"/>
                </a:lnTo>
                <a:lnTo>
                  <a:pt x="6536266" y="2207418"/>
                </a:lnTo>
                <a:lnTo>
                  <a:pt x="6493933" y="2207418"/>
                </a:lnTo>
                <a:lnTo>
                  <a:pt x="6485466" y="2203846"/>
                </a:lnTo>
                <a:lnTo>
                  <a:pt x="6434666" y="2203846"/>
                </a:lnTo>
                <a:lnTo>
                  <a:pt x="6426199" y="2207418"/>
                </a:lnTo>
                <a:lnTo>
                  <a:pt x="6400800" y="2207418"/>
                </a:lnTo>
                <a:lnTo>
                  <a:pt x="6392333" y="2210990"/>
                </a:lnTo>
                <a:lnTo>
                  <a:pt x="6375399" y="2210990"/>
                </a:lnTo>
                <a:lnTo>
                  <a:pt x="6366933" y="2214562"/>
                </a:lnTo>
                <a:lnTo>
                  <a:pt x="6350000" y="2214562"/>
                </a:lnTo>
                <a:lnTo>
                  <a:pt x="6341533" y="2218134"/>
                </a:lnTo>
                <a:lnTo>
                  <a:pt x="6333066" y="2218134"/>
                </a:lnTo>
                <a:lnTo>
                  <a:pt x="6324599" y="2221706"/>
                </a:lnTo>
                <a:lnTo>
                  <a:pt x="6333066" y="2221706"/>
                </a:lnTo>
                <a:lnTo>
                  <a:pt x="6350000" y="2228850"/>
                </a:lnTo>
                <a:lnTo>
                  <a:pt x="6341533" y="2232421"/>
                </a:lnTo>
                <a:lnTo>
                  <a:pt x="6333066" y="2232421"/>
                </a:lnTo>
                <a:lnTo>
                  <a:pt x="6324599" y="2235993"/>
                </a:lnTo>
                <a:lnTo>
                  <a:pt x="6307666" y="2235993"/>
                </a:lnTo>
                <a:lnTo>
                  <a:pt x="6299200" y="2239565"/>
                </a:lnTo>
                <a:lnTo>
                  <a:pt x="6273800" y="2239565"/>
                </a:lnTo>
                <a:lnTo>
                  <a:pt x="6265333" y="2243137"/>
                </a:lnTo>
                <a:lnTo>
                  <a:pt x="6256866" y="2243137"/>
                </a:lnTo>
                <a:lnTo>
                  <a:pt x="6256866" y="2250281"/>
                </a:lnTo>
                <a:lnTo>
                  <a:pt x="6273800" y="2257425"/>
                </a:lnTo>
                <a:lnTo>
                  <a:pt x="6282266" y="2257425"/>
                </a:lnTo>
                <a:lnTo>
                  <a:pt x="6290733" y="2260996"/>
                </a:lnTo>
                <a:lnTo>
                  <a:pt x="6290733" y="2268140"/>
                </a:lnTo>
                <a:lnTo>
                  <a:pt x="6299200" y="2268140"/>
                </a:lnTo>
                <a:lnTo>
                  <a:pt x="6307666" y="2271712"/>
                </a:lnTo>
                <a:lnTo>
                  <a:pt x="6316133" y="2271712"/>
                </a:lnTo>
                <a:lnTo>
                  <a:pt x="6324599" y="2275284"/>
                </a:lnTo>
                <a:lnTo>
                  <a:pt x="6350000" y="2275284"/>
                </a:lnTo>
                <a:lnTo>
                  <a:pt x="6358466" y="2271712"/>
                </a:lnTo>
                <a:lnTo>
                  <a:pt x="6383866" y="2271712"/>
                </a:lnTo>
                <a:lnTo>
                  <a:pt x="6392333" y="2275284"/>
                </a:lnTo>
                <a:lnTo>
                  <a:pt x="6434666" y="2275284"/>
                </a:lnTo>
                <a:lnTo>
                  <a:pt x="6443133" y="2278856"/>
                </a:lnTo>
                <a:lnTo>
                  <a:pt x="6553200" y="2278856"/>
                </a:lnTo>
                <a:lnTo>
                  <a:pt x="6561666" y="2275284"/>
                </a:lnTo>
                <a:lnTo>
                  <a:pt x="6604000" y="2275284"/>
                </a:lnTo>
                <a:lnTo>
                  <a:pt x="6612466" y="2278856"/>
                </a:lnTo>
                <a:lnTo>
                  <a:pt x="6620933" y="2278856"/>
                </a:lnTo>
                <a:lnTo>
                  <a:pt x="6629400" y="2282428"/>
                </a:lnTo>
                <a:lnTo>
                  <a:pt x="6637866" y="2282428"/>
                </a:lnTo>
                <a:lnTo>
                  <a:pt x="6646333" y="2286000"/>
                </a:lnTo>
                <a:lnTo>
                  <a:pt x="6680200" y="2286000"/>
                </a:lnTo>
                <a:lnTo>
                  <a:pt x="6688666" y="2289571"/>
                </a:lnTo>
                <a:lnTo>
                  <a:pt x="6900333" y="2289571"/>
                </a:lnTo>
                <a:lnTo>
                  <a:pt x="6908800" y="2286000"/>
                </a:lnTo>
                <a:lnTo>
                  <a:pt x="6917266" y="2286000"/>
                </a:lnTo>
                <a:lnTo>
                  <a:pt x="6925733" y="2282428"/>
                </a:lnTo>
                <a:lnTo>
                  <a:pt x="6934200" y="2282428"/>
                </a:lnTo>
                <a:lnTo>
                  <a:pt x="6934200" y="2278856"/>
                </a:lnTo>
                <a:lnTo>
                  <a:pt x="6942666" y="2275284"/>
                </a:lnTo>
                <a:lnTo>
                  <a:pt x="6951133" y="2275284"/>
                </a:lnTo>
                <a:lnTo>
                  <a:pt x="6951133" y="2271712"/>
                </a:lnTo>
                <a:lnTo>
                  <a:pt x="6942666" y="2268140"/>
                </a:lnTo>
                <a:lnTo>
                  <a:pt x="6951133" y="2264568"/>
                </a:lnTo>
                <a:lnTo>
                  <a:pt x="6942666" y="2260996"/>
                </a:lnTo>
                <a:lnTo>
                  <a:pt x="6925733" y="2260996"/>
                </a:lnTo>
                <a:lnTo>
                  <a:pt x="6917266" y="2257425"/>
                </a:lnTo>
                <a:lnTo>
                  <a:pt x="6900333" y="2257425"/>
                </a:lnTo>
                <a:lnTo>
                  <a:pt x="6891866" y="2253853"/>
                </a:lnTo>
                <a:lnTo>
                  <a:pt x="6841066" y="2253853"/>
                </a:lnTo>
                <a:lnTo>
                  <a:pt x="6832600" y="2250281"/>
                </a:lnTo>
                <a:lnTo>
                  <a:pt x="6807200" y="2250281"/>
                </a:lnTo>
                <a:lnTo>
                  <a:pt x="6798733" y="2246709"/>
                </a:lnTo>
                <a:lnTo>
                  <a:pt x="6790266" y="2246709"/>
                </a:lnTo>
                <a:lnTo>
                  <a:pt x="6781800" y="2243137"/>
                </a:lnTo>
                <a:lnTo>
                  <a:pt x="6790266" y="2239565"/>
                </a:lnTo>
                <a:lnTo>
                  <a:pt x="6798733" y="2239565"/>
                </a:lnTo>
                <a:lnTo>
                  <a:pt x="6807200" y="2235993"/>
                </a:lnTo>
                <a:lnTo>
                  <a:pt x="6824133" y="2235993"/>
                </a:lnTo>
                <a:lnTo>
                  <a:pt x="6832600" y="2232421"/>
                </a:lnTo>
                <a:lnTo>
                  <a:pt x="6849533" y="2232421"/>
                </a:lnTo>
                <a:lnTo>
                  <a:pt x="6858000" y="2235993"/>
                </a:lnTo>
                <a:lnTo>
                  <a:pt x="6900333" y="2235993"/>
                </a:lnTo>
                <a:lnTo>
                  <a:pt x="6908800" y="2239565"/>
                </a:lnTo>
                <a:lnTo>
                  <a:pt x="6942666" y="2239565"/>
                </a:lnTo>
                <a:lnTo>
                  <a:pt x="6951133" y="2243137"/>
                </a:lnTo>
                <a:lnTo>
                  <a:pt x="6968066" y="2243137"/>
                </a:lnTo>
                <a:lnTo>
                  <a:pt x="6976533" y="2239565"/>
                </a:lnTo>
                <a:lnTo>
                  <a:pt x="6985000" y="2243137"/>
                </a:lnTo>
                <a:lnTo>
                  <a:pt x="7069666" y="2243137"/>
                </a:lnTo>
                <a:lnTo>
                  <a:pt x="7078133" y="2246709"/>
                </a:lnTo>
                <a:lnTo>
                  <a:pt x="7095066" y="2239565"/>
                </a:lnTo>
                <a:lnTo>
                  <a:pt x="7112000" y="2239565"/>
                </a:lnTo>
                <a:lnTo>
                  <a:pt x="7120466" y="2243137"/>
                </a:lnTo>
                <a:lnTo>
                  <a:pt x="7145866" y="2243137"/>
                </a:lnTo>
                <a:lnTo>
                  <a:pt x="7154333" y="2246709"/>
                </a:lnTo>
                <a:lnTo>
                  <a:pt x="7179733" y="2246709"/>
                </a:lnTo>
                <a:lnTo>
                  <a:pt x="7188200" y="2250281"/>
                </a:lnTo>
                <a:lnTo>
                  <a:pt x="7222066" y="2250281"/>
                </a:lnTo>
                <a:lnTo>
                  <a:pt x="7230533" y="2253853"/>
                </a:lnTo>
                <a:lnTo>
                  <a:pt x="7255933" y="2253853"/>
                </a:lnTo>
                <a:lnTo>
                  <a:pt x="7264399" y="2257425"/>
                </a:lnTo>
                <a:lnTo>
                  <a:pt x="7281333" y="2257425"/>
                </a:lnTo>
                <a:lnTo>
                  <a:pt x="7289800" y="2260996"/>
                </a:lnTo>
                <a:lnTo>
                  <a:pt x="7357533" y="2260996"/>
                </a:lnTo>
                <a:lnTo>
                  <a:pt x="7366000" y="2264568"/>
                </a:lnTo>
                <a:lnTo>
                  <a:pt x="7408333" y="2264568"/>
                </a:lnTo>
                <a:lnTo>
                  <a:pt x="7416800" y="2268140"/>
                </a:lnTo>
                <a:lnTo>
                  <a:pt x="7450666" y="2268140"/>
                </a:lnTo>
                <a:lnTo>
                  <a:pt x="7467599" y="2275284"/>
                </a:lnTo>
                <a:lnTo>
                  <a:pt x="7484533" y="2275284"/>
                </a:lnTo>
                <a:lnTo>
                  <a:pt x="7493000" y="2278856"/>
                </a:lnTo>
                <a:lnTo>
                  <a:pt x="7493000" y="2282428"/>
                </a:lnTo>
                <a:lnTo>
                  <a:pt x="7509933" y="2289571"/>
                </a:lnTo>
                <a:lnTo>
                  <a:pt x="7518399" y="2289571"/>
                </a:lnTo>
                <a:lnTo>
                  <a:pt x="7526866" y="2293143"/>
                </a:lnTo>
                <a:lnTo>
                  <a:pt x="7535333" y="2293143"/>
                </a:lnTo>
                <a:lnTo>
                  <a:pt x="7552266" y="2300287"/>
                </a:lnTo>
                <a:lnTo>
                  <a:pt x="7603066" y="2300287"/>
                </a:lnTo>
                <a:lnTo>
                  <a:pt x="7628466" y="2311003"/>
                </a:lnTo>
                <a:lnTo>
                  <a:pt x="7645400" y="2311003"/>
                </a:lnTo>
                <a:lnTo>
                  <a:pt x="7653866" y="2314575"/>
                </a:lnTo>
                <a:lnTo>
                  <a:pt x="7713133" y="2314575"/>
                </a:lnTo>
                <a:lnTo>
                  <a:pt x="7721600" y="2311003"/>
                </a:lnTo>
                <a:lnTo>
                  <a:pt x="7755466" y="2311003"/>
                </a:lnTo>
                <a:lnTo>
                  <a:pt x="7763933" y="2314575"/>
                </a:lnTo>
                <a:lnTo>
                  <a:pt x="7780866" y="2314575"/>
                </a:lnTo>
                <a:lnTo>
                  <a:pt x="7789333" y="2318146"/>
                </a:lnTo>
                <a:lnTo>
                  <a:pt x="7797799" y="2318146"/>
                </a:lnTo>
                <a:lnTo>
                  <a:pt x="7806266" y="2321718"/>
                </a:lnTo>
                <a:lnTo>
                  <a:pt x="7806266" y="2325290"/>
                </a:lnTo>
                <a:lnTo>
                  <a:pt x="7814733" y="2325290"/>
                </a:lnTo>
                <a:lnTo>
                  <a:pt x="7823200" y="2328862"/>
                </a:lnTo>
                <a:lnTo>
                  <a:pt x="7823200" y="2332434"/>
                </a:lnTo>
                <a:lnTo>
                  <a:pt x="7831666" y="2336006"/>
                </a:lnTo>
                <a:lnTo>
                  <a:pt x="7831666" y="2339578"/>
                </a:lnTo>
                <a:lnTo>
                  <a:pt x="7823200" y="2343150"/>
                </a:lnTo>
                <a:lnTo>
                  <a:pt x="7814733" y="2343150"/>
                </a:lnTo>
                <a:lnTo>
                  <a:pt x="7806266" y="2346721"/>
                </a:lnTo>
                <a:lnTo>
                  <a:pt x="7797799" y="2346721"/>
                </a:lnTo>
                <a:lnTo>
                  <a:pt x="7789333" y="2350293"/>
                </a:lnTo>
                <a:lnTo>
                  <a:pt x="7772400" y="2350293"/>
                </a:lnTo>
                <a:lnTo>
                  <a:pt x="7780866" y="2353865"/>
                </a:lnTo>
                <a:lnTo>
                  <a:pt x="7806266" y="2353865"/>
                </a:lnTo>
                <a:lnTo>
                  <a:pt x="7814733" y="2357437"/>
                </a:lnTo>
                <a:lnTo>
                  <a:pt x="7890933" y="2357437"/>
                </a:lnTo>
                <a:lnTo>
                  <a:pt x="7899400" y="2361009"/>
                </a:lnTo>
                <a:lnTo>
                  <a:pt x="7958666" y="2361009"/>
                </a:lnTo>
                <a:lnTo>
                  <a:pt x="7967133" y="2364581"/>
                </a:lnTo>
                <a:lnTo>
                  <a:pt x="8094133" y="2364581"/>
                </a:lnTo>
                <a:lnTo>
                  <a:pt x="8102600" y="2368153"/>
                </a:lnTo>
                <a:lnTo>
                  <a:pt x="8153400" y="2368153"/>
                </a:lnTo>
                <a:lnTo>
                  <a:pt x="8161866" y="2371725"/>
                </a:lnTo>
                <a:lnTo>
                  <a:pt x="8170333" y="2371725"/>
                </a:lnTo>
                <a:lnTo>
                  <a:pt x="8178800" y="2375296"/>
                </a:lnTo>
                <a:lnTo>
                  <a:pt x="8229600" y="2375296"/>
                </a:lnTo>
                <a:lnTo>
                  <a:pt x="8238066" y="2378868"/>
                </a:lnTo>
                <a:lnTo>
                  <a:pt x="8271933" y="2378868"/>
                </a:lnTo>
                <a:lnTo>
                  <a:pt x="8280400" y="2382440"/>
                </a:lnTo>
                <a:lnTo>
                  <a:pt x="8288866" y="2382440"/>
                </a:lnTo>
                <a:lnTo>
                  <a:pt x="8297333" y="2386012"/>
                </a:lnTo>
                <a:lnTo>
                  <a:pt x="8305800" y="2386012"/>
                </a:lnTo>
                <a:lnTo>
                  <a:pt x="8314266" y="2389584"/>
                </a:lnTo>
                <a:lnTo>
                  <a:pt x="8356600" y="2389584"/>
                </a:lnTo>
                <a:lnTo>
                  <a:pt x="8365066" y="2393156"/>
                </a:lnTo>
                <a:lnTo>
                  <a:pt x="8381999" y="2393156"/>
                </a:lnTo>
                <a:lnTo>
                  <a:pt x="8390466" y="2389584"/>
                </a:lnTo>
                <a:lnTo>
                  <a:pt x="8398933" y="2393156"/>
                </a:lnTo>
                <a:lnTo>
                  <a:pt x="8407400" y="2389584"/>
                </a:lnTo>
                <a:lnTo>
                  <a:pt x="8432800" y="2389584"/>
                </a:lnTo>
                <a:lnTo>
                  <a:pt x="8441266" y="2393156"/>
                </a:lnTo>
                <a:lnTo>
                  <a:pt x="8449733" y="2393156"/>
                </a:lnTo>
                <a:lnTo>
                  <a:pt x="8458200" y="2396728"/>
                </a:lnTo>
                <a:lnTo>
                  <a:pt x="8483600" y="2396728"/>
                </a:lnTo>
                <a:lnTo>
                  <a:pt x="8492066" y="2400300"/>
                </a:lnTo>
                <a:lnTo>
                  <a:pt x="8559800" y="2400300"/>
                </a:lnTo>
                <a:lnTo>
                  <a:pt x="8568266" y="2403871"/>
                </a:lnTo>
                <a:lnTo>
                  <a:pt x="8619066" y="2403871"/>
                </a:lnTo>
                <a:lnTo>
                  <a:pt x="8619066" y="2393156"/>
                </a:lnTo>
                <a:lnTo>
                  <a:pt x="8610600" y="2389584"/>
                </a:lnTo>
                <a:lnTo>
                  <a:pt x="8610600" y="2378868"/>
                </a:lnTo>
                <a:lnTo>
                  <a:pt x="8602133" y="2375296"/>
                </a:lnTo>
                <a:lnTo>
                  <a:pt x="8602133" y="2364581"/>
                </a:lnTo>
                <a:lnTo>
                  <a:pt x="8593666" y="2361009"/>
                </a:lnTo>
                <a:lnTo>
                  <a:pt x="8593666" y="2350293"/>
                </a:lnTo>
                <a:lnTo>
                  <a:pt x="8585200" y="2346721"/>
                </a:lnTo>
                <a:lnTo>
                  <a:pt x="8585200" y="2336006"/>
                </a:lnTo>
                <a:lnTo>
                  <a:pt x="8576733" y="2332434"/>
                </a:lnTo>
                <a:lnTo>
                  <a:pt x="8576733" y="2325290"/>
                </a:lnTo>
                <a:lnTo>
                  <a:pt x="8568266" y="2321718"/>
                </a:lnTo>
                <a:lnTo>
                  <a:pt x="8568266" y="2314575"/>
                </a:lnTo>
                <a:lnTo>
                  <a:pt x="8559800" y="2311003"/>
                </a:lnTo>
                <a:lnTo>
                  <a:pt x="8559800" y="2286000"/>
                </a:lnTo>
                <a:lnTo>
                  <a:pt x="8551333" y="2282428"/>
                </a:lnTo>
                <a:lnTo>
                  <a:pt x="8551333" y="2264568"/>
                </a:lnTo>
                <a:lnTo>
                  <a:pt x="8534400" y="2257425"/>
                </a:lnTo>
                <a:lnTo>
                  <a:pt x="8534400" y="2239565"/>
                </a:lnTo>
                <a:lnTo>
                  <a:pt x="8525933" y="2235993"/>
                </a:lnTo>
                <a:lnTo>
                  <a:pt x="8525933" y="2210990"/>
                </a:lnTo>
                <a:lnTo>
                  <a:pt x="8517466" y="2207418"/>
                </a:lnTo>
                <a:lnTo>
                  <a:pt x="8517466" y="2200275"/>
                </a:lnTo>
                <a:lnTo>
                  <a:pt x="8509000" y="2196703"/>
                </a:lnTo>
                <a:lnTo>
                  <a:pt x="8509000" y="2175271"/>
                </a:lnTo>
                <a:lnTo>
                  <a:pt x="8500533" y="2171700"/>
                </a:lnTo>
                <a:lnTo>
                  <a:pt x="8500533" y="2153840"/>
                </a:lnTo>
                <a:lnTo>
                  <a:pt x="8492066" y="2150268"/>
                </a:lnTo>
                <a:lnTo>
                  <a:pt x="8492066" y="2146696"/>
                </a:lnTo>
                <a:lnTo>
                  <a:pt x="8458200" y="2146696"/>
                </a:lnTo>
                <a:lnTo>
                  <a:pt x="8449733" y="2143125"/>
                </a:lnTo>
                <a:lnTo>
                  <a:pt x="8441266" y="2143125"/>
                </a:lnTo>
                <a:lnTo>
                  <a:pt x="8432800" y="2139553"/>
                </a:lnTo>
                <a:lnTo>
                  <a:pt x="8424333" y="2139553"/>
                </a:lnTo>
                <a:lnTo>
                  <a:pt x="8415866" y="2135981"/>
                </a:lnTo>
                <a:lnTo>
                  <a:pt x="8407400" y="2135981"/>
                </a:lnTo>
                <a:lnTo>
                  <a:pt x="8407400" y="2139553"/>
                </a:lnTo>
                <a:lnTo>
                  <a:pt x="8415866" y="2143125"/>
                </a:lnTo>
                <a:lnTo>
                  <a:pt x="8424333" y="2143125"/>
                </a:lnTo>
                <a:lnTo>
                  <a:pt x="8432800" y="2146696"/>
                </a:lnTo>
                <a:lnTo>
                  <a:pt x="8424333" y="2150268"/>
                </a:lnTo>
                <a:lnTo>
                  <a:pt x="8441266" y="2157412"/>
                </a:lnTo>
                <a:lnTo>
                  <a:pt x="8441266" y="2164556"/>
                </a:lnTo>
                <a:lnTo>
                  <a:pt x="8432800" y="2168128"/>
                </a:lnTo>
                <a:lnTo>
                  <a:pt x="8415866" y="2160984"/>
                </a:lnTo>
                <a:lnTo>
                  <a:pt x="8415866" y="2157412"/>
                </a:lnTo>
                <a:lnTo>
                  <a:pt x="8415866" y="2168128"/>
                </a:lnTo>
                <a:lnTo>
                  <a:pt x="8407400" y="2171700"/>
                </a:lnTo>
                <a:lnTo>
                  <a:pt x="8398933" y="2168128"/>
                </a:lnTo>
                <a:lnTo>
                  <a:pt x="8390466" y="2168128"/>
                </a:lnTo>
                <a:lnTo>
                  <a:pt x="8390466" y="2171700"/>
                </a:lnTo>
                <a:lnTo>
                  <a:pt x="8373533" y="2178843"/>
                </a:lnTo>
                <a:lnTo>
                  <a:pt x="8365066" y="2175271"/>
                </a:lnTo>
                <a:lnTo>
                  <a:pt x="8348133" y="2175271"/>
                </a:lnTo>
                <a:lnTo>
                  <a:pt x="8339666" y="2171700"/>
                </a:lnTo>
                <a:lnTo>
                  <a:pt x="8348133" y="2168128"/>
                </a:lnTo>
                <a:lnTo>
                  <a:pt x="8348133" y="2164556"/>
                </a:lnTo>
                <a:lnTo>
                  <a:pt x="8339666" y="2168128"/>
                </a:lnTo>
                <a:lnTo>
                  <a:pt x="8314266" y="2157412"/>
                </a:lnTo>
                <a:lnTo>
                  <a:pt x="8305800" y="2157412"/>
                </a:lnTo>
                <a:lnTo>
                  <a:pt x="8297333" y="2153840"/>
                </a:lnTo>
                <a:lnTo>
                  <a:pt x="8288866" y="2153840"/>
                </a:lnTo>
                <a:lnTo>
                  <a:pt x="8280400" y="2150268"/>
                </a:lnTo>
                <a:lnTo>
                  <a:pt x="8271933" y="2150268"/>
                </a:lnTo>
                <a:lnTo>
                  <a:pt x="8263466" y="2146696"/>
                </a:lnTo>
                <a:lnTo>
                  <a:pt x="8161866" y="2146696"/>
                </a:lnTo>
                <a:lnTo>
                  <a:pt x="8161866" y="2150268"/>
                </a:lnTo>
                <a:lnTo>
                  <a:pt x="8128000" y="2164556"/>
                </a:lnTo>
                <a:lnTo>
                  <a:pt x="8111066" y="2157412"/>
                </a:lnTo>
                <a:lnTo>
                  <a:pt x="8111066" y="2160984"/>
                </a:lnTo>
                <a:lnTo>
                  <a:pt x="8094133" y="2168128"/>
                </a:lnTo>
                <a:lnTo>
                  <a:pt x="8085666" y="2168128"/>
                </a:lnTo>
                <a:lnTo>
                  <a:pt x="8077199" y="2171700"/>
                </a:lnTo>
                <a:lnTo>
                  <a:pt x="8060266" y="2164556"/>
                </a:lnTo>
                <a:lnTo>
                  <a:pt x="8060266" y="2160984"/>
                </a:lnTo>
                <a:lnTo>
                  <a:pt x="8034866" y="2160984"/>
                </a:lnTo>
                <a:lnTo>
                  <a:pt x="8026400" y="2164556"/>
                </a:lnTo>
                <a:lnTo>
                  <a:pt x="8017933" y="2164556"/>
                </a:lnTo>
                <a:lnTo>
                  <a:pt x="8009466" y="2160984"/>
                </a:lnTo>
                <a:lnTo>
                  <a:pt x="8017933" y="2157412"/>
                </a:lnTo>
                <a:lnTo>
                  <a:pt x="8017933" y="2153840"/>
                </a:lnTo>
                <a:lnTo>
                  <a:pt x="8009466" y="2153840"/>
                </a:lnTo>
                <a:lnTo>
                  <a:pt x="8001000" y="2157412"/>
                </a:lnTo>
                <a:lnTo>
                  <a:pt x="7992533" y="2153840"/>
                </a:lnTo>
                <a:lnTo>
                  <a:pt x="7992533" y="2150268"/>
                </a:lnTo>
                <a:lnTo>
                  <a:pt x="7992533" y="2153840"/>
                </a:lnTo>
                <a:lnTo>
                  <a:pt x="7975599" y="2160984"/>
                </a:lnTo>
                <a:lnTo>
                  <a:pt x="7975599" y="2168128"/>
                </a:lnTo>
                <a:lnTo>
                  <a:pt x="7984066" y="2171700"/>
                </a:lnTo>
                <a:lnTo>
                  <a:pt x="7975599" y="2175271"/>
                </a:lnTo>
                <a:lnTo>
                  <a:pt x="7975599" y="2185987"/>
                </a:lnTo>
                <a:lnTo>
                  <a:pt x="7984066" y="2189559"/>
                </a:lnTo>
                <a:lnTo>
                  <a:pt x="7992533" y="2189559"/>
                </a:lnTo>
                <a:lnTo>
                  <a:pt x="8009466" y="2196703"/>
                </a:lnTo>
                <a:lnTo>
                  <a:pt x="8009466" y="2200275"/>
                </a:lnTo>
                <a:lnTo>
                  <a:pt x="8001000" y="2203846"/>
                </a:lnTo>
                <a:lnTo>
                  <a:pt x="7992533" y="2200275"/>
                </a:lnTo>
                <a:lnTo>
                  <a:pt x="7984066" y="2200275"/>
                </a:lnTo>
                <a:lnTo>
                  <a:pt x="7975599" y="2203846"/>
                </a:lnTo>
                <a:lnTo>
                  <a:pt x="7967133" y="2203846"/>
                </a:lnTo>
                <a:lnTo>
                  <a:pt x="7958666" y="2200275"/>
                </a:lnTo>
                <a:lnTo>
                  <a:pt x="7950200" y="2203846"/>
                </a:lnTo>
                <a:lnTo>
                  <a:pt x="7907866" y="2203846"/>
                </a:lnTo>
                <a:lnTo>
                  <a:pt x="7899400" y="2200275"/>
                </a:lnTo>
                <a:lnTo>
                  <a:pt x="7890933" y="2203846"/>
                </a:lnTo>
                <a:lnTo>
                  <a:pt x="7848599" y="2203846"/>
                </a:lnTo>
                <a:lnTo>
                  <a:pt x="7840133" y="2200275"/>
                </a:lnTo>
                <a:lnTo>
                  <a:pt x="7840133" y="2196703"/>
                </a:lnTo>
                <a:lnTo>
                  <a:pt x="7831666" y="2196703"/>
                </a:lnTo>
                <a:lnTo>
                  <a:pt x="7831666" y="2200275"/>
                </a:lnTo>
                <a:lnTo>
                  <a:pt x="7823200" y="2203846"/>
                </a:lnTo>
                <a:lnTo>
                  <a:pt x="7806266" y="2203846"/>
                </a:lnTo>
                <a:lnTo>
                  <a:pt x="7797799" y="2200275"/>
                </a:lnTo>
                <a:lnTo>
                  <a:pt x="7806266" y="2196703"/>
                </a:lnTo>
                <a:lnTo>
                  <a:pt x="7814733" y="2196703"/>
                </a:lnTo>
                <a:lnTo>
                  <a:pt x="7806266" y="2193131"/>
                </a:lnTo>
                <a:lnTo>
                  <a:pt x="7797799" y="2193131"/>
                </a:lnTo>
                <a:lnTo>
                  <a:pt x="7789333" y="2189559"/>
                </a:lnTo>
                <a:lnTo>
                  <a:pt x="7806266" y="2182415"/>
                </a:lnTo>
                <a:lnTo>
                  <a:pt x="7814733" y="2182415"/>
                </a:lnTo>
                <a:lnTo>
                  <a:pt x="7831666" y="2189559"/>
                </a:lnTo>
                <a:lnTo>
                  <a:pt x="7840133" y="2189559"/>
                </a:lnTo>
                <a:lnTo>
                  <a:pt x="7848599" y="2185987"/>
                </a:lnTo>
                <a:lnTo>
                  <a:pt x="7865533" y="2185987"/>
                </a:lnTo>
                <a:lnTo>
                  <a:pt x="7874000" y="2189559"/>
                </a:lnTo>
                <a:lnTo>
                  <a:pt x="7874000" y="2193131"/>
                </a:lnTo>
                <a:lnTo>
                  <a:pt x="7890933" y="2185987"/>
                </a:lnTo>
                <a:lnTo>
                  <a:pt x="7890933" y="2182415"/>
                </a:lnTo>
                <a:lnTo>
                  <a:pt x="7899400" y="2178843"/>
                </a:lnTo>
                <a:lnTo>
                  <a:pt x="7907866" y="2178843"/>
                </a:lnTo>
                <a:lnTo>
                  <a:pt x="7899400" y="2175271"/>
                </a:lnTo>
                <a:lnTo>
                  <a:pt x="7899400" y="2171700"/>
                </a:lnTo>
                <a:lnTo>
                  <a:pt x="7907866" y="2168128"/>
                </a:lnTo>
                <a:lnTo>
                  <a:pt x="7907866" y="2153840"/>
                </a:lnTo>
                <a:lnTo>
                  <a:pt x="7899400" y="2153840"/>
                </a:lnTo>
                <a:lnTo>
                  <a:pt x="7890933" y="2150268"/>
                </a:lnTo>
                <a:lnTo>
                  <a:pt x="7890933" y="2135981"/>
                </a:lnTo>
                <a:lnTo>
                  <a:pt x="7899400" y="2132409"/>
                </a:lnTo>
                <a:lnTo>
                  <a:pt x="7907866" y="2135981"/>
                </a:lnTo>
                <a:lnTo>
                  <a:pt x="7916333" y="2132409"/>
                </a:lnTo>
                <a:lnTo>
                  <a:pt x="7924800" y="2132409"/>
                </a:lnTo>
                <a:lnTo>
                  <a:pt x="7933266" y="2128837"/>
                </a:lnTo>
                <a:lnTo>
                  <a:pt x="7950200" y="2128837"/>
                </a:lnTo>
                <a:lnTo>
                  <a:pt x="7958666" y="2125265"/>
                </a:lnTo>
                <a:lnTo>
                  <a:pt x="7958666" y="2118121"/>
                </a:lnTo>
                <a:lnTo>
                  <a:pt x="7967133" y="2114550"/>
                </a:lnTo>
                <a:lnTo>
                  <a:pt x="7967133" y="2110978"/>
                </a:lnTo>
                <a:lnTo>
                  <a:pt x="7958666" y="2107406"/>
                </a:lnTo>
                <a:lnTo>
                  <a:pt x="7950200" y="2110978"/>
                </a:lnTo>
                <a:lnTo>
                  <a:pt x="7450666" y="2110978"/>
                </a:lnTo>
                <a:lnTo>
                  <a:pt x="7442200" y="2107406"/>
                </a:lnTo>
                <a:close/>
              </a:path>
            </a:pathLst>
          </a:custGeom>
          <a:solidFill>
            <a:srgbClr val="C5C0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1380066" cy="2875359"/>
          </a:xfrm>
          <a:custGeom>
            <a:avLst/>
            <a:gdLst/>
            <a:ahLst/>
            <a:cxnLst/>
            <a:rect l="l" t="t" r="r" b="b"/>
            <a:pathLst>
              <a:path w="1380066" h="2875359">
                <a:moveTo>
                  <a:pt x="0" y="0"/>
                </a:moveTo>
                <a:moveTo>
                  <a:pt x="558800" y="2118121"/>
                </a:moveTo>
                <a:lnTo>
                  <a:pt x="558800" y="2121693"/>
                </a:lnTo>
                <a:lnTo>
                  <a:pt x="550333" y="2125265"/>
                </a:lnTo>
                <a:lnTo>
                  <a:pt x="550333" y="2132409"/>
                </a:lnTo>
                <a:lnTo>
                  <a:pt x="541866" y="2135981"/>
                </a:lnTo>
                <a:lnTo>
                  <a:pt x="533400" y="2132409"/>
                </a:lnTo>
                <a:lnTo>
                  <a:pt x="533400" y="2125265"/>
                </a:lnTo>
                <a:lnTo>
                  <a:pt x="533400" y="2139553"/>
                </a:lnTo>
                <a:lnTo>
                  <a:pt x="524933" y="2143125"/>
                </a:lnTo>
                <a:lnTo>
                  <a:pt x="524933" y="2153840"/>
                </a:lnTo>
                <a:lnTo>
                  <a:pt x="516466" y="2157412"/>
                </a:lnTo>
                <a:lnTo>
                  <a:pt x="516466" y="2164556"/>
                </a:lnTo>
                <a:lnTo>
                  <a:pt x="508000" y="2168128"/>
                </a:lnTo>
                <a:lnTo>
                  <a:pt x="508000" y="2182415"/>
                </a:lnTo>
                <a:lnTo>
                  <a:pt x="499533" y="2185987"/>
                </a:lnTo>
                <a:lnTo>
                  <a:pt x="499533" y="2196703"/>
                </a:lnTo>
                <a:lnTo>
                  <a:pt x="491066" y="2200275"/>
                </a:lnTo>
                <a:lnTo>
                  <a:pt x="491066" y="2210990"/>
                </a:lnTo>
                <a:lnTo>
                  <a:pt x="482600" y="2214562"/>
                </a:lnTo>
                <a:lnTo>
                  <a:pt x="482600" y="2228850"/>
                </a:lnTo>
                <a:lnTo>
                  <a:pt x="474133" y="2232421"/>
                </a:lnTo>
                <a:lnTo>
                  <a:pt x="474133" y="2243137"/>
                </a:lnTo>
                <a:lnTo>
                  <a:pt x="465666" y="2246709"/>
                </a:lnTo>
                <a:lnTo>
                  <a:pt x="465666" y="2260996"/>
                </a:lnTo>
                <a:lnTo>
                  <a:pt x="457200" y="2264568"/>
                </a:lnTo>
                <a:lnTo>
                  <a:pt x="457200" y="2271712"/>
                </a:lnTo>
                <a:lnTo>
                  <a:pt x="448733" y="2275284"/>
                </a:lnTo>
                <a:lnTo>
                  <a:pt x="448733" y="2289571"/>
                </a:lnTo>
                <a:lnTo>
                  <a:pt x="440266" y="2293143"/>
                </a:lnTo>
                <a:lnTo>
                  <a:pt x="440266" y="2303859"/>
                </a:lnTo>
                <a:lnTo>
                  <a:pt x="431800" y="2307431"/>
                </a:lnTo>
                <a:lnTo>
                  <a:pt x="431800" y="2318146"/>
                </a:lnTo>
                <a:lnTo>
                  <a:pt x="423333" y="2321718"/>
                </a:lnTo>
                <a:lnTo>
                  <a:pt x="423333" y="2332434"/>
                </a:lnTo>
                <a:lnTo>
                  <a:pt x="414866" y="2336006"/>
                </a:lnTo>
                <a:lnTo>
                  <a:pt x="414866" y="2346721"/>
                </a:lnTo>
                <a:lnTo>
                  <a:pt x="406400" y="2350293"/>
                </a:lnTo>
                <a:lnTo>
                  <a:pt x="406400" y="2364581"/>
                </a:lnTo>
                <a:lnTo>
                  <a:pt x="397933" y="2368153"/>
                </a:lnTo>
                <a:lnTo>
                  <a:pt x="397933" y="2382440"/>
                </a:lnTo>
                <a:lnTo>
                  <a:pt x="389466" y="2386012"/>
                </a:lnTo>
                <a:lnTo>
                  <a:pt x="389466" y="2396728"/>
                </a:lnTo>
                <a:lnTo>
                  <a:pt x="380999" y="2400300"/>
                </a:lnTo>
                <a:lnTo>
                  <a:pt x="380999" y="2411015"/>
                </a:lnTo>
                <a:lnTo>
                  <a:pt x="372533" y="2414587"/>
                </a:lnTo>
                <a:lnTo>
                  <a:pt x="372533" y="2421731"/>
                </a:lnTo>
                <a:lnTo>
                  <a:pt x="364066" y="2425303"/>
                </a:lnTo>
                <a:lnTo>
                  <a:pt x="364066" y="2443162"/>
                </a:lnTo>
                <a:lnTo>
                  <a:pt x="355600" y="2446734"/>
                </a:lnTo>
                <a:lnTo>
                  <a:pt x="355600" y="2457450"/>
                </a:lnTo>
                <a:lnTo>
                  <a:pt x="347133" y="2461021"/>
                </a:lnTo>
                <a:lnTo>
                  <a:pt x="347133" y="2468165"/>
                </a:lnTo>
                <a:lnTo>
                  <a:pt x="338666" y="2471737"/>
                </a:lnTo>
                <a:lnTo>
                  <a:pt x="338666" y="2482453"/>
                </a:lnTo>
                <a:lnTo>
                  <a:pt x="330199" y="2486025"/>
                </a:lnTo>
                <a:lnTo>
                  <a:pt x="330199" y="2496740"/>
                </a:lnTo>
                <a:lnTo>
                  <a:pt x="321733" y="2500312"/>
                </a:lnTo>
                <a:lnTo>
                  <a:pt x="321733" y="2511028"/>
                </a:lnTo>
                <a:lnTo>
                  <a:pt x="313266" y="2514600"/>
                </a:lnTo>
                <a:lnTo>
                  <a:pt x="313266" y="2525315"/>
                </a:lnTo>
                <a:lnTo>
                  <a:pt x="330199" y="2525315"/>
                </a:lnTo>
                <a:lnTo>
                  <a:pt x="338666" y="2528887"/>
                </a:lnTo>
                <a:lnTo>
                  <a:pt x="347133" y="2528887"/>
                </a:lnTo>
                <a:lnTo>
                  <a:pt x="355600" y="2532459"/>
                </a:lnTo>
                <a:lnTo>
                  <a:pt x="364066" y="2528887"/>
                </a:lnTo>
                <a:lnTo>
                  <a:pt x="372533" y="2528887"/>
                </a:lnTo>
                <a:lnTo>
                  <a:pt x="380999" y="2532459"/>
                </a:lnTo>
                <a:lnTo>
                  <a:pt x="355600" y="2543175"/>
                </a:lnTo>
                <a:lnTo>
                  <a:pt x="372533" y="2550318"/>
                </a:lnTo>
                <a:lnTo>
                  <a:pt x="364066" y="2553890"/>
                </a:lnTo>
                <a:lnTo>
                  <a:pt x="364066" y="2557462"/>
                </a:lnTo>
                <a:lnTo>
                  <a:pt x="372533" y="2561034"/>
                </a:lnTo>
                <a:lnTo>
                  <a:pt x="372533" y="2553890"/>
                </a:lnTo>
                <a:lnTo>
                  <a:pt x="380999" y="2550318"/>
                </a:lnTo>
                <a:lnTo>
                  <a:pt x="389466" y="2553890"/>
                </a:lnTo>
                <a:lnTo>
                  <a:pt x="397933" y="2553890"/>
                </a:lnTo>
                <a:lnTo>
                  <a:pt x="406400" y="2557462"/>
                </a:lnTo>
                <a:lnTo>
                  <a:pt x="397933" y="2561034"/>
                </a:lnTo>
                <a:lnTo>
                  <a:pt x="406400" y="2564606"/>
                </a:lnTo>
                <a:lnTo>
                  <a:pt x="414866" y="2564606"/>
                </a:lnTo>
                <a:lnTo>
                  <a:pt x="414866" y="2561034"/>
                </a:lnTo>
                <a:lnTo>
                  <a:pt x="431800" y="2553890"/>
                </a:lnTo>
                <a:lnTo>
                  <a:pt x="440266" y="2553890"/>
                </a:lnTo>
                <a:lnTo>
                  <a:pt x="448733" y="2550318"/>
                </a:lnTo>
                <a:lnTo>
                  <a:pt x="457200" y="2550318"/>
                </a:lnTo>
                <a:lnTo>
                  <a:pt x="465666" y="2553890"/>
                </a:lnTo>
                <a:lnTo>
                  <a:pt x="465666" y="2557462"/>
                </a:lnTo>
                <a:lnTo>
                  <a:pt x="474133" y="2561034"/>
                </a:lnTo>
                <a:lnTo>
                  <a:pt x="491066" y="2561034"/>
                </a:lnTo>
                <a:lnTo>
                  <a:pt x="482600" y="2557462"/>
                </a:lnTo>
                <a:lnTo>
                  <a:pt x="482600" y="2553890"/>
                </a:lnTo>
                <a:lnTo>
                  <a:pt x="499533" y="2546746"/>
                </a:lnTo>
                <a:lnTo>
                  <a:pt x="499533" y="2543175"/>
                </a:lnTo>
                <a:lnTo>
                  <a:pt x="508000" y="2539603"/>
                </a:lnTo>
                <a:lnTo>
                  <a:pt x="516466" y="2543175"/>
                </a:lnTo>
                <a:lnTo>
                  <a:pt x="516466" y="2546746"/>
                </a:lnTo>
                <a:lnTo>
                  <a:pt x="524933" y="2550318"/>
                </a:lnTo>
                <a:lnTo>
                  <a:pt x="524933" y="2557462"/>
                </a:lnTo>
                <a:lnTo>
                  <a:pt x="516466" y="2561034"/>
                </a:lnTo>
                <a:lnTo>
                  <a:pt x="533400" y="2561034"/>
                </a:lnTo>
                <a:lnTo>
                  <a:pt x="541866" y="2557462"/>
                </a:lnTo>
                <a:lnTo>
                  <a:pt x="558800" y="2564606"/>
                </a:lnTo>
                <a:lnTo>
                  <a:pt x="567266" y="2561034"/>
                </a:lnTo>
                <a:lnTo>
                  <a:pt x="601133" y="2575321"/>
                </a:lnTo>
                <a:lnTo>
                  <a:pt x="609600" y="2571750"/>
                </a:lnTo>
                <a:lnTo>
                  <a:pt x="618066" y="2575321"/>
                </a:lnTo>
                <a:lnTo>
                  <a:pt x="626533" y="2575321"/>
                </a:lnTo>
                <a:lnTo>
                  <a:pt x="626533" y="2571750"/>
                </a:lnTo>
                <a:lnTo>
                  <a:pt x="635000" y="2568178"/>
                </a:lnTo>
                <a:lnTo>
                  <a:pt x="643466" y="2568178"/>
                </a:lnTo>
                <a:lnTo>
                  <a:pt x="651933" y="2571750"/>
                </a:lnTo>
                <a:lnTo>
                  <a:pt x="643466" y="2575321"/>
                </a:lnTo>
                <a:lnTo>
                  <a:pt x="643466" y="2578893"/>
                </a:lnTo>
                <a:lnTo>
                  <a:pt x="651933" y="2578893"/>
                </a:lnTo>
                <a:lnTo>
                  <a:pt x="668866" y="2586037"/>
                </a:lnTo>
                <a:lnTo>
                  <a:pt x="677333" y="2586037"/>
                </a:lnTo>
                <a:lnTo>
                  <a:pt x="685800" y="2589609"/>
                </a:lnTo>
                <a:lnTo>
                  <a:pt x="685800" y="2593181"/>
                </a:lnTo>
                <a:lnTo>
                  <a:pt x="677333" y="2596753"/>
                </a:lnTo>
                <a:lnTo>
                  <a:pt x="668866" y="2596753"/>
                </a:lnTo>
                <a:lnTo>
                  <a:pt x="677333" y="2596753"/>
                </a:lnTo>
                <a:lnTo>
                  <a:pt x="685800" y="2600325"/>
                </a:lnTo>
                <a:lnTo>
                  <a:pt x="685800" y="2603896"/>
                </a:lnTo>
                <a:lnTo>
                  <a:pt x="677333" y="2607468"/>
                </a:lnTo>
                <a:lnTo>
                  <a:pt x="668866" y="2607468"/>
                </a:lnTo>
                <a:lnTo>
                  <a:pt x="660399" y="2611040"/>
                </a:lnTo>
                <a:lnTo>
                  <a:pt x="668866" y="2611040"/>
                </a:lnTo>
                <a:lnTo>
                  <a:pt x="677333" y="2607468"/>
                </a:lnTo>
                <a:lnTo>
                  <a:pt x="694266" y="2614612"/>
                </a:lnTo>
                <a:lnTo>
                  <a:pt x="694266" y="2625328"/>
                </a:lnTo>
                <a:lnTo>
                  <a:pt x="685800" y="2628900"/>
                </a:lnTo>
                <a:lnTo>
                  <a:pt x="702733" y="2636043"/>
                </a:lnTo>
                <a:lnTo>
                  <a:pt x="702733" y="2639615"/>
                </a:lnTo>
                <a:lnTo>
                  <a:pt x="694266" y="2643187"/>
                </a:lnTo>
                <a:lnTo>
                  <a:pt x="694266" y="2653903"/>
                </a:lnTo>
                <a:lnTo>
                  <a:pt x="702733" y="2657475"/>
                </a:lnTo>
                <a:lnTo>
                  <a:pt x="702733" y="2664618"/>
                </a:lnTo>
                <a:lnTo>
                  <a:pt x="694266" y="2668190"/>
                </a:lnTo>
                <a:lnTo>
                  <a:pt x="711200" y="2675334"/>
                </a:lnTo>
                <a:lnTo>
                  <a:pt x="702733" y="2678906"/>
                </a:lnTo>
                <a:lnTo>
                  <a:pt x="694266" y="2678906"/>
                </a:lnTo>
                <a:lnTo>
                  <a:pt x="685800" y="2682478"/>
                </a:lnTo>
                <a:lnTo>
                  <a:pt x="685800" y="2689621"/>
                </a:lnTo>
                <a:lnTo>
                  <a:pt x="694266" y="2693193"/>
                </a:lnTo>
                <a:lnTo>
                  <a:pt x="685800" y="2696765"/>
                </a:lnTo>
                <a:lnTo>
                  <a:pt x="677333" y="2696765"/>
                </a:lnTo>
                <a:lnTo>
                  <a:pt x="685800" y="2700337"/>
                </a:lnTo>
                <a:lnTo>
                  <a:pt x="668866" y="2707481"/>
                </a:lnTo>
                <a:lnTo>
                  <a:pt x="668866" y="2711053"/>
                </a:lnTo>
                <a:lnTo>
                  <a:pt x="677333" y="2714625"/>
                </a:lnTo>
                <a:lnTo>
                  <a:pt x="677333" y="2725340"/>
                </a:lnTo>
                <a:lnTo>
                  <a:pt x="685800" y="2728912"/>
                </a:lnTo>
                <a:lnTo>
                  <a:pt x="677333" y="2732484"/>
                </a:lnTo>
                <a:lnTo>
                  <a:pt x="677333" y="2743200"/>
                </a:lnTo>
                <a:lnTo>
                  <a:pt x="668866" y="2746771"/>
                </a:lnTo>
                <a:lnTo>
                  <a:pt x="668866" y="2761059"/>
                </a:lnTo>
                <a:lnTo>
                  <a:pt x="677333" y="2764631"/>
                </a:lnTo>
                <a:lnTo>
                  <a:pt x="677333" y="2768203"/>
                </a:lnTo>
                <a:lnTo>
                  <a:pt x="660399" y="2775346"/>
                </a:lnTo>
                <a:lnTo>
                  <a:pt x="660399" y="2778918"/>
                </a:lnTo>
                <a:lnTo>
                  <a:pt x="668866" y="2782490"/>
                </a:lnTo>
                <a:lnTo>
                  <a:pt x="668866" y="2789634"/>
                </a:lnTo>
                <a:lnTo>
                  <a:pt x="677333" y="2793206"/>
                </a:lnTo>
                <a:lnTo>
                  <a:pt x="677333" y="2796778"/>
                </a:lnTo>
                <a:lnTo>
                  <a:pt x="668866" y="2800350"/>
                </a:lnTo>
                <a:lnTo>
                  <a:pt x="677333" y="2803921"/>
                </a:lnTo>
                <a:lnTo>
                  <a:pt x="677333" y="2811065"/>
                </a:lnTo>
                <a:lnTo>
                  <a:pt x="668866" y="2814637"/>
                </a:lnTo>
                <a:lnTo>
                  <a:pt x="660399" y="2811065"/>
                </a:lnTo>
                <a:lnTo>
                  <a:pt x="651933" y="2811065"/>
                </a:lnTo>
                <a:lnTo>
                  <a:pt x="651933" y="2814637"/>
                </a:lnTo>
                <a:lnTo>
                  <a:pt x="668866" y="2821781"/>
                </a:lnTo>
                <a:lnTo>
                  <a:pt x="660399" y="2825353"/>
                </a:lnTo>
                <a:lnTo>
                  <a:pt x="668866" y="2828925"/>
                </a:lnTo>
                <a:lnTo>
                  <a:pt x="660399" y="2832496"/>
                </a:lnTo>
                <a:lnTo>
                  <a:pt x="651933" y="2832496"/>
                </a:lnTo>
                <a:lnTo>
                  <a:pt x="651933" y="2875359"/>
                </a:lnTo>
                <a:lnTo>
                  <a:pt x="651933" y="2864643"/>
                </a:lnTo>
                <a:lnTo>
                  <a:pt x="660399" y="2861071"/>
                </a:lnTo>
                <a:lnTo>
                  <a:pt x="660399" y="2853928"/>
                </a:lnTo>
                <a:lnTo>
                  <a:pt x="668866" y="2850356"/>
                </a:lnTo>
                <a:lnTo>
                  <a:pt x="668866" y="2843212"/>
                </a:lnTo>
                <a:lnTo>
                  <a:pt x="677333" y="2839640"/>
                </a:lnTo>
                <a:lnTo>
                  <a:pt x="677333" y="2828925"/>
                </a:lnTo>
                <a:lnTo>
                  <a:pt x="685800" y="2825353"/>
                </a:lnTo>
                <a:lnTo>
                  <a:pt x="694266" y="2828925"/>
                </a:lnTo>
                <a:lnTo>
                  <a:pt x="694266" y="2821781"/>
                </a:lnTo>
                <a:lnTo>
                  <a:pt x="702733" y="2818209"/>
                </a:lnTo>
                <a:lnTo>
                  <a:pt x="702733" y="2811065"/>
                </a:lnTo>
                <a:lnTo>
                  <a:pt x="711200" y="2807493"/>
                </a:lnTo>
                <a:lnTo>
                  <a:pt x="711200" y="2793206"/>
                </a:lnTo>
                <a:lnTo>
                  <a:pt x="719666" y="2789634"/>
                </a:lnTo>
                <a:lnTo>
                  <a:pt x="719666" y="2764631"/>
                </a:lnTo>
                <a:lnTo>
                  <a:pt x="728133" y="2761059"/>
                </a:lnTo>
                <a:lnTo>
                  <a:pt x="728133" y="2757487"/>
                </a:lnTo>
                <a:lnTo>
                  <a:pt x="736600" y="2753915"/>
                </a:lnTo>
                <a:lnTo>
                  <a:pt x="736600" y="2739628"/>
                </a:lnTo>
                <a:lnTo>
                  <a:pt x="745066" y="2736056"/>
                </a:lnTo>
                <a:lnTo>
                  <a:pt x="745066" y="2714625"/>
                </a:lnTo>
                <a:lnTo>
                  <a:pt x="736600" y="2711053"/>
                </a:lnTo>
                <a:lnTo>
                  <a:pt x="736600" y="2707481"/>
                </a:lnTo>
                <a:lnTo>
                  <a:pt x="745066" y="2703909"/>
                </a:lnTo>
                <a:lnTo>
                  <a:pt x="753533" y="2707481"/>
                </a:lnTo>
                <a:lnTo>
                  <a:pt x="753533" y="2700337"/>
                </a:lnTo>
                <a:lnTo>
                  <a:pt x="745066" y="2703909"/>
                </a:lnTo>
                <a:lnTo>
                  <a:pt x="736600" y="2700337"/>
                </a:lnTo>
                <a:lnTo>
                  <a:pt x="736600" y="2693193"/>
                </a:lnTo>
                <a:lnTo>
                  <a:pt x="753533" y="2686050"/>
                </a:lnTo>
                <a:lnTo>
                  <a:pt x="753533" y="2682478"/>
                </a:lnTo>
                <a:lnTo>
                  <a:pt x="761999" y="2678906"/>
                </a:lnTo>
                <a:lnTo>
                  <a:pt x="761999" y="2675334"/>
                </a:lnTo>
                <a:lnTo>
                  <a:pt x="753533" y="2671762"/>
                </a:lnTo>
                <a:lnTo>
                  <a:pt x="761999" y="2668190"/>
                </a:lnTo>
                <a:lnTo>
                  <a:pt x="753533" y="2664618"/>
                </a:lnTo>
                <a:lnTo>
                  <a:pt x="770466" y="2657475"/>
                </a:lnTo>
                <a:lnTo>
                  <a:pt x="778933" y="2661046"/>
                </a:lnTo>
                <a:lnTo>
                  <a:pt x="787400" y="2661046"/>
                </a:lnTo>
                <a:lnTo>
                  <a:pt x="778933" y="2657475"/>
                </a:lnTo>
                <a:lnTo>
                  <a:pt x="778933" y="2646759"/>
                </a:lnTo>
                <a:lnTo>
                  <a:pt x="787400" y="2643187"/>
                </a:lnTo>
                <a:lnTo>
                  <a:pt x="787400" y="2636043"/>
                </a:lnTo>
                <a:lnTo>
                  <a:pt x="795866" y="2632471"/>
                </a:lnTo>
                <a:lnTo>
                  <a:pt x="795866" y="2628900"/>
                </a:lnTo>
                <a:lnTo>
                  <a:pt x="804333" y="2625328"/>
                </a:lnTo>
                <a:lnTo>
                  <a:pt x="812800" y="2628900"/>
                </a:lnTo>
                <a:lnTo>
                  <a:pt x="812800" y="2611040"/>
                </a:lnTo>
                <a:lnTo>
                  <a:pt x="821266" y="2607468"/>
                </a:lnTo>
                <a:lnTo>
                  <a:pt x="821266" y="2600325"/>
                </a:lnTo>
                <a:lnTo>
                  <a:pt x="812800" y="2596753"/>
                </a:lnTo>
                <a:lnTo>
                  <a:pt x="812800" y="2586037"/>
                </a:lnTo>
                <a:lnTo>
                  <a:pt x="829733" y="2578893"/>
                </a:lnTo>
                <a:lnTo>
                  <a:pt x="829733" y="2575321"/>
                </a:lnTo>
                <a:lnTo>
                  <a:pt x="821266" y="2571750"/>
                </a:lnTo>
                <a:lnTo>
                  <a:pt x="821266" y="2561034"/>
                </a:lnTo>
                <a:lnTo>
                  <a:pt x="812800" y="2557462"/>
                </a:lnTo>
                <a:lnTo>
                  <a:pt x="821266" y="2553890"/>
                </a:lnTo>
                <a:lnTo>
                  <a:pt x="821266" y="2550318"/>
                </a:lnTo>
                <a:lnTo>
                  <a:pt x="829733" y="2546746"/>
                </a:lnTo>
                <a:lnTo>
                  <a:pt x="838200" y="2546746"/>
                </a:lnTo>
                <a:lnTo>
                  <a:pt x="838200" y="2532459"/>
                </a:lnTo>
                <a:lnTo>
                  <a:pt x="846666" y="2528887"/>
                </a:lnTo>
                <a:lnTo>
                  <a:pt x="846666" y="2514600"/>
                </a:lnTo>
                <a:lnTo>
                  <a:pt x="855133" y="2511028"/>
                </a:lnTo>
                <a:lnTo>
                  <a:pt x="855133" y="2500312"/>
                </a:lnTo>
                <a:lnTo>
                  <a:pt x="863600" y="2496740"/>
                </a:lnTo>
                <a:lnTo>
                  <a:pt x="863600" y="2478881"/>
                </a:lnTo>
                <a:lnTo>
                  <a:pt x="872066" y="2475309"/>
                </a:lnTo>
                <a:lnTo>
                  <a:pt x="880533" y="2478881"/>
                </a:lnTo>
                <a:lnTo>
                  <a:pt x="880533" y="2503884"/>
                </a:lnTo>
                <a:lnTo>
                  <a:pt x="872066" y="2507456"/>
                </a:lnTo>
                <a:lnTo>
                  <a:pt x="872066" y="2511028"/>
                </a:lnTo>
                <a:lnTo>
                  <a:pt x="880533" y="2511028"/>
                </a:lnTo>
                <a:lnTo>
                  <a:pt x="897466" y="2503884"/>
                </a:lnTo>
                <a:lnTo>
                  <a:pt x="897466" y="2500312"/>
                </a:lnTo>
                <a:lnTo>
                  <a:pt x="905933" y="2496740"/>
                </a:lnTo>
                <a:lnTo>
                  <a:pt x="905933" y="2493168"/>
                </a:lnTo>
                <a:lnTo>
                  <a:pt x="914400" y="2489596"/>
                </a:lnTo>
                <a:lnTo>
                  <a:pt x="914400" y="2482453"/>
                </a:lnTo>
                <a:lnTo>
                  <a:pt x="922866" y="2478881"/>
                </a:lnTo>
                <a:lnTo>
                  <a:pt x="931333" y="2478881"/>
                </a:lnTo>
                <a:lnTo>
                  <a:pt x="956733" y="2468165"/>
                </a:lnTo>
                <a:lnTo>
                  <a:pt x="965200" y="2468165"/>
                </a:lnTo>
                <a:lnTo>
                  <a:pt x="973666" y="2464593"/>
                </a:lnTo>
                <a:lnTo>
                  <a:pt x="982133" y="2464593"/>
                </a:lnTo>
                <a:lnTo>
                  <a:pt x="990600" y="2461021"/>
                </a:lnTo>
                <a:lnTo>
                  <a:pt x="1007533" y="2461021"/>
                </a:lnTo>
                <a:lnTo>
                  <a:pt x="1016000" y="2457450"/>
                </a:lnTo>
                <a:lnTo>
                  <a:pt x="1024466" y="2457450"/>
                </a:lnTo>
                <a:lnTo>
                  <a:pt x="1041400" y="2450306"/>
                </a:lnTo>
                <a:lnTo>
                  <a:pt x="1049866" y="2450306"/>
                </a:lnTo>
                <a:lnTo>
                  <a:pt x="1058333" y="2446734"/>
                </a:lnTo>
                <a:lnTo>
                  <a:pt x="1066800" y="2446734"/>
                </a:lnTo>
                <a:lnTo>
                  <a:pt x="1075266" y="2443162"/>
                </a:lnTo>
                <a:lnTo>
                  <a:pt x="1092200" y="2443162"/>
                </a:lnTo>
                <a:lnTo>
                  <a:pt x="1100666" y="2439590"/>
                </a:lnTo>
                <a:lnTo>
                  <a:pt x="1117600" y="2439590"/>
                </a:lnTo>
                <a:lnTo>
                  <a:pt x="1126066" y="2436018"/>
                </a:lnTo>
                <a:lnTo>
                  <a:pt x="1185333" y="2436018"/>
                </a:lnTo>
                <a:lnTo>
                  <a:pt x="1185333" y="2428875"/>
                </a:lnTo>
                <a:lnTo>
                  <a:pt x="1193800" y="2425303"/>
                </a:lnTo>
                <a:lnTo>
                  <a:pt x="1210733" y="2425303"/>
                </a:lnTo>
                <a:lnTo>
                  <a:pt x="1219200" y="2421731"/>
                </a:lnTo>
                <a:lnTo>
                  <a:pt x="1253066" y="2421731"/>
                </a:lnTo>
                <a:lnTo>
                  <a:pt x="1261533" y="2418159"/>
                </a:lnTo>
                <a:lnTo>
                  <a:pt x="1286933" y="2418159"/>
                </a:lnTo>
                <a:lnTo>
                  <a:pt x="1295399" y="2414587"/>
                </a:lnTo>
                <a:lnTo>
                  <a:pt x="1346200" y="2414587"/>
                </a:lnTo>
                <a:lnTo>
                  <a:pt x="1363133" y="2407443"/>
                </a:lnTo>
                <a:lnTo>
                  <a:pt x="1363133" y="2389584"/>
                </a:lnTo>
                <a:lnTo>
                  <a:pt x="1371600" y="2386012"/>
                </a:lnTo>
                <a:lnTo>
                  <a:pt x="1363133" y="2382440"/>
                </a:lnTo>
                <a:lnTo>
                  <a:pt x="1371600" y="2378868"/>
                </a:lnTo>
                <a:lnTo>
                  <a:pt x="1354666" y="2378868"/>
                </a:lnTo>
                <a:lnTo>
                  <a:pt x="1346200" y="2375296"/>
                </a:lnTo>
                <a:lnTo>
                  <a:pt x="1337733" y="2378868"/>
                </a:lnTo>
                <a:lnTo>
                  <a:pt x="1312333" y="2378868"/>
                </a:lnTo>
                <a:lnTo>
                  <a:pt x="1303866" y="2375296"/>
                </a:lnTo>
                <a:lnTo>
                  <a:pt x="1295399" y="2375296"/>
                </a:lnTo>
                <a:lnTo>
                  <a:pt x="1286933" y="2371725"/>
                </a:lnTo>
                <a:lnTo>
                  <a:pt x="1278466" y="2371725"/>
                </a:lnTo>
                <a:lnTo>
                  <a:pt x="1244599" y="2357437"/>
                </a:lnTo>
                <a:lnTo>
                  <a:pt x="1244599" y="2353865"/>
                </a:lnTo>
                <a:lnTo>
                  <a:pt x="1227666" y="2346721"/>
                </a:lnTo>
                <a:lnTo>
                  <a:pt x="1227666" y="2343150"/>
                </a:lnTo>
                <a:lnTo>
                  <a:pt x="1244599" y="2336006"/>
                </a:lnTo>
                <a:lnTo>
                  <a:pt x="1295399" y="2336006"/>
                </a:lnTo>
                <a:lnTo>
                  <a:pt x="1303866" y="2339578"/>
                </a:lnTo>
                <a:lnTo>
                  <a:pt x="1329266" y="2339578"/>
                </a:lnTo>
                <a:lnTo>
                  <a:pt x="1337733" y="2343150"/>
                </a:lnTo>
                <a:lnTo>
                  <a:pt x="1346200" y="2339578"/>
                </a:lnTo>
                <a:lnTo>
                  <a:pt x="1354666" y="2339578"/>
                </a:lnTo>
                <a:lnTo>
                  <a:pt x="1363133" y="2336006"/>
                </a:lnTo>
                <a:lnTo>
                  <a:pt x="1371600" y="2336006"/>
                </a:lnTo>
                <a:lnTo>
                  <a:pt x="1380066" y="2332434"/>
                </a:lnTo>
                <a:lnTo>
                  <a:pt x="1380066" y="2325290"/>
                </a:lnTo>
                <a:lnTo>
                  <a:pt x="1354666" y="2314575"/>
                </a:lnTo>
                <a:lnTo>
                  <a:pt x="1354666" y="2311003"/>
                </a:lnTo>
                <a:lnTo>
                  <a:pt x="1337733" y="2303859"/>
                </a:lnTo>
                <a:lnTo>
                  <a:pt x="1320799" y="2303859"/>
                </a:lnTo>
                <a:lnTo>
                  <a:pt x="1303866" y="2296715"/>
                </a:lnTo>
                <a:lnTo>
                  <a:pt x="1295399" y="2296715"/>
                </a:lnTo>
                <a:lnTo>
                  <a:pt x="1286933" y="2300287"/>
                </a:lnTo>
                <a:lnTo>
                  <a:pt x="1261533" y="2300287"/>
                </a:lnTo>
                <a:lnTo>
                  <a:pt x="1244599" y="2293143"/>
                </a:lnTo>
                <a:lnTo>
                  <a:pt x="1244599" y="2275284"/>
                </a:lnTo>
                <a:lnTo>
                  <a:pt x="1253066" y="2271712"/>
                </a:lnTo>
                <a:lnTo>
                  <a:pt x="1253066" y="2268140"/>
                </a:lnTo>
                <a:lnTo>
                  <a:pt x="1244599" y="2264568"/>
                </a:lnTo>
                <a:lnTo>
                  <a:pt x="1236133" y="2268140"/>
                </a:lnTo>
                <a:lnTo>
                  <a:pt x="1227666" y="2268140"/>
                </a:lnTo>
                <a:lnTo>
                  <a:pt x="1219200" y="2271712"/>
                </a:lnTo>
                <a:lnTo>
                  <a:pt x="1210733" y="2271712"/>
                </a:lnTo>
                <a:lnTo>
                  <a:pt x="1193800" y="2278856"/>
                </a:lnTo>
                <a:lnTo>
                  <a:pt x="1185333" y="2278856"/>
                </a:lnTo>
                <a:lnTo>
                  <a:pt x="1159933" y="2289571"/>
                </a:lnTo>
                <a:lnTo>
                  <a:pt x="1159933" y="2293143"/>
                </a:lnTo>
                <a:lnTo>
                  <a:pt x="1176866" y="2300287"/>
                </a:lnTo>
                <a:lnTo>
                  <a:pt x="1176866" y="2303859"/>
                </a:lnTo>
                <a:lnTo>
                  <a:pt x="1185333" y="2303859"/>
                </a:lnTo>
                <a:lnTo>
                  <a:pt x="1193800" y="2307431"/>
                </a:lnTo>
                <a:lnTo>
                  <a:pt x="1159933" y="2321718"/>
                </a:lnTo>
                <a:lnTo>
                  <a:pt x="1126066" y="2321718"/>
                </a:lnTo>
                <a:lnTo>
                  <a:pt x="1117600" y="2318146"/>
                </a:lnTo>
                <a:lnTo>
                  <a:pt x="1109133" y="2318146"/>
                </a:lnTo>
                <a:lnTo>
                  <a:pt x="1100666" y="2314575"/>
                </a:lnTo>
                <a:lnTo>
                  <a:pt x="1100666" y="2311003"/>
                </a:lnTo>
                <a:lnTo>
                  <a:pt x="1092200" y="2307431"/>
                </a:lnTo>
                <a:lnTo>
                  <a:pt x="1100666" y="2303859"/>
                </a:lnTo>
                <a:lnTo>
                  <a:pt x="1100666" y="2300287"/>
                </a:lnTo>
                <a:lnTo>
                  <a:pt x="1092200" y="2296715"/>
                </a:lnTo>
                <a:lnTo>
                  <a:pt x="1058333" y="2296715"/>
                </a:lnTo>
                <a:lnTo>
                  <a:pt x="1049866" y="2293143"/>
                </a:lnTo>
                <a:lnTo>
                  <a:pt x="1041400" y="2293143"/>
                </a:lnTo>
                <a:lnTo>
                  <a:pt x="1032933" y="2289571"/>
                </a:lnTo>
                <a:lnTo>
                  <a:pt x="1024466" y="2289571"/>
                </a:lnTo>
                <a:lnTo>
                  <a:pt x="1016000" y="2286000"/>
                </a:lnTo>
                <a:lnTo>
                  <a:pt x="1016000" y="2282428"/>
                </a:lnTo>
                <a:lnTo>
                  <a:pt x="990600" y="2271712"/>
                </a:lnTo>
                <a:lnTo>
                  <a:pt x="990600" y="2268140"/>
                </a:lnTo>
                <a:lnTo>
                  <a:pt x="982133" y="2268140"/>
                </a:lnTo>
                <a:lnTo>
                  <a:pt x="973666" y="2264568"/>
                </a:lnTo>
                <a:lnTo>
                  <a:pt x="973666" y="2257425"/>
                </a:lnTo>
                <a:lnTo>
                  <a:pt x="965200" y="2253853"/>
                </a:lnTo>
                <a:lnTo>
                  <a:pt x="990600" y="2243137"/>
                </a:lnTo>
                <a:lnTo>
                  <a:pt x="990600" y="2232421"/>
                </a:lnTo>
                <a:lnTo>
                  <a:pt x="999066" y="2228850"/>
                </a:lnTo>
                <a:lnTo>
                  <a:pt x="999066" y="2225278"/>
                </a:lnTo>
                <a:lnTo>
                  <a:pt x="990600" y="2221706"/>
                </a:lnTo>
                <a:lnTo>
                  <a:pt x="990600" y="2232421"/>
                </a:lnTo>
                <a:lnTo>
                  <a:pt x="973666" y="2239565"/>
                </a:lnTo>
                <a:lnTo>
                  <a:pt x="965200" y="2235993"/>
                </a:lnTo>
                <a:lnTo>
                  <a:pt x="965200" y="2232421"/>
                </a:lnTo>
                <a:lnTo>
                  <a:pt x="948266" y="2225278"/>
                </a:lnTo>
                <a:lnTo>
                  <a:pt x="948266" y="2218134"/>
                </a:lnTo>
                <a:lnTo>
                  <a:pt x="956733" y="2214562"/>
                </a:lnTo>
                <a:lnTo>
                  <a:pt x="956733" y="2207418"/>
                </a:lnTo>
                <a:lnTo>
                  <a:pt x="948266" y="2203846"/>
                </a:lnTo>
                <a:lnTo>
                  <a:pt x="948266" y="2200275"/>
                </a:lnTo>
                <a:lnTo>
                  <a:pt x="939799" y="2196703"/>
                </a:lnTo>
                <a:lnTo>
                  <a:pt x="939799" y="2193131"/>
                </a:lnTo>
                <a:lnTo>
                  <a:pt x="931333" y="2189559"/>
                </a:lnTo>
                <a:lnTo>
                  <a:pt x="931333" y="2178843"/>
                </a:lnTo>
                <a:lnTo>
                  <a:pt x="922866" y="2175271"/>
                </a:lnTo>
                <a:lnTo>
                  <a:pt x="922866" y="2171700"/>
                </a:lnTo>
                <a:lnTo>
                  <a:pt x="905933" y="2164556"/>
                </a:lnTo>
                <a:lnTo>
                  <a:pt x="905933" y="2153840"/>
                </a:lnTo>
                <a:lnTo>
                  <a:pt x="897466" y="2157412"/>
                </a:lnTo>
                <a:lnTo>
                  <a:pt x="889000" y="2153840"/>
                </a:lnTo>
                <a:lnTo>
                  <a:pt x="880533" y="2157412"/>
                </a:lnTo>
                <a:lnTo>
                  <a:pt x="872066" y="2157412"/>
                </a:lnTo>
                <a:lnTo>
                  <a:pt x="863600" y="2153840"/>
                </a:lnTo>
                <a:lnTo>
                  <a:pt x="863600" y="2150268"/>
                </a:lnTo>
                <a:lnTo>
                  <a:pt x="855133" y="2146696"/>
                </a:lnTo>
                <a:lnTo>
                  <a:pt x="846666" y="2146696"/>
                </a:lnTo>
                <a:lnTo>
                  <a:pt x="838200" y="2143125"/>
                </a:lnTo>
                <a:lnTo>
                  <a:pt x="855133" y="2135981"/>
                </a:lnTo>
                <a:lnTo>
                  <a:pt x="838200" y="2135981"/>
                </a:lnTo>
                <a:lnTo>
                  <a:pt x="829733" y="2132409"/>
                </a:lnTo>
                <a:lnTo>
                  <a:pt x="838200" y="2128837"/>
                </a:lnTo>
                <a:lnTo>
                  <a:pt x="812800" y="2128837"/>
                </a:lnTo>
                <a:lnTo>
                  <a:pt x="795866" y="2135981"/>
                </a:lnTo>
                <a:lnTo>
                  <a:pt x="787400" y="2132409"/>
                </a:lnTo>
                <a:lnTo>
                  <a:pt x="787400" y="2128837"/>
                </a:lnTo>
                <a:lnTo>
                  <a:pt x="795866" y="2125265"/>
                </a:lnTo>
                <a:lnTo>
                  <a:pt x="795866" y="2121693"/>
                </a:lnTo>
                <a:lnTo>
                  <a:pt x="761999" y="2121693"/>
                </a:lnTo>
                <a:lnTo>
                  <a:pt x="753533" y="2125265"/>
                </a:lnTo>
                <a:lnTo>
                  <a:pt x="745066" y="2125265"/>
                </a:lnTo>
                <a:lnTo>
                  <a:pt x="745066" y="2132409"/>
                </a:lnTo>
                <a:lnTo>
                  <a:pt x="736600" y="2135981"/>
                </a:lnTo>
                <a:lnTo>
                  <a:pt x="694266" y="2135981"/>
                </a:lnTo>
                <a:lnTo>
                  <a:pt x="677333" y="2143125"/>
                </a:lnTo>
                <a:lnTo>
                  <a:pt x="668866" y="2139553"/>
                </a:lnTo>
                <a:lnTo>
                  <a:pt x="668866" y="2132409"/>
                </a:lnTo>
                <a:lnTo>
                  <a:pt x="660399" y="2135981"/>
                </a:lnTo>
                <a:lnTo>
                  <a:pt x="643466" y="2128837"/>
                </a:lnTo>
                <a:lnTo>
                  <a:pt x="651933" y="2125265"/>
                </a:lnTo>
                <a:lnTo>
                  <a:pt x="643466" y="2121693"/>
                </a:lnTo>
                <a:lnTo>
                  <a:pt x="618066" y="2121693"/>
                </a:lnTo>
                <a:lnTo>
                  <a:pt x="609600" y="2125265"/>
                </a:lnTo>
                <a:lnTo>
                  <a:pt x="592666" y="2125265"/>
                </a:lnTo>
                <a:lnTo>
                  <a:pt x="575733" y="2118121"/>
                </a:lnTo>
                <a:close/>
              </a:path>
            </a:pathLst>
          </a:custGeom>
          <a:solidFill>
            <a:srgbClr val="8D84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Freeform 60"/>
          <p:cNvSpPr/>
          <p:nvPr/>
        </p:nvSpPr>
        <p:spPr>
          <a:xfrm>
            <a:off x="0" y="0"/>
            <a:ext cx="9135533" cy="2775346"/>
          </a:xfrm>
          <a:custGeom>
            <a:avLst/>
            <a:gdLst/>
            <a:ahLst/>
            <a:cxnLst/>
            <a:rect l="l" t="t" r="r" b="b"/>
            <a:pathLst>
              <a:path w="9135533" h="2775346">
                <a:moveTo>
                  <a:pt x="0" y="0"/>
                </a:moveTo>
                <a:moveTo>
                  <a:pt x="9059333" y="2257425"/>
                </a:moveTo>
                <a:lnTo>
                  <a:pt x="9050866" y="2260996"/>
                </a:lnTo>
                <a:lnTo>
                  <a:pt x="9042400" y="2260996"/>
                </a:lnTo>
                <a:lnTo>
                  <a:pt x="9042400" y="2264568"/>
                </a:lnTo>
                <a:lnTo>
                  <a:pt x="9033933" y="2268140"/>
                </a:lnTo>
                <a:lnTo>
                  <a:pt x="9017000" y="2268140"/>
                </a:lnTo>
                <a:lnTo>
                  <a:pt x="9008533" y="2264568"/>
                </a:lnTo>
                <a:lnTo>
                  <a:pt x="9008533" y="2260996"/>
                </a:lnTo>
                <a:lnTo>
                  <a:pt x="9000066" y="2260996"/>
                </a:lnTo>
                <a:lnTo>
                  <a:pt x="9000066" y="2268140"/>
                </a:lnTo>
                <a:lnTo>
                  <a:pt x="9017000" y="2275284"/>
                </a:lnTo>
                <a:lnTo>
                  <a:pt x="9008533" y="2278856"/>
                </a:lnTo>
                <a:lnTo>
                  <a:pt x="9000066" y="2278856"/>
                </a:lnTo>
                <a:lnTo>
                  <a:pt x="8991599" y="2282428"/>
                </a:lnTo>
                <a:lnTo>
                  <a:pt x="8983133" y="2282428"/>
                </a:lnTo>
                <a:lnTo>
                  <a:pt x="8974666" y="2286000"/>
                </a:lnTo>
                <a:lnTo>
                  <a:pt x="8957733" y="2286000"/>
                </a:lnTo>
                <a:lnTo>
                  <a:pt x="8949266" y="2282428"/>
                </a:lnTo>
                <a:lnTo>
                  <a:pt x="8957733" y="2278856"/>
                </a:lnTo>
                <a:lnTo>
                  <a:pt x="8966200" y="2278856"/>
                </a:lnTo>
                <a:lnTo>
                  <a:pt x="8966200" y="2275284"/>
                </a:lnTo>
                <a:lnTo>
                  <a:pt x="8949266" y="2275284"/>
                </a:lnTo>
                <a:lnTo>
                  <a:pt x="8940800" y="2278856"/>
                </a:lnTo>
                <a:lnTo>
                  <a:pt x="8932333" y="2278856"/>
                </a:lnTo>
                <a:lnTo>
                  <a:pt x="8940800" y="2282428"/>
                </a:lnTo>
                <a:lnTo>
                  <a:pt x="8932333" y="2286000"/>
                </a:lnTo>
                <a:lnTo>
                  <a:pt x="8923866" y="2286000"/>
                </a:lnTo>
                <a:lnTo>
                  <a:pt x="8915400" y="2282428"/>
                </a:lnTo>
                <a:lnTo>
                  <a:pt x="8915400" y="2275284"/>
                </a:lnTo>
                <a:lnTo>
                  <a:pt x="8864600" y="2275284"/>
                </a:lnTo>
                <a:lnTo>
                  <a:pt x="8856133" y="2271712"/>
                </a:lnTo>
                <a:lnTo>
                  <a:pt x="8839200" y="2278856"/>
                </a:lnTo>
                <a:lnTo>
                  <a:pt x="8830733" y="2278856"/>
                </a:lnTo>
                <a:lnTo>
                  <a:pt x="8822266" y="2282428"/>
                </a:lnTo>
                <a:lnTo>
                  <a:pt x="8822266" y="2286000"/>
                </a:lnTo>
                <a:lnTo>
                  <a:pt x="8813800" y="2289571"/>
                </a:lnTo>
                <a:lnTo>
                  <a:pt x="8805333" y="2286000"/>
                </a:lnTo>
                <a:lnTo>
                  <a:pt x="8796866" y="2286000"/>
                </a:lnTo>
                <a:lnTo>
                  <a:pt x="8796866" y="2289571"/>
                </a:lnTo>
                <a:lnTo>
                  <a:pt x="8788400" y="2293143"/>
                </a:lnTo>
                <a:lnTo>
                  <a:pt x="8771466" y="2293143"/>
                </a:lnTo>
                <a:lnTo>
                  <a:pt x="8763000" y="2296715"/>
                </a:lnTo>
                <a:lnTo>
                  <a:pt x="8737600" y="2296715"/>
                </a:lnTo>
                <a:lnTo>
                  <a:pt x="8729133" y="2293143"/>
                </a:lnTo>
                <a:lnTo>
                  <a:pt x="8729133" y="2282428"/>
                </a:lnTo>
                <a:lnTo>
                  <a:pt x="8737600" y="2278856"/>
                </a:lnTo>
                <a:lnTo>
                  <a:pt x="8712200" y="2278856"/>
                </a:lnTo>
                <a:lnTo>
                  <a:pt x="8703733" y="2282428"/>
                </a:lnTo>
                <a:lnTo>
                  <a:pt x="8695266" y="2278856"/>
                </a:lnTo>
                <a:lnTo>
                  <a:pt x="8686800" y="2278856"/>
                </a:lnTo>
                <a:lnTo>
                  <a:pt x="8678333" y="2282428"/>
                </a:lnTo>
                <a:lnTo>
                  <a:pt x="8669866" y="2278856"/>
                </a:lnTo>
                <a:lnTo>
                  <a:pt x="8661400" y="2278856"/>
                </a:lnTo>
                <a:lnTo>
                  <a:pt x="8652933" y="2282428"/>
                </a:lnTo>
                <a:lnTo>
                  <a:pt x="8627533" y="2282428"/>
                </a:lnTo>
                <a:lnTo>
                  <a:pt x="8619066" y="2286000"/>
                </a:lnTo>
                <a:lnTo>
                  <a:pt x="8602133" y="2286000"/>
                </a:lnTo>
                <a:lnTo>
                  <a:pt x="8593666" y="2289571"/>
                </a:lnTo>
                <a:lnTo>
                  <a:pt x="8576733" y="2289571"/>
                </a:lnTo>
                <a:lnTo>
                  <a:pt x="8568266" y="2293143"/>
                </a:lnTo>
                <a:lnTo>
                  <a:pt x="8568266" y="2311003"/>
                </a:lnTo>
                <a:lnTo>
                  <a:pt x="8576733" y="2314575"/>
                </a:lnTo>
                <a:lnTo>
                  <a:pt x="8576733" y="2321718"/>
                </a:lnTo>
                <a:lnTo>
                  <a:pt x="8585200" y="2325290"/>
                </a:lnTo>
                <a:lnTo>
                  <a:pt x="8585200" y="2332434"/>
                </a:lnTo>
                <a:lnTo>
                  <a:pt x="8593666" y="2336006"/>
                </a:lnTo>
                <a:lnTo>
                  <a:pt x="8593666" y="2346721"/>
                </a:lnTo>
                <a:lnTo>
                  <a:pt x="8602133" y="2350293"/>
                </a:lnTo>
                <a:lnTo>
                  <a:pt x="8602133" y="2361009"/>
                </a:lnTo>
                <a:lnTo>
                  <a:pt x="8610600" y="2364581"/>
                </a:lnTo>
                <a:lnTo>
                  <a:pt x="8610600" y="2375296"/>
                </a:lnTo>
                <a:lnTo>
                  <a:pt x="8619066" y="2378868"/>
                </a:lnTo>
                <a:lnTo>
                  <a:pt x="8619066" y="2389584"/>
                </a:lnTo>
                <a:lnTo>
                  <a:pt x="8627533" y="2393156"/>
                </a:lnTo>
                <a:lnTo>
                  <a:pt x="8627533" y="2403871"/>
                </a:lnTo>
                <a:lnTo>
                  <a:pt x="8636000" y="2407443"/>
                </a:lnTo>
                <a:lnTo>
                  <a:pt x="8636000" y="2421731"/>
                </a:lnTo>
                <a:lnTo>
                  <a:pt x="8644466" y="2425303"/>
                </a:lnTo>
                <a:lnTo>
                  <a:pt x="8644466" y="2443162"/>
                </a:lnTo>
                <a:lnTo>
                  <a:pt x="8652933" y="2446734"/>
                </a:lnTo>
                <a:lnTo>
                  <a:pt x="8652933" y="2457450"/>
                </a:lnTo>
                <a:lnTo>
                  <a:pt x="8661400" y="2461021"/>
                </a:lnTo>
                <a:lnTo>
                  <a:pt x="8661400" y="2482453"/>
                </a:lnTo>
                <a:lnTo>
                  <a:pt x="8669866" y="2486025"/>
                </a:lnTo>
                <a:lnTo>
                  <a:pt x="8669866" y="2500312"/>
                </a:lnTo>
                <a:lnTo>
                  <a:pt x="8678333" y="2503884"/>
                </a:lnTo>
                <a:lnTo>
                  <a:pt x="8678333" y="2521743"/>
                </a:lnTo>
                <a:lnTo>
                  <a:pt x="8686800" y="2525315"/>
                </a:lnTo>
                <a:lnTo>
                  <a:pt x="8686800" y="2539603"/>
                </a:lnTo>
                <a:lnTo>
                  <a:pt x="8695266" y="2543175"/>
                </a:lnTo>
                <a:lnTo>
                  <a:pt x="8695266" y="2557462"/>
                </a:lnTo>
                <a:lnTo>
                  <a:pt x="8703733" y="2561034"/>
                </a:lnTo>
                <a:lnTo>
                  <a:pt x="8703733" y="2578893"/>
                </a:lnTo>
                <a:lnTo>
                  <a:pt x="8712200" y="2582465"/>
                </a:lnTo>
                <a:lnTo>
                  <a:pt x="8712200" y="2589609"/>
                </a:lnTo>
                <a:lnTo>
                  <a:pt x="8720666" y="2593181"/>
                </a:lnTo>
                <a:lnTo>
                  <a:pt x="8720666" y="2618184"/>
                </a:lnTo>
                <a:lnTo>
                  <a:pt x="8729133" y="2621756"/>
                </a:lnTo>
                <a:lnTo>
                  <a:pt x="8729133" y="2636043"/>
                </a:lnTo>
                <a:lnTo>
                  <a:pt x="8737600" y="2639615"/>
                </a:lnTo>
                <a:lnTo>
                  <a:pt x="8737600" y="2653903"/>
                </a:lnTo>
                <a:lnTo>
                  <a:pt x="8746066" y="2657475"/>
                </a:lnTo>
                <a:lnTo>
                  <a:pt x="8746066" y="2671762"/>
                </a:lnTo>
                <a:lnTo>
                  <a:pt x="8754533" y="2675334"/>
                </a:lnTo>
                <a:lnTo>
                  <a:pt x="8754533" y="2686050"/>
                </a:lnTo>
                <a:lnTo>
                  <a:pt x="8763000" y="2689621"/>
                </a:lnTo>
                <a:lnTo>
                  <a:pt x="8763000" y="2714625"/>
                </a:lnTo>
                <a:lnTo>
                  <a:pt x="8771466" y="2714625"/>
                </a:lnTo>
                <a:lnTo>
                  <a:pt x="8779933" y="2718196"/>
                </a:lnTo>
                <a:lnTo>
                  <a:pt x="8779933" y="2725340"/>
                </a:lnTo>
                <a:lnTo>
                  <a:pt x="8788400" y="2725340"/>
                </a:lnTo>
                <a:lnTo>
                  <a:pt x="8796866" y="2728912"/>
                </a:lnTo>
                <a:lnTo>
                  <a:pt x="8796866" y="2746771"/>
                </a:lnTo>
                <a:lnTo>
                  <a:pt x="8813800" y="2753915"/>
                </a:lnTo>
                <a:lnTo>
                  <a:pt x="8805333" y="2757487"/>
                </a:lnTo>
                <a:lnTo>
                  <a:pt x="8805333" y="2761059"/>
                </a:lnTo>
                <a:lnTo>
                  <a:pt x="8813800" y="2764631"/>
                </a:lnTo>
                <a:lnTo>
                  <a:pt x="8813800" y="2768203"/>
                </a:lnTo>
                <a:lnTo>
                  <a:pt x="8805333" y="2771775"/>
                </a:lnTo>
                <a:lnTo>
                  <a:pt x="8873066" y="2771775"/>
                </a:lnTo>
                <a:lnTo>
                  <a:pt x="8881533" y="2775346"/>
                </a:lnTo>
                <a:lnTo>
                  <a:pt x="8890000" y="2771775"/>
                </a:lnTo>
                <a:lnTo>
                  <a:pt x="8898466" y="2771775"/>
                </a:lnTo>
                <a:lnTo>
                  <a:pt x="8906933" y="2775346"/>
                </a:lnTo>
                <a:lnTo>
                  <a:pt x="8983133" y="2775346"/>
                </a:lnTo>
                <a:lnTo>
                  <a:pt x="8991599" y="2771775"/>
                </a:lnTo>
                <a:lnTo>
                  <a:pt x="9076266" y="2771775"/>
                </a:lnTo>
                <a:lnTo>
                  <a:pt x="9084733" y="2775346"/>
                </a:lnTo>
                <a:lnTo>
                  <a:pt x="9093200" y="2771775"/>
                </a:lnTo>
                <a:lnTo>
                  <a:pt x="9101666" y="2771775"/>
                </a:lnTo>
                <a:lnTo>
                  <a:pt x="9110133" y="2775346"/>
                </a:lnTo>
                <a:lnTo>
                  <a:pt x="9127066" y="2775346"/>
                </a:lnTo>
                <a:lnTo>
                  <a:pt x="9135533" y="2771775"/>
                </a:lnTo>
                <a:lnTo>
                  <a:pt x="9135533" y="2257425"/>
                </a:lnTo>
                <a:lnTo>
                  <a:pt x="9127066" y="2260996"/>
                </a:lnTo>
                <a:lnTo>
                  <a:pt x="9110133" y="2260996"/>
                </a:lnTo>
                <a:lnTo>
                  <a:pt x="9101666" y="2257425"/>
                </a:lnTo>
                <a:close/>
              </a:path>
            </a:pathLst>
          </a:custGeom>
          <a:solidFill>
            <a:srgbClr val="AA8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Freeform 61"/>
          <p:cNvSpPr/>
          <p:nvPr/>
        </p:nvSpPr>
        <p:spPr>
          <a:xfrm>
            <a:off x="0" y="0"/>
            <a:ext cx="7560733" cy="2739628"/>
          </a:xfrm>
          <a:custGeom>
            <a:avLst/>
            <a:gdLst/>
            <a:ahLst/>
            <a:cxnLst/>
            <a:rect l="l" t="t" r="r" b="b"/>
            <a:pathLst>
              <a:path w="7560733" h="2739628">
                <a:moveTo>
                  <a:pt x="0" y="0"/>
                </a:moveTo>
                <a:moveTo>
                  <a:pt x="7281333" y="2282428"/>
                </a:moveTo>
                <a:lnTo>
                  <a:pt x="7264399" y="2289571"/>
                </a:lnTo>
                <a:lnTo>
                  <a:pt x="7264399" y="2296715"/>
                </a:lnTo>
                <a:lnTo>
                  <a:pt x="7272866" y="2300287"/>
                </a:lnTo>
                <a:lnTo>
                  <a:pt x="7281333" y="2300287"/>
                </a:lnTo>
                <a:lnTo>
                  <a:pt x="7289800" y="2303859"/>
                </a:lnTo>
                <a:lnTo>
                  <a:pt x="7289800" y="2307431"/>
                </a:lnTo>
                <a:lnTo>
                  <a:pt x="7298266" y="2311003"/>
                </a:lnTo>
                <a:lnTo>
                  <a:pt x="7306733" y="2311003"/>
                </a:lnTo>
                <a:lnTo>
                  <a:pt x="7315200" y="2307431"/>
                </a:lnTo>
                <a:lnTo>
                  <a:pt x="7323666" y="2311003"/>
                </a:lnTo>
                <a:lnTo>
                  <a:pt x="7340600" y="2311003"/>
                </a:lnTo>
                <a:lnTo>
                  <a:pt x="7349066" y="2314575"/>
                </a:lnTo>
                <a:lnTo>
                  <a:pt x="7374466" y="2314575"/>
                </a:lnTo>
                <a:lnTo>
                  <a:pt x="7399866" y="2325290"/>
                </a:lnTo>
                <a:lnTo>
                  <a:pt x="7382933" y="2332434"/>
                </a:lnTo>
                <a:lnTo>
                  <a:pt x="7103533" y="2332434"/>
                </a:lnTo>
                <a:lnTo>
                  <a:pt x="7095066" y="2328862"/>
                </a:lnTo>
                <a:lnTo>
                  <a:pt x="6942666" y="2328862"/>
                </a:lnTo>
                <a:lnTo>
                  <a:pt x="6934200" y="2325290"/>
                </a:lnTo>
                <a:lnTo>
                  <a:pt x="6908800" y="2325290"/>
                </a:lnTo>
                <a:lnTo>
                  <a:pt x="6900333" y="2321718"/>
                </a:lnTo>
                <a:lnTo>
                  <a:pt x="6849533" y="2321718"/>
                </a:lnTo>
                <a:lnTo>
                  <a:pt x="6841066" y="2318146"/>
                </a:lnTo>
                <a:lnTo>
                  <a:pt x="6722533" y="2318146"/>
                </a:lnTo>
                <a:lnTo>
                  <a:pt x="6714066" y="2314575"/>
                </a:lnTo>
                <a:lnTo>
                  <a:pt x="6620933" y="2314575"/>
                </a:lnTo>
                <a:lnTo>
                  <a:pt x="6612466" y="2318146"/>
                </a:lnTo>
                <a:lnTo>
                  <a:pt x="6544733" y="2318146"/>
                </a:lnTo>
                <a:lnTo>
                  <a:pt x="6536266" y="2321718"/>
                </a:lnTo>
                <a:lnTo>
                  <a:pt x="6460066" y="2321718"/>
                </a:lnTo>
                <a:lnTo>
                  <a:pt x="6451600" y="2325290"/>
                </a:lnTo>
                <a:lnTo>
                  <a:pt x="6282266" y="2325290"/>
                </a:lnTo>
                <a:lnTo>
                  <a:pt x="6273800" y="2321718"/>
                </a:lnTo>
                <a:lnTo>
                  <a:pt x="6223000" y="2321718"/>
                </a:lnTo>
                <a:lnTo>
                  <a:pt x="6214533" y="2318146"/>
                </a:lnTo>
                <a:lnTo>
                  <a:pt x="6155266" y="2318146"/>
                </a:lnTo>
                <a:lnTo>
                  <a:pt x="6146800" y="2321718"/>
                </a:lnTo>
                <a:lnTo>
                  <a:pt x="6104466" y="2321718"/>
                </a:lnTo>
                <a:lnTo>
                  <a:pt x="6095999" y="2318146"/>
                </a:lnTo>
                <a:lnTo>
                  <a:pt x="6079066" y="2318146"/>
                </a:lnTo>
                <a:lnTo>
                  <a:pt x="6070600" y="2314575"/>
                </a:lnTo>
                <a:lnTo>
                  <a:pt x="6070600" y="2311003"/>
                </a:lnTo>
                <a:lnTo>
                  <a:pt x="6053666" y="2311003"/>
                </a:lnTo>
                <a:lnTo>
                  <a:pt x="6045200" y="2314575"/>
                </a:lnTo>
                <a:lnTo>
                  <a:pt x="6036733" y="2311003"/>
                </a:lnTo>
                <a:lnTo>
                  <a:pt x="6028266" y="2314575"/>
                </a:lnTo>
                <a:lnTo>
                  <a:pt x="6011333" y="2314575"/>
                </a:lnTo>
                <a:lnTo>
                  <a:pt x="6002866" y="2311003"/>
                </a:lnTo>
                <a:lnTo>
                  <a:pt x="6002866" y="2307431"/>
                </a:lnTo>
                <a:lnTo>
                  <a:pt x="5994400" y="2303859"/>
                </a:lnTo>
                <a:lnTo>
                  <a:pt x="5994400" y="2300287"/>
                </a:lnTo>
                <a:lnTo>
                  <a:pt x="5985933" y="2300287"/>
                </a:lnTo>
                <a:lnTo>
                  <a:pt x="5977466" y="2296715"/>
                </a:lnTo>
                <a:lnTo>
                  <a:pt x="5926666" y="2296715"/>
                </a:lnTo>
                <a:lnTo>
                  <a:pt x="5918200" y="2300287"/>
                </a:lnTo>
                <a:lnTo>
                  <a:pt x="5909733" y="2296715"/>
                </a:lnTo>
                <a:lnTo>
                  <a:pt x="5901266" y="2296715"/>
                </a:lnTo>
                <a:lnTo>
                  <a:pt x="5901266" y="2300287"/>
                </a:lnTo>
                <a:lnTo>
                  <a:pt x="5884333" y="2307431"/>
                </a:lnTo>
                <a:lnTo>
                  <a:pt x="5875866" y="2307431"/>
                </a:lnTo>
                <a:lnTo>
                  <a:pt x="5867400" y="2311003"/>
                </a:lnTo>
                <a:lnTo>
                  <a:pt x="5858933" y="2311003"/>
                </a:lnTo>
                <a:lnTo>
                  <a:pt x="5850466" y="2314575"/>
                </a:lnTo>
                <a:lnTo>
                  <a:pt x="5842000" y="2314575"/>
                </a:lnTo>
                <a:lnTo>
                  <a:pt x="5858933" y="2314575"/>
                </a:lnTo>
                <a:lnTo>
                  <a:pt x="5867400" y="2318146"/>
                </a:lnTo>
                <a:lnTo>
                  <a:pt x="5875866" y="2318146"/>
                </a:lnTo>
                <a:lnTo>
                  <a:pt x="5884333" y="2321718"/>
                </a:lnTo>
                <a:lnTo>
                  <a:pt x="5892800" y="2321718"/>
                </a:lnTo>
                <a:lnTo>
                  <a:pt x="5901266" y="2325290"/>
                </a:lnTo>
                <a:lnTo>
                  <a:pt x="5909733" y="2325290"/>
                </a:lnTo>
                <a:lnTo>
                  <a:pt x="5918200" y="2328862"/>
                </a:lnTo>
                <a:lnTo>
                  <a:pt x="5926666" y="2328862"/>
                </a:lnTo>
                <a:lnTo>
                  <a:pt x="5935133" y="2332434"/>
                </a:lnTo>
                <a:lnTo>
                  <a:pt x="5943600" y="2332434"/>
                </a:lnTo>
                <a:lnTo>
                  <a:pt x="5952066" y="2336006"/>
                </a:lnTo>
                <a:lnTo>
                  <a:pt x="5960533" y="2336006"/>
                </a:lnTo>
                <a:lnTo>
                  <a:pt x="5985933" y="2346721"/>
                </a:lnTo>
                <a:lnTo>
                  <a:pt x="5994400" y="2346721"/>
                </a:lnTo>
                <a:lnTo>
                  <a:pt x="6011333" y="2353865"/>
                </a:lnTo>
                <a:lnTo>
                  <a:pt x="6019800" y="2353865"/>
                </a:lnTo>
                <a:lnTo>
                  <a:pt x="6045200" y="2364581"/>
                </a:lnTo>
                <a:lnTo>
                  <a:pt x="6053666" y="2364581"/>
                </a:lnTo>
                <a:lnTo>
                  <a:pt x="6095999" y="2382440"/>
                </a:lnTo>
                <a:lnTo>
                  <a:pt x="6095999" y="2386012"/>
                </a:lnTo>
                <a:lnTo>
                  <a:pt x="6112933" y="2393156"/>
                </a:lnTo>
                <a:lnTo>
                  <a:pt x="6112933" y="2396728"/>
                </a:lnTo>
                <a:lnTo>
                  <a:pt x="6121399" y="2400300"/>
                </a:lnTo>
                <a:lnTo>
                  <a:pt x="6112933" y="2403871"/>
                </a:lnTo>
                <a:lnTo>
                  <a:pt x="6095999" y="2403871"/>
                </a:lnTo>
                <a:lnTo>
                  <a:pt x="6104466" y="2407443"/>
                </a:lnTo>
                <a:lnTo>
                  <a:pt x="6104466" y="2411015"/>
                </a:lnTo>
                <a:lnTo>
                  <a:pt x="6095999" y="2414587"/>
                </a:lnTo>
                <a:lnTo>
                  <a:pt x="6104466" y="2418159"/>
                </a:lnTo>
                <a:lnTo>
                  <a:pt x="6104466" y="2421731"/>
                </a:lnTo>
                <a:lnTo>
                  <a:pt x="6112933" y="2421731"/>
                </a:lnTo>
                <a:lnTo>
                  <a:pt x="6146800" y="2436018"/>
                </a:lnTo>
                <a:lnTo>
                  <a:pt x="6146800" y="2439590"/>
                </a:lnTo>
                <a:lnTo>
                  <a:pt x="6155266" y="2443162"/>
                </a:lnTo>
                <a:lnTo>
                  <a:pt x="6172200" y="2443162"/>
                </a:lnTo>
                <a:lnTo>
                  <a:pt x="6180666" y="2446734"/>
                </a:lnTo>
                <a:lnTo>
                  <a:pt x="6180666" y="2439590"/>
                </a:lnTo>
                <a:lnTo>
                  <a:pt x="6189133" y="2436018"/>
                </a:lnTo>
                <a:lnTo>
                  <a:pt x="6214533" y="2446734"/>
                </a:lnTo>
                <a:lnTo>
                  <a:pt x="6214533" y="2450306"/>
                </a:lnTo>
                <a:lnTo>
                  <a:pt x="6223000" y="2453878"/>
                </a:lnTo>
                <a:lnTo>
                  <a:pt x="6231466" y="2453878"/>
                </a:lnTo>
                <a:lnTo>
                  <a:pt x="6239933" y="2457450"/>
                </a:lnTo>
                <a:lnTo>
                  <a:pt x="6239933" y="2464593"/>
                </a:lnTo>
                <a:lnTo>
                  <a:pt x="6248400" y="2464593"/>
                </a:lnTo>
                <a:lnTo>
                  <a:pt x="6256866" y="2468165"/>
                </a:lnTo>
                <a:lnTo>
                  <a:pt x="6256866" y="2471737"/>
                </a:lnTo>
                <a:lnTo>
                  <a:pt x="6265333" y="2475309"/>
                </a:lnTo>
                <a:lnTo>
                  <a:pt x="6265333" y="2478881"/>
                </a:lnTo>
                <a:lnTo>
                  <a:pt x="6273800" y="2482453"/>
                </a:lnTo>
                <a:lnTo>
                  <a:pt x="6273800" y="2489596"/>
                </a:lnTo>
                <a:lnTo>
                  <a:pt x="6290733" y="2496740"/>
                </a:lnTo>
                <a:lnTo>
                  <a:pt x="6290733" y="2503884"/>
                </a:lnTo>
                <a:lnTo>
                  <a:pt x="6299200" y="2507456"/>
                </a:lnTo>
                <a:lnTo>
                  <a:pt x="6299200" y="2518171"/>
                </a:lnTo>
                <a:lnTo>
                  <a:pt x="6307666" y="2518171"/>
                </a:lnTo>
                <a:lnTo>
                  <a:pt x="6324599" y="2525315"/>
                </a:lnTo>
                <a:lnTo>
                  <a:pt x="6324599" y="2528887"/>
                </a:lnTo>
                <a:lnTo>
                  <a:pt x="6341533" y="2536031"/>
                </a:lnTo>
                <a:lnTo>
                  <a:pt x="6341533" y="2539603"/>
                </a:lnTo>
                <a:lnTo>
                  <a:pt x="6350000" y="2536031"/>
                </a:lnTo>
                <a:lnTo>
                  <a:pt x="6358466" y="2536031"/>
                </a:lnTo>
                <a:lnTo>
                  <a:pt x="6375399" y="2543175"/>
                </a:lnTo>
                <a:lnTo>
                  <a:pt x="6375399" y="2553890"/>
                </a:lnTo>
                <a:lnTo>
                  <a:pt x="6383866" y="2550318"/>
                </a:lnTo>
                <a:lnTo>
                  <a:pt x="6392333" y="2550318"/>
                </a:lnTo>
                <a:lnTo>
                  <a:pt x="6400800" y="2553890"/>
                </a:lnTo>
                <a:lnTo>
                  <a:pt x="6400800" y="2561034"/>
                </a:lnTo>
                <a:lnTo>
                  <a:pt x="6409266" y="2561034"/>
                </a:lnTo>
                <a:lnTo>
                  <a:pt x="6426199" y="2568178"/>
                </a:lnTo>
                <a:lnTo>
                  <a:pt x="6426199" y="2571750"/>
                </a:lnTo>
                <a:lnTo>
                  <a:pt x="6434666" y="2571750"/>
                </a:lnTo>
                <a:lnTo>
                  <a:pt x="6451600" y="2578893"/>
                </a:lnTo>
                <a:lnTo>
                  <a:pt x="6460066" y="2578893"/>
                </a:lnTo>
                <a:lnTo>
                  <a:pt x="6468533" y="2582465"/>
                </a:lnTo>
                <a:lnTo>
                  <a:pt x="6485466" y="2582465"/>
                </a:lnTo>
                <a:lnTo>
                  <a:pt x="6493933" y="2586037"/>
                </a:lnTo>
                <a:lnTo>
                  <a:pt x="6493933" y="2589609"/>
                </a:lnTo>
                <a:lnTo>
                  <a:pt x="6502400" y="2589609"/>
                </a:lnTo>
                <a:lnTo>
                  <a:pt x="6510866" y="2593181"/>
                </a:lnTo>
                <a:lnTo>
                  <a:pt x="6510866" y="2596753"/>
                </a:lnTo>
                <a:lnTo>
                  <a:pt x="6527800" y="2596753"/>
                </a:lnTo>
                <a:lnTo>
                  <a:pt x="6536266" y="2600325"/>
                </a:lnTo>
                <a:lnTo>
                  <a:pt x="6536266" y="2614612"/>
                </a:lnTo>
                <a:lnTo>
                  <a:pt x="6544733" y="2614612"/>
                </a:lnTo>
                <a:lnTo>
                  <a:pt x="6553200" y="2618184"/>
                </a:lnTo>
                <a:lnTo>
                  <a:pt x="6553200" y="2621756"/>
                </a:lnTo>
                <a:lnTo>
                  <a:pt x="6561666" y="2625328"/>
                </a:lnTo>
                <a:lnTo>
                  <a:pt x="6561666" y="2628900"/>
                </a:lnTo>
                <a:lnTo>
                  <a:pt x="6578600" y="2636043"/>
                </a:lnTo>
                <a:lnTo>
                  <a:pt x="6578600" y="2646759"/>
                </a:lnTo>
                <a:lnTo>
                  <a:pt x="6587066" y="2650331"/>
                </a:lnTo>
                <a:lnTo>
                  <a:pt x="6587066" y="2653903"/>
                </a:lnTo>
                <a:lnTo>
                  <a:pt x="6595533" y="2657475"/>
                </a:lnTo>
                <a:lnTo>
                  <a:pt x="6595533" y="2661046"/>
                </a:lnTo>
                <a:lnTo>
                  <a:pt x="6604000" y="2657475"/>
                </a:lnTo>
                <a:lnTo>
                  <a:pt x="6612466" y="2661046"/>
                </a:lnTo>
                <a:lnTo>
                  <a:pt x="6612466" y="2686050"/>
                </a:lnTo>
                <a:lnTo>
                  <a:pt x="6604000" y="2689621"/>
                </a:lnTo>
                <a:lnTo>
                  <a:pt x="6604000" y="2707481"/>
                </a:lnTo>
                <a:lnTo>
                  <a:pt x="6612466" y="2703909"/>
                </a:lnTo>
                <a:lnTo>
                  <a:pt x="6612466" y="2689621"/>
                </a:lnTo>
                <a:lnTo>
                  <a:pt x="6620933" y="2686050"/>
                </a:lnTo>
                <a:lnTo>
                  <a:pt x="6629400" y="2689621"/>
                </a:lnTo>
                <a:lnTo>
                  <a:pt x="6629400" y="2696765"/>
                </a:lnTo>
                <a:lnTo>
                  <a:pt x="6646333" y="2703909"/>
                </a:lnTo>
                <a:lnTo>
                  <a:pt x="6646333" y="2707481"/>
                </a:lnTo>
                <a:lnTo>
                  <a:pt x="6671733" y="2718196"/>
                </a:lnTo>
                <a:lnTo>
                  <a:pt x="6688666" y="2718196"/>
                </a:lnTo>
                <a:lnTo>
                  <a:pt x="6697133" y="2721768"/>
                </a:lnTo>
                <a:lnTo>
                  <a:pt x="6705600" y="2721768"/>
                </a:lnTo>
                <a:lnTo>
                  <a:pt x="6714066" y="2725340"/>
                </a:lnTo>
                <a:lnTo>
                  <a:pt x="6722533" y="2721768"/>
                </a:lnTo>
                <a:lnTo>
                  <a:pt x="6739466" y="2721768"/>
                </a:lnTo>
                <a:lnTo>
                  <a:pt x="6747933" y="2725340"/>
                </a:lnTo>
                <a:lnTo>
                  <a:pt x="6790266" y="2725340"/>
                </a:lnTo>
                <a:lnTo>
                  <a:pt x="6798733" y="2728912"/>
                </a:lnTo>
                <a:lnTo>
                  <a:pt x="6815666" y="2728912"/>
                </a:lnTo>
                <a:lnTo>
                  <a:pt x="6824133" y="2732484"/>
                </a:lnTo>
                <a:lnTo>
                  <a:pt x="6866466" y="2732484"/>
                </a:lnTo>
                <a:lnTo>
                  <a:pt x="6874933" y="2736056"/>
                </a:lnTo>
                <a:lnTo>
                  <a:pt x="6883400" y="2736056"/>
                </a:lnTo>
                <a:lnTo>
                  <a:pt x="6891866" y="2739628"/>
                </a:lnTo>
                <a:lnTo>
                  <a:pt x="6917266" y="2739628"/>
                </a:lnTo>
                <a:lnTo>
                  <a:pt x="6925733" y="2736056"/>
                </a:lnTo>
                <a:lnTo>
                  <a:pt x="6951133" y="2736056"/>
                </a:lnTo>
                <a:lnTo>
                  <a:pt x="6959600" y="2732484"/>
                </a:lnTo>
                <a:lnTo>
                  <a:pt x="6976533" y="2732484"/>
                </a:lnTo>
                <a:lnTo>
                  <a:pt x="6985000" y="2728912"/>
                </a:lnTo>
                <a:lnTo>
                  <a:pt x="6993466" y="2728912"/>
                </a:lnTo>
                <a:lnTo>
                  <a:pt x="6985000" y="2728912"/>
                </a:lnTo>
                <a:lnTo>
                  <a:pt x="6976533" y="2725340"/>
                </a:lnTo>
                <a:lnTo>
                  <a:pt x="6976533" y="2721768"/>
                </a:lnTo>
                <a:lnTo>
                  <a:pt x="6968066" y="2721768"/>
                </a:lnTo>
                <a:lnTo>
                  <a:pt x="6959600" y="2718196"/>
                </a:lnTo>
                <a:lnTo>
                  <a:pt x="6951133" y="2721768"/>
                </a:lnTo>
                <a:lnTo>
                  <a:pt x="6942666" y="2721768"/>
                </a:lnTo>
                <a:lnTo>
                  <a:pt x="6942666" y="2725340"/>
                </a:lnTo>
                <a:lnTo>
                  <a:pt x="6934200" y="2728912"/>
                </a:lnTo>
                <a:lnTo>
                  <a:pt x="6925733" y="2725340"/>
                </a:lnTo>
                <a:lnTo>
                  <a:pt x="6925733" y="2718196"/>
                </a:lnTo>
                <a:lnTo>
                  <a:pt x="6925733" y="2721768"/>
                </a:lnTo>
                <a:lnTo>
                  <a:pt x="6917266" y="2725340"/>
                </a:lnTo>
                <a:lnTo>
                  <a:pt x="6908800" y="2721768"/>
                </a:lnTo>
                <a:lnTo>
                  <a:pt x="6908800" y="2718196"/>
                </a:lnTo>
                <a:lnTo>
                  <a:pt x="6900333" y="2714625"/>
                </a:lnTo>
                <a:lnTo>
                  <a:pt x="6900333" y="2711053"/>
                </a:lnTo>
                <a:lnTo>
                  <a:pt x="6891866" y="2711053"/>
                </a:lnTo>
                <a:lnTo>
                  <a:pt x="6874933" y="2703909"/>
                </a:lnTo>
                <a:lnTo>
                  <a:pt x="6874933" y="2696765"/>
                </a:lnTo>
                <a:lnTo>
                  <a:pt x="6883400" y="2693193"/>
                </a:lnTo>
                <a:lnTo>
                  <a:pt x="6883400" y="2682478"/>
                </a:lnTo>
                <a:lnTo>
                  <a:pt x="6891866" y="2678906"/>
                </a:lnTo>
                <a:lnTo>
                  <a:pt x="6891866" y="2671762"/>
                </a:lnTo>
                <a:lnTo>
                  <a:pt x="6883400" y="2671762"/>
                </a:lnTo>
                <a:lnTo>
                  <a:pt x="6874933" y="2668190"/>
                </a:lnTo>
                <a:lnTo>
                  <a:pt x="6883400" y="2664618"/>
                </a:lnTo>
                <a:lnTo>
                  <a:pt x="6891866" y="2664618"/>
                </a:lnTo>
                <a:lnTo>
                  <a:pt x="6883400" y="2661046"/>
                </a:lnTo>
                <a:lnTo>
                  <a:pt x="6891866" y="2657475"/>
                </a:lnTo>
                <a:lnTo>
                  <a:pt x="6891866" y="2653903"/>
                </a:lnTo>
                <a:lnTo>
                  <a:pt x="6900333" y="2650331"/>
                </a:lnTo>
                <a:lnTo>
                  <a:pt x="6900333" y="2639615"/>
                </a:lnTo>
                <a:lnTo>
                  <a:pt x="6917266" y="2632471"/>
                </a:lnTo>
                <a:lnTo>
                  <a:pt x="6917266" y="2625328"/>
                </a:lnTo>
                <a:lnTo>
                  <a:pt x="6942666" y="2614612"/>
                </a:lnTo>
                <a:lnTo>
                  <a:pt x="6951133" y="2618184"/>
                </a:lnTo>
                <a:lnTo>
                  <a:pt x="6951133" y="2614612"/>
                </a:lnTo>
                <a:lnTo>
                  <a:pt x="6959600" y="2611040"/>
                </a:lnTo>
                <a:lnTo>
                  <a:pt x="6959600" y="2607468"/>
                </a:lnTo>
                <a:lnTo>
                  <a:pt x="6968066" y="2603896"/>
                </a:lnTo>
                <a:lnTo>
                  <a:pt x="6968066" y="2600325"/>
                </a:lnTo>
                <a:lnTo>
                  <a:pt x="6976533" y="2596753"/>
                </a:lnTo>
                <a:lnTo>
                  <a:pt x="6976533" y="2589609"/>
                </a:lnTo>
                <a:lnTo>
                  <a:pt x="7001933" y="2578893"/>
                </a:lnTo>
                <a:lnTo>
                  <a:pt x="7001933" y="2575321"/>
                </a:lnTo>
                <a:lnTo>
                  <a:pt x="7010400" y="2571750"/>
                </a:lnTo>
                <a:lnTo>
                  <a:pt x="7001933" y="2568178"/>
                </a:lnTo>
                <a:lnTo>
                  <a:pt x="7001933" y="2564606"/>
                </a:lnTo>
                <a:lnTo>
                  <a:pt x="7010400" y="2561034"/>
                </a:lnTo>
                <a:lnTo>
                  <a:pt x="7010400" y="2553890"/>
                </a:lnTo>
                <a:lnTo>
                  <a:pt x="7018866" y="2550318"/>
                </a:lnTo>
                <a:lnTo>
                  <a:pt x="7018866" y="2543175"/>
                </a:lnTo>
                <a:lnTo>
                  <a:pt x="7035800" y="2536031"/>
                </a:lnTo>
                <a:lnTo>
                  <a:pt x="7035800" y="2528887"/>
                </a:lnTo>
                <a:lnTo>
                  <a:pt x="7044266" y="2525315"/>
                </a:lnTo>
                <a:lnTo>
                  <a:pt x="7044266" y="2521743"/>
                </a:lnTo>
                <a:lnTo>
                  <a:pt x="7052733" y="2518171"/>
                </a:lnTo>
                <a:lnTo>
                  <a:pt x="7061200" y="2518171"/>
                </a:lnTo>
                <a:lnTo>
                  <a:pt x="7052733" y="2514600"/>
                </a:lnTo>
                <a:lnTo>
                  <a:pt x="7052733" y="2511028"/>
                </a:lnTo>
                <a:lnTo>
                  <a:pt x="7044266" y="2507456"/>
                </a:lnTo>
                <a:lnTo>
                  <a:pt x="7052733" y="2503884"/>
                </a:lnTo>
                <a:lnTo>
                  <a:pt x="7061200" y="2503884"/>
                </a:lnTo>
                <a:lnTo>
                  <a:pt x="7061200" y="2500312"/>
                </a:lnTo>
                <a:lnTo>
                  <a:pt x="7069666" y="2496740"/>
                </a:lnTo>
                <a:lnTo>
                  <a:pt x="7052733" y="2496740"/>
                </a:lnTo>
                <a:lnTo>
                  <a:pt x="7044266" y="2493168"/>
                </a:lnTo>
                <a:lnTo>
                  <a:pt x="7061200" y="2486025"/>
                </a:lnTo>
                <a:lnTo>
                  <a:pt x="7061200" y="2482453"/>
                </a:lnTo>
                <a:lnTo>
                  <a:pt x="7052733" y="2478881"/>
                </a:lnTo>
                <a:lnTo>
                  <a:pt x="7061200" y="2475309"/>
                </a:lnTo>
                <a:lnTo>
                  <a:pt x="7069666" y="2475309"/>
                </a:lnTo>
                <a:lnTo>
                  <a:pt x="7078133" y="2471737"/>
                </a:lnTo>
                <a:lnTo>
                  <a:pt x="7069666" y="2471737"/>
                </a:lnTo>
                <a:lnTo>
                  <a:pt x="7061200" y="2468165"/>
                </a:lnTo>
                <a:lnTo>
                  <a:pt x="7069666" y="2464593"/>
                </a:lnTo>
                <a:lnTo>
                  <a:pt x="7078133" y="2464593"/>
                </a:lnTo>
                <a:lnTo>
                  <a:pt x="7078133" y="2457450"/>
                </a:lnTo>
                <a:lnTo>
                  <a:pt x="7086600" y="2453878"/>
                </a:lnTo>
                <a:lnTo>
                  <a:pt x="7095066" y="2453878"/>
                </a:lnTo>
                <a:lnTo>
                  <a:pt x="7095066" y="2450306"/>
                </a:lnTo>
                <a:lnTo>
                  <a:pt x="7103533" y="2446734"/>
                </a:lnTo>
                <a:lnTo>
                  <a:pt x="7120466" y="2446734"/>
                </a:lnTo>
                <a:lnTo>
                  <a:pt x="7128933" y="2443162"/>
                </a:lnTo>
                <a:lnTo>
                  <a:pt x="7128933" y="2436018"/>
                </a:lnTo>
                <a:lnTo>
                  <a:pt x="7137400" y="2432446"/>
                </a:lnTo>
                <a:lnTo>
                  <a:pt x="7128933" y="2428875"/>
                </a:lnTo>
                <a:lnTo>
                  <a:pt x="7154333" y="2418159"/>
                </a:lnTo>
                <a:lnTo>
                  <a:pt x="7154333" y="2411015"/>
                </a:lnTo>
                <a:lnTo>
                  <a:pt x="7162800" y="2407443"/>
                </a:lnTo>
                <a:lnTo>
                  <a:pt x="7171266" y="2407443"/>
                </a:lnTo>
                <a:lnTo>
                  <a:pt x="7171266" y="2393156"/>
                </a:lnTo>
                <a:lnTo>
                  <a:pt x="7179733" y="2389584"/>
                </a:lnTo>
                <a:lnTo>
                  <a:pt x="7188200" y="2389584"/>
                </a:lnTo>
                <a:lnTo>
                  <a:pt x="7179733" y="2386012"/>
                </a:lnTo>
                <a:lnTo>
                  <a:pt x="7188200" y="2382440"/>
                </a:lnTo>
                <a:lnTo>
                  <a:pt x="7179733" y="2378868"/>
                </a:lnTo>
                <a:lnTo>
                  <a:pt x="7188200" y="2375296"/>
                </a:lnTo>
                <a:lnTo>
                  <a:pt x="7196666" y="2375296"/>
                </a:lnTo>
                <a:lnTo>
                  <a:pt x="7205133" y="2371725"/>
                </a:lnTo>
                <a:lnTo>
                  <a:pt x="7205133" y="2368153"/>
                </a:lnTo>
                <a:lnTo>
                  <a:pt x="7196666" y="2364581"/>
                </a:lnTo>
                <a:lnTo>
                  <a:pt x="7196666" y="2361009"/>
                </a:lnTo>
                <a:lnTo>
                  <a:pt x="7205133" y="2357437"/>
                </a:lnTo>
                <a:lnTo>
                  <a:pt x="7213600" y="2357437"/>
                </a:lnTo>
                <a:lnTo>
                  <a:pt x="7222066" y="2353865"/>
                </a:lnTo>
                <a:lnTo>
                  <a:pt x="7230533" y="2357437"/>
                </a:lnTo>
                <a:lnTo>
                  <a:pt x="7247466" y="2350293"/>
                </a:lnTo>
                <a:lnTo>
                  <a:pt x="7255933" y="2353865"/>
                </a:lnTo>
                <a:lnTo>
                  <a:pt x="7272866" y="2346721"/>
                </a:lnTo>
                <a:lnTo>
                  <a:pt x="7281333" y="2350293"/>
                </a:lnTo>
                <a:lnTo>
                  <a:pt x="7289800" y="2346721"/>
                </a:lnTo>
                <a:lnTo>
                  <a:pt x="7298266" y="2346721"/>
                </a:lnTo>
                <a:lnTo>
                  <a:pt x="7315200" y="2339578"/>
                </a:lnTo>
                <a:lnTo>
                  <a:pt x="7374466" y="2339578"/>
                </a:lnTo>
                <a:lnTo>
                  <a:pt x="7382933" y="2336006"/>
                </a:lnTo>
                <a:lnTo>
                  <a:pt x="7425266" y="2336006"/>
                </a:lnTo>
                <a:lnTo>
                  <a:pt x="7442200" y="2328862"/>
                </a:lnTo>
                <a:lnTo>
                  <a:pt x="7442200" y="2321718"/>
                </a:lnTo>
                <a:lnTo>
                  <a:pt x="7450666" y="2318146"/>
                </a:lnTo>
                <a:lnTo>
                  <a:pt x="7450666" y="2314575"/>
                </a:lnTo>
                <a:lnTo>
                  <a:pt x="7459133" y="2311003"/>
                </a:lnTo>
                <a:lnTo>
                  <a:pt x="7518399" y="2311003"/>
                </a:lnTo>
                <a:lnTo>
                  <a:pt x="7526866" y="2307431"/>
                </a:lnTo>
                <a:lnTo>
                  <a:pt x="7560733" y="2307431"/>
                </a:lnTo>
                <a:lnTo>
                  <a:pt x="7518399" y="2307431"/>
                </a:lnTo>
                <a:lnTo>
                  <a:pt x="7509933" y="2303859"/>
                </a:lnTo>
                <a:lnTo>
                  <a:pt x="7442200" y="2303859"/>
                </a:lnTo>
                <a:lnTo>
                  <a:pt x="7433733" y="2300287"/>
                </a:lnTo>
                <a:lnTo>
                  <a:pt x="7416800" y="2300287"/>
                </a:lnTo>
                <a:lnTo>
                  <a:pt x="7408333" y="2296715"/>
                </a:lnTo>
                <a:lnTo>
                  <a:pt x="7382933" y="2296715"/>
                </a:lnTo>
                <a:lnTo>
                  <a:pt x="7357533" y="2286000"/>
                </a:lnTo>
                <a:lnTo>
                  <a:pt x="7323666" y="2286000"/>
                </a:lnTo>
                <a:lnTo>
                  <a:pt x="7315200" y="2282428"/>
                </a:lnTo>
                <a:close/>
              </a:path>
            </a:pathLst>
          </a:custGeom>
          <a:solidFill>
            <a:srgbClr val="EBE9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Freeform 62"/>
          <p:cNvSpPr/>
          <p:nvPr/>
        </p:nvSpPr>
        <p:spPr>
          <a:xfrm>
            <a:off x="0" y="0"/>
            <a:ext cx="5376333" cy="3225403"/>
          </a:xfrm>
          <a:custGeom>
            <a:avLst/>
            <a:gdLst/>
            <a:ahLst/>
            <a:cxnLst/>
            <a:rect l="l" t="t" r="r" b="b"/>
            <a:pathLst>
              <a:path w="5376333" h="3225403">
                <a:moveTo>
                  <a:pt x="0" y="0"/>
                </a:moveTo>
                <a:moveTo>
                  <a:pt x="3378200" y="2286000"/>
                </a:moveTo>
                <a:lnTo>
                  <a:pt x="3369733" y="2289571"/>
                </a:lnTo>
                <a:lnTo>
                  <a:pt x="3352800" y="2289571"/>
                </a:lnTo>
                <a:lnTo>
                  <a:pt x="3344333" y="2293143"/>
                </a:lnTo>
                <a:lnTo>
                  <a:pt x="3327400" y="2293143"/>
                </a:lnTo>
                <a:lnTo>
                  <a:pt x="3318933" y="2296715"/>
                </a:lnTo>
                <a:lnTo>
                  <a:pt x="3285066" y="2296715"/>
                </a:lnTo>
                <a:lnTo>
                  <a:pt x="3276600" y="2300287"/>
                </a:lnTo>
                <a:lnTo>
                  <a:pt x="3268133" y="2300287"/>
                </a:lnTo>
                <a:lnTo>
                  <a:pt x="3259666" y="2303859"/>
                </a:lnTo>
                <a:lnTo>
                  <a:pt x="3225800" y="2303859"/>
                </a:lnTo>
                <a:lnTo>
                  <a:pt x="3217333" y="2307431"/>
                </a:lnTo>
                <a:lnTo>
                  <a:pt x="3200400" y="2307431"/>
                </a:lnTo>
                <a:lnTo>
                  <a:pt x="3191933" y="2311003"/>
                </a:lnTo>
                <a:lnTo>
                  <a:pt x="3175000" y="2311003"/>
                </a:lnTo>
                <a:lnTo>
                  <a:pt x="3166533" y="2314575"/>
                </a:lnTo>
                <a:lnTo>
                  <a:pt x="3149600" y="2314575"/>
                </a:lnTo>
                <a:lnTo>
                  <a:pt x="3141133" y="2318146"/>
                </a:lnTo>
                <a:lnTo>
                  <a:pt x="3132666" y="2318146"/>
                </a:lnTo>
                <a:lnTo>
                  <a:pt x="3124200" y="2321718"/>
                </a:lnTo>
                <a:lnTo>
                  <a:pt x="3115733" y="2318146"/>
                </a:lnTo>
                <a:lnTo>
                  <a:pt x="3115733" y="2314575"/>
                </a:lnTo>
                <a:lnTo>
                  <a:pt x="3124200" y="2311003"/>
                </a:lnTo>
                <a:lnTo>
                  <a:pt x="3115733" y="2311003"/>
                </a:lnTo>
                <a:lnTo>
                  <a:pt x="3107266" y="2314575"/>
                </a:lnTo>
                <a:lnTo>
                  <a:pt x="3098800" y="2314575"/>
                </a:lnTo>
                <a:lnTo>
                  <a:pt x="3090333" y="2318146"/>
                </a:lnTo>
                <a:lnTo>
                  <a:pt x="3081866" y="2318146"/>
                </a:lnTo>
                <a:lnTo>
                  <a:pt x="3073400" y="2321718"/>
                </a:lnTo>
                <a:lnTo>
                  <a:pt x="3081866" y="2325290"/>
                </a:lnTo>
                <a:lnTo>
                  <a:pt x="3056466" y="2336006"/>
                </a:lnTo>
                <a:lnTo>
                  <a:pt x="3047999" y="2336006"/>
                </a:lnTo>
                <a:lnTo>
                  <a:pt x="3039533" y="2339578"/>
                </a:lnTo>
                <a:lnTo>
                  <a:pt x="3022600" y="2339578"/>
                </a:lnTo>
                <a:lnTo>
                  <a:pt x="3014133" y="2343150"/>
                </a:lnTo>
                <a:lnTo>
                  <a:pt x="3005666" y="2343150"/>
                </a:lnTo>
                <a:lnTo>
                  <a:pt x="2997200" y="2346721"/>
                </a:lnTo>
                <a:lnTo>
                  <a:pt x="2988733" y="2346721"/>
                </a:lnTo>
                <a:lnTo>
                  <a:pt x="2980266" y="2350293"/>
                </a:lnTo>
                <a:lnTo>
                  <a:pt x="2963333" y="2350293"/>
                </a:lnTo>
                <a:lnTo>
                  <a:pt x="2954866" y="2353865"/>
                </a:lnTo>
                <a:lnTo>
                  <a:pt x="2946400" y="2353865"/>
                </a:lnTo>
                <a:lnTo>
                  <a:pt x="2946400" y="2357437"/>
                </a:lnTo>
                <a:lnTo>
                  <a:pt x="2887133" y="2382440"/>
                </a:lnTo>
                <a:lnTo>
                  <a:pt x="2878666" y="2382440"/>
                </a:lnTo>
                <a:lnTo>
                  <a:pt x="2870200" y="2386012"/>
                </a:lnTo>
                <a:lnTo>
                  <a:pt x="2861733" y="2386012"/>
                </a:lnTo>
                <a:lnTo>
                  <a:pt x="2844800" y="2393156"/>
                </a:lnTo>
                <a:lnTo>
                  <a:pt x="2827866" y="2393156"/>
                </a:lnTo>
                <a:lnTo>
                  <a:pt x="2819400" y="2396728"/>
                </a:lnTo>
                <a:lnTo>
                  <a:pt x="2810933" y="2396728"/>
                </a:lnTo>
                <a:lnTo>
                  <a:pt x="2802466" y="2400300"/>
                </a:lnTo>
                <a:lnTo>
                  <a:pt x="2794000" y="2400300"/>
                </a:lnTo>
                <a:lnTo>
                  <a:pt x="2785533" y="2403871"/>
                </a:lnTo>
                <a:lnTo>
                  <a:pt x="2768600" y="2403871"/>
                </a:lnTo>
                <a:lnTo>
                  <a:pt x="2760133" y="2407443"/>
                </a:lnTo>
                <a:lnTo>
                  <a:pt x="2717800" y="2407443"/>
                </a:lnTo>
                <a:lnTo>
                  <a:pt x="2709333" y="2403871"/>
                </a:lnTo>
                <a:lnTo>
                  <a:pt x="2700866" y="2407443"/>
                </a:lnTo>
                <a:lnTo>
                  <a:pt x="2683933" y="2407443"/>
                </a:lnTo>
                <a:lnTo>
                  <a:pt x="2675466" y="2411015"/>
                </a:lnTo>
                <a:lnTo>
                  <a:pt x="2658533" y="2411015"/>
                </a:lnTo>
                <a:lnTo>
                  <a:pt x="2650066" y="2414587"/>
                </a:lnTo>
                <a:lnTo>
                  <a:pt x="2633133" y="2414587"/>
                </a:lnTo>
                <a:lnTo>
                  <a:pt x="2616199" y="2421731"/>
                </a:lnTo>
                <a:lnTo>
                  <a:pt x="2607733" y="2421731"/>
                </a:lnTo>
                <a:lnTo>
                  <a:pt x="2599266" y="2425303"/>
                </a:lnTo>
                <a:lnTo>
                  <a:pt x="2590799" y="2425303"/>
                </a:lnTo>
                <a:lnTo>
                  <a:pt x="2582333" y="2428875"/>
                </a:lnTo>
                <a:lnTo>
                  <a:pt x="2573866" y="2428875"/>
                </a:lnTo>
                <a:lnTo>
                  <a:pt x="2556933" y="2436018"/>
                </a:lnTo>
                <a:lnTo>
                  <a:pt x="2565400" y="2439590"/>
                </a:lnTo>
                <a:lnTo>
                  <a:pt x="2540000" y="2450306"/>
                </a:lnTo>
                <a:lnTo>
                  <a:pt x="2540000" y="2475309"/>
                </a:lnTo>
                <a:lnTo>
                  <a:pt x="2523066" y="2482453"/>
                </a:lnTo>
                <a:lnTo>
                  <a:pt x="2514600" y="2482453"/>
                </a:lnTo>
                <a:lnTo>
                  <a:pt x="2506133" y="2486025"/>
                </a:lnTo>
                <a:lnTo>
                  <a:pt x="2506133" y="2489596"/>
                </a:lnTo>
                <a:lnTo>
                  <a:pt x="2489199" y="2496740"/>
                </a:lnTo>
                <a:lnTo>
                  <a:pt x="2480733" y="2496740"/>
                </a:lnTo>
                <a:lnTo>
                  <a:pt x="2472266" y="2493168"/>
                </a:lnTo>
                <a:lnTo>
                  <a:pt x="2472266" y="2496740"/>
                </a:lnTo>
                <a:lnTo>
                  <a:pt x="2455333" y="2503884"/>
                </a:lnTo>
                <a:lnTo>
                  <a:pt x="2446866" y="2503884"/>
                </a:lnTo>
                <a:lnTo>
                  <a:pt x="2446866" y="2511028"/>
                </a:lnTo>
                <a:lnTo>
                  <a:pt x="2438400" y="2514600"/>
                </a:lnTo>
                <a:lnTo>
                  <a:pt x="2438400" y="2518171"/>
                </a:lnTo>
                <a:lnTo>
                  <a:pt x="2429933" y="2521743"/>
                </a:lnTo>
                <a:lnTo>
                  <a:pt x="2421466" y="2521743"/>
                </a:lnTo>
                <a:lnTo>
                  <a:pt x="2413000" y="2525315"/>
                </a:lnTo>
                <a:lnTo>
                  <a:pt x="2413000" y="2550318"/>
                </a:lnTo>
                <a:lnTo>
                  <a:pt x="2404533" y="2553890"/>
                </a:lnTo>
                <a:lnTo>
                  <a:pt x="2396066" y="2553890"/>
                </a:lnTo>
                <a:lnTo>
                  <a:pt x="2387600" y="2557462"/>
                </a:lnTo>
                <a:lnTo>
                  <a:pt x="2387600" y="2561034"/>
                </a:lnTo>
                <a:lnTo>
                  <a:pt x="2362200" y="2571750"/>
                </a:lnTo>
                <a:lnTo>
                  <a:pt x="2362200" y="2575321"/>
                </a:lnTo>
                <a:lnTo>
                  <a:pt x="2353733" y="2578893"/>
                </a:lnTo>
                <a:lnTo>
                  <a:pt x="2345266" y="2578893"/>
                </a:lnTo>
                <a:lnTo>
                  <a:pt x="2328333" y="2586037"/>
                </a:lnTo>
                <a:lnTo>
                  <a:pt x="2319866" y="2582465"/>
                </a:lnTo>
                <a:lnTo>
                  <a:pt x="2294466" y="2582465"/>
                </a:lnTo>
                <a:lnTo>
                  <a:pt x="2302933" y="2586037"/>
                </a:lnTo>
                <a:lnTo>
                  <a:pt x="2302933" y="2600325"/>
                </a:lnTo>
                <a:lnTo>
                  <a:pt x="2294466" y="2603896"/>
                </a:lnTo>
                <a:lnTo>
                  <a:pt x="2294466" y="2607468"/>
                </a:lnTo>
                <a:lnTo>
                  <a:pt x="2286000" y="2611040"/>
                </a:lnTo>
                <a:lnTo>
                  <a:pt x="2277533" y="2611040"/>
                </a:lnTo>
                <a:lnTo>
                  <a:pt x="2226733" y="2589609"/>
                </a:lnTo>
                <a:lnTo>
                  <a:pt x="2226733" y="2586037"/>
                </a:lnTo>
                <a:lnTo>
                  <a:pt x="2218266" y="2586037"/>
                </a:lnTo>
                <a:lnTo>
                  <a:pt x="2209800" y="2589609"/>
                </a:lnTo>
                <a:lnTo>
                  <a:pt x="2175933" y="2589609"/>
                </a:lnTo>
                <a:lnTo>
                  <a:pt x="2167466" y="2593181"/>
                </a:lnTo>
                <a:lnTo>
                  <a:pt x="2150533" y="2593181"/>
                </a:lnTo>
                <a:lnTo>
                  <a:pt x="2142066" y="2589609"/>
                </a:lnTo>
                <a:lnTo>
                  <a:pt x="2125133" y="2589609"/>
                </a:lnTo>
                <a:lnTo>
                  <a:pt x="2108200" y="2582465"/>
                </a:lnTo>
                <a:lnTo>
                  <a:pt x="2099733" y="2582465"/>
                </a:lnTo>
                <a:lnTo>
                  <a:pt x="2082800" y="2575321"/>
                </a:lnTo>
                <a:lnTo>
                  <a:pt x="2082800" y="2571750"/>
                </a:lnTo>
                <a:lnTo>
                  <a:pt x="2074333" y="2568178"/>
                </a:lnTo>
                <a:lnTo>
                  <a:pt x="2074333" y="2564606"/>
                </a:lnTo>
                <a:lnTo>
                  <a:pt x="2048933" y="2564606"/>
                </a:lnTo>
                <a:lnTo>
                  <a:pt x="2032000" y="2557462"/>
                </a:lnTo>
                <a:lnTo>
                  <a:pt x="2032000" y="2553890"/>
                </a:lnTo>
                <a:lnTo>
                  <a:pt x="2015066" y="2546746"/>
                </a:lnTo>
                <a:lnTo>
                  <a:pt x="2006600" y="2546746"/>
                </a:lnTo>
                <a:lnTo>
                  <a:pt x="1989666" y="2539603"/>
                </a:lnTo>
                <a:lnTo>
                  <a:pt x="1989666" y="2536031"/>
                </a:lnTo>
                <a:lnTo>
                  <a:pt x="1981200" y="2532459"/>
                </a:lnTo>
                <a:lnTo>
                  <a:pt x="1981200" y="2525315"/>
                </a:lnTo>
                <a:lnTo>
                  <a:pt x="1964266" y="2518171"/>
                </a:lnTo>
                <a:lnTo>
                  <a:pt x="1964266" y="2514600"/>
                </a:lnTo>
                <a:lnTo>
                  <a:pt x="1955800" y="2511028"/>
                </a:lnTo>
                <a:lnTo>
                  <a:pt x="1955800" y="2507456"/>
                </a:lnTo>
                <a:lnTo>
                  <a:pt x="1947333" y="2507456"/>
                </a:lnTo>
                <a:lnTo>
                  <a:pt x="1913466" y="2493168"/>
                </a:lnTo>
                <a:lnTo>
                  <a:pt x="1905000" y="2493168"/>
                </a:lnTo>
                <a:lnTo>
                  <a:pt x="1896533" y="2489596"/>
                </a:lnTo>
                <a:lnTo>
                  <a:pt x="1888066" y="2489596"/>
                </a:lnTo>
                <a:lnTo>
                  <a:pt x="1871133" y="2482453"/>
                </a:lnTo>
                <a:lnTo>
                  <a:pt x="1871133" y="2478881"/>
                </a:lnTo>
                <a:lnTo>
                  <a:pt x="1862666" y="2478881"/>
                </a:lnTo>
                <a:lnTo>
                  <a:pt x="1854200" y="2475309"/>
                </a:lnTo>
                <a:lnTo>
                  <a:pt x="1845733" y="2475309"/>
                </a:lnTo>
                <a:lnTo>
                  <a:pt x="1837266" y="2471737"/>
                </a:lnTo>
                <a:lnTo>
                  <a:pt x="1820333" y="2471737"/>
                </a:lnTo>
                <a:lnTo>
                  <a:pt x="1811866" y="2468165"/>
                </a:lnTo>
                <a:lnTo>
                  <a:pt x="1803400" y="2471737"/>
                </a:lnTo>
                <a:lnTo>
                  <a:pt x="1803400" y="2475309"/>
                </a:lnTo>
                <a:lnTo>
                  <a:pt x="1786466" y="2482453"/>
                </a:lnTo>
                <a:lnTo>
                  <a:pt x="1778000" y="2478881"/>
                </a:lnTo>
                <a:lnTo>
                  <a:pt x="1778000" y="2486025"/>
                </a:lnTo>
                <a:lnTo>
                  <a:pt x="1786466" y="2489596"/>
                </a:lnTo>
                <a:lnTo>
                  <a:pt x="1786466" y="2496740"/>
                </a:lnTo>
                <a:lnTo>
                  <a:pt x="1794933" y="2493168"/>
                </a:lnTo>
                <a:lnTo>
                  <a:pt x="1803400" y="2496740"/>
                </a:lnTo>
                <a:lnTo>
                  <a:pt x="1803400" y="2503884"/>
                </a:lnTo>
                <a:lnTo>
                  <a:pt x="1811866" y="2507456"/>
                </a:lnTo>
                <a:lnTo>
                  <a:pt x="1811866" y="2511028"/>
                </a:lnTo>
                <a:lnTo>
                  <a:pt x="1803400" y="2514600"/>
                </a:lnTo>
                <a:lnTo>
                  <a:pt x="1803400" y="2532459"/>
                </a:lnTo>
                <a:lnTo>
                  <a:pt x="1811866" y="2536031"/>
                </a:lnTo>
                <a:lnTo>
                  <a:pt x="1811866" y="2550318"/>
                </a:lnTo>
                <a:lnTo>
                  <a:pt x="1820333" y="2553890"/>
                </a:lnTo>
                <a:lnTo>
                  <a:pt x="1820333" y="2568178"/>
                </a:lnTo>
                <a:lnTo>
                  <a:pt x="1828800" y="2571750"/>
                </a:lnTo>
                <a:lnTo>
                  <a:pt x="1828800" y="2593181"/>
                </a:lnTo>
                <a:lnTo>
                  <a:pt x="1837266" y="2596753"/>
                </a:lnTo>
                <a:lnTo>
                  <a:pt x="1837266" y="2603896"/>
                </a:lnTo>
                <a:lnTo>
                  <a:pt x="1845733" y="2607468"/>
                </a:lnTo>
                <a:lnTo>
                  <a:pt x="1845733" y="2614612"/>
                </a:lnTo>
                <a:lnTo>
                  <a:pt x="1854200" y="2618184"/>
                </a:lnTo>
                <a:lnTo>
                  <a:pt x="1854200" y="2625328"/>
                </a:lnTo>
                <a:lnTo>
                  <a:pt x="1862666" y="2628900"/>
                </a:lnTo>
                <a:lnTo>
                  <a:pt x="1862666" y="2636043"/>
                </a:lnTo>
                <a:lnTo>
                  <a:pt x="1871133" y="2639615"/>
                </a:lnTo>
                <a:lnTo>
                  <a:pt x="1871133" y="2646759"/>
                </a:lnTo>
                <a:lnTo>
                  <a:pt x="1879599" y="2650331"/>
                </a:lnTo>
                <a:lnTo>
                  <a:pt x="1879599" y="2657475"/>
                </a:lnTo>
                <a:lnTo>
                  <a:pt x="1888066" y="2661046"/>
                </a:lnTo>
                <a:lnTo>
                  <a:pt x="1888066" y="2664618"/>
                </a:lnTo>
                <a:lnTo>
                  <a:pt x="1896533" y="2668190"/>
                </a:lnTo>
                <a:lnTo>
                  <a:pt x="1896533" y="2671762"/>
                </a:lnTo>
                <a:lnTo>
                  <a:pt x="1905000" y="2675334"/>
                </a:lnTo>
                <a:lnTo>
                  <a:pt x="1905000" y="2678906"/>
                </a:lnTo>
                <a:lnTo>
                  <a:pt x="1921933" y="2686050"/>
                </a:lnTo>
                <a:lnTo>
                  <a:pt x="1921933" y="2689621"/>
                </a:lnTo>
                <a:lnTo>
                  <a:pt x="1955800" y="2703909"/>
                </a:lnTo>
                <a:lnTo>
                  <a:pt x="1955800" y="2707481"/>
                </a:lnTo>
                <a:lnTo>
                  <a:pt x="1964266" y="2711053"/>
                </a:lnTo>
                <a:lnTo>
                  <a:pt x="1972733" y="2711053"/>
                </a:lnTo>
                <a:lnTo>
                  <a:pt x="2015066" y="2728912"/>
                </a:lnTo>
                <a:lnTo>
                  <a:pt x="2023533" y="2728912"/>
                </a:lnTo>
                <a:lnTo>
                  <a:pt x="2048933" y="2739628"/>
                </a:lnTo>
                <a:lnTo>
                  <a:pt x="2057400" y="2739628"/>
                </a:lnTo>
                <a:lnTo>
                  <a:pt x="2065866" y="2743200"/>
                </a:lnTo>
                <a:lnTo>
                  <a:pt x="2074333" y="2743200"/>
                </a:lnTo>
                <a:lnTo>
                  <a:pt x="2099733" y="2753915"/>
                </a:lnTo>
                <a:lnTo>
                  <a:pt x="2108200" y="2753915"/>
                </a:lnTo>
                <a:lnTo>
                  <a:pt x="2116666" y="2757487"/>
                </a:lnTo>
                <a:lnTo>
                  <a:pt x="2125133" y="2757487"/>
                </a:lnTo>
                <a:lnTo>
                  <a:pt x="2133600" y="2761059"/>
                </a:lnTo>
                <a:lnTo>
                  <a:pt x="2150533" y="2761059"/>
                </a:lnTo>
                <a:lnTo>
                  <a:pt x="2159000" y="2764631"/>
                </a:lnTo>
                <a:lnTo>
                  <a:pt x="2167466" y="2764631"/>
                </a:lnTo>
                <a:lnTo>
                  <a:pt x="2175933" y="2768203"/>
                </a:lnTo>
                <a:lnTo>
                  <a:pt x="2201333" y="2768203"/>
                </a:lnTo>
                <a:lnTo>
                  <a:pt x="2209800" y="2771775"/>
                </a:lnTo>
                <a:lnTo>
                  <a:pt x="2226733" y="2771775"/>
                </a:lnTo>
                <a:lnTo>
                  <a:pt x="2235200" y="2775346"/>
                </a:lnTo>
                <a:lnTo>
                  <a:pt x="2286000" y="2775346"/>
                </a:lnTo>
                <a:lnTo>
                  <a:pt x="2294466" y="2771775"/>
                </a:lnTo>
                <a:lnTo>
                  <a:pt x="2311400" y="2771775"/>
                </a:lnTo>
                <a:lnTo>
                  <a:pt x="2319866" y="2768203"/>
                </a:lnTo>
                <a:lnTo>
                  <a:pt x="2328333" y="2768203"/>
                </a:lnTo>
                <a:lnTo>
                  <a:pt x="2362200" y="2753915"/>
                </a:lnTo>
                <a:lnTo>
                  <a:pt x="2370666" y="2753915"/>
                </a:lnTo>
                <a:lnTo>
                  <a:pt x="2379133" y="2750343"/>
                </a:lnTo>
                <a:lnTo>
                  <a:pt x="2379133" y="2746771"/>
                </a:lnTo>
                <a:lnTo>
                  <a:pt x="2387600" y="2743200"/>
                </a:lnTo>
                <a:lnTo>
                  <a:pt x="2387600" y="2703909"/>
                </a:lnTo>
                <a:lnTo>
                  <a:pt x="2396066" y="2700337"/>
                </a:lnTo>
                <a:lnTo>
                  <a:pt x="2396066" y="2686050"/>
                </a:lnTo>
                <a:lnTo>
                  <a:pt x="2387600" y="2682478"/>
                </a:lnTo>
                <a:lnTo>
                  <a:pt x="2387600" y="2664618"/>
                </a:lnTo>
                <a:lnTo>
                  <a:pt x="2379133" y="2661046"/>
                </a:lnTo>
                <a:lnTo>
                  <a:pt x="2387600" y="2657475"/>
                </a:lnTo>
                <a:lnTo>
                  <a:pt x="2404533" y="2657475"/>
                </a:lnTo>
                <a:lnTo>
                  <a:pt x="2413000" y="2661046"/>
                </a:lnTo>
                <a:lnTo>
                  <a:pt x="2421466" y="2661046"/>
                </a:lnTo>
                <a:lnTo>
                  <a:pt x="2429933" y="2664618"/>
                </a:lnTo>
                <a:lnTo>
                  <a:pt x="2438400" y="2664618"/>
                </a:lnTo>
                <a:lnTo>
                  <a:pt x="2455333" y="2671762"/>
                </a:lnTo>
                <a:lnTo>
                  <a:pt x="2463800" y="2671762"/>
                </a:lnTo>
                <a:lnTo>
                  <a:pt x="2472266" y="2675334"/>
                </a:lnTo>
                <a:lnTo>
                  <a:pt x="2480733" y="2675334"/>
                </a:lnTo>
                <a:lnTo>
                  <a:pt x="2497666" y="2682478"/>
                </a:lnTo>
                <a:lnTo>
                  <a:pt x="2506133" y="2682478"/>
                </a:lnTo>
                <a:lnTo>
                  <a:pt x="2514600" y="2686050"/>
                </a:lnTo>
                <a:lnTo>
                  <a:pt x="2506133" y="2689621"/>
                </a:lnTo>
                <a:lnTo>
                  <a:pt x="2514600" y="2689621"/>
                </a:lnTo>
                <a:lnTo>
                  <a:pt x="2523066" y="2686050"/>
                </a:lnTo>
                <a:lnTo>
                  <a:pt x="2531533" y="2686050"/>
                </a:lnTo>
                <a:lnTo>
                  <a:pt x="2540000" y="2689621"/>
                </a:lnTo>
                <a:lnTo>
                  <a:pt x="2556933" y="2689621"/>
                </a:lnTo>
                <a:lnTo>
                  <a:pt x="2573866" y="2696765"/>
                </a:lnTo>
                <a:lnTo>
                  <a:pt x="2573866" y="2711053"/>
                </a:lnTo>
                <a:lnTo>
                  <a:pt x="2565400" y="2714625"/>
                </a:lnTo>
                <a:lnTo>
                  <a:pt x="2565400" y="2718196"/>
                </a:lnTo>
                <a:lnTo>
                  <a:pt x="2590799" y="2728912"/>
                </a:lnTo>
                <a:lnTo>
                  <a:pt x="2590799" y="2732484"/>
                </a:lnTo>
                <a:lnTo>
                  <a:pt x="2599266" y="2736056"/>
                </a:lnTo>
                <a:lnTo>
                  <a:pt x="2599266" y="2739628"/>
                </a:lnTo>
                <a:lnTo>
                  <a:pt x="2607733" y="2743200"/>
                </a:lnTo>
                <a:lnTo>
                  <a:pt x="2607733" y="2746771"/>
                </a:lnTo>
                <a:lnTo>
                  <a:pt x="2616199" y="2750343"/>
                </a:lnTo>
                <a:lnTo>
                  <a:pt x="2624666" y="2750343"/>
                </a:lnTo>
                <a:lnTo>
                  <a:pt x="2633133" y="2753915"/>
                </a:lnTo>
                <a:lnTo>
                  <a:pt x="2633133" y="2757487"/>
                </a:lnTo>
                <a:lnTo>
                  <a:pt x="2641599" y="2757487"/>
                </a:lnTo>
                <a:lnTo>
                  <a:pt x="2650066" y="2761059"/>
                </a:lnTo>
                <a:lnTo>
                  <a:pt x="2650066" y="2764631"/>
                </a:lnTo>
                <a:lnTo>
                  <a:pt x="2658533" y="2768203"/>
                </a:lnTo>
                <a:lnTo>
                  <a:pt x="2658533" y="2778918"/>
                </a:lnTo>
                <a:lnTo>
                  <a:pt x="2667000" y="2782490"/>
                </a:lnTo>
                <a:lnTo>
                  <a:pt x="2667000" y="2803921"/>
                </a:lnTo>
                <a:lnTo>
                  <a:pt x="2675466" y="2807493"/>
                </a:lnTo>
                <a:lnTo>
                  <a:pt x="2675466" y="2814637"/>
                </a:lnTo>
                <a:lnTo>
                  <a:pt x="2683933" y="2818209"/>
                </a:lnTo>
                <a:lnTo>
                  <a:pt x="2683933" y="2900362"/>
                </a:lnTo>
                <a:lnTo>
                  <a:pt x="2692400" y="2903934"/>
                </a:lnTo>
                <a:lnTo>
                  <a:pt x="2692400" y="2918221"/>
                </a:lnTo>
                <a:lnTo>
                  <a:pt x="2683933" y="2921793"/>
                </a:lnTo>
                <a:lnTo>
                  <a:pt x="2675466" y="2921793"/>
                </a:lnTo>
                <a:lnTo>
                  <a:pt x="2675466" y="2925365"/>
                </a:lnTo>
                <a:lnTo>
                  <a:pt x="2667000" y="2928937"/>
                </a:lnTo>
                <a:lnTo>
                  <a:pt x="2658533" y="2928937"/>
                </a:lnTo>
                <a:lnTo>
                  <a:pt x="2667000" y="2932509"/>
                </a:lnTo>
                <a:lnTo>
                  <a:pt x="2667000" y="2939653"/>
                </a:lnTo>
                <a:lnTo>
                  <a:pt x="2650066" y="2946796"/>
                </a:lnTo>
                <a:lnTo>
                  <a:pt x="2650066" y="2957512"/>
                </a:lnTo>
                <a:lnTo>
                  <a:pt x="2633133" y="2964656"/>
                </a:lnTo>
                <a:lnTo>
                  <a:pt x="2633133" y="2975371"/>
                </a:lnTo>
                <a:lnTo>
                  <a:pt x="2599266" y="2989659"/>
                </a:lnTo>
                <a:lnTo>
                  <a:pt x="2599266" y="2993231"/>
                </a:lnTo>
                <a:lnTo>
                  <a:pt x="2565400" y="3007518"/>
                </a:lnTo>
                <a:lnTo>
                  <a:pt x="2565400" y="3011090"/>
                </a:lnTo>
                <a:lnTo>
                  <a:pt x="2548466" y="3018234"/>
                </a:lnTo>
                <a:lnTo>
                  <a:pt x="2548466" y="3021806"/>
                </a:lnTo>
                <a:lnTo>
                  <a:pt x="2531533" y="3028950"/>
                </a:lnTo>
                <a:lnTo>
                  <a:pt x="2531533" y="3032521"/>
                </a:lnTo>
                <a:lnTo>
                  <a:pt x="2523066" y="3036093"/>
                </a:lnTo>
                <a:lnTo>
                  <a:pt x="2523066" y="3043237"/>
                </a:lnTo>
                <a:lnTo>
                  <a:pt x="2531533" y="3046809"/>
                </a:lnTo>
                <a:lnTo>
                  <a:pt x="2531533" y="3068240"/>
                </a:lnTo>
                <a:lnTo>
                  <a:pt x="2523066" y="3071812"/>
                </a:lnTo>
                <a:lnTo>
                  <a:pt x="2514600" y="3071812"/>
                </a:lnTo>
                <a:lnTo>
                  <a:pt x="2514600" y="3075384"/>
                </a:lnTo>
                <a:lnTo>
                  <a:pt x="2506133" y="3078956"/>
                </a:lnTo>
                <a:lnTo>
                  <a:pt x="2480733" y="3078956"/>
                </a:lnTo>
                <a:lnTo>
                  <a:pt x="2472266" y="3082528"/>
                </a:lnTo>
                <a:lnTo>
                  <a:pt x="2463800" y="3082528"/>
                </a:lnTo>
                <a:lnTo>
                  <a:pt x="2455333" y="3086100"/>
                </a:lnTo>
                <a:lnTo>
                  <a:pt x="2438400" y="3086100"/>
                </a:lnTo>
                <a:lnTo>
                  <a:pt x="2429933" y="3089671"/>
                </a:lnTo>
                <a:lnTo>
                  <a:pt x="2421466" y="3089671"/>
                </a:lnTo>
                <a:lnTo>
                  <a:pt x="2413000" y="3093243"/>
                </a:lnTo>
                <a:lnTo>
                  <a:pt x="2404533" y="3093243"/>
                </a:lnTo>
                <a:lnTo>
                  <a:pt x="2379133" y="3103959"/>
                </a:lnTo>
                <a:lnTo>
                  <a:pt x="2379133" y="3107531"/>
                </a:lnTo>
                <a:lnTo>
                  <a:pt x="2370666" y="3111103"/>
                </a:lnTo>
                <a:lnTo>
                  <a:pt x="2362200" y="3107531"/>
                </a:lnTo>
                <a:lnTo>
                  <a:pt x="2362200" y="3114675"/>
                </a:lnTo>
                <a:lnTo>
                  <a:pt x="2353733" y="3118246"/>
                </a:lnTo>
                <a:lnTo>
                  <a:pt x="2353733" y="3121818"/>
                </a:lnTo>
                <a:lnTo>
                  <a:pt x="2345266" y="3125390"/>
                </a:lnTo>
                <a:lnTo>
                  <a:pt x="2336800" y="3121818"/>
                </a:lnTo>
                <a:lnTo>
                  <a:pt x="2336800" y="3125390"/>
                </a:lnTo>
                <a:lnTo>
                  <a:pt x="2328333" y="3128962"/>
                </a:lnTo>
                <a:lnTo>
                  <a:pt x="2319866" y="3125390"/>
                </a:lnTo>
                <a:lnTo>
                  <a:pt x="2302933" y="3132534"/>
                </a:lnTo>
                <a:lnTo>
                  <a:pt x="2311400" y="3136106"/>
                </a:lnTo>
                <a:lnTo>
                  <a:pt x="2311400" y="3143250"/>
                </a:lnTo>
                <a:lnTo>
                  <a:pt x="2302933" y="3146821"/>
                </a:lnTo>
                <a:lnTo>
                  <a:pt x="2302933" y="3150393"/>
                </a:lnTo>
                <a:lnTo>
                  <a:pt x="2243666" y="3175396"/>
                </a:lnTo>
                <a:lnTo>
                  <a:pt x="2235200" y="3175396"/>
                </a:lnTo>
                <a:lnTo>
                  <a:pt x="2192866" y="3193256"/>
                </a:lnTo>
                <a:lnTo>
                  <a:pt x="2184400" y="3193256"/>
                </a:lnTo>
                <a:lnTo>
                  <a:pt x="2175933" y="3196828"/>
                </a:lnTo>
                <a:lnTo>
                  <a:pt x="2167466" y="3196828"/>
                </a:lnTo>
                <a:lnTo>
                  <a:pt x="2159000" y="3200400"/>
                </a:lnTo>
                <a:lnTo>
                  <a:pt x="2159000" y="3203971"/>
                </a:lnTo>
                <a:lnTo>
                  <a:pt x="2175933" y="3196828"/>
                </a:lnTo>
                <a:lnTo>
                  <a:pt x="2218266" y="3196828"/>
                </a:lnTo>
                <a:lnTo>
                  <a:pt x="2243666" y="3207543"/>
                </a:lnTo>
                <a:lnTo>
                  <a:pt x="2311400" y="3207543"/>
                </a:lnTo>
                <a:lnTo>
                  <a:pt x="2319866" y="3211115"/>
                </a:lnTo>
                <a:lnTo>
                  <a:pt x="2353733" y="3211115"/>
                </a:lnTo>
                <a:lnTo>
                  <a:pt x="2362200" y="3214687"/>
                </a:lnTo>
                <a:lnTo>
                  <a:pt x="2463800" y="3214687"/>
                </a:lnTo>
                <a:lnTo>
                  <a:pt x="2472266" y="3218259"/>
                </a:lnTo>
                <a:lnTo>
                  <a:pt x="2599266" y="3218259"/>
                </a:lnTo>
                <a:lnTo>
                  <a:pt x="2607733" y="3214687"/>
                </a:lnTo>
                <a:lnTo>
                  <a:pt x="2616199" y="3214687"/>
                </a:lnTo>
                <a:lnTo>
                  <a:pt x="2616199" y="3207543"/>
                </a:lnTo>
                <a:lnTo>
                  <a:pt x="2624666" y="3203971"/>
                </a:lnTo>
                <a:lnTo>
                  <a:pt x="2624666" y="3200400"/>
                </a:lnTo>
                <a:lnTo>
                  <a:pt x="2633133" y="3196828"/>
                </a:lnTo>
                <a:lnTo>
                  <a:pt x="2667000" y="3211115"/>
                </a:lnTo>
                <a:lnTo>
                  <a:pt x="2667000" y="3214687"/>
                </a:lnTo>
                <a:lnTo>
                  <a:pt x="2675466" y="3218259"/>
                </a:lnTo>
                <a:lnTo>
                  <a:pt x="2667000" y="3221831"/>
                </a:lnTo>
                <a:lnTo>
                  <a:pt x="2734733" y="3221831"/>
                </a:lnTo>
                <a:lnTo>
                  <a:pt x="2734733" y="3218259"/>
                </a:lnTo>
                <a:lnTo>
                  <a:pt x="2743200" y="3214687"/>
                </a:lnTo>
                <a:lnTo>
                  <a:pt x="2751666" y="3218259"/>
                </a:lnTo>
                <a:lnTo>
                  <a:pt x="2751666" y="3221831"/>
                </a:lnTo>
                <a:lnTo>
                  <a:pt x="2785533" y="3221831"/>
                </a:lnTo>
                <a:lnTo>
                  <a:pt x="2794000" y="3218259"/>
                </a:lnTo>
                <a:lnTo>
                  <a:pt x="2802466" y="3221831"/>
                </a:lnTo>
                <a:lnTo>
                  <a:pt x="2844800" y="3221831"/>
                </a:lnTo>
                <a:lnTo>
                  <a:pt x="2853266" y="3225403"/>
                </a:lnTo>
                <a:lnTo>
                  <a:pt x="2861733" y="3221831"/>
                </a:lnTo>
                <a:lnTo>
                  <a:pt x="2895600" y="3221831"/>
                </a:lnTo>
                <a:lnTo>
                  <a:pt x="2887133" y="3221831"/>
                </a:lnTo>
                <a:lnTo>
                  <a:pt x="2878666" y="3218259"/>
                </a:lnTo>
                <a:lnTo>
                  <a:pt x="2878666" y="3214687"/>
                </a:lnTo>
                <a:lnTo>
                  <a:pt x="2870200" y="3214687"/>
                </a:lnTo>
                <a:lnTo>
                  <a:pt x="2861733" y="3211115"/>
                </a:lnTo>
                <a:lnTo>
                  <a:pt x="2861733" y="3207543"/>
                </a:lnTo>
                <a:lnTo>
                  <a:pt x="2853266" y="3211115"/>
                </a:lnTo>
                <a:lnTo>
                  <a:pt x="2819400" y="3211115"/>
                </a:lnTo>
                <a:lnTo>
                  <a:pt x="2810933" y="3207543"/>
                </a:lnTo>
                <a:lnTo>
                  <a:pt x="2802466" y="3207543"/>
                </a:lnTo>
                <a:lnTo>
                  <a:pt x="2794000" y="3203971"/>
                </a:lnTo>
                <a:lnTo>
                  <a:pt x="2794000" y="3200400"/>
                </a:lnTo>
                <a:lnTo>
                  <a:pt x="2802466" y="3196828"/>
                </a:lnTo>
                <a:lnTo>
                  <a:pt x="2810933" y="3196828"/>
                </a:lnTo>
                <a:lnTo>
                  <a:pt x="2810933" y="3189684"/>
                </a:lnTo>
                <a:lnTo>
                  <a:pt x="2794000" y="3182540"/>
                </a:lnTo>
                <a:lnTo>
                  <a:pt x="2794000" y="3178968"/>
                </a:lnTo>
                <a:lnTo>
                  <a:pt x="2802466" y="3175396"/>
                </a:lnTo>
                <a:lnTo>
                  <a:pt x="2802466" y="3164681"/>
                </a:lnTo>
                <a:lnTo>
                  <a:pt x="2794000" y="3161109"/>
                </a:lnTo>
                <a:lnTo>
                  <a:pt x="2794000" y="3157537"/>
                </a:lnTo>
                <a:lnTo>
                  <a:pt x="2802466" y="3153965"/>
                </a:lnTo>
                <a:lnTo>
                  <a:pt x="2768600" y="3153965"/>
                </a:lnTo>
                <a:lnTo>
                  <a:pt x="2760133" y="3150393"/>
                </a:lnTo>
                <a:lnTo>
                  <a:pt x="2760133" y="3146821"/>
                </a:lnTo>
                <a:lnTo>
                  <a:pt x="2751666" y="3143250"/>
                </a:lnTo>
                <a:lnTo>
                  <a:pt x="2751666" y="3139678"/>
                </a:lnTo>
                <a:lnTo>
                  <a:pt x="2760133" y="3136106"/>
                </a:lnTo>
                <a:lnTo>
                  <a:pt x="2768600" y="3139678"/>
                </a:lnTo>
                <a:lnTo>
                  <a:pt x="2785533" y="3139678"/>
                </a:lnTo>
                <a:lnTo>
                  <a:pt x="2794000" y="3143250"/>
                </a:lnTo>
                <a:lnTo>
                  <a:pt x="2802466" y="3143250"/>
                </a:lnTo>
                <a:lnTo>
                  <a:pt x="2802466" y="3136106"/>
                </a:lnTo>
                <a:lnTo>
                  <a:pt x="2810933" y="3132534"/>
                </a:lnTo>
                <a:lnTo>
                  <a:pt x="2810933" y="3128962"/>
                </a:lnTo>
                <a:lnTo>
                  <a:pt x="2802466" y="3128962"/>
                </a:lnTo>
                <a:lnTo>
                  <a:pt x="2794000" y="3125390"/>
                </a:lnTo>
                <a:lnTo>
                  <a:pt x="2794000" y="3121818"/>
                </a:lnTo>
                <a:lnTo>
                  <a:pt x="2785533" y="3118246"/>
                </a:lnTo>
                <a:lnTo>
                  <a:pt x="2794000" y="3114675"/>
                </a:lnTo>
                <a:lnTo>
                  <a:pt x="2802466" y="3114675"/>
                </a:lnTo>
                <a:lnTo>
                  <a:pt x="2810933" y="3118246"/>
                </a:lnTo>
                <a:lnTo>
                  <a:pt x="2819400" y="3118246"/>
                </a:lnTo>
                <a:lnTo>
                  <a:pt x="2836333" y="3125390"/>
                </a:lnTo>
                <a:lnTo>
                  <a:pt x="2853266" y="3125390"/>
                </a:lnTo>
                <a:lnTo>
                  <a:pt x="2861733" y="3128962"/>
                </a:lnTo>
                <a:lnTo>
                  <a:pt x="2895600" y="3128962"/>
                </a:lnTo>
                <a:lnTo>
                  <a:pt x="2895600" y="3125390"/>
                </a:lnTo>
                <a:lnTo>
                  <a:pt x="2887133" y="3128962"/>
                </a:lnTo>
                <a:lnTo>
                  <a:pt x="2870200" y="3128962"/>
                </a:lnTo>
                <a:lnTo>
                  <a:pt x="2861733" y="3125390"/>
                </a:lnTo>
                <a:lnTo>
                  <a:pt x="2853266" y="3125390"/>
                </a:lnTo>
                <a:lnTo>
                  <a:pt x="2844800" y="3121818"/>
                </a:lnTo>
                <a:lnTo>
                  <a:pt x="2844800" y="3114675"/>
                </a:lnTo>
                <a:lnTo>
                  <a:pt x="2836333" y="3114675"/>
                </a:lnTo>
                <a:lnTo>
                  <a:pt x="2827866" y="3111103"/>
                </a:lnTo>
                <a:lnTo>
                  <a:pt x="2836333" y="3107531"/>
                </a:lnTo>
                <a:lnTo>
                  <a:pt x="2844800" y="3107531"/>
                </a:lnTo>
                <a:lnTo>
                  <a:pt x="2836333" y="3103959"/>
                </a:lnTo>
                <a:lnTo>
                  <a:pt x="2836333" y="3100387"/>
                </a:lnTo>
                <a:lnTo>
                  <a:pt x="2844800" y="3096815"/>
                </a:lnTo>
                <a:lnTo>
                  <a:pt x="2853266" y="3096815"/>
                </a:lnTo>
                <a:lnTo>
                  <a:pt x="2861733" y="3100387"/>
                </a:lnTo>
                <a:lnTo>
                  <a:pt x="2870200" y="3096815"/>
                </a:lnTo>
                <a:lnTo>
                  <a:pt x="2878666" y="3096815"/>
                </a:lnTo>
                <a:lnTo>
                  <a:pt x="2887133" y="3100387"/>
                </a:lnTo>
                <a:lnTo>
                  <a:pt x="2895600" y="3100387"/>
                </a:lnTo>
                <a:lnTo>
                  <a:pt x="2904066" y="3096815"/>
                </a:lnTo>
                <a:lnTo>
                  <a:pt x="2912533" y="3096815"/>
                </a:lnTo>
                <a:lnTo>
                  <a:pt x="2921000" y="3093243"/>
                </a:lnTo>
                <a:lnTo>
                  <a:pt x="2980266" y="3093243"/>
                </a:lnTo>
                <a:lnTo>
                  <a:pt x="2997200" y="3086100"/>
                </a:lnTo>
                <a:lnTo>
                  <a:pt x="3005666" y="3086100"/>
                </a:lnTo>
                <a:lnTo>
                  <a:pt x="3005666" y="3078956"/>
                </a:lnTo>
                <a:lnTo>
                  <a:pt x="2997200" y="3078956"/>
                </a:lnTo>
                <a:lnTo>
                  <a:pt x="2988733" y="3075384"/>
                </a:lnTo>
                <a:lnTo>
                  <a:pt x="2988733" y="3071812"/>
                </a:lnTo>
                <a:lnTo>
                  <a:pt x="2980266" y="3071812"/>
                </a:lnTo>
                <a:lnTo>
                  <a:pt x="2971800" y="3068240"/>
                </a:lnTo>
                <a:lnTo>
                  <a:pt x="2963333" y="3071812"/>
                </a:lnTo>
                <a:lnTo>
                  <a:pt x="2954866" y="3068240"/>
                </a:lnTo>
                <a:lnTo>
                  <a:pt x="2954866" y="3064668"/>
                </a:lnTo>
                <a:lnTo>
                  <a:pt x="2937933" y="3057525"/>
                </a:lnTo>
                <a:lnTo>
                  <a:pt x="2937933" y="3046809"/>
                </a:lnTo>
                <a:lnTo>
                  <a:pt x="2946400" y="3043237"/>
                </a:lnTo>
                <a:lnTo>
                  <a:pt x="2954866" y="3046809"/>
                </a:lnTo>
                <a:lnTo>
                  <a:pt x="2954866" y="3043237"/>
                </a:lnTo>
                <a:lnTo>
                  <a:pt x="2946400" y="3039665"/>
                </a:lnTo>
                <a:lnTo>
                  <a:pt x="2946400" y="3036093"/>
                </a:lnTo>
                <a:lnTo>
                  <a:pt x="2937933" y="3032521"/>
                </a:lnTo>
                <a:lnTo>
                  <a:pt x="2937933" y="3025378"/>
                </a:lnTo>
                <a:lnTo>
                  <a:pt x="2929466" y="3021806"/>
                </a:lnTo>
                <a:lnTo>
                  <a:pt x="2929466" y="3018234"/>
                </a:lnTo>
                <a:lnTo>
                  <a:pt x="2946400" y="3011090"/>
                </a:lnTo>
                <a:lnTo>
                  <a:pt x="2946400" y="3003946"/>
                </a:lnTo>
                <a:lnTo>
                  <a:pt x="2954866" y="3000375"/>
                </a:lnTo>
                <a:lnTo>
                  <a:pt x="2946400" y="2996803"/>
                </a:lnTo>
                <a:lnTo>
                  <a:pt x="2937933" y="2996803"/>
                </a:lnTo>
                <a:lnTo>
                  <a:pt x="2929466" y="2993231"/>
                </a:lnTo>
                <a:lnTo>
                  <a:pt x="2929466" y="2986087"/>
                </a:lnTo>
                <a:lnTo>
                  <a:pt x="2921000" y="2982515"/>
                </a:lnTo>
                <a:lnTo>
                  <a:pt x="2921000" y="2964656"/>
                </a:lnTo>
                <a:lnTo>
                  <a:pt x="2912533" y="2961084"/>
                </a:lnTo>
                <a:lnTo>
                  <a:pt x="2912533" y="2957512"/>
                </a:lnTo>
                <a:lnTo>
                  <a:pt x="2904066" y="2953940"/>
                </a:lnTo>
                <a:lnTo>
                  <a:pt x="2904066" y="2946796"/>
                </a:lnTo>
                <a:lnTo>
                  <a:pt x="2937933" y="2932509"/>
                </a:lnTo>
                <a:lnTo>
                  <a:pt x="2937933" y="2918221"/>
                </a:lnTo>
                <a:lnTo>
                  <a:pt x="2929466" y="2914650"/>
                </a:lnTo>
                <a:lnTo>
                  <a:pt x="2929466" y="2911078"/>
                </a:lnTo>
                <a:lnTo>
                  <a:pt x="2921000" y="2907506"/>
                </a:lnTo>
                <a:lnTo>
                  <a:pt x="2921000" y="2903934"/>
                </a:lnTo>
                <a:lnTo>
                  <a:pt x="2929466" y="2900362"/>
                </a:lnTo>
                <a:lnTo>
                  <a:pt x="2929466" y="2896790"/>
                </a:lnTo>
                <a:lnTo>
                  <a:pt x="2912533" y="2896790"/>
                </a:lnTo>
                <a:lnTo>
                  <a:pt x="2904066" y="2893218"/>
                </a:lnTo>
                <a:lnTo>
                  <a:pt x="2904066" y="2861071"/>
                </a:lnTo>
                <a:lnTo>
                  <a:pt x="2895600" y="2857500"/>
                </a:lnTo>
                <a:lnTo>
                  <a:pt x="2904066" y="2853928"/>
                </a:lnTo>
                <a:lnTo>
                  <a:pt x="2904066" y="2850356"/>
                </a:lnTo>
                <a:lnTo>
                  <a:pt x="2895600" y="2846784"/>
                </a:lnTo>
                <a:lnTo>
                  <a:pt x="2904066" y="2843212"/>
                </a:lnTo>
                <a:lnTo>
                  <a:pt x="2912533" y="2843212"/>
                </a:lnTo>
                <a:lnTo>
                  <a:pt x="2921000" y="2839640"/>
                </a:lnTo>
                <a:lnTo>
                  <a:pt x="2912533" y="2839640"/>
                </a:lnTo>
                <a:lnTo>
                  <a:pt x="2904066" y="2836068"/>
                </a:lnTo>
                <a:lnTo>
                  <a:pt x="2904066" y="2818209"/>
                </a:lnTo>
                <a:lnTo>
                  <a:pt x="2895600" y="2814637"/>
                </a:lnTo>
                <a:lnTo>
                  <a:pt x="2904066" y="2811065"/>
                </a:lnTo>
                <a:lnTo>
                  <a:pt x="2904066" y="2800350"/>
                </a:lnTo>
                <a:lnTo>
                  <a:pt x="2912533" y="2796778"/>
                </a:lnTo>
                <a:lnTo>
                  <a:pt x="2912533" y="2793206"/>
                </a:lnTo>
                <a:lnTo>
                  <a:pt x="2921000" y="2789634"/>
                </a:lnTo>
                <a:lnTo>
                  <a:pt x="2921000" y="2775346"/>
                </a:lnTo>
                <a:lnTo>
                  <a:pt x="2904066" y="2775346"/>
                </a:lnTo>
                <a:lnTo>
                  <a:pt x="2895600" y="2771775"/>
                </a:lnTo>
                <a:lnTo>
                  <a:pt x="2895600" y="2761059"/>
                </a:lnTo>
                <a:lnTo>
                  <a:pt x="2904066" y="2757487"/>
                </a:lnTo>
                <a:lnTo>
                  <a:pt x="2912533" y="2757487"/>
                </a:lnTo>
                <a:lnTo>
                  <a:pt x="2921000" y="2753915"/>
                </a:lnTo>
                <a:lnTo>
                  <a:pt x="2929466" y="2757487"/>
                </a:lnTo>
                <a:lnTo>
                  <a:pt x="2929466" y="2732484"/>
                </a:lnTo>
                <a:lnTo>
                  <a:pt x="2937933" y="2728912"/>
                </a:lnTo>
                <a:lnTo>
                  <a:pt x="2937933" y="2714625"/>
                </a:lnTo>
                <a:lnTo>
                  <a:pt x="2929466" y="2711053"/>
                </a:lnTo>
                <a:lnTo>
                  <a:pt x="2963333" y="2696765"/>
                </a:lnTo>
                <a:lnTo>
                  <a:pt x="2963333" y="2693193"/>
                </a:lnTo>
                <a:lnTo>
                  <a:pt x="2954866" y="2693193"/>
                </a:lnTo>
                <a:lnTo>
                  <a:pt x="2946400" y="2689621"/>
                </a:lnTo>
                <a:lnTo>
                  <a:pt x="2946400" y="2675334"/>
                </a:lnTo>
                <a:lnTo>
                  <a:pt x="2937933" y="2671762"/>
                </a:lnTo>
                <a:lnTo>
                  <a:pt x="2937933" y="2668190"/>
                </a:lnTo>
                <a:lnTo>
                  <a:pt x="2929466" y="2664618"/>
                </a:lnTo>
                <a:lnTo>
                  <a:pt x="2929466" y="2661046"/>
                </a:lnTo>
                <a:lnTo>
                  <a:pt x="2937933" y="2657475"/>
                </a:lnTo>
                <a:lnTo>
                  <a:pt x="2937933" y="2646759"/>
                </a:lnTo>
                <a:lnTo>
                  <a:pt x="2971800" y="2632471"/>
                </a:lnTo>
                <a:lnTo>
                  <a:pt x="2971800" y="2628900"/>
                </a:lnTo>
                <a:lnTo>
                  <a:pt x="2963333" y="2625328"/>
                </a:lnTo>
                <a:lnTo>
                  <a:pt x="2963333" y="2621756"/>
                </a:lnTo>
                <a:lnTo>
                  <a:pt x="2971800" y="2618184"/>
                </a:lnTo>
                <a:lnTo>
                  <a:pt x="2980266" y="2621756"/>
                </a:lnTo>
                <a:lnTo>
                  <a:pt x="2997200" y="2614612"/>
                </a:lnTo>
                <a:lnTo>
                  <a:pt x="3014133" y="2614612"/>
                </a:lnTo>
                <a:lnTo>
                  <a:pt x="3022600" y="2611040"/>
                </a:lnTo>
                <a:lnTo>
                  <a:pt x="3031066" y="2611040"/>
                </a:lnTo>
                <a:lnTo>
                  <a:pt x="3039533" y="2607468"/>
                </a:lnTo>
                <a:lnTo>
                  <a:pt x="3056466" y="2607468"/>
                </a:lnTo>
                <a:lnTo>
                  <a:pt x="3064933" y="2603896"/>
                </a:lnTo>
                <a:lnTo>
                  <a:pt x="3073400" y="2607468"/>
                </a:lnTo>
                <a:lnTo>
                  <a:pt x="3090333" y="2607468"/>
                </a:lnTo>
                <a:lnTo>
                  <a:pt x="3090333" y="2600325"/>
                </a:lnTo>
                <a:lnTo>
                  <a:pt x="3115733" y="2589609"/>
                </a:lnTo>
                <a:lnTo>
                  <a:pt x="3141133" y="2589609"/>
                </a:lnTo>
                <a:lnTo>
                  <a:pt x="3149600" y="2593181"/>
                </a:lnTo>
                <a:lnTo>
                  <a:pt x="3217333" y="2593181"/>
                </a:lnTo>
                <a:lnTo>
                  <a:pt x="3234266" y="2586037"/>
                </a:lnTo>
                <a:lnTo>
                  <a:pt x="3251200" y="2586037"/>
                </a:lnTo>
                <a:lnTo>
                  <a:pt x="3259666" y="2582465"/>
                </a:lnTo>
                <a:lnTo>
                  <a:pt x="3259666" y="2575321"/>
                </a:lnTo>
                <a:lnTo>
                  <a:pt x="3268133" y="2571750"/>
                </a:lnTo>
                <a:lnTo>
                  <a:pt x="3268133" y="2539603"/>
                </a:lnTo>
                <a:lnTo>
                  <a:pt x="3276600" y="2536031"/>
                </a:lnTo>
                <a:lnTo>
                  <a:pt x="3285066" y="2536031"/>
                </a:lnTo>
                <a:lnTo>
                  <a:pt x="3335866" y="2514600"/>
                </a:lnTo>
                <a:lnTo>
                  <a:pt x="3335866" y="2511028"/>
                </a:lnTo>
                <a:lnTo>
                  <a:pt x="3352800" y="2503884"/>
                </a:lnTo>
                <a:lnTo>
                  <a:pt x="3352800" y="2500312"/>
                </a:lnTo>
                <a:lnTo>
                  <a:pt x="3361266" y="2496740"/>
                </a:lnTo>
                <a:lnTo>
                  <a:pt x="3361266" y="2493168"/>
                </a:lnTo>
                <a:lnTo>
                  <a:pt x="3369733" y="2489596"/>
                </a:lnTo>
                <a:lnTo>
                  <a:pt x="3369733" y="2486025"/>
                </a:lnTo>
                <a:lnTo>
                  <a:pt x="3378200" y="2482453"/>
                </a:lnTo>
                <a:lnTo>
                  <a:pt x="3378200" y="2464593"/>
                </a:lnTo>
                <a:lnTo>
                  <a:pt x="3386666" y="2461021"/>
                </a:lnTo>
                <a:lnTo>
                  <a:pt x="3386666" y="2453878"/>
                </a:lnTo>
                <a:lnTo>
                  <a:pt x="3395133" y="2450306"/>
                </a:lnTo>
                <a:lnTo>
                  <a:pt x="3403600" y="2450306"/>
                </a:lnTo>
                <a:lnTo>
                  <a:pt x="3420533" y="2443162"/>
                </a:lnTo>
                <a:lnTo>
                  <a:pt x="3420533" y="2436018"/>
                </a:lnTo>
                <a:lnTo>
                  <a:pt x="3437466" y="2428875"/>
                </a:lnTo>
                <a:lnTo>
                  <a:pt x="3454400" y="2428875"/>
                </a:lnTo>
                <a:lnTo>
                  <a:pt x="3462866" y="2425303"/>
                </a:lnTo>
                <a:lnTo>
                  <a:pt x="3479800" y="2425303"/>
                </a:lnTo>
                <a:lnTo>
                  <a:pt x="3488266" y="2421731"/>
                </a:lnTo>
                <a:lnTo>
                  <a:pt x="3488266" y="2403871"/>
                </a:lnTo>
                <a:lnTo>
                  <a:pt x="3479800" y="2400300"/>
                </a:lnTo>
                <a:lnTo>
                  <a:pt x="3479800" y="2386012"/>
                </a:lnTo>
                <a:lnTo>
                  <a:pt x="3488266" y="2382440"/>
                </a:lnTo>
                <a:lnTo>
                  <a:pt x="3488266" y="2375296"/>
                </a:lnTo>
                <a:lnTo>
                  <a:pt x="3496733" y="2371725"/>
                </a:lnTo>
                <a:lnTo>
                  <a:pt x="3505200" y="2371725"/>
                </a:lnTo>
                <a:lnTo>
                  <a:pt x="3505200" y="2364581"/>
                </a:lnTo>
                <a:lnTo>
                  <a:pt x="3513666" y="2361009"/>
                </a:lnTo>
                <a:lnTo>
                  <a:pt x="3539066" y="2361009"/>
                </a:lnTo>
                <a:lnTo>
                  <a:pt x="3547533" y="2364581"/>
                </a:lnTo>
                <a:lnTo>
                  <a:pt x="3556000" y="2361009"/>
                </a:lnTo>
                <a:lnTo>
                  <a:pt x="3564466" y="2364581"/>
                </a:lnTo>
                <a:lnTo>
                  <a:pt x="3564466" y="2368153"/>
                </a:lnTo>
                <a:lnTo>
                  <a:pt x="3581400" y="2368153"/>
                </a:lnTo>
                <a:lnTo>
                  <a:pt x="3589866" y="2364581"/>
                </a:lnTo>
                <a:lnTo>
                  <a:pt x="3598333" y="2368153"/>
                </a:lnTo>
                <a:lnTo>
                  <a:pt x="3606800" y="2368153"/>
                </a:lnTo>
                <a:lnTo>
                  <a:pt x="3598333" y="2364581"/>
                </a:lnTo>
                <a:lnTo>
                  <a:pt x="3606800" y="2361009"/>
                </a:lnTo>
                <a:lnTo>
                  <a:pt x="3615266" y="2361009"/>
                </a:lnTo>
                <a:lnTo>
                  <a:pt x="3623733" y="2364581"/>
                </a:lnTo>
                <a:lnTo>
                  <a:pt x="3632199" y="2361009"/>
                </a:lnTo>
                <a:lnTo>
                  <a:pt x="3640666" y="2364581"/>
                </a:lnTo>
                <a:lnTo>
                  <a:pt x="3649133" y="2361009"/>
                </a:lnTo>
                <a:lnTo>
                  <a:pt x="3674533" y="2361009"/>
                </a:lnTo>
                <a:lnTo>
                  <a:pt x="3683000" y="2364581"/>
                </a:lnTo>
                <a:lnTo>
                  <a:pt x="3691466" y="2361009"/>
                </a:lnTo>
                <a:lnTo>
                  <a:pt x="3784599" y="2361009"/>
                </a:lnTo>
                <a:lnTo>
                  <a:pt x="3801533" y="2353865"/>
                </a:lnTo>
                <a:lnTo>
                  <a:pt x="3826933" y="2353865"/>
                </a:lnTo>
                <a:lnTo>
                  <a:pt x="3818466" y="2350293"/>
                </a:lnTo>
                <a:lnTo>
                  <a:pt x="3826933" y="2346721"/>
                </a:lnTo>
                <a:lnTo>
                  <a:pt x="3835400" y="2346721"/>
                </a:lnTo>
                <a:lnTo>
                  <a:pt x="3843866" y="2350293"/>
                </a:lnTo>
                <a:lnTo>
                  <a:pt x="3852333" y="2346721"/>
                </a:lnTo>
                <a:lnTo>
                  <a:pt x="3860800" y="2346721"/>
                </a:lnTo>
                <a:lnTo>
                  <a:pt x="3869266" y="2343150"/>
                </a:lnTo>
                <a:lnTo>
                  <a:pt x="3911600" y="2343150"/>
                </a:lnTo>
                <a:lnTo>
                  <a:pt x="3920066" y="2339578"/>
                </a:lnTo>
                <a:lnTo>
                  <a:pt x="4013200" y="2339578"/>
                </a:lnTo>
                <a:lnTo>
                  <a:pt x="4021666" y="2343150"/>
                </a:lnTo>
                <a:lnTo>
                  <a:pt x="4030133" y="2343150"/>
                </a:lnTo>
                <a:lnTo>
                  <a:pt x="4038599" y="2346721"/>
                </a:lnTo>
                <a:lnTo>
                  <a:pt x="4064000" y="2346721"/>
                </a:lnTo>
                <a:lnTo>
                  <a:pt x="4072466" y="2350293"/>
                </a:lnTo>
                <a:lnTo>
                  <a:pt x="4080933" y="2346721"/>
                </a:lnTo>
                <a:lnTo>
                  <a:pt x="4089400" y="2350293"/>
                </a:lnTo>
                <a:lnTo>
                  <a:pt x="4123266" y="2350293"/>
                </a:lnTo>
                <a:lnTo>
                  <a:pt x="4131733" y="2353865"/>
                </a:lnTo>
                <a:lnTo>
                  <a:pt x="4157133" y="2353865"/>
                </a:lnTo>
                <a:lnTo>
                  <a:pt x="4165600" y="2350293"/>
                </a:lnTo>
                <a:lnTo>
                  <a:pt x="4250266" y="2350293"/>
                </a:lnTo>
                <a:lnTo>
                  <a:pt x="4258733" y="2346721"/>
                </a:lnTo>
                <a:lnTo>
                  <a:pt x="4267200" y="2350293"/>
                </a:lnTo>
                <a:lnTo>
                  <a:pt x="4318000" y="2350293"/>
                </a:lnTo>
                <a:lnTo>
                  <a:pt x="4326466" y="2346721"/>
                </a:lnTo>
                <a:lnTo>
                  <a:pt x="4453466" y="2346721"/>
                </a:lnTo>
                <a:lnTo>
                  <a:pt x="4461933" y="2350293"/>
                </a:lnTo>
                <a:lnTo>
                  <a:pt x="4673600" y="2350293"/>
                </a:lnTo>
                <a:lnTo>
                  <a:pt x="4682066" y="2346721"/>
                </a:lnTo>
                <a:lnTo>
                  <a:pt x="4741333" y="2346721"/>
                </a:lnTo>
                <a:lnTo>
                  <a:pt x="4749800" y="2350293"/>
                </a:lnTo>
                <a:lnTo>
                  <a:pt x="4893733" y="2350293"/>
                </a:lnTo>
                <a:lnTo>
                  <a:pt x="4902200" y="2346721"/>
                </a:lnTo>
                <a:lnTo>
                  <a:pt x="5071533" y="2346721"/>
                </a:lnTo>
                <a:lnTo>
                  <a:pt x="5080000" y="2343150"/>
                </a:lnTo>
                <a:lnTo>
                  <a:pt x="5105400" y="2343150"/>
                </a:lnTo>
                <a:lnTo>
                  <a:pt x="5113866" y="2346721"/>
                </a:lnTo>
                <a:lnTo>
                  <a:pt x="5147733" y="2346721"/>
                </a:lnTo>
                <a:lnTo>
                  <a:pt x="5156200" y="2343150"/>
                </a:lnTo>
                <a:lnTo>
                  <a:pt x="5198533" y="2343150"/>
                </a:lnTo>
                <a:lnTo>
                  <a:pt x="5207000" y="2339578"/>
                </a:lnTo>
                <a:lnTo>
                  <a:pt x="5240866" y="2339578"/>
                </a:lnTo>
                <a:lnTo>
                  <a:pt x="5249333" y="2336006"/>
                </a:lnTo>
                <a:lnTo>
                  <a:pt x="5274733" y="2336006"/>
                </a:lnTo>
                <a:lnTo>
                  <a:pt x="5283199" y="2332434"/>
                </a:lnTo>
                <a:lnTo>
                  <a:pt x="5291666" y="2332434"/>
                </a:lnTo>
                <a:lnTo>
                  <a:pt x="5300133" y="2328862"/>
                </a:lnTo>
                <a:lnTo>
                  <a:pt x="5317066" y="2328862"/>
                </a:lnTo>
                <a:lnTo>
                  <a:pt x="5334000" y="2321718"/>
                </a:lnTo>
                <a:lnTo>
                  <a:pt x="5342466" y="2321718"/>
                </a:lnTo>
                <a:lnTo>
                  <a:pt x="5350933" y="2318146"/>
                </a:lnTo>
                <a:lnTo>
                  <a:pt x="5359400" y="2318146"/>
                </a:lnTo>
                <a:lnTo>
                  <a:pt x="5367866" y="2314575"/>
                </a:lnTo>
                <a:lnTo>
                  <a:pt x="5376333" y="2314575"/>
                </a:lnTo>
                <a:lnTo>
                  <a:pt x="5376333" y="2311003"/>
                </a:lnTo>
                <a:lnTo>
                  <a:pt x="5367866" y="2314575"/>
                </a:lnTo>
                <a:lnTo>
                  <a:pt x="5342466" y="2314575"/>
                </a:lnTo>
                <a:lnTo>
                  <a:pt x="5325533" y="2321718"/>
                </a:lnTo>
                <a:lnTo>
                  <a:pt x="5317066" y="2318146"/>
                </a:lnTo>
                <a:lnTo>
                  <a:pt x="5300133" y="2325290"/>
                </a:lnTo>
                <a:lnTo>
                  <a:pt x="5291666" y="2325290"/>
                </a:lnTo>
                <a:lnTo>
                  <a:pt x="5283199" y="2328862"/>
                </a:lnTo>
                <a:lnTo>
                  <a:pt x="5274733" y="2328862"/>
                </a:lnTo>
                <a:lnTo>
                  <a:pt x="5266266" y="2332434"/>
                </a:lnTo>
                <a:lnTo>
                  <a:pt x="5257800" y="2332434"/>
                </a:lnTo>
                <a:lnTo>
                  <a:pt x="5249333" y="2336006"/>
                </a:lnTo>
                <a:lnTo>
                  <a:pt x="5215466" y="2336006"/>
                </a:lnTo>
                <a:lnTo>
                  <a:pt x="5207000" y="2339578"/>
                </a:lnTo>
                <a:lnTo>
                  <a:pt x="5096933" y="2339578"/>
                </a:lnTo>
                <a:lnTo>
                  <a:pt x="5088466" y="2336006"/>
                </a:lnTo>
                <a:lnTo>
                  <a:pt x="5080000" y="2339578"/>
                </a:lnTo>
                <a:lnTo>
                  <a:pt x="5029200" y="2339578"/>
                </a:lnTo>
                <a:lnTo>
                  <a:pt x="5020733" y="2343150"/>
                </a:lnTo>
                <a:lnTo>
                  <a:pt x="4893733" y="2343150"/>
                </a:lnTo>
                <a:lnTo>
                  <a:pt x="4885266" y="2346721"/>
                </a:lnTo>
                <a:lnTo>
                  <a:pt x="4783666" y="2346721"/>
                </a:lnTo>
                <a:lnTo>
                  <a:pt x="4775200" y="2343150"/>
                </a:lnTo>
                <a:lnTo>
                  <a:pt x="4682066" y="2343150"/>
                </a:lnTo>
                <a:lnTo>
                  <a:pt x="4673600" y="2346721"/>
                </a:lnTo>
                <a:lnTo>
                  <a:pt x="4504266" y="2346721"/>
                </a:lnTo>
                <a:lnTo>
                  <a:pt x="4495799" y="2343150"/>
                </a:lnTo>
                <a:lnTo>
                  <a:pt x="4377266" y="2343150"/>
                </a:lnTo>
                <a:lnTo>
                  <a:pt x="4368800" y="2339578"/>
                </a:lnTo>
                <a:lnTo>
                  <a:pt x="4360333" y="2339578"/>
                </a:lnTo>
                <a:lnTo>
                  <a:pt x="4351866" y="2343150"/>
                </a:lnTo>
                <a:lnTo>
                  <a:pt x="4064000" y="2343150"/>
                </a:lnTo>
                <a:lnTo>
                  <a:pt x="4055533" y="2339578"/>
                </a:lnTo>
                <a:lnTo>
                  <a:pt x="4038599" y="2339578"/>
                </a:lnTo>
                <a:lnTo>
                  <a:pt x="4030133" y="2336006"/>
                </a:lnTo>
                <a:lnTo>
                  <a:pt x="4004733" y="2336006"/>
                </a:lnTo>
                <a:lnTo>
                  <a:pt x="3996266" y="2332434"/>
                </a:lnTo>
                <a:lnTo>
                  <a:pt x="3987799" y="2336006"/>
                </a:lnTo>
                <a:lnTo>
                  <a:pt x="3979333" y="2332434"/>
                </a:lnTo>
                <a:lnTo>
                  <a:pt x="3962400" y="2332434"/>
                </a:lnTo>
                <a:lnTo>
                  <a:pt x="3953933" y="2336006"/>
                </a:lnTo>
                <a:lnTo>
                  <a:pt x="3894666" y="2336006"/>
                </a:lnTo>
                <a:lnTo>
                  <a:pt x="3886200" y="2339578"/>
                </a:lnTo>
                <a:lnTo>
                  <a:pt x="3767666" y="2339578"/>
                </a:lnTo>
                <a:lnTo>
                  <a:pt x="3759199" y="2336006"/>
                </a:lnTo>
                <a:lnTo>
                  <a:pt x="3699933" y="2336006"/>
                </a:lnTo>
                <a:lnTo>
                  <a:pt x="3691466" y="2339578"/>
                </a:lnTo>
                <a:lnTo>
                  <a:pt x="3666066" y="2339578"/>
                </a:lnTo>
                <a:lnTo>
                  <a:pt x="3657600" y="2343150"/>
                </a:lnTo>
                <a:lnTo>
                  <a:pt x="3632199" y="2343150"/>
                </a:lnTo>
                <a:lnTo>
                  <a:pt x="3623733" y="2339578"/>
                </a:lnTo>
                <a:lnTo>
                  <a:pt x="3589866" y="2339578"/>
                </a:lnTo>
                <a:lnTo>
                  <a:pt x="3572933" y="2332434"/>
                </a:lnTo>
                <a:lnTo>
                  <a:pt x="3572933" y="2328862"/>
                </a:lnTo>
                <a:lnTo>
                  <a:pt x="3581400" y="2325290"/>
                </a:lnTo>
                <a:lnTo>
                  <a:pt x="3589866" y="2325290"/>
                </a:lnTo>
                <a:lnTo>
                  <a:pt x="3598333" y="2328862"/>
                </a:lnTo>
                <a:lnTo>
                  <a:pt x="3606800" y="2325290"/>
                </a:lnTo>
                <a:lnTo>
                  <a:pt x="3640666" y="2325290"/>
                </a:lnTo>
                <a:lnTo>
                  <a:pt x="3649133" y="2321718"/>
                </a:lnTo>
                <a:lnTo>
                  <a:pt x="3657600" y="2321718"/>
                </a:lnTo>
                <a:lnTo>
                  <a:pt x="3657600" y="2318146"/>
                </a:lnTo>
                <a:lnTo>
                  <a:pt x="3666066" y="2314575"/>
                </a:lnTo>
                <a:lnTo>
                  <a:pt x="3666066" y="2307431"/>
                </a:lnTo>
                <a:lnTo>
                  <a:pt x="3657600" y="2307431"/>
                </a:lnTo>
                <a:lnTo>
                  <a:pt x="3649133" y="2303859"/>
                </a:lnTo>
                <a:lnTo>
                  <a:pt x="3649133" y="2293143"/>
                </a:lnTo>
                <a:lnTo>
                  <a:pt x="3649133" y="2307431"/>
                </a:lnTo>
                <a:lnTo>
                  <a:pt x="3640666" y="2311003"/>
                </a:lnTo>
                <a:lnTo>
                  <a:pt x="3632199" y="2311003"/>
                </a:lnTo>
                <a:lnTo>
                  <a:pt x="3623733" y="2307431"/>
                </a:lnTo>
                <a:lnTo>
                  <a:pt x="3623733" y="2300287"/>
                </a:lnTo>
                <a:lnTo>
                  <a:pt x="3606800" y="2300287"/>
                </a:lnTo>
                <a:lnTo>
                  <a:pt x="3606800" y="2303859"/>
                </a:lnTo>
                <a:lnTo>
                  <a:pt x="3598333" y="2307431"/>
                </a:lnTo>
                <a:lnTo>
                  <a:pt x="3564466" y="2307431"/>
                </a:lnTo>
                <a:lnTo>
                  <a:pt x="3556000" y="2303859"/>
                </a:lnTo>
                <a:lnTo>
                  <a:pt x="3556000" y="2300287"/>
                </a:lnTo>
                <a:lnTo>
                  <a:pt x="3547533" y="2300287"/>
                </a:lnTo>
                <a:lnTo>
                  <a:pt x="3530600" y="2293143"/>
                </a:lnTo>
                <a:lnTo>
                  <a:pt x="3530600" y="2289571"/>
                </a:lnTo>
                <a:lnTo>
                  <a:pt x="3496733" y="2289571"/>
                </a:lnTo>
                <a:lnTo>
                  <a:pt x="3488266" y="2293143"/>
                </a:lnTo>
                <a:lnTo>
                  <a:pt x="3454400" y="2293143"/>
                </a:lnTo>
                <a:lnTo>
                  <a:pt x="3445933" y="2296715"/>
                </a:lnTo>
                <a:lnTo>
                  <a:pt x="3429000" y="2296715"/>
                </a:lnTo>
                <a:lnTo>
                  <a:pt x="3420533" y="2300287"/>
                </a:lnTo>
                <a:lnTo>
                  <a:pt x="3412066" y="2300287"/>
                </a:lnTo>
                <a:lnTo>
                  <a:pt x="3403600" y="2296715"/>
                </a:lnTo>
                <a:lnTo>
                  <a:pt x="3412066" y="2293143"/>
                </a:lnTo>
                <a:lnTo>
                  <a:pt x="3412066" y="2289571"/>
                </a:lnTo>
                <a:lnTo>
                  <a:pt x="3395133" y="2289571"/>
                </a:lnTo>
                <a:lnTo>
                  <a:pt x="3386666" y="2286000"/>
                </a:lnTo>
                <a:close/>
              </a:path>
            </a:pathLst>
          </a:custGeom>
          <a:solidFill>
            <a:srgbClr val="8C695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Freeform 63"/>
          <p:cNvSpPr/>
          <p:nvPr/>
        </p:nvSpPr>
        <p:spPr>
          <a:xfrm>
            <a:off x="0" y="0"/>
            <a:ext cx="8754533" cy="2807493"/>
          </a:xfrm>
          <a:custGeom>
            <a:avLst/>
            <a:gdLst/>
            <a:ahLst/>
            <a:cxnLst/>
            <a:rect l="l" t="t" r="r" b="b"/>
            <a:pathLst>
              <a:path w="8754533" h="2807493">
                <a:moveTo>
                  <a:pt x="0" y="0"/>
                </a:moveTo>
                <a:moveTo>
                  <a:pt x="7569199" y="2307431"/>
                </a:moveTo>
                <a:lnTo>
                  <a:pt x="7560733" y="2311003"/>
                </a:lnTo>
                <a:lnTo>
                  <a:pt x="7526866" y="2311003"/>
                </a:lnTo>
                <a:lnTo>
                  <a:pt x="7518399" y="2314575"/>
                </a:lnTo>
                <a:lnTo>
                  <a:pt x="7459133" y="2314575"/>
                </a:lnTo>
                <a:lnTo>
                  <a:pt x="7459133" y="2318146"/>
                </a:lnTo>
                <a:lnTo>
                  <a:pt x="7450666" y="2321718"/>
                </a:lnTo>
                <a:lnTo>
                  <a:pt x="7450666" y="2328862"/>
                </a:lnTo>
                <a:lnTo>
                  <a:pt x="7425266" y="2339578"/>
                </a:lnTo>
                <a:lnTo>
                  <a:pt x="7382933" y="2339578"/>
                </a:lnTo>
                <a:lnTo>
                  <a:pt x="7374466" y="2343150"/>
                </a:lnTo>
                <a:lnTo>
                  <a:pt x="7315200" y="2343150"/>
                </a:lnTo>
                <a:lnTo>
                  <a:pt x="7298266" y="2350293"/>
                </a:lnTo>
                <a:lnTo>
                  <a:pt x="7289800" y="2350293"/>
                </a:lnTo>
                <a:lnTo>
                  <a:pt x="7281333" y="2353865"/>
                </a:lnTo>
                <a:lnTo>
                  <a:pt x="7272866" y="2350293"/>
                </a:lnTo>
                <a:lnTo>
                  <a:pt x="7255933" y="2357437"/>
                </a:lnTo>
                <a:lnTo>
                  <a:pt x="7247466" y="2353865"/>
                </a:lnTo>
                <a:lnTo>
                  <a:pt x="7230533" y="2361009"/>
                </a:lnTo>
                <a:lnTo>
                  <a:pt x="7222066" y="2357437"/>
                </a:lnTo>
                <a:lnTo>
                  <a:pt x="7213600" y="2361009"/>
                </a:lnTo>
                <a:lnTo>
                  <a:pt x="7205133" y="2361009"/>
                </a:lnTo>
                <a:lnTo>
                  <a:pt x="7205133" y="2364581"/>
                </a:lnTo>
                <a:lnTo>
                  <a:pt x="7213600" y="2368153"/>
                </a:lnTo>
                <a:lnTo>
                  <a:pt x="7213600" y="2371725"/>
                </a:lnTo>
                <a:lnTo>
                  <a:pt x="7196666" y="2378868"/>
                </a:lnTo>
                <a:lnTo>
                  <a:pt x="7188200" y="2378868"/>
                </a:lnTo>
                <a:lnTo>
                  <a:pt x="7196666" y="2382440"/>
                </a:lnTo>
                <a:lnTo>
                  <a:pt x="7188200" y="2386012"/>
                </a:lnTo>
                <a:lnTo>
                  <a:pt x="7196666" y="2389584"/>
                </a:lnTo>
                <a:lnTo>
                  <a:pt x="7188200" y="2393156"/>
                </a:lnTo>
                <a:lnTo>
                  <a:pt x="7179733" y="2393156"/>
                </a:lnTo>
                <a:lnTo>
                  <a:pt x="7179733" y="2407443"/>
                </a:lnTo>
                <a:lnTo>
                  <a:pt x="7171266" y="2411015"/>
                </a:lnTo>
                <a:lnTo>
                  <a:pt x="7162800" y="2411015"/>
                </a:lnTo>
                <a:lnTo>
                  <a:pt x="7162800" y="2418159"/>
                </a:lnTo>
                <a:lnTo>
                  <a:pt x="7137400" y="2428875"/>
                </a:lnTo>
                <a:lnTo>
                  <a:pt x="7145866" y="2432446"/>
                </a:lnTo>
                <a:lnTo>
                  <a:pt x="7137400" y="2436018"/>
                </a:lnTo>
                <a:lnTo>
                  <a:pt x="7137400" y="2443162"/>
                </a:lnTo>
                <a:lnTo>
                  <a:pt x="7120466" y="2450306"/>
                </a:lnTo>
                <a:lnTo>
                  <a:pt x="7103533" y="2450306"/>
                </a:lnTo>
                <a:lnTo>
                  <a:pt x="7103533" y="2453878"/>
                </a:lnTo>
                <a:lnTo>
                  <a:pt x="7095066" y="2457450"/>
                </a:lnTo>
                <a:lnTo>
                  <a:pt x="7086600" y="2457450"/>
                </a:lnTo>
                <a:lnTo>
                  <a:pt x="7086600" y="2464593"/>
                </a:lnTo>
                <a:lnTo>
                  <a:pt x="7078133" y="2468165"/>
                </a:lnTo>
                <a:lnTo>
                  <a:pt x="7069666" y="2468165"/>
                </a:lnTo>
                <a:lnTo>
                  <a:pt x="7078133" y="2468165"/>
                </a:lnTo>
                <a:lnTo>
                  <a:pt x="7086600" y="2471737"/>
                </a:lnTo>
                <a:lnTo>
                  <a:pt x="7069666" y="2478881"/>
                </a:lnTo>
                <a:lnTo>
                  <a:pt x="7061200" y="2478881"/>
                </a:lnTo>
                <a:lnTo>
                  <a:pt x="7069666" y="2482453"/>
                </a:lnTo>
                <a:lnTo>
                  <a:pt x="7069666" y="2486025"/>
                </a:lnTo>
                <a:lnTo>
                  <a:pt x="7052733" y="2493168"/>
                </a:lnTo>
                <a:lnTo>
                  <a:pt x="7069666" y="2493168"/>
                </a:lnTo>
                <a:lnTo>
                  <a:pt x="7078133" y="2496740"/>
                </a:lnTo>
                <a:lnTo>
                  <a:pt x="7069666" y="2500312"/>
                </a:lnTo>
                <a:lnTo>
                  <a:pt x="7069666" y="2503884"/>
                </a:lnTo>
                <a:lnTo>
                  <a:pt x="7061200" y="2507456"/>
                </a:lnTo>
                <a:lnTo>
                  <a:pt x="7052733" y="2507456"/>
                </a:lnTo>
                <a:lnTo>
                  <a:pt x="7061200" y="2511028"/>
                </a:lnTo>
                <a:lnTo>
                  <a:pt x="7061200" y="2514600"/>
                </a:lnTo>
                <a:lnTo>
                  <a:pt x="7069666" y="2518171"/>
                </a:lnTo>
                <a:lnTo>
                  <a:pt x="7061200" y="2521743"/>
                </a:lnTo>
                <a:lnTo>
                  <a:pt x="7052733" y="2521743"/>
                </a:lnTo>
                <a:lnTo>
                  <a:pt x="7052733" y="2525315"/>
                </a:lnTo>
                <a:lnTo>
                  <a:pt x="7044266" y="2528887"/>
                </a:lnTo>
                <a:lnTo>
                  <a:pt x="7044266" y="2536031"/>
                </a:lnTo>
                <a:lnTo>
                  <a:pt x="7027333" y="2543175"/>
                </a:lnTo>
                <a:lnTo>
                  <a:pt x="7027333" y="2550318"/>
                </a:lnTo>
                <a:lnTo>
                  <a:pt x="7018866" y="2553890"/>
                </a:lnTo>
                <a:lnTo>
                  <a:pt x="7018866" y="2561034"/>
                </a:lnTo>
                <a:lnTo>
                  <a:pt x="7010400" y="2564606"/>
                </a:lnTo>
                <a:lnTo>
                  <a:pt x="7010400" y="2568178"/>
                </a:lnTo>
                <a:lnTo>
                  <a:pt x="7018866" y="2571750"/>
                </a:lnTo>
                <a:lnTo>
                  <a:pt x="7010400" y="2575321"/>
                </a:lnTo>
                <a:lnTo>
                  <a:pt x="7010400" y="2578893"/>
                </a:lnTo>
                <a:lnTo>
                  <a:pt x="6985000" y="2589609"/>
                </a:lnTo>
                <a:lnTo>
                  <a:pt x="6985000" y="2596753"/>
                </a:lnTo>
                <a:lnTo>
                  <a:pt x="6976533" y="2600325"/>
                </a:lnTo>
                <a:lnTo>
                  <a:pt x="6976533" y="2603896"/>
                </a:lnTo>
                <a:lnTo>
                  <a:pt x="6968066" y="2607468"/>
                </a:lnTo>
                <a:lnTo>
                  <a:pt x="6968066" y="2611040"/>
                </a:lnTo>
                <a:lnTo>
                  <a:pt x="6959600" y="2614612"/>
                </a:lnTo>
                <a:lnTo>
                  <a:pt x="6959600" y="2618184"/>
                </a:lnTo>
                <a:lnTo>
                  <a:pt x="6951133" y="2621756"/>
                </a:lnTo>
                <a:lnTo>
                  <a:pt x="6942666" y="2618184"/>
                </a:lnTo>
                <a:lnTo>
                  <a:pt x="6925733" y="2625328"/>
                </a:lnTo>
                <a:lnTo>
                  <a:pt x="6925733" y="2632471"/>
                </a:lnTo>
                <a:lnTo>
                  <a:pt x="6908800" y="2639615"/>
                </a:lnTo>
                <a:lnTo>
                  <a:pt x="6908800" y="2650331"/>
                </a:lnTo>
                <a:lnTo>
                  <a:pt x="6900333" y="2653903"/>
                </a:lnTo>
                <a:lnTo>
                  <a:pt x="6900333" y="2657475"/>
                </a:lnTo>
                <a:lnTo>
                  <a:pt x="6891866" y="2661046"/>
                </a:lnTo>
                <a:lnTo>
                  <a:pt x="6900333" y="2664618"/>
                </a:lnTo>
                <a:lnTo>
                  <a:pt x="6891866" y="2668190"/>
                </a:lnTo>
                <a:lnTo>
                  <a:pt x="6883400" y="2668190"/>
                </a:lnTo>
                <a:lnTo>
                  <a:pt x="6891866" y="2668190"/>
                </a:lnTo>
                <a:lnTo>
                  <a:pt x="6900333" y="2671762"/>
                </a:lnTo>
                <a:lnTo>
                  <a:pt x="6900333" y="2678906"/>
                </a:lnTo>
                <a:lnTo>
                  <a:pt x="6891866" y="2682478"/>
                </a:lnTo>
                <a:lnTo>
                  <a:pt x="6891866" y="2693193"/>
                </a:lnTo>
                <a:lnTo>
                  <a:pt x="6883400" y="2696765"/>
                </a:lnTo>
                <a:lnTo>
                  <a:pt x="6883400" y="2703909"/>
                </a:lnTo>
                <a:lnTo>
                  <a:pt x="6891866" y="2707481"/>
                </a:lnTo>
                <a:lnTo>
                  <a:pt x="6900333" y="2707481"/>
                </a:lnTo>
                <a:lnTo>
                  <a:pt x="6908800" y="2711053"/>
                </a:lnTo>
                <a:lnTo>
                  <a:pt x="6908800" y="2714625"/>
                </a:lnTo>
                <a:lnTo>
                  <a:pt x="6917266" y="2718196"/>
                </a:lnTo>
                <a:lnTo>
                  <a:pt x="6917266" y="2721768"/>
                </a:lnTo>
                <a:lnTo>
                  <a:pt x="6917266" y="2718196"/>
                </a:lnTo>
                <a:lnTo>
                  <a:pt x="6925733" y="2714625"/>
                </a:lnTo>
                <a:lnTo>
                  <a:pt x="6934200" y="2718196"/>
                </a:lnTo>
                <a:lnTo>
                  <a:pt x="6934200" y="2725340"/>
                </a:lnTo>
                <a:lnTo>
                  <a:pt x="6934200" y="2721768"/>
                </a:lnTo>
                <a:lnTo>
                  <a:pt x="6942666" y="2718196"/>
                </a:lnTo>
                <a:lnTo>
                  <a:pt x="6951133" y="2718196"/>
                </a:lnTo>
                <a:lnTo>
                  <a:pt x="6959600" y="2714625"/>
                </a:lnTo>
                <a:lnTo>
                  <a:pt x="6968066" y="2718196"/>
                </a:lnTo>
                <a:lnTo>
                  <a:pt x="6976533" y="2718196"/>
                </a:lnTo>
                <a:lnTo>
                  <a:pt x="6985000" y="2721768"/>
                </a:lnTo>
                <a:lnTo>
                  <a:pt x="6985000" y="2725340"/>
                </a:lnTo>
                <a:lnTo>
                  <a:pt x="6993466" y="2725340"/>
                </a:lnTo>
                <a:lnTo>
                  <a:pt x="7001933" y="2728912"/>
                </a:lnTo>
                <a:lnTo>
                  <a:pt x="6993466" y="2732484"/>
                </a:lnTo>
                <a:lnTo>
                  <a:pt x="6985000" y="2732484"/>
                </a:lnTo>
                <a:lnTo>
                  <a:pt x="6976533" y="2736056"/>
                </a:lnTo>
                <a:lnTo>
                  <a:pt x="6959600" y="2736056"/>
                </a:lnTo>
                <a:lnTo>
                  <a:pt x="6951133" y="2739628"/>
                </a:lnTo>
                <a:lnTo>
                  <a:pt x="6925733" y="2739628"/>
                </a:lnTo>
                <a:lnTo>
                  <a:pt x="6925733" y="2743200"/>
                </a:lnTo>
                <a:lnTo>
                  <a:pt x="6934200" y="2743200"/>
                </a:lnTo>
                <a:lnTo>
                  <a:pt x="6942666" y="2746771"/>
                </a:lnTo>
                <a:lnTo>
                  <a:pt x="6985000" y="2746771"/>
                </a:lnTo>
                <a:lnTo>
                  <a:pt x="6993466" y="2743200"/>
                </a:lnTo>
                <a:lnTo>
                  <a:pt x="7001933" y="2746771"/>
                </a:lnTo>
                <a:lnTo>
                  <a:pt x="7035800" y="2746771"/>
                </a:lnTo>
                <a:lnTo>
                  <a:pt x="7044266" y="2750343"/>
                </a:lnTo>
                <a:lnTo>
                  <a:pt x="7052733" y="2750343"/>
                </a:lnTo>
                <a:lnTo>
                  <a:pt x="7061200" y="2753915"/>
                </a:lnTo>
                <a:lnTo>
                  <a:pt x="7052733" y="2757487"/>
                </a:lnTo>
                <a:lnTo>
                  <a:pt x="7069666" y="2764631"/>
                </a:lnTo>
                <a:lnTo>
                  <a:pt x="7086600" y="2764631"/>
                </a:lnTo>
                <a:lnTo>
                  <a:pt x="7095066" y="2768203"/>
                </a:lnTo>
                <a:lnTo>
                  <a:pt x="7095066" y="2771775"/>
                </a:lnTo>
                <a:lnTo>
                  <a:pt x="7086600" y="2775346"/>
                </a:lnTo>
                <a:lnTo>
                  <a:pt x="7120466" y="2775346"/>
                </a:lnTo>
                <a:lnTo>
                  <a:pt x="7137400" y="2768203"/>
                </a:lnTo>
                <a:lnTo>
                  <a:pt x="7154333" y="2768203"/>
                </a:lnTo>
                <a:lnTo>
                  <a:pt x="7162800" y="2771775"/>
                </a:lnTo>
                <a:lnTo>
                  <a:pt x="7171266" y="2771775"/>
                </a:lnTo>
                <a:lnTo>
                  <a:pt x="7179733" y="2775346"/>
                </a:lnTo>
                <a:lnTo>
                  <a:pt x="7205133" y="2775346"/>
                </a:lnTo>
                <a:lnTo>
                  <a:pt x="7213600" y="2778918"/>
                </a:lnTo>
                <a:lnTo>
                  <a:pt x="7222066" y="2775346"/>
                </a:lnTo>
                <a:lnTo>
                  <a:pt x="7323666" y="2775346"/>
                </a:lnTo>
                <a:lnTo>
                  <a:pt x="7332133" y="2778918"/>
                </a:lnTo>
                <a:lnTo>
                  <a:pt x="7323666" y="2782490"/>
                </a:lnTo>
                <a:lnTo>
                  <a:pt x="7323666" y="2786062"/>
                </a:lnTo>
                <a:lnTo>
                  <a:pt x="7374466" y="2786062"/>
                </a:lnTo>
                <a:lnTo>
                  <a:pt x="7382933" y="2782490"/>
                </a:lnTo>
                <a:lnTo>
                  <a:pt x="7484533" y="2782490"/>
                </a:lnTo>
                <a:lnTo>
                  <a:pt x="7493000" y="2786062"/>
                </a:lnTo>
                <a:lnTo>
                  <a:pt x="7501466" y="2786062"/>
                </a:lnTo>
                <a:lnTo>
                  <a:pt x="7509933" y="2782490"/>
                </a:lnTo>
                <a:lnTo>
                  <a:pt x="7586133" y="2782490"/>
                </a:lnTo>
                <a:lnTo>
                  <a:pt x="7594600" y="2778918"/>
                </a:lnTo>
                <a:lnTo>
                  <a:pt x="7713133" y="2778918"/>
                </a:lnTo>
                <a:lnTo>
                  <a:pt x="7721600" y="2775346"/>
                </a:lnTo>
                <a:lnTo>
                  <a:pt x="7772400" y="2775346"/>
                </a:lnTo>
                <a:lnTo>
                  <a:pt x="7780866" y="2771775"/>
                </a:lnTo>
                <a:lnTo>
                  <a:pt x="7831666" y="2771775"/>
                </a:lnTo>
                <a:lnTo>
                  <a:pt x="7840133" y="2768203"/>
                </a:lnTo>
                <a:lnTo>
                  <a:pt x="7848599" y="2768203"/>
                </a:lnTo>
                <a:lnTo>
                  <a:pt x="7857066" y="2764631"/>
                </a:lnTo>
                <a:lnTo>
                  <a:pt x="7874000" y="2764631"/>
                </a:lnTo>
                <a:lnTo>
                  <a:pt x="7882466" y="2761059"/>
                </a:lnTo>
                <a:lnTo>
                  <a:pt x="7941733" y="2761059"/>
                </a:lnTo>
                <a:lnTo>
                  <a:pt x="7950200" y="2757487"/>
                </a:lnTo>
                <a:lnTo>
                  <a:pt x="8034866" y="2757487"/>
                </a:lnTo>
                <a:lnTo>
                  <a:pt x="8043333" y="2753915"/>
                </a:lnTo>
                <a:lnTo>
                  <a:pt x="8102600" y="2753915"/>
                </a:lnTo>
                <a:lnTo>
                  <a:pt x="8111066" y="2750343"/>
                </a:lnTo>
                <a:lnTo>
                  <a:pt x="8119533" y="2750343"/>
                </a:lnTo>
                <a:lnTo>
                  <a:pt x="8128000" y="2753915"/>
                </a:lnTo>
                <a:lnTo>
                  <a:pt x="8128000" y="2746771"/>
                </a:lnTo>
                <a:lnTo>
                  <a:pt x="8119533" y="2743200"/>
                </a:lnTo>
                <a:lnTo>
                  <a:pt x="8111066" y="2743200"/>
                </a:lnTo>
                <a:lnTo>
                  <a:pt x="8094133" y="2736056"/>
                </a:lnTo>
                <a:lnTo>
                  <a:pt x="8094133" y="2718196"/>
                </a:lnTo>
                <a:lnTo>
                  <a:pt x="8102600" y="2714625"/>
                </a:lnTo>
                <a:lnTo>
                  <a:pt x="8111066" y="2714625"/>
                </a:lnTo>
                <a:lnTo>
                  <a:pt x="8119533" y="2711053"/>
                </a:lnTo>
                <a:lnTo>
                  <a:pt x="8136466" y="2711053"/>
                </a:lnTo>
                <a:lnTo>
                  <a:pt x="8144933" y="2714625"/>
                </a:lnTo>
                <a:lnTo>
                  <a:pt x="8144933" y="2675334"/>
                </a:lnTo>
                <a:lnTo>
                  <a:pt x="8136466" y="2678906"/>
                </a:lnTo>
                <a:lnTo>
                  <a:pt x="8119533" y="2678906"/>
                </a:lnTo>
                <a:lnTo>
                  <a:pt x="8111066" y="2675334"/>
                </a:lnTo>
                <a:lnTo>
                  <a:pt x="8111066" y="2664618"/>
                </a:lnTo>
                <a:lnTo>
                  <a:pt x="8102600" y="2661046"/>
                </a:lnTo>
                <a:lnTo>
                  <a:pt x="8094133" y="2661046"/>
                </a:lnTo>
                <a:lnTo>
                  <a:pt x="8068733" y="2671762"/>
                </a:lnTo>
                <a:lnTo>
                  <a:pt x="8068733" y="2675334"/>
                </a:lnTo>
                <a:lnTo>
                  <a:pt x="8060266" y="2678906"/>
                </a:lnTo>
                <a:lnTo>
                  <a:pt x="8060266" y="2682478"/>
                </a:lnTo>
                <a:lnTo>
                  <a:pt x="8051800" y="2686050"/>
                </a:lnTo>
                <a:lnTo>
                  <a:pt x="8043333" y="2682478"/>
                </a:lnTo>
                <a:lnTo>
                  <a:pt x="8043333" y="2686050"/>
                </a:lnTo>
                <a:lnTo>
                  <a:pt x="8034866" y="2689621"/>
                </a:lnTo>
                <a:lnTo>
                  <a:pt x="8026400" y="2686050"/>
                </a:lnTo>
                <a:lnTo>
                  <a:pt x="8026400" y="2661046"/>
                </a:lnTo>
                <a:lnTo>
                  <a:pt x="8051800" y="2650331"/>
                </a:lnTo>
                <a:lnTo>
                  <a:pt x="8060266" y="2650331"/>
                </a:lnTo>
                <a:lnTo>
                  <a:pt x="8077199" y="2643187"/>
                </a:lnTo>
                <a:lnTo>
                  <a:pt x="8085666" y="2643187"/>
                </a:lnTo>
                <a:lnTo>
                  <a:pt x="8094133" y="2639615"/>
                </a:lnTo>
                <a:lnTo>
                  <a:pt x="8128000" y="2639615"/>
                </a:lnTo>
                <a:lnTo>
                  <a:pt x="8136466" y="2636043"/>
                </a:lnTo>
                <a:lnTo>
                  <a:pt x="8144933" y="2636043"/>
                </a:lnTo>
                <a:lnTo>
                  <a:pt x="8153400" y="2639615"/>
                </a:lnTo>
                <a:lnTo>
                  <a:pt x="8195733" y="2639615"/>
                </a:lnTo>
                <a:lnTo>
                  <a:pt x="8204200" y="2643187"/>
                </a:lnTo>
                <a:lnTo>
                  <a:pt x="8212666" y="2643187"/>
                </a:lnTo>
                <a:lnTo>
                  <a:pt x="8221133" y="2646759"/>
                </a:lnTo>
                <a:lnTo>
                  <a:pt x="8229600" y="2646759"/>
                </a:lnTo>
                <a:lnTo>
                  <a:pt x="8238066" y="2650331"/>
                </a:lnTo>
                <a:lnTo>
                  <a:pt x="8246533" y="2650331"/>
                </a:lnTo>
                <a:lnTo>
                  <a:pt x="8255000" y="2653903"/>
                </a:lnTo>
                <a:lnTo>
                  <a:pt x="8263466" y="2653903"/>
                </a:lnTo>
                <a:lnTo>
                  <a:pt x="8288866" y="2664618"/>
                </a:lnTo>
                <a:lnTo>
                  <a:pt x="8322733" y="2664618"/>
                </a:lnTo>
                <a:lnTo>
                  <a:pt x="8339666" y="2671762"/>
                </a:lnTo>
                <a:lnTo>
                  <a:pt x="8348133" y="2671762"/>
                </a:lnTo>
                <a:lnTo>
                  <a:pt x="8356600" y="2675334"/>
                </a:lnTo>
                <a:lnTo>
                  <a:pt x="8365066" y="2675334"/>
                </a:lnTo>
                <a:lnTo>
                  <a:pt x="8381999" y="2682478"/>
                </a:lnTo>
                <a:lnTo>
                  <a:pt x="8390466" y="2682478"/>
                </a:lnTo>
                <a:lnTo>
                  <a:pt x="8398933" y="2686050"/>
                </a:lnTo>
                <a:lnTo>
                  <a:pt x="8398933" y="2696765"/>
                </a:lnTo>
                <a:lnTo>
                  <a:pt x="8390466" y="2700337"/>
                </a:lnTo>
                <a:lnTo>
                  <a:pt x="8390466" y="2703909"/>
                </a:lnTo>
                <a:lnTo>
                  <a:pt x="8381999" y="2707481"/>
                </a:lnTo>
                <a:lnTo>
                  <a:pt x="8373533" y="2707481"/>
                </a:lnTo>
                <a:lnTo>
                  <a:pt x="8365066" y="2703909"/>
                </a:lnTo>
                <a:lnTo>
                  <a:pt x="8365066" y="2696765"/>
                </a:lnTo>
                <a:lnTo>
                  <a:pt x="8339666" y="2707481"/>
                </a:lnTo>
                <a:lnTo>
                  <a:pt x="8331200" y="2703909"/>
                </a:lnTo>
                <a:lnTo>
                  <a:pt x="8331200" y="2700337"/>
                </a:lnTo>
                <a:lnTo>
                  <a:pt x="8322733" y="2696765"/>
                </a:lnTo>
                <a:lnTo>
                  <a:pt x="8322733" y="2711053"/>
                </a:lnTo>
                <a:lnTo>
                  <a:pt x="8305800" y="2718196"/>
                </a:lnTo>
                <a:lnTo>
                  <a:pt x="8288866" y="2718196"/>
                </a:lnTo>
                <a:lnTo>
                  <a:pt x="8280400" y="2721768"/>
                </a:lnTo>
                <a:lnTo>
                  <a:pt x="8271933" y="2721768"/>
                </a:lnTo>
                <a:lnTo>
                  <a:pt x="8271933" y="2728912"/>
                </a:lnTo>
                <a:lnTo>
                  <a:pt x="8263466" y="2732484"/>
                </a:lnTo>
                <a:lnTo>
                  <a:pt x="8263466" y="2743200"/>
                </a:lnTo>
                <a:lnTo>
                  <a:pt x="8271933" y="2746771"/>
                </a:lnTo>
                <a:lnTo>
                  <a:pt x="8271933" y="2750343"/>
                </a:lnTo>
                <a:lnTo>
                  <a:pt x="8280400" y="2753915"/>
                </a:lnTo>
                <a:lnTo>
                  <a:pt x="8280400" y="2764631"/>
                </a:lnTo>
                <a:lnTo>
                  <a:pt x="8288866" y="2768203"/>
                </a:lnTo>
                <a:lnTo>
                  <a:pt x="8288866" y="2782490"/>
                </a:lnTo>
                <a:lnTo>
                  <a:pt x="8314266" y="2793206"/>
                </a:lnTo>
                <a:lnTo>
                  <a:pt x="8322733" y="2793206"/>
                </a:lnTo>
                <a:lnTo>
                  <a:pt x="8356600" y="2807493"/>
                </a:lnTo>
                <a:lnTo>
                  <a:pt x="8373533" y="2807493"/>
                </a:lnTo>
                <a:lnTo>
                  <a:pt x="8390466" y="2800350"/>
                </a:lnTo>
                <a:lnTo>
                  <a:pt x="8398933" y="2800350"/>
                </a:lnTo>
                <a:lnTo>
                  <a:pt x="8407400" y="2796778"/>
                </a:lnTo>
                <a:lnTo>
                  <a:pt x="8415866" y="2796778"/>
                </a:lnTo>
                <a:lnTo>
                  <a:pt x="8432800" y="2789634"/>
                </a:lnTo>
                <a:lnTo>
                  <a:pt x="8441266" y="2789634"/>
                </a:lnTo>
                <a:lnTo>
                  <a:pt x="8449733" y="2786062"/>
                </a:lnTo>
                <a:lnTo>
                  <a:pt x="8441266" y="2782490"/>
                </a:lnTo>
                <a:lnTo>
                  <a:pt x="8449733" y="2778918"/>
                </a:lnTo>
                <a:lnTo>
                  <a:pt x="8466666" y="2778918"/>
                </a:lnTo>
                <a:lnTo>
                  <a:pt x="8475133" y="2775346"/>
                </a:lnTo>
                <a:lnTo>
                  <a:pt x="8483600" y="2775346"/>
                </a:lnTo>
                <a:lnTo>
                  <a:pt x="8500533" y="2768203"/>
                </a:lnTo>
                <a:lnTo>
                  <a:pt x="8509000" y="2768203"/>
                </a:lnTo>
                <a:lnTo>
                  <a:pt x="8517466" y="2764631"/>
                </a:lnTo>
                <a:lnTo>
                  <a:pt x="8525933" y="2764631"/>
                </a:lnTo>
                <a:lnTo>
                  <a:pt x="8534400" y="2761059"/>
                </a:lnTo>
                <a:lnTo>
                  <a:pt x="8542866" y="2761059"/>
                </a:lnTo>
                <a:lnTo>
                  <a:pt x="8559800" y="2753915"/>
                </a:lnTo>
                <a:lnTo>
                  <a:pt x="8568266" y="2753915"/>
                </a:lnTo>
                <a:lnTo>
                  <a:pt x="8576733" y="2750343"/>
                </a:lnTo>
                <a:lnTo>
                  <a:pt x="8585200" y="2750343"/>
                </a:lnTo>
                <a:lnTo>
                  <a:pt x="8602133" y="2743200"/>
                </a:lnTo>
                <a:lnTo>
                  <a:pt x="8610600" y="2743200"/>
                </a:lnTo>
                <a:lnTo>
                  <a:pt x="8619066" y="2739628"/>
                </a:lnTo>
                <a:lnTo>
                  <a:pt x="8627533" y="2739628"/>
                </a:lnTo>
                <a:lnTo>
                  <a:pt x="8636000" y="2736056"/>
                </a:lnTo>
                <a:lnTo>
                  <a:pt x="8636000" y="2732484"/>
                </a:lnTo>
                <a:lnTo>
                  <a:pt x="8644466" y="2728912"/>
                </a:lnTo>
                <a:lnTo>
                  <a:pt x="8652933" y="2732484"/>
                </a:lnTo>
                <a:lnTo>
                  <a:pt x="8669866" y="2725340"/>
                </a:lnTo>
                <a:lnTo>
                  <a:pt x="8678333" y="2725340"/>
                </a:lnTo>
                <a:lnTo>
                  <a:pt x="8678333" y="2721768"/>
                </a:lnTo>
                <a:lnTo>
                  <a:pt x="8686800" y="2718196"/>
                </a:lnTo>
                <a:lnTo>
                  <a:pt x="8695266" y="2721768"/>
                </a:lnTo>
                <a:lnTo>
                  <a:pt x="8712200" y="2714625"/>
                </a:lnTo>
                <a:lnTo>
                  <a:pt x="8720666" y="2714625"/>
                </a:lnTo>
                <a:lnTo>
                  <a:pt x="8737600" y="2707481"/>
                </a:lnTo>
                <a:lnTo>
                  <a:pt x="8746066" y="2711053"/>
                </a:lnTo>
                <a:lnTo>
                  <a:pt x="8746066" y="2707481"/>
                </a:lnTo>
                <a:lnTo>
                  <a:pt x="8754533" y="2703909"/>
                </a:lnTo>
                <a:lnTo>
                  <a:pt x="8754533" y="2689621"/>
                </a:lnTo>
                <a:lnTo>
                  <a:pt x="8746066" y="2686050"/>
                </a:lnTo>
                <a:lnTo>
                  <a:pt x="8746066" y="2675334"/>
                </a:lnTo>
                <a:lnTo>
                  <a:pt x="8737600" y="2671762"/>
                </a:lnTo>
                <a:lnTo>
                  <a:pt x="8737600" y="2657475"/>
                </a:lnTo>
                <a:lnTo>
                  <a:pt x="8729133" y="2653903"/>
                </a:lnTo>
                <a:lnTo>
                  <a:pt x="8729133" y="2639615"/>
                </a:lnTo>
                <a:lnTo>
                  <a:pt x="8720666" y="2636043"/>
                </a:lnTo>
                <a:lnTo>
                  <a:pt x="8720666" y="2621756"/>
                </a:lnTo>
                <a:lnTo>
                  <a:pt x="8712200" y="2618184"/>
                </a:lnTo>
                <a:lnTo>
                  <a:pt x="8712200" y="2593181"/>
                </a:lnTo>
                <a:lnTo>
                  <a:pt x="8703733" y="2589609"/>
                </a:lnTo>
                <a:lnTo>
                  <a:pt x="8703733" y="2582465"/>
                </a:lnTo>
                <a:lnTo>
                  <a:pt x="8695266" y="2578893"/>
                </a:lnTo>
                <a:lnTo>
                  <a:pt x="8695266" y="2561034"/>
                </a:lnTo>
                <a:lnTo>
                  <a:pt x="8686800" y="2557462"/>
                </a:lnTo>
                <a:lnTo>
                  <a:pt x="8686800" y="2543175"/>
                </a:lnTo>
                <a:lnTo>
                  <a:pt x="8678333" y="2539603"/>
                </a:lnTo>
                <a:lnTo>
                  <a:pt x="8678333" y="2525315"/>
                </a:lnTo>
                <a:lnTo>
                  <a:pt x="8669866" y="2521743"/>
                </a:lnTo>
                <a:lnTo>
                  <a:pt x="8669866" y="2503884"/>
                </a:lnTo>
                <a:lnTo>
                  <a:pt x="8661400" y="2500312"/>
                </a:lnTo>
                <a:lnTo>
                  <a:pt x="8661400" y="2486025"/>
                </a:lnTo>
                <a:lnTo>
                  <a:pt x="8652933" y="2482453"/>
                </a:lnTo>
                <a:lnTo>
                  <a:pt x="8652933" y="2461021"/>
                </a:lnTo>
                <a:lnTo>
                  <a:pt x="8644466" y="2457450"/>
                </a:lnTo>
                <a:lnTo>
                  <a:pt x="8644466" y="2446734"/>
                </a:lnTo>
                <a:lnTo>
                  <a:pt x="8636000" y="2443162"/>
                </a:lnTo>
                <a:lnTo>
                  <a:pt x="8636000" y="2425303"/>
                </a:lnTo>
                <a:lnTo>
                  <a:pt x="8627533" y="2421731"/>
                </a:lnTo>
                <a:lnTo>
                  <a:pt x="8627533" y="2407443"/>
                </a:lnTo>
                <a:lnTo>
                  <a:pt x="8568266" y="2407443"/>
                </a:lnTo>
                <a:lnTo>
                  <a:pt x="8559800" y="2403871"/>
                </a:lnTo>
                <a:lnTo>
                  <a:pt x="8492066" y="2403871"/>
                </a:lnTo>
                <a:lnTo>
                  <a:pt x="8483600" y="2400300"/>
                </a:lnTo>
                <a:lnTo>
                  <a:pt x="8458200" y="2400300"/>
                </a:lnTo>
                <a:lnTo>
                  <a:pt x="8449733" y="2396728"/>
                </a:lnTo>
                <a:lnTo>
                  <a:pt x="8441266" y="2396728"/>
                </a:lnTo>
                <a:lnTo>
                  <a:pt x="8432800" y="2393156"/>
                </a:lnTo>
                <a:lnTo>
                  <a:pt x="8407400" y="2393156"/>
                </a:lnTo>
                <a:lnTo>
                  <a:pt x="8398933" y="2396728"/>
                </a:lnTo>
                <a:lnTo>
                  <a:pt x="8390466" y="2393156"/>
                </a:lnTo>
                <a:lnTo>
                  <a:pt x="8381999" y="2396728"/>
                </a:lnTo>
                <a:lnTo>
                  <a:pt x="8365066" y="2396728"/>
                </a:lnTo>
                <a:lnTo>
                  <a:pt x="8356600" y="2393156"/>
                </a:lnTo>
                <a:lnTo>
                  <a:pt x="8314266" y="2393156"/>
                </a:lnTo>
                <a:lnTo>
                  <a:pt x="8305800" y="2389584"/>
                </a:lnTo>
                <a:lnTo>
                  <a:pt x="8297333" y="2389584"/>
                </a:lnTo>
                <a:lnTo>
                  <a:pt x="8288866" y="2386012"/>
                </a:lnTo>
                <a:lnTo>
                  <a:pt x="8280400" y="2386012"/>
                </a:lnTo>
                <a:lnTo>
                  <a:pt x="8271933" y="2382440"/>
                </a:lnTo>
                <a:lnTo>
                  <a:pt x="8238066" y="2382440"/>
                </a:lnTo>
                <a:lnTo>
                  <a:pt x="8229600" y="2378868"/>
                </a:lnTo>
                <a:lnTo>
                  <a:pt x="8178800" y="2378868"/>
                </a:lnTo>
                <a:lnTo>
                  <a:pt x="8170333" y="2375296"/>
                </a:lnTo>
                <a:lnTo>
                  <a:pt x="8161866" y="2375296"/>
                </a:lnTo>
                <a:lnTo>
                  <a:pt x="8153400" y="2371725"/>
                </a:lnTo>
                <a:lnTo>
                  <a:pt x="8102600" y="2371725"/>
                </a:lnTo>
                <a:lnTo>
                  <a:pt x="8094133" y="2368153"/>
                </a:lnTo>
                <a:lnTo>
                  <a:pt x="7967133" y="2368153"/>
                </a:lnTo>
                <a:lnTo>
                  <a:pt x="7958666" y="2364581"/>
                </a:lnTo>
                <a:lnTo>
                  <a:pt x="7899400" y="2364581"/>
                </a:lnTo>
                <a:lnTo>
                  <a:pt x="7890933" y="2361009"/>
                </a:lnTo>
                <a:lnTo>
                  <a:pt x="7814733" y="2361009"/>
                </a:lnTo>
                <a:lnTo>
                  <a:pt x="7806266" y="2357437"/>
                </a:lnTo>
                <a:lnTo>
                  <a:pt x="7780866" y="2357437"/>
                </a:lnTo>
                <a:lnTo>
                  <a:pt x="7763933" y="2350293"/>
                </a:lnTo>
                <a:lnTo>
                  <a:pt x="7772400" y="2346721"/>
                </a:lnTo>
                <a:lnTo>
                  <a:pt x="7789333" y="2346721"/>
                </a:lnTo>
                <a:lnTo>
                  <a:pt x="7797799" y="2343150"/>
                </a:lnTo>
                <a:lnTo>
                  <a:pt x="7806266" y="2343150"/>
                </a:lnTo>
                <a:lnTo>
                  <a:pt x="7814733" y="2339578"/>
                </a:lnTo>
                <a:lnTo>
                  <a:pt x="7823200" y="2339578"/>
                </a:lnTo>
                <a:lnTo>
                  <a:pt x="7823200" y="2336006"/>
                </a:lnTo>
                <a:lnTo>
                  <a:pt x="7814733" y="2332434"/>
                </a:lnTo>
                <a:lnTo>
                  <a:pt x="7814733" y="2328862"/>
                </a:lnTo>
                <a:lnTo>
                  <a:pt x="7806266" y="2328862"/>
                </a:lnTo>
                <a:lnTo>
                  <a:pt x="7797799" y="2325290"/>
                </a:lnTo>
                <a:lnTo>
                  <a:pt x="7797799" y="2321718"/>
                </a:lnTo>
                <a:lnTo>
                  <a:pt x="7789333" y="2321718"/>
                </a:lnTo>
                <a:lnTo>
                  <a:pt x="7780866" y="2318146"/>
                </a:lnTo>
                <a:lnTo>
                  <a:pt x="7763933" y="2318146"/>
                </a:lnTo>
                <a:lnTo>
                  <a:pt x="7755466" y="2314575"/>
                </a:lnTo>
                <a:lnTo>
                  <a:pt x="7721600" y="2314575"/>
                </a:lnTo>
                <a:lnTo>
                  <a:pt x="7713133" y="2318146"/>
                </a:lnTo>
                <a:lnTo>
                  <a:pt x="7653866" y="2318146"/>
                </a:lnTo>
                <a:lnTo>
                  <a:pt x="7645400" y="2314575"/>
                </a:lnTo>
                <a:lnTo>
                  <a:pt x="7628466" y="2314575"/>
                </a:lnTo>
                <a:lnTo>
                  <a:pt x="7611533" y="2307431"/>
                </a:lnTo>
                <a:close/>
              </a:path>
            </a:pathLst>
          </a:custGeom>
          <a:solidFill>
            <a:srgbClr val="E8E7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Freeform 64"/>
          <p:cNvSpPr/>
          <p:nvPr/>
        </p:nvSpPr>
        <p:spPr>
          <a:xfrm>
            <a:off x="0" y="0"/>
            <a:ext cx="5384800" cy="2778918"/>
          </a:xfrm>
          <a:custGeom>
            <a:avLst/>
            <a:gdLst/>
            <a:ahLst/>
            <a:cxnLst/>
            <a:rect l="l" t="t" r="r" b="b"/>
            <a:pathLst>
              <a:path w="5384800" h="2778918">
                <a:moveTo>
                  <a:pt x="0" y="0"/>
                </a:moveTo>
                <a:moveTo>
                  <a:pt x="5367866" y="2318146"/>
                </a:moveTo>
                <a:lnTo>
                  <a:pt x="5359400" y="2321718"/>
                </a:lnTo>
                <a:lnTo>
                  <a:pt x="5350933" y="2321718"/>
                </a:lnTo>
                <a:lnTo>
                  <a:pt x="5342466" y="2325290"/>
                </a:lnTo>
                <a:lnTo>
                  <a:pt x="5334000" y="2325290"/>
                </a:lnTo>
                <a:lnTo>
                  <a:pt x="5317066" y="2332434"/>
                </a:lnTo>
                <a:lnTo>
                  <a:pt x="5300133" y="2332434"/>
                </a:lnTo>
                <a:lnTo>
                  <a:pt x="5291666" y="2336006"/>
                </a:lnTo>
                <a:lnTo>
                  <a:pt x="5283199" y="2336006"/>
                </a:lnTo>
                <a:lnTo>
                  <a:pt x="5274733" y="2339578"/>
                </a:lnTo>
                <a:lnTo>
                  <a:pt x="5249333" y="2339578"/>
                </a:lnTo>
                <a:lnTo>
                  <a:pt x="5240866" y="2343150"/>
                </a:lnTo>
                <a:lnTo>
                  <a:pt x="5207000" y="2343150"/>
                </a:lnTo>
                <a:lnTo>
                  <a:pt x="5198533" y="2346721"/>
                </a:lnTo>
                <a:lnTo>
                  <a:pt x="5156200" y="2346721"/>
                </a:lnTo>
                <a:lnTo>
                  <a:pt x="5147733" y="2350293"/>
                </a:lnTo>
                <a:lnTo>
                  <a:pt x="5113866" y="2350293"/>
                </a:lnTo>
                <a:lnTo>
                  <a:pt x="5105400" y="2346721"/>
                </a:lnTo>
                <a:lnTo>
                  <a:pt x="5080000" y="2346721"/>
                </a:lnTo>
                <a:lnTo>
                  <a:pt x="5071533" y="2350293"/>
                </a:lnTo>
                <a:lnTo>
                  <a:pt x="4902200" y="2350293"/>
                </a:lnTo>
                <a:lnTo>
                  <a:pt x="4893733" y="2353865"/>
                </a:lnTo>
                <a:lnTo>
                  <a:pt x="4749800" y="2353865"/>
                </a:lnTo>
                <a:lnTo>
                  <a:pt x="4741333" y="2350293"/>
                </a:lnTo>
                <a:lnTo>
                  <a:pt x="4682066" y="2350293"/>
                </a:lnTo>
                <a:lnTo>
                  <a:pt x="4673600" y="2353865"/>
                </a:lnTo>
                <a:lnTo>
                  <a:pt x="4461933" y="2353865"/>
                </a:lnTo>
                <a:lnTo>
                  <a:pt x="4453466" y="2350293"/>
                </a:lnTo>
                <a:lnTo>
                  <a:pt x="4326466" y="2350293"/>
                </a:lnTo>
                <a:lnTo>
                  <a:pt x="4318000" y="2353865"/>
                </a:lnTo>
                <a:lnTo>
                  <a:pt x="4267200" y="2353865"/>
                </a:lnTo>
                <a:lnTo>
                  <a:pt x="4258733" y="2350293"/>
                </a:lnTo>
                <a:lnTo>
                  <a:pt x="4250266" y="2353865"/>
                </a:lnTo>
                <a:lnTo>
                  <a:pt x="4165600" y="2353865"/>
                </a:lnTo>
                <a:lnTo>
                  <a:pt x="4157133" y="2357437"/>
                </a:lnTo>
                <a:lnTo>
                  <a:pt x="4131733" y="2357437"/>
                </a:lnTo>
                <a:lnTo>
                  <a:pt x="4123266" y="2353865"/>
                </a:lnTo>
                <a:lnTo>
                  <a:pt x="4089400" y="2353865"/>
                </a:lnTo>
                <a:lnTo>
                  <a:pt x="4080933" y="2350293"/>
                </a:lnTo>
                <a:lnTo>
                  <a:pt x="4072466" y="2353865"/>
                </a:lnTo>
                <a:lnTo>
                  <a:pt x="4064000" y="2350293"/>
                </a:lnTo>
                <a:lnTo>
                  <a:pt x="4038599" y="2350293"/>
                </a:lnTo>
                <a:lnTo>
                  <a:pt x="4030133" y="2346721"/>
                </a:lnTo>
                <a:lnTo>
                  <a:pt x="4021666" y="2346721"/>
                </a:lnTo>
                <a:lnTo>
                  <a:pt x="4013200" y="2343150"/>
                </a:lnTo>
                <a:lnTo>
                  <a:pt x="3920066" y="2343150"/>
                </a:lnTo>
                <a:lnTo>
                  <a:pt x="3911600" y="2346721"/>
                </a:lnTo>
                <a:lnTo>
                  <a:pt x="3869266" y="2346721"/>
                </a:lnTo>
                <a:lnTo>
                  <a:pt x="3860800" y="2350293"/>
                </a:lnTo>
                <a:lnTo>
                  <a:pt x="3852333" y="2350293"/>
                </a:lnTo>
                <a:lnTo>
                  <a:pt x="3843866" y="2353865"/>
                </a:lnTo>
                <a:lnTo>
                  <a:pt x="3835400" y="2350293"/>
                </a:lnTo>
                <a:lnTo>
                  <a:pt x="3826933" y="2350293"/>
                </a:lnTo>
                <a:lnTo>
                  <a:pt x="3835400" y="2353865"/>
                </a:lnTo>
                <a:lnTo>
                  <a:pt x="3826933" y="2357437"/>
                </a:lnTo>
                <a:lnTo>
                  <a:pt x="3801533" y="2357437"/>
                </a:lnTo>
                <a:lnTo>
                  <a:pt x="3784599" y="2364581"/>
                </a:lnTo>
                <a:lnTo>
                  <a:pt x="3691466" y="2364581"/>
                </a:lnTo>
                <a:lnTo>
                  <a:pt x="3683000" y="2368153"/>
                </a:lnTo>
                <a:lnTo>
                  <a:pt x="3674533" y="2364581"/>
                </a:lnTo>
                <a:lnTo>
                  <a:pt x="3649133" y="2364581"/>
                </a:lnTo>
                <a:lnTo>
                  <a:pt x="3640666" y="2368153"/>
                </a:lnTo>
                <a:lnTo>
                  <a:pt x="3632199" y="2364581"/>
                </a:lnTo>
                <a:lnTo>
                  <a:pt x="3623733" y="2368153"/>
                </a:lnTo>
                <a:lnTo>
                  <a:pt x="3615266" y="2364581"/>
                </a:lnTo>
                <a:lnTo>
                  <a:pt x="3606800" y="2364581"/>
                </a:lnTo>
                <a:lnTo>
                  <a:pt x="3615266" y="2368153"/>
                </a:lnTo>
                <a:lnTo>
                  <a:pt x="3606800" y="2371725"/>
                </a:lnTo>
                <a:lnTo>
                  <a:pt x="3598333" y="2371725"/>
                </a:lnTo>
                <a:lnTo>
                  <a:pt x="3589866" y="2368153"/>
                </a:lnTo>
                <a:lnTo>
                  <a:pt x="3581400" y="2371725"/>
                </a:lnTo>
                <a:lnTo>
                  <a:pt x="3564466" y="2371725"/>
                </a:lnTo>
                <a:lnTo>
                  <a:pt x="3556000" y="2368153"/>
                </a:lnTo>
                <a:lnTo>
                  <a:pt x="3556000" y="2364581"/>
                </a:lnTo>
                <a:lnTo>
                  <a:pt x="3547533" y="2368153"/>
                </a:lnTo>
                <a:lnTo>
                  <a:pt x="3539066" y="2364581"/>
                </a:lnTo>
                <a:lnTo>
                  <a:pt x="3513666" y="2364581"/>
                </a:lnTo>
                <a:lnTo>
                  <a:pt x="3513666" y="2371725"/>
                </a:lnTo>
                <a:lnTo>
                  <a:pt x="3505200" y="2375296"/>
                </a:lnTo>
                <a:lnTo>
                  <a:pt x="3496733" y="2375296"/>
                </a:lnTo>
                <a:lnTo>
                  <a:pt x="3496733" y="2382440"/>
                </a:lnTo>
                <a:lnTo>
                  <a:pt x="3488266" y="2386012"/>
                </a:lnTo>
                <a:lnTo>
                  <a:pt x="3488266" y="2400300"/>
                </a:lnTo>
                <a:lnTo>
                  <a:pt x="3496733" y="2403871"/>
                </a:lnTo>
                <a:lnTo>
                  <a:pt x="3496733" y="2421731"/>
                </a:lnTo>
                <a:lnTo>
                  <a:pt x="3479800" y="2428875"/>
                </a:lnTo>
                <a:lnTo>
                  <a:pt x="3462866" y="2428875"/>
                </a:lnTo>
                <a:lnTo>
                  <a:pt x="3454400" y="2432446"/>
                </a:lnTo>
                <a:lnTo>
                  <a:pt x="3437466" y="2432446"/>
                </a:lnTo>
                <a:lnTo>
                  <a:pt x="3429000" y="2436018"/>
                </a:lnTo>
                <a:lnTo>
                  <a:pt x="3429000" y="2443162"/>
                </a:lnTo>
                <a:lnTo>
                  <a:pt x="3403600" y="2453878"/>
                </a:lnTo>
                <a:lnTo>
                  <a:pt x="3395133" y="2453878"/>
                </a:lnTo>
                <a:lnTo>
                  <a:pt x="3395133" y="2461021"/>
                </a:lnTo>
                <a:lnTo>
                  <a:pt x="3386666" y="2464593"/>
                </a:lnTo>
                <a:lnTo>
                  <a:pt x="3386666" y="2482453"/>
                </a:lnTo>
                <a:lnTo>
                  <a:pt x="3378200" y="2486025"/>
                </a:lnTo>
                <a:lnTo>
                  <a:pt x="3378200" y="2489596"/>
                </a:lnTo>
                <a:lnTo>
                  <a:pt x="3369733" y="2493168"/>
                </a:lnTo>
                <a:lnTo>
                  <a:pt x="3369733" y="2496740"/>
                </a:lnTo>
                <a:lnTo>
                  <a:pt x="3361266" y="2500312"/>
                </a:lnTo>
                <a:lnTo>
                  <a:pt x="3361266" y="2503884"/>
                </a:lnTo>
                <a:lnTo>
                  <a:pt x="3344333" y="2511028"/>
                </a:lnTo>
                <a:lnTo>
                  <a:pt x="3344333" y="2514600"/>
                </a:lnTo>
                <a:lnTo>
                  <a:pt x="3285066" y="2539603"/>
                </a:lnTo>
                <a:lnTo>
                  <a:pt x="3276600" y="2539603"/>
                </a:lnTo>
                <a:lnTo>
                  <a:pt x="3276600" y="2571750"/>
                </a:lnTo>
                <a:lnTo>
                  <a:pt x="3268133" y="2575321"/>
                </a:lnTo>
                <a:lnTo>
                  <a:pt x="3268133" y="2582465"/>
                </a:lnTo>
                <a:lnTo>
                  <a:pt x="3251200" y="2589609"/>
                </a:lnTo>
                <a:lnTo>
                  <a:pt x="3234266" y="2589609"/>
                </a:lnTo>
                <a:lnTo>
                  <a:pt x="3217333" y="2596753"/>
                </a:lnTo>
                <a:lnTo>
                  <a:pt x="3149600" y="2596753"/>
                </a:lnTo>
                <a:lnTo>
                  <a:pt x="3141133" y="2593181"/>
                </a:lnTo>
                <a:lnTo>
                  <a:pt x="3115733" y="2593181"/>
                </a:lnTo>
                <a:lnTo>
                  <a:pt x="3098800" y="2600325"/>
                </a:lnTo>
                <a:lnTo>
                  <a:pt x="3098800" y="2607468"/>
                </a:lnTo>
                <a:lnTo>
                  <a:pt x="3090333" y="2611040"/>
                </a:lnTo>
                <a:lnTo>
                  <a:pt x="3073400" y="2611040"/>
                </a:lnTo>
                <a:lnTo>
                  <a:pt x="3064933" y="2607468"/>
                </a:lnTo>
                <a:lnTo>
                  <a:pt x="3056466" y="2611040"/>
                </a:lnTo>
                <a:lnTo>
                  <a:pt x="3039533" y="2611040"/>
                </a:lnTo>
                <a:lnTo>
                  <a:pt x="3031066" y="2614612"/>
                </a:lnTo>
                <a:lnTo>
                  <a:pt x="3022600" y="2614612"/>
                </a:lnTo>
                <a:lnTo>
                  <a:pt x="3014133" y="2618184"/>
                </a:lnTo>
                <a:lnTo>
                  <a:pt x="2997200" y="2618184"/>
                </a:lnTo>
                <a:lnTo>
                  <a:pt x="2980266" y="2625328"/>
                </a:lnTo>
                <a:lnTo>
                  <a:pt x="2971800" y="2621756"/>
                </a:lnTo>
                <a:lnTo>
                  <a:pt x="2971800" y="2625328"/>
                </a:lnTo>
                <a:lnTo>
                  <a:pt x="2980266" y="2628900"/>
                </a:lnTo>
                <a:lnTo>
                  <a:pt x="2980266" y="2632471"/>
                </a:lnTo>
                <a:lnTo>
                  <a:pt x="2946400" y="2646759"/>
                </a:lnTo>
                <a:lnTo>
                  <a:pt x="2946400" y="2657475"/>
                </a:lnTo>
                <a:lnTo>
                  <a:pt x="2937933" y="2661046"/>
                </a:lnTo>
                <a:lnTo>
                  <a:pt x="2937933" y="2664618"/>
                </a:lnTo>
                <a:lnTo>
                  <a:pt x="2946400" y="2668190"/>
                </a:lnTo>
                <a:lnTo>
                  <a:pt x="2946400" y="2671762"/>
                </a:lnTo>
                <a:lnTo>
                  <a:pt x="2954866" y="2675334"/>
                </a:lnTo>
                <a:lnTo>
                  <a:pt x="2954866" y="2689621"/>
                </a:lnTo>
                <a:lnTo>
                  <a:pt x="2963333" y="2686050"/>
                </a:lnTo>
                <a:lnTo>
                  <a:pt x="2971800" y="2686050"/>
                </a:lnTo>
                <a:lnTo>
                  <a:pt x="2980266" y="2689621"/>
                </a:lnTo>
                <a:lnTo>
                  <a:pt x="2988733" y="2686050"/>
                </a:lnTo>
                <a:lnTo>
                  <a:pt x="2997200" y="2686050"/>
                </a:lnTo>
                <a:lnTo>
                  <a:pt x="3005666" y="2689621"/>
                </a:lnTo>
                <a:lnTo>
                  <a:pt x="3014133" y="2689621"/>
                </a:lnTo>
                <a:lnTo>
                  <a:pt x="3022600" y="2693193"/>
                </a:lnTo>
                <a:lnTo>
                  <a:pt x="3047999" y="2693193"/>
                </a:lnTo>
                <a:lnTo>
                  <a:pt x="3056466" y="2689621"/>
                </a:lnTo>
                <a:lnTo>
                  <a:pt x="3073400" y="2689621"/>
                </a:lnTo>
                <a:lnTo>
                  <a:pt x="3081866" y="2693193"/>
                </a:lnTo>
                <a:lnTo>
                  <a:pt x="3090333" y="2689621"/>
                </a:lnTo>
                <a:lnTo>
                  <a:pt x="3149600" y="2689621"/>
                </a:lnTo>
                <a:lnTo>
                  <a:pt x="3158066" y="2686050"/>
                </a:lnTo>
                <a:lnTo>
                  <a:pt x="3166533" y="2686050"/>
                </a:lnTo>
                <a:lnTo>
                  <a:pt x="3175000" y="2689621"/>
                </a:lnTo>
                <a:lnTo>
                  <a:pt x="3191933" y="2689621"/>
                </a:lnTo>
                <a:lnTo>
                  <a:pt x="3200400" y="2686050"/>
                </a:lnTo>
                <a:lnTo>
                  <a:pt x="3251200" y="2686050"/>
                </a:lnTo>
                <a:lnTo>
                  <a:pt x="3259666" y="2682478"/>
                </a:lnTo>
                <a:lnTo>
                  <a:pt x="3268133" y="2682478"/>
                </a:lnTo>
                <a:lnTo>
                  <a:pt x="3268133" y="2675334"/>
                </a:lnTo>
                <a:lnTo>
                  <a:pt x="3276600" y="2671762"/>
                </a:lnTo>
                <a:lnTo>
                  <a:pt x="3293533" y="2671762"/>
                </a:lnTo>
                <a:lnTo>
                  <a:pt x="3302000" y="2668190"/>
                </a:lnTo>
                <a:lnTo>
                  <a:pt x="3327400" y="2668190"/>
                </a:lnTo>
                <a:lnTo>
                  <a:pt x="3335866" y="2664618"/>
                </a:lnTo>
                <a:lnTo>
                  <a:pt x="3344333" y="2668190"/>
                </a:lnTo>
                <a:lnTo>
                  <a:pt x="3378200" y="2668190"/>
                </a:lnTo>
                <a:lnTo>
                  <a:pt x="3395133" y="2675334"/>
                </a:lnTo>
                <a:lnTo>
                  <a:pt x="3403600" y="2675334"/>
                </a:lnTo>
                <a:lnTo>
                  <a:pt x="3429000" y="2686050"/>
                </a:lnTo>
                <a:lnTo>
                  <a:pt x="3437466" y="2686050"/>
                </a:lnTo>
                <a:lnTo>
                  <a:pt x="3445933" y="2689621"/>
                </a:lnTo>
                <a:lnTo>
                  <a:pt x="3471333" y="2689621"/>
                </a:lnTo>
                <a:lnTo>
                  <a:pt x="3479800" y="2693193"/>
                </a:lnTo>
                <a:lnTo>
                  <a:pt x="3496733" y="2693193"/>
                </a:lnTo>
                <a:lnTo>
                  <a:pt x="3505200" y="2696765"/>
                </a:lnTo>
                <a:lnTo>
                  <a:pt x="3513666" y="2693193"/>
                </a:lnTo>
                <a:lnTo>
                  <a:pt x="3530600" y="2693193"/>
                </a:lnTo>
                <a:lnTo>
                  <a:pt x="3539066" y="2696765"/>
                </a:lnTo>
                <a:lnTo>
                  <a:pt x="3572933" y="2696765"/>
                </a:lnTo>
                <a:lnTo>
                  <a:pt x="3581400" y="2700337"/>
                </a:lnTo>
                <a:lnTo>
                  <a:pt x="3632199" y="2700337"/>
                </a:lnTo>
                <a:lnTo>
                  <a:pt x="3640666" y="2703909"/>
                </a:lnTo>
                <a:lnTo>
                  <a:pt x="3869266" y="2703909"/>
                </a:lnTo>
                <a:lnTo>
                  <a:pt x="3877733" y="2700337"/>
                </a:lnTo>
                <a:lnTo>
                  <a:pt x="3886200" y="2700337"/>
                </a:lnTo>
                <a:lnTo>
                  <a:pt x="3894666" y="2703909"/>
                </a:lnTo>
                <a:lnTo>
                  <a:pt x="3903133" y="2703909"/>
                </a:lnTo>
                <a:lnTo>
                  <a:pt x="3911600" y="2707481"/>
                </a:lnTo>
                <a:lnTo>
                  <a:pt x="3911600" y="2711053"/>
                </a:lnTo>
                <a:lnTo>
                  <a:pt x="3852333" y="2736056"/>
                </a:lnTo>
                <a:lnTo>
                  <a:pt x="3843866" y="2736056"/>
                </a:lnTo>
                <a:lnTo>
                  <a:pt x="3843866" y="2743200"/>
                </a:lnTo>
                <a:lnTo>
                  <a:pt x="3852333" y="2746771"/>
                </a:lnTo>
                <a:lnTo>
                  <a:pt x="3843866" y="2750343"/>
                </a:lnTo>
                <a:lnTo>
                  <a:pt x="3852333" y="2750343"/>
                </a:lnTo>
                <a:lnTo>
                  <a:pt x="3877733" y="2761059"/>
                </a:lnTo>
                <a:lnTo>
                  <a:pt x="3886200" y="2757487"/>
                </a:lnTo>
                <a:lnTo>
                  <a:pt x="3894666" y="2761059"/>
                </a:lnTo>
                <a:lnTo>
                  <a:pt x="3962400" y="2761059"/>
                </a:lnTo>
                <a:lnTo>
                  <a:pt x="3970866" y="2764631"/>
                </a:lnTo>
                <a:lnTo>
                  <a:pt x="3979333" y="2761059"/>
                </a:lnTo>
                <a:lnTo>
                  <a:pt x="3987799" y="2761059"/>
                </a:lnTo>
                <a:lnTo>
                  <a:pt x="3996266" y="2764631"/>
                </a:lnTo>
                <a:lnTo>
                  <a:pt x="4072466" y="2764631"/>
                </a:lnTo>
                <a:lnTo>
                  <a:pt x="4080933" y="2761059"/>
                </a:lnTo>
                <a:lnTo>
                  <a:pt x="4089400" y="2761059"/>
                </a:lnTo>
                <a:lnTo>
                  <a:pt x="4097866" y="2757487"/>
                </a:lnTo>
                <a:lnTo>
                  <a:pt x="4106333" y="2757487"/>
                </a:lnTo>
                <a:lnTo>
                  <a:pt x="4114800" y="2753915"/>
                </a:lnTo>
                <a:lnTo>
                  <a:pt x="4157133" y="2753915"/>
                </a:lnTo>
                <a:lnTo>
                  <a:pt x="4165600" y="2757487"/>
                </a:lnTo>
                <a:lnTo>
                  <a:pt x="4174066" y="2753915"/>
                </a:lnTo>
                <a:lnTo>
                  <a:pt x="4182533" y="2753915"/>
                </a:lnTo>
                <a:lnTo>
                  <a:pt x="4190999" y="2757487"/>
                </a:lnTo>
                <a:lnTo>
                  <a:pt x="4199466" y="2753915"/>
                </a:lnTo>
                <a:lnTo>
                  <a:pt x="4258733" y="2753915"/>
                </a:lnTo>
                <a:lnTo>
                  <a:pt x="4267200" y="2750343"/>
                </a:lnTo>
                <a:lnTo>
                  <a:pt x="4275666" y="2753915"/>
                </a:lnTo>
                <a:lnTo>
                  <a:pt x="4284133" y="2750343"/>
                </a:lnTo>
                <a:lnTo>
                  <a:pt x="4326466" y="2750343"/>
                </a:lnTo>
                <a:lnTo>
                  <a:pt x="4343400" y="2743200"/>
                </a:lnTo>
                <a:lnTo>
                  <a:pt x="4360333" y="2743200"/>
                </a:lnTo>
                <a:lnTo>
                  <a:pt x="4377266" y="2736056"/>
                </a:lnTo>
                <a:lnTo>
                  <a:pt x="4428066" y="2736056"/>
                </a:lnTo>
                <a:lnTo>
                  <a:pt x="4436533" y="2739628"/>
                </a:lnTo>
                <a:lnTo>
                  <a:pt x="4445000" y="2739628"/>
                </a:lnTo>
                <a:lnTo>
                  <a:pt x="4478866" y="2753915"/>
                </a:lnTo>
                <a:lnTo>
                  <a:pt x="4478866" y="2757487"/>
                </a:lnTo>
                <a:lnTo>
                  <a:pt x="4495799" y="2764631"/>
                </a:lnTo>
                <a:lnTo>
                  <a:pt x="4495799" y="2768203"/>
                </a:lnTo>
                <a:lnTo>
                  <a:pt x="4504266" y="2771775"/>
                </a:lnTo>
                <a:lnTo>
                  <a:pt x="4546600" y="2771775"/>
                </a:lnTo>
                <a:lnTo>
                  <a:pt x="4555066" y="2775346"/>
                </a:lnTo>
                <a:lnTo>
                  <a:pt x="4572000" y="2775346"/>
                </a:lnTo>
                <a:lnTo>
                  <a:pt x="4580466" y="2778918"/>
                </a:lnTo>
                <a:lnTo>
                  <a:pt x="4656666" y="2778918"/>
                </a:lnTo>
                <a:lnTo>
                  <a:pt x="4656666" y="2775346"/>
                </a:lnTo>
                <a:lnTo>
                  <a:pt x="4690533" y="2761059"/>
                </a:lnTo>
                <a:lnTo>
                  <a:pt x="4699000" y="2761059"/>
                </a:lnTo>
                <a:lnTo>
                  <a:pt x="4707466" y="2757487"/>
                </a:lnTo>
                <a:lnTo>
                  <a:pt x="4749800" y="2757487"/>
                </a:lnTo>
                <a:lnTo>
                  <a:pt x="4758266" y="2761059"/>
                </a:lnTo>
                <a:lnTo>
                  <a:pt x="4766733" y="2761059"/>
                </a:lnTo>
                <a:lnTo>
                  <a:pt x="4800600" y="2775346"/>
                </a:lnTo>
                <a:lnTo>
                  <a:pt x="4826000" y="2775346"/>
                </a:lnTo>
                <a:lnTo>
                  <a:pt x="4834466" y="2778918"/>
                </a:lnTo>
                <a:lnTo>
                  <a:pt x="4842933" y="2775346"/>
                </a:lnTo>
                <a:lnTo>
                  <a:pt x="4859866" y="2775346"/>
                </a:lnTo>
                <a:lnTo>
                  <a:pt x="4868333" y="2771775"/>
                </a:lnTo>
                <a:lnTo>
                  <a:pt x="4876800" y="2771775"/>
                </a:lnTo>
                <a:lnTo>
                  <a:pt x="4893733" y="2764631"/>
                </a:lnTo>
                <a:lnTo>
                  <a:pt x="4902200" y="2764631"/>
                </a:lnTo>
                <a:lnTo>
                  <a:pt x="4910666" y="2761059"/>
                </a:lnTo>
                <a:lnTo>
                  <a:pt x="4919133" y="2761059"/>
                </a:lnTo>
                <a:lnTo>
                  <a:pt x="4927600" y="2757487"/>
                </a:lnTo>
                <a:lnTo>
                  <a:pt x="4936066" y="2757487"/>
                </a:lnTo>
                <a:lnTo>
                  <a:pt x="4944533" y="2753915"/>
                </a:lnTo>
                <a:lnTo>
                  <a:pt x="4969933" y="2753915"/>
                </a:lnTo>
                <a:lnTo>
                  <a:pt x="4978399" y="2750343"/>
                </a:lnTo>
                <a:lnTo>
                  <a:pt x="4995333" y="2750343"/>
                </a:lnTo>
                <a:lnTo>
                  <a:pt x="4995333" y="2736056"/>
                </a:lnTo>
                <a:lnTo>
                  <a:pt x="5003800" y="2732484"/>
                </a:lnTo>
                <a:lnTo>
                  <a:pt x="5003800" y="2721768"/>
                </a:lnTo>
                <a:lnTo>
                  <a:pt x="5012266" y="2718196"/>
                </a:lnTo>
                <a:lnTo>
                  <a:pt x="5012266" y="2714625"/>
                </a:lnTo>
                <a:lnTo>
                  <a:pt x="5003800" y="2711053"/>
                </a:lnTo>
                <a:lnTo>
                  <a:pt x="5003800" y="2696765"/>
                </a:lnTo>
                <a:lnTo>
                  <a:pt x="4995333" y="2693193"/>
                </a:lnTo>
                <a:lnTo>
                  <a:pt x="4995333" y="2686050"/>
                </a:lnTo>
                <a:lnTo>
                  <a:pt x="5003800" y="2682478"/>
                </a:lnTo>
                <a:lnTo>
                  <a:pt x="4995333" y="2678906"/>
                </a:lnTo>
                <a:lnTo>
                  <a:pt x="4995333" y="2668190"/>
                </a:lnTo>
                <a:lnTo>
                  <a:pt x="5003800" y="2664618"/>
                </a:lnTo>
                <a:lnTo>
                  <a:pt x="5012266" y="2664618"/>
                </a:lnTo>
                <a:lnTo>
                  <a:pt x="5020733" y="2668190"/>
                </a:lnTo>
                <a:lnTo>
                  <a:pt x="5020733" y="2657475"/>
                </a:lnTo>
                <a:lnTo>
                  <a:pt x="5012266" y="2653903"/>
                </a:lnTo>
                <a:lnTo>
                  <a:pt x="5012266" y="2650331"/>
                </a:lnTo>
                <a:lnTo>
                  <a:pt x="5020733" y="2646759"/>
                </a:lnTo>
                <a:lnTo>
                  <a:pt x="4995333" y="2646759"/>
                </a:lnTo>
                <a:lnTo>
                  <a:pt x="4969933" y="2636043"/>
                </a:lnTo>
                <a:lnTo>
                  <a:pt x="4969933" y="2628900"/>
                </a:lnTo>
                <a:lnTo>
                  <a:pt x="4961466" y="2628900"/>
                </a:lnTo>
                <a:lnTo>
                  <a:pt x="4952999" y="2625328"/>
                </a:lnTo>
                <a:lnTo>
                  <a:pt x="4952999" y="2593181"/>
                </a:lnTo>
                <a:lnTo>
                  <a:pt x="4944533" y="2589609"/>
                </a:lnTo>
                <a:lnTo>
                  <a:pt x="4944533" y="2582465"/>
                </a:lnTo>
                <a:lnTo>
                  <a:pt x="4936066" y="2578893"/>
                </a:lnTo>
                <a:lnTo>
                  <a:pt x="4936066" y="2564606"/>
                </a:lnTo>
                <a:lnTo>
                  <a:pt x="4944533" y="2561034"/>
                </a:lnTo>
                <a:lnTo>
                  <a:pt x="4944533" y="2539603"/>
                </a:lnTo>
                <a:lnTo>
                  <a:pt x="4952999" y="2536031"/>
                </a:lnTo>
                <a:lnTo>
                  <a:pt x="4952999" y="2525315"/>
                </a:lnTo>
                <a:lnTo>
                  <a:pt x="4961466" y="2521743"/>
                </a:lnTo>
                <a:lnTo>
                  <a:pt x="4961466" y="2518171"/>
                </a:lnTo>
                <a:lnTo>
                  <a:pt x="4969933" y="2514600"/>
                </a:lnTo>
                <a:lnTo>
                  <a:pt x="4969933" y="2489596"/>
                </a:lnTo>
                <a:lnTo>
                  <a:pt x="4978399" y="2486025"/>
                </a:lnTo>
                <a:lnTo>
                  <a:pt x="4978399" y="2471737"/>
                </a:lnTo>
                <a:lnTo>
                  <a:pt x="4969933" y="2468165"/>
                </a:lnTo>
                <a:lnTo>
                  <a:pt x="4969933" y="2461021"/>
                </a:lnTo>
                <a:lnTo>
                  <a:pt x="4978399" y="2457450"/>
                </a:lnTo>
                <a:lnTo>
                  <a:pt x="4978399" y="2453878"/>
                </a:lnTo>
                <a:lnTo>
                  <a:pt x="4986866" y="2450306"/>
                </a:lnTo>
                <a:lnTo>
                  <a:pt x="4986866" y="2443162"/>
                </a:lnTo>
                <a:lnTo>
                  <a:pt x="4995333" y="2439590"/>
                </a:lnTo>
                <a:lnTo>
                  <a:pt x="4995333" y="2436018"/>
                </a:lnTo>
                <a:lnTo>
                  <a:pt x="5012266" y="2428875"/>
                </a:lnTo>
                <a:lnTo>
                  <a:pt x="5012266" y="2425303"/>
                </a:lnTo>
                <a:lnTo>
                  <a:pt x="5037666" y="2414587"/>
                </a:lnTo>
                <a:lnTo>
                  <a:pt x="5037666" y="2411015"/>
                </a:lnTo>
                <a:lnTo>
                  <a:pt x="5046133" y="2407443"/>
                </a:lnTo>
                <a:lnTo>
                  <a:pt x="5054600" y="2407443"/>
                </a:lnTo>
                <a:lnTo>
                  <a:pt x="5080000" y="2396728"/>
                </a:lnTo>
                <a:lnTo>
                  <a:pt x="5088466" y="2396728"/>
                </a:lnTo>
                <a:lnTo>
                  <a:pt x="5088466" y="2393156"/>
                </a:lnTo>
                <a:lnTo>
                  <a:pt x="5096933" y="2389584"/>
                </a:lnTo>
                <a:lnTo>
                  <a:pt x="5105400" y="2389584"/>
                </a:lnTo>
                <a:lnTo>
                  <a:pt x="5122333" y="2382440"/>
                </a:lnTo>
                <a:lnTo>
                  <a:pt x="5130800" y="2382440"/>
                </a:lnTo>
                <a:lnTo>
                  <a:pt x="5139266" y="2378868"/>
                </a:lnTo>
                <a:lnTo>
                  <a:pt x="5156200" y="2378868"/>
                </a:lnTo>
                <a:lnTo>
                  <a:pt x="5173133" y="2371725"/>
                </a:lnTo>
                <a:lnTo>
                  <a:pt x="5181599" y="2371725"/>
                </a:lnTo>
                <a:lnTo>
                  <a:pt x="5190066" y="2368153"/>
                </a:lnTo>
                <a:lnTo>
                  <a:pt x="5207000" y="2368153"/>
                </a:lnTo>
                <a:lnTo>
                  <a:pt x="5232399" y="2357437"/>
                </a:lnTo>
                <a:lnTo>
                  <a:pt x="5232399" y="2350293"/>
                </a:lnTo>
                <a:lnTo>
                  <a:pt x="5240866" y="2346721"/>
                </a:lnTo>
                <a:lnTo>
                  <a:pt x="5257800" y="2346721"/>
                </a:lnTo>
                <a:lnTo>
                  <a:pt x="5266266" y="2343150"/>
                </a:lnTo>
                <a:lnTo>
                  <a:pt x="5274733" y="2343150"/>
                </a:lnTo>
                <a:lnTo>
                  <a:pt x="5283199" y="2339578"/>
                </a:lnTo>
                <a:lnTo>
                  <a:pt x="5300133" y="2339578"/>
                </a:lnTo>
                <a:lnTo>
                  <a:pt x="5308600" y="2336006"/>
                </a:lnTo>
                <a:lnTo>
                  <a:pt x="5317066" y="2336006"/>
                </a:lnTo>
                <a:lnTo>
                  <a:pt x="5325533" y="2332434"/>
                </a:lnTo>
                <a:lnTo>
                  <a:pt x="5342466" y="2332434"/>
                </a:lnTo>
                <a:lnTo>
                  <a:pt x="5350933" y="2328862"/>
                </a:lnTo>
                <a:lnTo>
                  <a:pt x="5376333" y="2328862"/>
                </a:lnTo>
                <a:lnTo>
                  <a:pt x="5376333" y="2325290"/>
                </a:lnTo>
                <a:lnTo>
                  <a:pt x="5384800" y="2321718"/>
                </a:lnTo>
                <a:lnTo>
                  <a:pt x="5376333" y="2321718"/>
                </a:lnTo>
                <a:close/>
              </a:path>
            </a:pathLst>
          </a:custGeom>
          <a:solidFill>
            <a:srgbClr val="E9E8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Freeform 65"/>
          <p:cNvSpPr/>
          <p:nvPr/>
        </p:nvSpPr>
        <p:spPr>
          <a:xfrm>
            <a:off x="0" y="0"/>
            <a:ext cx="6612466" cy="2900362"/>
          </a:xfrm>
          <a:custGeom>
            <a:avLst/>
            <a:gdLst/>
            <a:ahLst/>
            <a:cxnLst/>
            <a:rect l="l" t="t" r="r" b="b"/>
            <a:pathLst>
              <a:path w="6612466" h="2900362">
                <a:moveTo>
                  <a:pt x="0" y="0"/>
                </a:moveTo>
                <a:moveTo>
                  <a:pt x="5875866" y="2346721"/>
                </a:moveTo>
                <a:lnTo>
                  <a:pt x="5875866" y="2353865"/>
                </a:lnTo>
                <a:lnTo>
                  <a:pt x="5884333" y="2357437"/>
                </a:lnTo>
                <a:lnTo>
                  <a:pt x="5884333" y="2361009"/>
                </a:lnTo>
                <a:lnTo>
                  <a:pt x="5892800" y="2361009"/>
                </a:lnTo>
                <a:lnTo>
                  <a:pt x="5901266" y="2364581"/>
                </a:lnTo>
                <a:lnTo>
                  <a:pt x="5884333" y="2371725"/>
                </a:lnTo>
                <a:lnTo>
                  <a:pt x="5867400" y="2364581"/>
                </a:lnTo>
                <a:lnTo>
                  <a:pt x="5858933" y="2368153"/>
                </a:lnTo>
                <a:lnTo>
                  <a:pt x="5850466" y="2368153"/>
                </a:lnTo>
                <a:lnTo>
                  <a:pt x="5833533" y="2361009"/>
                </a:lnTo>
                <a:lnTo>
                  <a:pt x="5833533" y="2353865"/>
                </a:lnTo>
                <a:lnTo>
                  <a:pt x="5816600" y="2353865"/>
                </a:lnTo>
                <a:lnTo>
                  <a:pt x="5816600" y="2357437"/>
                </a:lnTo>
                <a:lnTo>
                  <a:pt x="5842000" y="2368153"/>
                </a:lnTo>
                <a:lnTo>
                  <a:pt x="5842000" y="2375296"/>
                </a:lnTo>
                <a:lnTo>
                  <a:pt x="5850466" y="2371725"/>
                </a:lnTo>
                <a:lnTo>
                  <a:pt x="5867400" y="2378868"/>
                </a:lnTo>
                <a:lnTo>
                  <a:pt x="5875866" y="2378868"/>
                </a:lnTo>
                <a:lnTo>
                  <a:pt x="5901266" y="2389584"/>
                </a:lnTo>
                <a:lnTo>
                  <a:pt x="5901266" y="2393156"/>
                </a:lnTo>
                <a:lnTo>
                  <a:pt x="5909733" y="2396728"/>
                </a:lnTo>
                <a:lnTo>
                  <a:pt x="5909733" y="2400300"/>
                </a:lnTo>
                <a:lnTo>
                  <a:pt x="5952066" y="2418159"/>
                </a:lnTo>
                <a:lnTo>
                  <a:pt x="5952066" y="2421731"/>
                </a:lnTo>
                <a:lnTo>
                  <a:pt x="5977466" y="2432446"/>
                </a:lnTo>
                <a:lnTo>
                  <a:pt x="5985933" y="2432446"/>
                </a:lnTo>
                <a:lnTo>
                  <a:pt x="5994400" y="2436018"/>
                </a:lnTo>
                <a:lnTo>
                  <a:pt x="5994400" y="2439590"/>
                </a:lnTo>
                <a:lnTo>
                  <a:pt x="6002866" y="2443162"/>
                </a:lnTo>
                <a:lnTo>
                  <a:pt x="6002866" y="2446734"/>
                </a:lnTo>
                <a:lnTo>
                  <a:pt x="6019800" y="2453878"/>
                </a:lnTo>
                <a:lnTo>
                  <a:pt x="6028266" y="2453878"/>
                </a:lnTo>
                <a:lnTo>
                  <a:pt x="6036733" y="2457450"/>
                </a:lnTo>
                <a:lnTo>
                  <a:pt x="6036733" y="2464593"/>
                </a:lnTo>
                <a:lnTo>
                  <a:pt x="6028266" y="2468165"/>
                </a:lnTo>
                <a:lnTo>
                  <a:pt x="6028266" y="2471737"/>
                </a:lnTo>
                <a:lnTo>
                  <a:pt x="6036733" y="2475309"/>
                </a:lnTo>
                <a:lnTo>
                  <a:pt x="6036733" y="2478881"/>
                </a:lnTo>
                <a:lnTo>
                  <a:pt x="6028266" y="2482453"/>
                </a:lnTo>
                <a:lnTo>
                  <a:pt x="6002866" y="2471737"/>
                </a:lnTo>
                <a:lnTo>
                  <a:pt x="6002866" y="2468165"/>
                </a:lnTo>
                <a:lnTo>
                  <a:pt x="5969000" y="2453878"/>
                </a:lnTo>
                <a:lnTo>
                  <a:pt x="5969000" y="2450306"/>
                </a:lnTo>
                <a:lnTo>
                  <a:pt x="5943600" y="2439590"/>
                </a:lnTo>
                <a:lnTo>
                  <a:pt x="5943600" y="2436018"/>
                </a:lnTo>
                <a:lnTo>
                  <a:pt x="5918200" y="2425303"/>
                </a:lnTo>
                <a:lnTo>
                  <a:pt x="5918200" y="2421731"/>
                </a:lnTo>
                <a:lnTo>
                  <a:pt x="5909733" y="2418159"/>
                </a:lnTo>
                <a:lnTo>
                  <a:pt x="5909733" y="2411015"/>
                </a:lnTo>
                <a:lnTo>
                  <a:pt x="5884333" y="2411015"/>
                </a:lnTo>
                <a:lnTo>
                  <a:pt x="5825066" y="2386012"/>
                </a:lnTo>
                <a:lnTo>
                  <a:pt x="5816600" y="2386012"/>
                </a:lnTo>
                <a:lnTo>
                  <a:pt x="5808133" y="2382440"/>
                </a:lnTo>
                <a:lnTo>
                  <a:pt x="5808133" y="2378868"/>
                </a:lnTo>
                <a:lnTo>
                  <a:pt x="5782733" y="2368153"/>
                </a:lnTo>
                <a:lnTo>
                  <a:pt x="5765800" y="2368153"/>
                </a:lnTo>
                <a:lnTo>
                  <a:pt x="5757333" y="2364581"/>
                </a:lnTo>
                <a:lnTo>
                  <a:pt x="5757333" y="2361009"/>
                </a:lnTo>
                <a:lnTo>
                  <a:pt x="5748866" y="2357437"/>
                </a:lnTo>
                <a:lnTo>
                  <a:pt x="5748866" y="2361009"/>
                </a:lnTo>
                <a:lnTo>
                  <a:pt x="5740400" y="2364581"/>
                </a:lnTo>
                <a:lnTo>
                  <a:pt x="5740400" y="2368153"/>
                </a:lnTo>
                <a:lnTo>
                  <a:pt x="5765800" y="2378868"/>
                </a:lnTo>
                <a:lnTo>
                  <a:pt x="5765800" y="2386012"/>
                </a:lnTo>
                <a:lnTo>
                  <a:pt x="5774266" y="2389584"/>
                </a:lnTo>
                <a:lnTo>
                  <a:pt x="5782733" y="2389584"/>
                </a:lnTo>
                <a:lnTo>
                  <a:pt x="5791200" y="2393156"/>
                </a:lnTo>
                <a:lnTo>
                  <a:pt x="5791200" y="2396728"/>
                </a:lnTo>
                <a:lnTo>
                  <a:pt x="5816600" y="2407443"/>
                </a:lnTo>
                <a:lnTo>
                  <a:pt x="5808133" y="2411015"/>
                </a:lnTo>
                <a:lnTo>
                  <a:pt x="5799666" y="2411015"/>
                </a:lnTo>
                <a:lnTo>
                  <a:pt x="5765800" y="2396728"/>
                </a:lnTo>
                <a:lnTo>
                  <a:pt x="5757333" y="2396728"/>
                </a:lnTo>
                <a:lnTo>
                  <a:pt x="5740400" y="2389584"/>
                </a:lnTo>
                <a:lnTo>
                  <a:pt x="5740400" y="2386012"/>
                </a:lnTo>
                <a:lnTo>
                  <a:pt x="5731933" y="2382440"/>
                </a:lnTo>
                <a:lnTo>
                  <a:pt x="5731933" y="2407443"/>
                </a:lnTo>
                <a:lnTo>
                  <a:pt x="5740400" y="2407443"/>
                </a:lnTo>
                <a:lnTo>
                  <a:pt x="5748866" y="2411015"/>
                </a:lnTo>
                <a:lnTo>
                  <a:pt x="5748866" y="2414587"/>
                </a:lnTo>
                <a:lnTo>
                  <a:pt x="5757333" y="2418159"/>
                </a:lnTo>
                <a:lnTo>
                  <a:pt x="5757333" y="2421731"/>
                </a:lnTo>
                <a:lnTo>
                  <a:pt x="5765800" y="2421731"/>
                </a:lnTo>
                <a:lnTo>
                  <a:pt x="5774266" y="2425303"/>
                </a:lnTo>
                <a:lnTo>
                  <a:pt x="5774266" y="2428875"/>
                </a:lnTo>
                <a:lnTo>
                  <a:pt x="5765800" y="2432446"/>
                </a:lnTo>
                <a:lnTo>
                  <a:pt x="5765800" y="2439590"/>
                </a:lnTo>
                <a:lnTo>
                  <a:pt x="5782733" y="2446734"/>
                </a:lnTo>
                <a:lnTo>
                  <a:pt x="5782733" y="2450306"/>
                </a:lnTo>
                <a:lnTo>
                  <a:pt x="5791200" y="2453878"/>
                </a:lnTo>
                <a:lnTo>
                  <a:pt x="5791200" y="2457450"/>
                </a:lnTo>
                <a:lnTo>
                  <a:pt x="5808133" y="2464593"/>
                </a:lnTo>
                <a:lnTo>
                  <a:pt x="5808133" y="2468165"/>
                </a:lnTo>
                <a:lnTo>
                  <a:pt x="5825066" y="2475309"/>
                </a:lnTo>
                <a:lnTo>
                  <a:pt x="5825066" y="2478881"/>
                </a:lnTo>
                <a:lnTo>
                  <a:pt x="5850466" y="2489596"/>
                </a:lnTo>
                <a:lnTo>
                  <a:pt x="5842000" y="2493168"/>
                </a:lnTo>
                <a:lnTo>
                  <a:pt x="5833533" y="2493168"/>
                </a:lnTo>
                <a:lnTo>
                  <a:pt x="5808133" y="2482453"/>
                </a:lnTo>
                <a:lnTo>
                  <a:pt x="5808133" y="2478881"/>
                </a:lnTo>
                <a:lnTo>
                  <a:pt x="5782733" y="2468165"/>
                </a:lnTo>
                <a:lnTo>
                  <a:pt x="5782733" y="2464593"/>
                </a:lnTo>
                <a:lnTo>
                  <a:pt x="5765800" y="2457450"/>
                </a:lnTo>
                <a:lnTo>
                  <a:pt x="5757333" y="2457450"/>
                </a:lnTo>
                <a:lnTo>
                  <a:pt x="5765800" y="2461021"/>
                </a:lnTo>
                <a:lnTo>
                  <a:pt x="5765800" y="2468165"/>
                </a:lnTo>
                <a:lnTo>
                  <a:pt x="5774266" y="2471737"/>
                </a:lnTo>
                <a:lnTo>
                  <a:pt x="5774266" y="2478881"/>
                </a:lnTo>
                <a:lnTo>
                  <a:pt x="5765800" y="2482453"/>
                </a:lnTo>
                <a:lnTo>
                  <a:pt x="5757333" y="2478881"/>
                </a:lnTo>
                <a:lnTo>
                  <a:pt x="5757333" y="2475309"/>
                </a:lnTo>
                <a:lnTo>
                  <a:pt x="5748866" y="2471737"/>
                </a:lnTo>
                <a:lnTo>
                  <a:pt x="5748866" y="2468165"/>
                </a:lnTo>
                <a:lnTo>
                  <a:pt x="5740400" y="2464593"/>
                </a:lnTo>
                <a:lnTo>
                  <a:pt x="5740400" y="2457450"/>
                </a:lnTo>
                <a:lnTo>
                  <a:pt x="5731933" y="2453878"/>
                </a:lnTo>
                <a:lnTo>
                  <a:pt x="5731933" y="2446734"/>
                </a:lnTo>
                <a:lnTo>
                  <a:pt x="5723466" y="2443162"/>
                </a:lnTo>
                <a:lnTo>
                  <a:pt x="5723466" y="2439590"/>
                </a:lnTo>
                <a:lnTo>
                  <a:pt x="5715000" y="2436018"/>
                </a:lnTo>
                <a:lnTo>
                  <a:pt x="5715000" y="2432446"/>
                </a:lnTo>
                <a:lnTo>
                  <a:pt x="5706533" y="2428875"/>
                </a:lnTo>
                <a:lnTo>
                  <a:pt x="5706533" y="2425303"/>
                </a:lnTo>
                <a:lnTo>
                  <a:pt x="5698066" y="2421731"/>
                </a:lnTo>
                <a:lnTo>
                  <a:pt x="5698066" y="2414587"/>
                </a:lnTo>
                <a:lnTo>
                  <a:pt x="5689600" y="2414587"/>
                </a:lnTo>
                <a:lnTo>
                  <a:pt x="5689600" y="2418159"/>
                </a:lnTo>
                <a:lnTo>
                  <a:pt x="5698066" y="2421731"/>
                </a:lnTo>
                <a:lnTo>
                  <a:pt x="5698066" y="2425303"/>
                </a:lnTo>
                <a:lnTo>
                  <a:pt x="5689600" y="2428875"/>
                </a:lnTo>
                <a:lnTo>
                  <a:pt x="5689600" y="2432446"/>
                </a:lnTo>
                <a:lnTo>
                  <a:pt x="5681133" y="2436018"/>
                </a:lnTo>
                <a:lnTo>
                  <a:pt x="5672666" y="2432446"/>
                </a:lnTo>
                <a:lnTo>
                  <a:pt x="5672666" y="2428875"/>
                </a:lnTo>
                <a:lnTo>
                  <a:pt x="5664200" y="2425303"/>
                </a:lnTo>
                <a:lnTo>
                  <a:pt x="5664200" y="2418159"/>
                </a:lnTo>
                <a:lnTo>
                  <a:pt x="5655733" y="2418159"/>
                </a:lnTo>
                <a:lnTo>
                  <a:pt x="5647266" y="2421731"/>
                </a:lnTo>
                <a:lnTo>
                  <a:pt x="5613400" y="2421731"/>
                </a:lnTo>
                <a:lnTo>
                  <a:pt x="5630333" y="2428875"/>
                </a:lnTo>
                <a:lnTo>
                  <a:pt x="5621866" y="2432446"/>
                </a:lnTo>
                <a:lnTo>
                  <a:pt x="5613400" y="2432446"/>
                </a:lnTo>
                <a:lnTo>
                  <a:pt x="5588000" y="2443162"/>
                </a:lnTo>
                <a:lnTo>
                  <a:pt x="5579533" y="2443162"/>
                </a:lnTo>
                <a:lnTo>
                  <a:pt x="5579533" y="2450306"/>
                </a:lnTo>
                <a:lnTo>
                  <a:pt x="5588000" y="2450306"/>
                </a:lnTo>
                <a:lnTo>
                  <a:pt x="5596466" y="2453878"/>
                </a:lnTo>
                <a:lnTo>
                  <a:pt x="5588000" y="2457450"/>
                </a:lnTo>
                <a:lnTo>
                  <a:pt x="5571066" y="2457450"/>
                </a:lnTo>
                <a:lnTo>
                  <a:pt x="5562600" y="2461021"/>
                </a:lnTo>
                <a:lnTo>
                  <a:pt x="5562600" y="2468165"/>
                </a:lnTo>
                <a:lnTo>
                  <a:pt x="5554133" y="2471737"/>
                </a:lnTo>
                <a:lnTo>
                  <a:pt x="5554133" y="2493168"/>
                </a:lnTo>
                <a:lnTo>
                  <a:pt x="5545666" y="2496740"/>
                </a:lnTo>
                <a:lnTo>
                  <a:pt x="5545666" y="2500312"/>
                </a:lnTo>
                <a:lnTo>
                  <a:pt x="5554133" y="2500312"/>
                </a:lnTo>
                <a:lnTo>
                  <a:pt x="5554133" y="2493168"/>
                </a:lnTo>
                <a:lnTo>
                  <a:pt x="5562600" y="2489596"/>
                </a:lnTo>
                <a:lnTo>
                  <a:pt x="5554133" y="2486025"/>
                </a:lnTo>
                <a:lnTo>
                  <a:pt x="5554133" y="2478881"/>
                </a:lnTo>
                <a:lnTo>
                  <a:pt x="5562600" y="2475309"/>
                </a:lnTo>
                <a:lnTo>
                  <a:pt x="5571066" y="2475309"/>
                </a:lnTo>
                <a:lnTo>
                  <a:pt x="5579533" y="2478881"/>
                </a:lnTo>
                <a:lnTo>
                  <a:pt x="5579533" y="2482453"/>
                </a:lnTo>
                <a:lnTo>
                  <a:pt x="5596466" y="2489596"/>
                </a:lnTo>
                <a:lnTo>
                  <a:pt x="5596466" y="2493168"/>
                </a:lnTo>
                <a:lnTo>
                  <a:pt x="5588000" y="2496740"/>
                </a:lnTo>
                <a:lnTo>
                  <a:pt x="5588000" y="2521743"/>
                </a:lnTo>
                <a:lnTo>
                  <a:pt x="5596466" y="2525315"/>
                </a:lnTo>
                <a:lnTo>
                  <a:pt x="5596466" y="2528887"/>
                </a:lnTo>
                <a:lnTo>
                  <a:pt x="5604933" y="2532459"/>
                </a:lnTo>
                <a:lnTo>
                  <a:pt x="5604933" y="2536031"/>
                </a:lnTo>
                <a:lnTo>
                  <a:pt x="5613400" y="2536031"/>
                </a:lnTo>
                <a:lnTo>
                  <a:pt x="5621866" y="2532459"/>
                </a:lnTo>
                <a:lnTo>
                  <a:pt x="5630333" y="2532459"/>
                </a:lnTo>
                <a:lnTo>
                  <a:pt x="5638800" y="2528887"/>
                </a:lnTo>
                <a:lnTo>
                  <a:pt x="5647266" y="2528887"/>
                </a:lnTo>
                <a:lnTo>
                  <a:pt x="5655733" y="2525315"/>
                </a:lnTo>
                <a:lnTo>
                  <a:pt x="5664200" y="2525315"/>
                </a:lnTo>
                <a:lnTo>
                  <a:pt x="5672666" y="2521743"/>
                </a:lnTo>
                <a:lnTo>
                  <a:pt x="5672666" y="2518171"/>
                </a:lnTo>
                <a:lnTo>
                  <a:pt x="5681133" y="2514600"/>
                </a:lnTo>
                <a:lnTo>
                  <a:pt x="5689600" y="2518171"/>
                </a:lnTo>
                <a:lnTo>
                  <a:pt x="5715000" y="2518171"/>
                </a:lnTo>
                <a:lnTo>
                  <a:pt x="5731933" y="2525315"/>
                </a:lnTo>
                <a:lnTo>
                  <a:pt x="5740400" y="2525315"/>
                </a:lnTo>
                <a:lnTo>
                  <a:pt x="5757333" y="2532459"/>
                </a:lnTo>
                <a:lnTo>
                  <a:pt x="5757333" y="2536031"/>
                </a:lnTo>
                <a:lnTo>
                  <a:pt x="5774266" y="2528887"/>
                </a:lnTo>
                <a:lnTo>
                  <a:pt x="5799666" y="2528887"/>
                </a:lnTo>
                <a:lnTo>
                  <a:pt x="5799666" y="2521743"/>
                </a:lnTo>
                <a:lnTo>
                  <a:pt x="5808133" y="2518171"/>
                </a:lnTo>
                <a:lnTo>
                  <a:pt x="5816600" y="2521743"/>
                </a:lnTo>
                <a:lnTo>
                  <a:pt x="5825066" y="2521743"/>
                </a:lnTo>
                <a:lnTo>
                  <a:pt x="5833533" y="2525315"/>
                </a:lnTo>
                <a:lnTo>
                  <a:pt x="5833533" y="2536031"/>
                </a:lnTo>
                <a:lnTo>
                  <a:pt x="5850466" y="2543175"/>
                </a:lnTo>
                <a:lnTo>
                  <a:pt x="5850466" y="2546746"/>
                </a:lnTo>
                <a:lnTo>
                  <a:pt x="5858933" y="2550318"/>
                </a:lnTo>
                <a:lnTo>
                  <a:pt x="5858933" y="2561034"/>
                </a:lnTo>
                <a:lnTo>
                  <a:pt x="5867400" y="2557462"/>
                </a:lnTo>
                <a:lnTo>
                  <a:pt x="5892800" y="2568178"/>
                </a:lnTo>
                <a:lnTo>
                  <a:pt x="5884333" y="2571750"/>
                </a:lnTo>
                <a:lnTo>
                  <a:pt x="5884333" y="2575321"/>
                </a:lnTo>
                <a:lnTo>
                  <a:pt x="5892800" y="2578893"/>
                </a:lnTo>
                <a:lnTo>
                  <a:pt x="5892800" y="2593181"/>
                </a:lnTo>
                <a:lnTo>
                  <a:pt x="5901266" y="2593181"/>
                </a:lnTo>
                <a:lnTo>
                  <a:pt x="5909733" y="2596753"/>
                </a:lnTo>
                <a:lnTo>
                  <a:pt x="5909733" y="2603896"/>
                </a:lnTo>
                <a:lnTo>
                  <a:pt x="5969000" y="2628900"/>
                </a:lnTo>
                <a:lnTo>
                  <a:pt x="5969000" y="2632471"/>
                </a:lnTo>
                <a:lnTo>
                  <a:pt x="5977466" y="2632471"/>
                </a:lnTo>
                <a:lnTo>
                  <a:pt x="5985933" y="2628900"/>
                </a:lnTo>
                <a:lnTo>
                  <a:pt x="5994400" y="2632471"/>
                </a:lnTo>
                <a:lnTo>
                  <a:pt x="5994400" y="2639615"/>
                </a:lnTo>
                <a:lnTo>
                  <a:pt x="6002866" y="2643187"/>
                </a:lnTo>
                <a:lnTo>
                  <a:pt x="6011333" y="2643187"/>
                </a:lnTo>
                <a:lnTo>
                  <a:pt x="6019800" y="2646759"/>
                </a:lnTo>
                <a:lnTo>
                  <a:pt x="6036733" y="2646759"/>
                </a:lnTo>
                <a:lnTo>
                  <a:pt x="6045200" y="2650331"/>
                </a:lnTo>
                <a:lnTo>
                  <a:pt x="6053666" y="2650331"/>
                </a:lnTo>
                <a:lnTo>
                  <a:pt x="6062133" y="2653903"/>
                </a:lnTo>
                <a:lnTo>
                  <a:pt x="6070600" y="2653903"/>
                </a:lnTo>
                <a:lnTo>
                  <a:pt x="6070600" y="2650331"/>
                </a:lnTo>
                <a:lnTo>
                  <a:pt x="6079066" y="2646759"/>
                </a:lnTo>
                <a:lnTo>
                  <a:pt x="6087533" y="2650331"/>
                </a:lnTo>
                <a:lnTo>
                  <a:pt x="6087533" y="2657475"/>
                </a:lnTo>
                <a:lnTo>
                  <a:pt x="6095999" y="2657475"/>
                </a:lnTo>
                <a:lnTo>
                  <a:pt x="6104466" y="2661046"/>
                </a:lnTo>
                <a:lnTo>
                  <a:pt x="6138333" y="2661046"/>
                </a:lnTo>
                <a:lnTo>
                  <a:pt x="6146800" y="2664618"/>
                </a:lnTo>
                <a:lnTo>
                  <a:pt x="6155266" y="2664618"/>
                </a:lnTo>
                <a:lnTo>
                  <a:pt x="6163733" y="2668190"/>
                </a:lnTo>
                <a:lnTo>
                  <a:pt x="6172200" y="2668190"/>
                </a:lnTo>
                <a:lnTo>
                  <a:pt x="6197600" y="2678906"/>
                </a:lnTo>
                <a:lnTo>
                  <a:pt x="6197600" y="2707481"/>
                </a:lnTo>
                <a:lnTo>
                  <a:pt x="6206066" y="2703909"/>
                </a:lnTo>
                <a:lnTo>
                  <a:pt x="6223000" y="2703909"/>
                </a:lnTo>
                <a:lnTo>
                  <a:pt x="6231466" y="2707481"/>
                </a:lnTo>
                <a:lnTo>
                  <a:pt x="6231466" y="2739628"/>
                </a:lnTo>
                <a:lnTo>
                  <a:pt x="6223000" y="2743200"/>
                </a:lnTo>
                <a:lnTo>
                  <a:pt x="6231466" y="2746771"/>
                </a:lnTo>
                <a:lnTo>
                  <a:pt x="6231466" y="2771775"/>
                </a:lnTo>
                <a:lnTo>
                  <a:pt x="6223000" y="2775346"/>
                </a:lnTo>
                <a:lnTo>
                  <a:pt x="6223000" y="2778918"/>
                </a:lnTo>
                <a:lnTo>
                  <a:pt x="6214533" y="2782490"/>
                </a:lnTo>
                <a:lnTo>
                  <a:pt x="6223000" y="2786062"/>
                </a:lnTo>
                <a:lnTo>
                  <a:pt x="6223000" y="2789634"/>
                </a:lnTo>
                <a:lnTo>
                  <a:pt x="6214533" y="2793206"/>
                </a:lnTo>
                <a:lnTo>
                  <a:pt x="6214533" y="2796778"/>
                </a:lnTo>
                <a:lnTo>
                  <a:pt x="6206066" y="2800350"/>
                </a:lnTo>
                <a:lnTo>
                  <a:pt x="6206066" y="2807493"/>
                </a:lnTo>
                <a:lnTo>
                  <a:pt x="6197600" y="2811065"/>
                </a:lnTo>
                <a:lnTo>
                  <a:pt x="6197600" y="2825353"/>
                </a:lnTo>
                <a:lnTo>
                  <a:pt x="6214533" y="2825353"/>
                </a:lnTo>
                <a:lnTo>
                  <a:pt x="6231466" y="2818209"/>
                </a:lnTo>
                <a:lnTo>
                  <a:pt x="6231466" y="2814637"/>
                </a:lnTo>
                <a:lnTo>
                  <a:pt x="6239933" y="2811065"/>
                </a:lnTo>
                <a:lnTo>
                  <a:pt x="6248400" y="2814637"/>
                </a:lnTo>
                <a:lnTo>
                  <a:pt x="6248400" y="2836068"/>
                </a:lnTo>
                <a:lnTo>
                  <a:pt x="6239933" y="2839640"/>
                </a:lnTo>
                <a:lnTo>
                  <a:pt x="6239933" y="2843212"/>
                </a:lnTo>
                <a:lnTo>
                  <a:pt x="6231466" y="2846784"/>
                </a:lnTo>
                <a:lnTo>
                  <a:pt x="6231466" y="2861071"/>
                </a:lnTo>
                <a:lnTo>
                  <a:pt x="6231466" y="2857500"/>
                </a:lnTo>
                <a:lnTo>
                  <a:pt x="6239933" y="2853928"/>
                </a:lnTo>
                <a:lnTo>
                  <a:pt x="6239933" y="2850356"/>
                </a:lnTo>
                <a:lnTo>
                  <a:pt x="6248400" y="2846784"/>
                </a:lnTo>
                <a:lnTo>
                  <a:pt x="6248400" y="2843212"/>
                </a:lnTo>
                <a:lnTo>
                  <a:pt x="6256866" y="2839640"/>
                </a:lnTo>
                <a:lnTo>
                  <a:pt x="6256866" y="2836068"/>
                </a:lnTo>
                <a:lnTo>
                  <a:pt x="6265333" y="2832496"/>
                </a:lnTo>
                <a:lnTo>
                  <a:pt x="6265333" y="2828925"/>
                </a:lnTo>
                <a:lnTo>
                  <a:pt x="6290733" y="2818209"/>
                </a:lnTo>
                <a:lnTo>
                  <a:pt x="6299200" y="2818209"/>
                </a:lnTo>
                <a:lnTo>
                  <a:pt x="6307666" y="2821781"/>
                </a:lnTo>
                <a:lnTo>
                  <a:pt x="6307666" y="2825353"/>
                </a:lnTo>
                <a:lnTo>
                  <a:pt x="6324599" y="2818209"/>
                </a:lnTo>
                <a:lnTo>
                  <a:pt x="6333066" y="2818209"/>
                </a:lnTo>
                <a:lnTo>
                  <a:pt x="6341533" y="2821781"/>
                </a:lnTo>
                <a:lnTo>
                  <a:pt x="6341533" y="2828925"/>
                </a:lnTo>
                <a:lnTo>
                  <a:pt x="6341533" y="2825353"/>
                </a:lnTo>
                <a:lnTo>
                  <a:pt x="6383866" y="2807493"/>
                </a:lnTo>
                <a:lnTo>
                  <a:pt x="6392333" y="2807493"/>
                </a:lnTo>
                <a:lnTo>
                  <a:pt x="6409266" y="2800350"/>
                </a:lnTo>
                <a:lnTo>
                  <a:pt x="6434666" y="2811065"/>
                </a:lnTo>
                <a:lnTo>
                  <a:pt x="6434666" y="2814637"/>
                </a:lnTo>
                <a:lnTo>
                  <a:pt x="6443133" y="2818209"/>
                </a:lnTo>
                <a:lnTo>
                  <a:pt x="6443133" y="2836068"/>
                </a:lnTo>
                <a:lnTo>
                  <a:pt x="6451600" y="2839640"/>
                </a:lnTo>
                <a:lnTo>
                  <a:pt x="6451600" y="2864643"/>
                </a:lnTo>
                <a:lnTo>
                  <a:pt x="6460066" y="2864643"/>
                </a:lnTo>
                <a:lnTo>
                  <a:pt x="6468533" y="2868215"/>
                </a:lnTo>
                <a:lnTo>
                  <a:pt x="6468533" y="2871787"/>
                </a:lnTo>
                <a:lnTo>
                  <a:pt x="6460066" y="2875359"/>
                </a:lnTo>
                <a:lnTo>
                  <a:pt x="6468533" y="2878931"/>
                </a:lnTo>
                <a:lnTo>
                  <a:pt x="6468533" y="2882503"/>
                </a:lnTo>
                <a:lnTo>
                  <a:pt x="6460066" y="2886075"/>
                </a:lnTo>
                <a:lnTo>
                  <a:pt x="6460066" y="2896790"/>
                </a:lnTo>
                <a:lnTo>
                  <a:pt x="6460066" y="2889646"/>
                </a:lnTo>
                <a:lnTo>
                  <a:pt x="6468533" y="2886075"/>
                </a:lnTo>
                <a:lnTo>
                  <a:pt x="6477000" y="2889646"/>
                </a:lnTo>
                <a:lnTo>
                  <a:pt x="6477000" y="2896790"/>
                </a:lnTo>
                <a:lnTo>
                  <a:pt x="6485466" y="2900362"/>
                </a:lnTo>
                <a:lnTo>
                  <a:pt x="6485466" y="2896790"/>
                </a:lnTo>
                <a:lnTo>
                  <a:pt x="6477000" y="2893218"/>
                </a:lnTo>
                <a:lnTo>
                  <a:pt x="6485466" y="2889646"/>
                </a:lnTo>
                <a:lnTo>
                  <a:pt x="6485466" y="2878931"/>
                </a:lnTo>
                <a:lnTo>
                  <a:pt x="6493933" y="2875359"/>
                </a:lnTo>
                <a:lnTo>
                  <a:pt x="6493933" y="2864643"/>
                </a:lnTo>
                <a:lnTo>
                  <a:pt x="6502400" y="2861071"/>
                </a:lnTo>
                <a:lnTo>
                  <a:pt x="6502400" y="2850356"/>
                </a:lnTo>
                <a:lnTo>
                  <a:pt x="6510866" y="2846784"/>
                </a:lnTo>
                <a:lnTo>
                  <a:pt x="6502400" y="2843212"/>
                </a:lnTo>
                <a:lnTo>
                  <a:pt x="6502400" y="2836068"/>
                </a:lnTo>
                <a:lnTo>
                  <a:pt x="6510866" y="2832496"/>
                </a:lnTo>
                <a:lnTo>
                  <a:pt x="6510866" y="2818209"/>
                </a:lnTo>
                <a:lnTo>
                  <a:pt x="6519333" y="2814637"/>
                </a:lnTo>
                <a:lnTo>
                  <a:pt x="6519333" y="2807493"/>
                </a:lnTo>
                <a:lnTo>
                  <a:pt x="6527800" y="2803921"/>
                </a:lnTo>
                <a:lnTo>
                  <a:pt x="6578600" y="2803921"/>
                </a:lnTo>
                <a:lnTo>
                  <a:pt x="6570133" y="2800350"/>
                </a:lnTo>
                <a:lnTo>
                  <a:pt x="6544733" y="2800350"/>
                </a:lnTo>
                <a:lnTo>
                  <a:pt x="6519333" y="2789634"/>
                </a:lnTo>
                <a:lnTo>
                  <a:pt x="6527800" y="2786062"/>
                </a:lnTo>
                <a:lnTo>
                  <a:pt x="6544733" y="2786062"/>
                </a:lnTo>
                <a:lnTo>
                  <a:pt x="6544733" y="2775346"/>
                </a:lnTo>
                <a:lnTo>
                  <a:pt x="6553200" y="2771775"/>
                </a:lnTo>
                <a:lnTo>
                  <a:pt x="6561666" y="2775346"/>
                </a:lnTo>
                <a:lnTo>
                  <a:pt x="6561666" y="2761059"/>
                </a:lnTo>
                <a:lnTo>
                  <a:pt x="6570133" y="2757487"/>
                </a:lnTo>
                <a:lnTo>
                  <a:pt x="6561666" y="2753915"/>
                </a:lnTo>
                <a:lnTo>
                  <a:pt x="6561666" y="2750343"/>
                </a:lnTo>
                <a:lnTo>
                  <a:pt x="6570133" y="2746771"/>
                </a:lnTo>
                <a:lnTo>
                  <a:pt x="6578600" y="2746771"/>
                </a:lnTo>
                <a:lnTo>
                  <a:pt x="6595533" y="2739628"/>
                </a:lnTo>
                <a:lnTo>
                  <a:pt x="6604000" y="2739628"/>
                </a:lnTo>
                <a:lnTo>
                  <a:pt x="6604000" y="2736056"/>
                </a:lnTo>
                <a:lnTo>
                  <a:pt x="6595533" y="2732484"/>
                </a:lnTo>
                <a:lnTo>
                  <a:pt x="6595533" y="2721768"/>
                </a:lnTo>
                <a:lnTo>
                  <a:pt x="6604000" y="2718196"/>
                </a:lnTo>
                <a:lnTo>
                  <a:pt x="6612466" y="2718196"/>
                </a:lnTo>
                <a:lnTo>
                  <a:pt x="6612466" y="2707481"/>
                </a:lnTo>
                <a:lnTo>
                  <a:pt x="6604000" y="2711053"/>
                </a:lnTo>
                <a:lnTo>
                  <a:pt x="6595533" y="2707481"/>
                </a:lnTo>
                <a:lnTo>
                  <a:pt x="6595533" y="2689621"/>
                </a:lnTo>
                <a:lnTo>
                  <a:pt x="6604000" y="2686050"/>
                </a:lnTo>
                <a:lnTo>
                  <a:pt x="6604000" y="2661046"/>
                </a:lnTo>
                <a:lnTo>
                  <a:pt x="6595533" y="2664618"/>
                </a:lnTo>
                <a:lnTo>
                  <a:pt x="6587066" y="2661046"/>
                </a:lnTo>
                <a:lnTo>
                  <a:pt x="6587066" y="2657475"/>
                </a:lnTo>
                <a:lnTo>
                  <a:pt x="6578600" y="2653903"/>
                </a:lnTo>
                <a:lnTo>
                  <a:pt x="6578600" y="2650331"/>
                </a:lnTo>
                <a:lnTo>
                  <a:pt x="6570133" y="2646759"/>
                </a:lnTo>
                <a:lnTo>
                  <a:pt x="6570133" y="2636043"/>
                </a:lnTo>
                <a:lnTo>
                  <a:pt x="6553200" y="2628900"/>
                </a:lnTo>
                <a:lnTo>
                  <a:pt x="6553200" y="2625328"/>
                </a:lnTo>
                <a:lnTo>
                  <a:pt x="6544733" y="2621756"/>
                </a:lnTo>
                <a:lnTo>
                  <a:pt x="6544733" y="2618184"/>
                </a:lnTo>
                <a:lnTo>
                  <a:pt x="6536266" y="2618184"/>
                </a:lnTo>
                <a:lnTo>
                  <a:pt x="6527800" y="2614612"/>
                </a:lnTo>
                <a:lnTo>
                  <a:pt x="6527800" y="2600325"/>
                </a:lnTo>
                <a:lnTo>
                  <a:pt x="6510866" y="2600325"/>
                </a:lnTo>
                <a:lnTo>
                  <a:pt x="6502400" y="2596753"/>
                </a:lnTo>
                <a:lnTo>
                  <a:pt x="6502400" y="2593181"/>
                </a:lnTo>
                <a:lnTo>
                  <a:pt x="6493933" y="2593181"/>
                </a:lnTo>
                <a:lnTo>
                  <a:pt x="6485466" y="2589609"/>
                </a:lnTo>
                <a:lnTo>
                  <a:pt x="6485466" y="2586037"/>
                </a:lnTo>
                <a:lnTo>
                  <a:pt x="6468533" y="2586037"/>
                </a:lnTo>
                <a:lnTo>
                  <a:pt x="6460066" y="2582465"/>
                </a:lnTo>
                <a:lnTo>
                  <a:pt x="6451600" y="2582465"/>
                </a:lnTo>
                <a:lnTo>
                  <a:pt x="6434666" y="2575321"/>
                </a:lnTo>
                <a:lnTo>
                  <a:pt x="6426199" y="2575321"/>
                </a:lnTo>
                <a:lnTo>
                  <a:pt x="6417733" y="2571750"/>
                </a:lnTo>
                <a:lnTo>
                  <a:pt x="6417733" y="2568178"/>
                </a:lnTo>
                <a:lnTo>
                  <a:pt x="6409266" y="2564606"/>
                </a:lnTo>
                <a:lnTo>
                  <a:pt x="6400800" y="2564606"/>
                </a:lnTo>
                <a:lnTo>
                  <a:pt x="6392333" y="2561034"/>
                </a:lnTo>
                <a:lnTo>
                  <a:pt x="6392333" y="2553890"/>
                </a:lnTo>
                <a:lnTo>
                  <a:pt x="6383866" y="2553890"/>
                </a:lnTo>
                <a:lnTo>
                  <a:pt x="6375399" y="2557462"/>
                </a:lnTo>
                <a:lnTo>
                  <a:pt x="6366933" y="2553890"/>
                </a:lnTo>
                <a:lnTo>
                  <a:pt x="6366933" y="2543175"/>
                </a:lnTo>
                <a:lnTo>
                  <a:pt x="6358466" y="2539603"/>
                </a:lnTo>
                <a:lnTo>
                  <a:pt x="6350000" y="2539603"/>
                </a:lnTo>
                <a:lnTo>
                  <a:pt x="6341533" y="2543175"/>
                </a:lnTo>
                <a:lnTo>
                  <a:pt x="6333066" y="2539603"/>
                </a:lnTo>
                <a:lnTo>
                  <a:pt x="6333066" y="2536031"/>
                </a:lnTo>
                <a:lnTo>
                  <a:pt x="6316133" y="2528887"/>
                </a:lnTo>
                <a:lnTo>
                  <a:pt x="6316133" y="2525315"/>
                </a:lnTo>
                <a:lnTo>
                  <a:pt x="6307666" y="2521743"/>
                </a:lnTo>
                <a:lnTo>
                  <a:pt x="6299200" y="2521743"/>
                </a:lnTo>
                <a:lnTo>
                  <a:pt x="6290733" y="2518171"/>
                </a:lnTo>
                <a:lnTo>
                  <a:pt x="6290733" y="2507456"/>
                </a:lnTo>
                <a:lnTo>
                  <a:pt x="6282266" y="2503884"/>
                </a:lnTo>
                <a:lnTo>
                  <a:pt x="6282266" y="2496740"/>
                </a:lnTo>
                <a:lnTo>
                  <a:pt x="6265333" y="2489596"/>
                </a:lnTo>
                <a:lnTo>
                  <a:pt x="6265333" y="2482453"/>
                </a:lnTo>
                <a:lnTo>
                  <a:pt x="6256866" y="2478881"/>
                </a:lnTo>
                <a:lnTo>
                  <a:pt x="6256866" y="2475309"/>
                </a:lnTo>
                <a:lnTo>
                  <a:pt x="6248400" y="2471737"/>
                </a:lnTo>
                <a:lnTo>
                  <a:pt x="6248400" y="2468165"/>
                </a:lnTo>
                <a:lnTo>
                  <a:pt x="6239933" y="2468165"/>
                </a:lnTo>
                <a:lnTo>
                  <a:pt x="6231466" y="2464593"/>
                </a:lnTo>
                <a:lnTo>
                  <a:pt x="6231466" y="2457450"/>
                </a:lnTo>
                <a:lnTo>
                  <a:pt x="6223000" y="2457450"/>
                </a:lnTo>
                <a:lnTo>
                  <a:pt x="6206066" y="2450306"/>
                </a:lnTo>
                <a:lnTo>
                  <a:pt x="6206066" y="2446734"/>
                </a:lnTo>
                <a:lnTo>
                  <a:pt x="6189133" y="2439590"/>
                </a:lnTo>
                <a:lnTo>
                  <a:pt x="6189133" y="2446734"/>
                </a:lnTo>
                <a:lnTo>
                  <a:pt x="6180666" y="2450306"/>
                </a:lnTo>
                <a:lnTo>
                  <a:pt x="6172200" y="2446734"/>
                </a:lnTo>
                <a:lnTo>
                  <a:pt x="6155266" y="2446734"/>
                </a:lnTo>
                <a:lnTo>
                  <a:pt x="6138333" y="2439590"/>
                </a:lnTo>
                <a:lnTo>
                  <a:pt x="6138333" y="2436018"/>
                </a:lnTo>
                <a:lnTo>
                  <a:pt x="6112933" y="2425303"/>
                </a:lnTo>
                <a:lnTo>
                  <a:pt x="6104466" y="2425303"/>
                </a:lnTo>
                <a:lnTo>
                  <a:pt x="6095999" y="2421731"/>
                </a:lnTo>
                <a:lnTo>
                  <a:pt x="6095999" y="2418159"/>
                </a:lnTo>
                <a:lnTo>
                  <a:pt x="6087533" y="2414587"/>
                </a:lnTo>
                <a:lnTo>
                  <a:pt x="6095999" y="2411015"/>
                </a:lnTo>
                <a:lnTo>
                  <a:pt x="6095999" y="2407443"/>
                </a:lnTo>
                <a:lnTo>
                  <a:pt x="6079066" y="2400300"/>
                </a:lnTo>
                <a:lnTo>
                  <a:pt x="6079066" y="2407443"/>
                </a:lnTo>
                <a:lnTo>
                  <a:pt x="6062133" y="2414587"/>
                </a:lnTo>
                <a:lnTo>
                  <a:pt x="6011333" y="2393156"/>
                </a:lnTo>
                <a:lnTo>
                  <a:pt x="6011333" y="2389584"/>
                </a:lnTo>
                <a:lnTo>
                  <a:pt x="6002866" y="2389584"/>
                </a:lnTo>
                <a:lnTo>
                  <a:pt x="5994400" y="2386012"/>
                </a:lnTo>
                <a:lnTo>
                  <a:pt x="5985933" y="2386012"/>
                </a:lnTo>
                <a:lnTo>
                  <a:pt x="5926666" y="2361009"/>
                </a:lnTo>
                <a:lnTo>
                  <a:pt x="5935133" y="2357437"/>
                </a:lnTo>
                <a:lnTo>
                  <a:pt x="5918200" y="2357437"/>
                </a:lnTo>
                <a:lnTo>
                  <a:pt x="5909733" y="2353865"/>
                </a:lnTo>
                <a:lnTo>
                  <a:pt x="5901266" y="2353865"/>
                </a:lnTo>
                <a:lnTo>
                  <a:pt x="5884333" y="2346721"/>
                </a:lnTo>
                <a:close/>
              </a:path>
            </a:pathLst>
          </a:custGeom>
          <a:solidFill>
            <a:srgbClr val="553C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Freeform 66"/>
          <p:cNvSpPr/>
          <p:nvPr/>
        </p:nvSpPr>
        <p:spPr>
          <a:xfrm>
            <a:off x="0" y="0"/>
            <a:ext cx="1786466" cy="3211115"/>
          </a:xfrm>
          <a:custGeom>
            <a:avLst/>
            <a:gdLst/>
            <a:ahLst/>
            <a:cxnLst/>
            <a:rect l="l" t="t" r="r" b="b"/>
            <a:pathLst>
              <a:path w="1786466" h="3211115">
                <a:moveTo>
                  <a:pt x="0" y="0"/>
                </a:moveTo>
                <a:moveTo>
                  <a:pt x="1752600" y="2393156"/>
                </a:moveTo>
                <a:lnTo>
                  <a:pt x="1744133" y="2396728"/>
                </a:lnTo>
                <a:lnTo>
                  <a:pt x="1735666" y="2396728"/>
                </a:lnTo>
                <a:lnTo>
                  <a:pt x="1727200" y="2400300"/>
                </a:lnTo>
                <a:lnTo>
                  <a:pt x="1642533" y="2400300"/>
                </a:lnTo>
                <a:lnTo>
                  <a:pt x="1642533" y="2403871"/>
                </a:lnTo>
                <a:lnTo>
                  <a:pt x="1634066" y="2407443"/>
                </a:lnTo>
                <a:lnTo>
                  <a:pt x="1583266" y="2407443"/>
                </a:lnTo>
                <a:lnTo>
                  <a:pt x="1574800" y="2411015"/>
                </a:lnTo>
                <a:lnTo>
                  <a:pt x="1566333" y="2411015"/>
                </a:lnTo>
                <a:lnTo>
                  <a:pt x="1557866" y="2414587"/>
                </a:lnTo>
                <a:lnTo>
                  <a:pt x="1498600" y="2414587"/>
                </a:lnTo>
                <a:lnTo>
                  <a:pt x="1490133" y="2418159"/>
                </a:lnTo>
                <a:lnTo>
                  <a:pt x="1447800" y="2418159"/>
                </a:lnTo>
                <a:lnTo>
                  <a:pt x="1439333" y="2421731"/>
                </a:lnTo>
                <a:lnTo>
                  <a:pt x="1422400" y="2421731"/>
                </a:lnTo>
                <a:lnTo>
                  <a:pt x="1413933" y="2425303"/>
                </a:lnTo>
                <a:lnTo>
                  <a:pt x="1405466" y="2425303"/>
                </a:lnTo>
                <a:lnTo>
                  <a:pt x="1397000" y="2421731"/>
                </a:lnTo>
                <a:lnTo>
                  <a:pt x="1363133" y="2421731"/>
                </a:lnTo>
                <a:lnTo>
                  <a:pt x="1354666" y="2425303"/>
                </a:lnTo>
                <a:lnTo>
                  <a:pt x="1303866" y="2425303"/>
                </a:lnTo>
                <a:lnTo>
                  <a:pt x="1295399" y="2428875"/>
                </a:lnTo>
                <a:lnTo>
                  <a:pt x="1278466" y="2428875"/>
                </a:lnTo>
                <a:lnTo>
                  <a:pt x="1270000" y="2432446"/>
                </a:lnTo>
                <a:lnTo>
                  <a:pt x="1244599" y="2432446"/>
                </a:lnTo>
                <a:lnTo>
                  <a:pt x="1236133" y="2436018"/>
                </a:lnTo>
                <a:lnTo>
                  <a:pt x="1193800" y="2436018"/>
                </a:lnTo>
                <a:lnTo>
                  <a:pt x="1185333" y="2439590"/>
                </a:lnTo>
                <a:lnTo>
                  <a:pt x="1126066" y="2439590"/>
                </a:lnTo>
                <a:lnTo>
                  <a:pt x="1117600" y="2443162"/>
                </a:lnTo>
                <a:lnTo>
                  <a:pt x="1100666" y="2443162"/>
                </a:lnTo>
                <a:lnTo>
                  <a:pt x="1092200" y="2446734"/>
                </a:lnTo>
                <a:lnTo>
                  <a:pt x="1075266" y="2446734"/>
                </a:lnTo>
                <a:lnTo>
                  <a:pt x="1066800" y="2450306"/>
                </a:lnTo>
                <a:lnTo>
                  <a:pt x="1058333" y="2450306"/>
                </a:lnTo>
                <a:lnTo>
                  <a:pt x="1049866" y="2453878"/>
                </a:lnTo>
                <a:lnTo>
                  <a:pt x="1041400" y="2453878"/>
                </a:lnTo>
                <a:lnTo>
                  <a:pt x="1024466" y="2461021"/>
                </a:lnTo>
                <a:lnTo>
                  <a:pt x="1016000" y="2461021"/>
                </a:lnTo>
                <a:lnTo>
                  <a:pt x="1007533" y="2464593"/>
                </a:lnTo>
                <a:lnTo>
                  <a:pt x="990600" y="2464593"/>
                </a:lnTo>
                <a:lnTo>
                  <a:pt x="982133" y="2468165"/>
                </a:lnTo>
                <a:lnTo>
                  <a:pt x="973666" y="2468165"/>
                </a:lnTo>
                <a:lnTo>
                  <a:pt x="965200" y="2471737"/>
                </a:lnTo>
                <a:lnTo>
                  <a:pt x="956733" y="2471737"/>
                </a:lnTo>
                <a:lnTo>
                  <a:pt x="931333" y="2482453"/>
                </a:lnTo>
                <a:lnTo>
                  <a:pt x="922866" y="2482453"/>
                </a:lnTo>
                <a:lnTo>
                  <a:pt x="922866" y="2489596"/>
                </a:lnTo>
                <a:lnTo>
                  <a:pt x="914400" y="2493168"/>
                </a:lnTo>
                <a:lnTo>
                  <a:pt x="914400" y="2496740"/>
                </a:lnTo>
                <a:lnTo>
                  <a:pt x="905933" y="2500312"/>
                </a:lnTo>
                <a:lnTo>
                  <a:pt x="905933" y="2503884"/>
                </a:lnTo>
                <a:lnTo>
                  <a:pt x="880533" y="2514600"/>
                </a:lnTo>
                <a:lnTo>
                  <a:pt x="872066" y="2514600"/>
                </a:lnTo>
                <a:lnTo>
                  <a:pt x="863600" y="2511028"/>
                </a:lnTo>
                <a:lnTo>
                  <a:pt x="863600" y="2507456"/>
                </a:lnTo>
                <a:lnTo>
                  <a:pt x="872066" y="2503884"/>
                </a:lnTo>
                <a:lnTo>
                  <a:pt x="872066" y="2478881"/>
                </a:lnTo>
                <a:lnTo>
                  <a:pt x="872066" y="2496740"/>
                </a:lnTo>
                <a:lnTo>
                  <a:pt x="863600" y="2500312"/>
                </a:lnTo>
                <a:lnTo>
                  <a:pt x="863600" y="2511028"/>
                </a:lnTo>
                <a:lnTo>
                  <a:pt x="855133" y="2514600"/>
                </a:lnTo>
                <a:lnTo>
                  <a:pt x="855133" y="2528887"/>
                </a:lnTo>
                <a:lnTo>
                  <a:pt x="846666" y="2532459"/>
                </a:lnTo>
                <a:lnTo>
                  <a:pt x="846666" y="2546746"/>
                </a:lnTo>
                <a:lnTo>
                  <a:pt x="838200" y="2550318"/>
                </a:lnTo>
                <a:lnTo>
                  <a:pt x="829733" y="2550318"/>
                </a:lnTo>
                <a:lnTo>
                  <a:pt x="829733" y="2553890"/>
                </a:lnTo>
                <a:lnTo>
                  <a:pt x="821266" y="2557462"/>
                </a:lnTo>
                <a:lnTo>
                  <a:pt x="829733" y="2561034"/>
                </a:lnTo>
                <a:lnTo>
                  <a:pt x="829733" y="2571750"/>
                </a:lnTo>
                <a:lnTo>
                  <a:pt x="838200" y="2575321"/>
                </a:lnTo>
                <a:lnTo>
                  <a:pt x="838200" y="2578893"/>
                </a:lnTo>
                <a:lnTo>
                  <a:pt x="821266" y="2586037"/>
                </a:lnTo>
                <a:lnTo>
                  <a:pt x="821266" y="2596753"/>
                </a:lnTo>
                <a:lnTo>
                  <a:pt x="829733" y="2600325"/>
                </a:lnTo>
                <a:lnTo>
                  <a:pt x="829733" y="2607468"/>
                </a:lnTo>
                <a:lnTo>
                  <a:pt x="821266" y="2611040"/>
                </a:lnTo>
                <a:lnTo>
                  <a:pt x="821266" y="2628900"/>
                </a:lnTo>
                <a:lnTo>
                  <a:pt x="812800" y="2632471"/>
                </a:lnTo>
                <a:lnTo>
                  <a:pt x="804333" y="2628900"/>
                </a:lnTo>
                <a:lnTo>
                  <a:pt x="804333" y="2632471"/>
                </a:lnTo>
                <a:lnTo>
                  <a:pt x="795866" y="2636043"/>
                </a:lnTo>
                <a:lnTo>
                  <a:pt x="795866" y="2643187"/>
                </a:lnTo>
                <a:lnTo>
                  <a:pt x="787400" y="2646759"/>
                </a:lnTo>
                <a:lnTo>
                  <a:pt x="787400" y="2657475"/>
                </a:lnTo>
                <a:lnTo>
                  <a:pt x="795866" y="2661046"/>
                </a:lnTo>
                <a:lnTo>
                  <a:pt x="787400" y="2664618"/>
                </a:lnTo>
                <a:lnTo>
                  <a:pt x="778933" y="2664618"/>
                </a:lnTo>
                <a:lnTo>
                  <a:pt x="770466" y="2661046"/>
                </a:lnTo>
                <a:lnTo>
                  <a:pt x="761999" y="2664618"/>
                </a:lnTo>
                <a:lnTo>
                  <a:pt x="770466" y="2668190"/>
                </a:lnTo>
                <a:lnTo>
                  <a:pt x="761999" y="2671762"/>
                </a:lnTo>
                <a:lnTo>
                  <a:pt x="770466" y="2675334"/>
                </a:lnTo>
                <a:lnTo>
                  <a:pt x="770466" y="2678906"/>
                </a:lnTo>
                <a:lnTo>
                  <a:pt x="761999" y="2682478"/>
                </a:lnTo>
                <a:lnTo>
                  <a:pt x="761999" y="2686050"/>
                </a:lnTo>
                <a:lnTo>
                  <a:pt x="745066" y="2693193"/>
                </a:lnTo>
                <a:lnTo>
                  <a:pt x="745066" y="2700337"/>
                </a:lnTo>
                <a:lnTo>
                  <a:pt x="753533" y="2696765"/>
                </a:lnTo>
                <a:lnTo>
                  <a:pt x="761999" y="2700337"/>
                </a:lnTo>
                <a:lnTo>
                  <a:pt x="761999" y="2703909"/>
                </a:lnTo>
                <a:lnTo>
                  <a:pt x="761999" y="2686050"/>
                </a:lnTo>
                <a:lnTo>
                  <a:pt x="770466" y="2682478"/>
                </a:lnTo>
                <a:lnTo>
                  <a:pt x="770466" y="2671762"/>
                </a:lnTo>
                <a:lnTo>
                  <a:pt x="778933" y="2668190"/>
                </a:lnTo>
                <a:lnTo>
                  <a:pt x="787400" y="2671762"/>
                </a:lnTo>
                <a:lnTo>
                  <a:pt x="795866" y="2668190"/>
                </a:lnTo>
                <a:lnTo>
                  <a:pt x="804333" y="2668190"/>
                </a:lnTo>
                <a:lnTo>
                  <a:pt x="812800" y="2671762"/>
                </a:lnTo>
                <a:lnTo>
                  <a:pt x="812800" y="2682478"/>
                </a:lnTo>
                <a:lnTo>
                  <a:pt x="804333" y="2686050"/>
                </a:lnTo>
                <a:lnTo>
                  <a:pt x="804333" y="2703909"/>
                </a:lnTo>
                <a:lnTo>
                  <a:pt x="812800" y="2707481"/>
                </a:lnTo>
                <a:lnTo>
                  <a:pt x="812800" y="2711053"/>
                </a:lnTo>
                <a:lnTo>
                  <a:pt x="804333" y="2714625"/>
                </a:lnTo>
                <a:lnTo>
                  <a:pt x="795866" y="2714625"/>
                </a:lnTo>
                <a:lnTo>
                  <a:pt x="795866" y="2718196"/>
                </a:lnTo>
                <a:lnTo>
                  <a:pt x="787400" y="2721768"/>
                </a:lnTo>
                <a:lnTo>
                  <a:pt x="787400" y="2725340"/>
                </a:lnTo>
                <a:lnTo>
                  <a:pt x="795866" y="2728912"/>
                </a:lnTo>
                <a:lnTo>
                  <a:pt x="795866" y="2732484"/>
                </a:lnTo>
                <a:lnTo>
                  <a:pt x="787400" y="2736056"/>
                </a:lnTo>
                <a:lnTo>
                  <a:pt x="787400" y="2750343"/>
                </a:lnTo>
                <a:lnTo>
                  <a:pt x="795866" y="2750343"/>
                </a:lnTo>
                <a:lnTo>
                  <a:pt x="812800" y="2757487"/>
                </a:lnTo>
                <a:lnTo>
                  <a:pt x="812800" y="2771775"/>
                </a:lnTo>
                <a:lnTo>
                  <a:pt x="795866" y="2778918"/>
                </a:lnTo>
                <a:lnTo>
                  <a:pt x="787400" y="2775346"/>
                </a:lnTo>
                <a:lnTo>
                  <a:pt x="787400" y="2771775"/>
                </a:lnTo>
                <a:lnTo>
                  <a:pt x="787400" y="2775346"/>
                </a:lnTo>
                <a:lnTo>
                  <a:pt x="770466" y="2782490"/>
                </a:lnTo>
                <a:lnTo>
                  <a:pt x="761999" y="2782490"/>
                </a:lnTo>
                <a:lnTo>
                  <a:pt x="761999" y="2786062"/>
                </a:lnTo>
                <a:lnTo>
                  <a:pt x="787400" y="2796778"/>
                </a:lnTo>
                <a:lnTo>
                  <a:pt x="778933" y="2800350"/>
                </a:lnTo>
                <a:lnTo>
                  <a:pt x="770466" y="2800350"/>
                </a:lnTo>
                <a:lnTo>
                  <a:pt x="761999" y="2796778"/>
                </a:lnTo>
                <a:lnTo>
                  <a:pt x="761999" y="2807493"/>
                </a:lnTo>
                <a:lnTo>
                  <a:pt x="753533" y="2811065"/>
                </a:lnTo>
                <a:lnTo>
                  <a:pt x="753533" y="2828925"/>
                </a:lnTo>
                <a:lnTo>
                  <a:pt x="728133" y="2839640"/>
                </a:lnTo>
                <a:lnTo>
                  <a:pt x="719666" y="2836068"/>
                </a:lnTo>
                <a:lnTo>
                  <a:pt x="719666" y="2825353"/>
                </a:lnTo>
                <a:lnTo>
                  <a:pt x="719666" y="2839640"/>
                </a:lnTo>
                <a:lnTo>
                  <a:pt x="711200" y="2843212"/>
                </a:lnTo>
                <a:lnTo>
                  <a:pt x="711200" y="2850356"/>
                </a:lnTo>
                <a:lnTo>
                  <a:pt x="728133" y="2843212"/>
                </a:lnTo>
                <a:lnTo>
                  <a:pt x="736600" y="2846784"/>
                </a:lnTo>
                <a:lnTo>
                  <a:pt x="736600" y="2857500"/>
                </a:lnTo>
                <a:lnTo>
                  <a:pt x="728133" y="2861071"/>
                </a:lnTo>
                <a:lnTo>
                  <a:pt x="728133" y="2875359"/>
                </a:lnTo>
                <a:lnTo>
                  <a:pt x="719666" y="2878931"/>
                </a:lnTo>
                <a:lnTo>
                  <a:pt x="719666" y="2886075"/>
                </a:lnTo>
                <a:lnTo>
                  <a:pt x="711200" y="2889646"/>
                </a:lnTo>
                <a:lnTo>
                  <a:pt x="719666" y="2893218"/>
                </a:lnTo>
                <a:lnTo>
                  <a:pt x="711200" y="2896790"/>
                </a:lnTo>
                <a:lnTo>
                  <a:pt x="711200" y="2907506"/>
                </a:lnTo>
                <a:lnTo>
                  <a:pt x="702733" y="2911078"/>
                </a:lnTo>
                <a:lnTo>
                  <a:pt x="702733" y="2928937"/>
                </a:lnTo>
                <a:lnTo>
                  <a:pt x="694266" y="2932509"/>
                </a:lnTo>
                <a:lnTo>
                  <a:pt x="694266" y="2946796"/>
                </a:lnTo>
                <a:lnTo>
                  <a:pt x="702733" y="2950368"/>
                </a:lnTo>
                <a:lnTo>
                  <a:pt x="728133" y="2950368"/>
                </a:lnTo>
                <a:lnTo>
                  <a:pt x="745066" y="2943225"/>
                </a:lnTo>
                <a:lnTo>
                  <a:pt x="753533" y="2943225"/>
                </a:lnTo>
                <a:lnTo>
                  <a:pt x="761999" y="2939653"/>
                </a:lnTo>
                <a:lnTo>
                  <a:pt x="770466" y="2943225"/>
                </a:lnTo>
                <a:lnTo>
                  <a:pt x="787400" y="2936081"/>
                </a:lnTo>
                <a:lnTo>
                  <a:pt x="804333" y="2943225"/>
                </a:lnTo>
                <a:lnTo>
                  <a:pt x="804333" y="2950368"/>
                </a:lnTo>
                <a:lnTo>
                  <a:pt x="787400" y="2957512"/>
                </a:lnTo>
                <a:lnTo>
                  <a:pt x="795866" y="2961084"/>
                </a:lnTo>
                <a:lnTo>
                  <a:pt x="795866" y="2968228"/>
                </a:lnTo>
                <a:lnTo>
                  <a:pt x="787400" y="2971800"/>
                </a:lnTo>
                <a:lnTo>
                  <a:pt x="787400" y="2989659"/>
                </a:lnTo>
                <a:lnTo>
                  <a:pt x="778933" y="2993231"/>
                </a:lnTo>
                <a:lnTo>
                  <a:pt x="770466" y="2993231"/>
                </a:lnTo>
                <a:lnTo>
                  <a:pt x="770466" y="2996803"/>
                </a:lnTo>
                <a:lnTo>
                  <a:pt x="778933" y="2993231"/>
                </a:lnTo>
                <a:lnTo>
                  <a:pt x="787400" y="2996803"/>
                </a:lnTo>
                <a:lnTo>
                  <a:pt x="787400" y="3018234"/>
                </a:lnTo>
                <a:lnTo>
                  <a:pt x="778933" y="3021806"/>
                </a:lnTo>
                <a:lnTo>
                  <a:pt x="778933" y="3053953"/>
                </a:lnTo>
                <a:lnTo>
                  <a:pt x="770466" y="3057525"/>
                </a:lnTo>
                <a:lnTo>
                  <a:pt x="778933" y="3061096"/>
                </a:lnTo>
                <a:lnTo>
                  <a:pt x="778933" y="3071812"/>
                </a:lnTo>
                <a:lnTo>
                  <a:pt x="770466" y="3075384"/>
                </a:lnTo>
                <a:lnTo>
                  <a:pt x="770466" y="3078956"/>
                </a:lnTo>
                <a:lnTo>
                  <a:pt x="761999" y="3082528"/>
                </a:lnTo>
                <a:lnTo>
                  <a:pt x="761999" y="3093243"/>
                </a:lnTo>
                <a:lnTo>
                  <a:pt x="753533" y="3096815"/>
                </a:lnTo>
                <a:lnTo>
                  <a:pt x="753533" y="3100387"/>
                </a:lnTo>
                <a:lnTo>
                  <a:pt x="745066" y="3103959"/>
                </a:lnTo>
                <a:lnTo>
                  <a:pt x="745066" y="3111103"/>
                </a:lnTo>
                <a:lnTo>
                  <a:pt x="728133" y="3118246"/>
                </a:lnTo>
                <a:lnTo>
                  <a:pt x="736600" y="3121818"/>
                </a:lnTo>
                <a:lnTo>
                  <a:pt x="736600" y="3128962"/>
                </a:lnTo>
                <a:lnTo>
                  <a:pt x="728133" y="3132534"/>
                </a:lnTo>
                <a:lnTo>
                  <a:pt x="728133" y="3136106"/>
                </a:lnTo>
                <a:lnTo>
                  <a:pt x="736600" y="3139678"/>
                </a:lnTo>
                <a:lnTo>
                  <a:pt x="736600" y="3161109"/>
                </a:lnTo>
                <a:lnTo>
                  <a:pt x="745066" y="3164681"/>
                </a:lnTo>
                <a:lnTo>
                  <a:pt x="736600" y="3168253"/>
                </a:lnTo>
                <a:lnTo>
                  <a:pt x="736600" y="3175396"/>
                </a:lnTo>
                <a:lnTo>
                  <a:pt x="753533" y="3168253"/>
                </a:lnTo>
                <a:lnTo>
                  <a:pt x="753533" y="3161109"/>
                </a:lnTo>
                <a:lnTo>
                  <a:pt x="745066" y="3157537"/>
                </a:lnTo>
                <a:lnTo>
                  <a:pt x="761999" y="3150393"/>
                </a:lnTo>
                <a:lnTo>
                  <a:pt x="753533" y="3146821"/>
                </a:lnTo>
                <a:lnTo>
                  <a:pt x="753533" y="3139678"/>
                </a:lnTo>
                <a:lnTo>
                  <a:pt x="745066" y="3136106"/>
                </a:lnTo>
                <a:lnTo>
                  <a:pt x="753533" y="3132534"/>
                </a:lnTo>
                <a:lnTo>
                  <a:pt x="745066" y="3128962"/>
                </a:lnTo>
                <a:lnTo>
                  <a:pt x="753533" y="3125390"/>
                </a:lnTo>
                <a:lnTo>
                  <a:pt x="753533" y="3121818"/>
                </a:lnTo>
                <a:lnTo>
                  <a:pt x="761999" y="3118246"/>
                </a:lnTo>
                <a:lnTo>
                  <a:pt x="778933" y="3125390"/>
                </a:lnTo>
                <a:lnTo>
                  <a:pt x="778933" y="3128962"/>
                </a:lnTo>
                <a:lnTo>
                  <a:pt x="770466" y="3132534"/>
                </a:lnTo>
                <a:lnTo>
                  <a:pt x="770466" y="3143250"/>
                </a:lnTo>
                <a:lnTo>
                  <a:pt x="778933" y="3139678"/>
                </a:lnTo>
                <a:lnTo>
                  <a:pt x="787400" y="3139678"/>
                </a:lnTo>
                <a:lnTo>
                  <a:pt x="795866" y="3143250"/>
                </a:lnTo>
                <a:lnTo>
                  <a:pt x="795866" y="3153965"/>
                </a:lnTo>
                <a:lnTo>
                  <a:pt x="804333" y="3157537"/>
                </a:lnTo>
                <a:lnTo>
                  <a:pt x="795866" y="3161109"/>
                </a:lnTo>
                <a:lnTo>
                  <a:pt x="787400" y="3161109"/>
                </a:lnTo>
                <a:lnTo>
                  <a:pt x="787400" y="3164681"/>
                </a:lnTo>
                <a:lnTo>
                  <a:pt x="795866" y="3168253"/>
                </a:lnTo>
                <a:lnTo>
                  <a:pt x="804333" y="3168253"/>
                </a:lnTo>
                <a:lnTo>
                  <a:pt x="812800" y="3171825"/>
                </a:lnTo>
                <a:lnTo>
                  <a:pt x="812800" y="3175396"/>
                </a:lnTo>
                <a:lnTo>
                  <a:pt x="812800" y="3168253"/>
                </a:lnTo>
                <a:lnTo>
                  <a:pt x="804333" y="3164681"/>
                </a:lnTo>
                <a:lnTo>
                  <a:pt x="804333" y="3161109"/>
                </a:lnTo>
                <a:lnTo>
                  <a:pt x="812800" y="3157537"/>
                </a:lnTo>
                <a:lnTo>
                  <a:pt x="812800" y="3153965"/>
                </a:lnTo>
                <a:lnTo>
                  <a:pt x="804333" y="3150393"/>
                </a:lnTo>
                <a:lnTo>
                  <a:pt x="804333" y="3146821"/>
                </a:lnTo>
                <a:lnTo>
                  <a:pt x="812800" y="3143250"/>
                </a:lnTo>
                <a:lnTo>
                  <a:pt x="812800" y="3128962"/>
                </a:lnTo>
                <a:lnTo>
                  <a:pt x="804333" y="3125390"/>
                </a:lnTo>
                <a:lnTo>
                  <a:pt x="812800" y="3121818"/>
                </a:lnTo>
                <a:lnTo>
                  <a:pt x="812800" y="3114675"/>
                </a:lnTo>
                <a:lnTo>
                  <a:pt x="821266" y="3111103"/>
                </a:lnTo>
                <a:lnTo>
                  <a:pt x="838200" y="3118246"/>
                </a:lnTo>
                <a:lnTo>
                  <a:pt x="838200" y="3121818"/>
                </a:lnTo>
                <a:lnTo>
                  <a:pt x="846666" y="3121818"/>
                </a:lnTo>
                <a:lnTo>
                  <a:pt x="855133" y="3118246"/>
                </a:lnTo>
                <a:lnTo>
                  <a:pt x="863600" y="3118246"/>
                </a:lnTo>
                <a:lnTo>
                  <a:pt x="872066" y="3121818"/>
                </a:lnTo>
                <a:lnTo>
                  <a:pt x="855133" y="3128962"/>
                </a:lnTo>
                <a:lnTo>
                  <a:pt x="846666" y="3128962"/>
                </a:lnTo>
                <a:lnTo>
                  <a:pt x="846666" y="3139678"/>
                </a:lnTo>
                <a:lnTo>
                  <a:pt x="855133" y="3143250"/>
                </a:lnTo>
                <a:lnTo>
                  <a:pt x="872066" y="3143250"/>
                </a:lnTo>
                <a:lnTo>
                  <a:pt x="889000" y="3136106"/>
                </a:lnTo>
                <a:lnTo>
                  <a:pt x="889000" y="3128962"/>
                </a:lnTo>
                <a:lnTo>
                  <a:pt x="880533" y="3125390"/>
                </a:lnTo>
                <a:lnTo>
                  <a:pt x="880533" y="3114675"/>
                </a:lnTo>
                <a:lnTo>
                  <a:pt x="889000" y="3111103"/>
                </a:lnTo>
                <a:lnTo>
                  <a:pt x="897466" y="3114675"/>
                </a:lnTo>
                <a:lnTo>
                  <a:pt x="905933" y="3114675"/>
                </a:lnTo>
                <a:lnTo>
                  <a:pt x="914400" y="3111103"/>
                </a:lnTo>
                <a:lnTo>
                  <a:pt x="922866" y="3111103"/>
                </a:lnTo>
                <a:lnTo>
                  <a:pt x="931333" y="3114675"/>
                </a:lnTo>
                <a:lnTo>
                  <a:pt x="939799" y="3114675"/>
                </a:lnTo>
                <a:lnTo>
                  <a:pt x="948266" y="3111103"/>
                </a:lnTo>
                <a:lnTo>
                  <a:pt x="956733" y="3114675"/>
                </a:lnTo>
                <a:lnTo>
                  <a:pt x="956733" y="3118246"/>
                </a:lnTo>
                <a:lnTo>
                  <a:pt x="948266" y="3121818"/>
                </a:lnTo>
                <a:lnTo>
                  <a:pt x="922866" y="3121818"/>
                </a:lnTo>
                <a:lnTo>
                  <a:pt x="922866" y="3136106"/>
                </a:lnTo>
                <a:lnTo>
                  <a:pt x="931333" y="3139678"/>
                </a:lnTo>
                <a:lnTo>
                  <a:pt x="914400" y="3146821"/>
                </a:lnTo>
                <a:lnTo>
                  <a:pt x="914400" y="3153965"/>
                </a:lnTo>
                <a:lnTo>
                  <a:pt x="914400" y="3150393"/>
                </a:lnTo>
                <a:lnTo>
                  <a:pt x="922866" y="3146821"/>
                </a:lnTo>
                <a:lnTo>
                  <a:pt x="931333" y="3146821"/>
                </a:lnTo>
                <a:lnTo>
                  <a:pt x="939799" y="3150393"/>
                </a:lnTo>
                <a:lnTo>
                  <a:pt x="939799" y="3164681"/>
                </a:lnTo>
                <a:lnTo>
                  <a:pt x="948266" y="3164681"/>
                </a:lnTo>
                <a:lnTo>
                  <a:pt x="956733" y="3168253"/>
                </a:lnTo>
                <a:lnTo>
                  <a:pt x="956733" y="3175396"/>
                </a:lnTo>
                <a:lnTo>
                  <a:pt x="948266" y="3178968"/>
                </a:lnTo>
                <a:lnTo>
                  <a:pt x="948266" y="3182540"/>
                </a:lnTo>
                <a:lnTo>
                  <a:pt x="956733" y="3182540"/>
                </a:lnTo>
                <a:lnTo>
                  <a:pt x="956733" y="3175396"/>
                </a:lnTo>
                <a:lnTo>
                  <a:pt x="965200" y="3171825"/>
                </a:lnTo>
                <a:lnTo>
                  <a:pt x="965200" y="3168253"/>
                </a:lnTo>
                <a:lnTo>
                  <a:pt x="973666" y="3164681"/>
                </a:lnTo>
                <a:lnTo>
                  <a:pt x="982133" y="3164681"/>
                </a:lnTo>
                <a:lnTo>
                  <a:pt x="965200" y="3157537"/>
                </a:lnTo>
                <a:lnTo>
                  <a:pt x="973666" y="3153965"/>
                </a:lnTo>
                <a:lnTo>
                  <a:pt x="973666" y="3146821"/>
                </a:lnTo>
                <a:lnTo>
                  <a:pt x="965200" y="3146821"/>
                </a:lnTo>
                <a:lnTo>
                  <a:pt x="956733" y="3143250"/>
                </a:lnTo>
                <a:lnTo>
                  <a:pt x="965200" y="3139678"/>
                </a:lnTo>
                <a:lnTo>
                  <a:pt x="956733" y="3136106"/>
                </a:lnTo>
                <a:lnTo>
                  <a:pt x="956733" y="3132534"/>
                </a:lnTo>
                <a:lnTo>
                  <a:pt x="965200" y="3128962"/>
                </a:lnTo>
                <a:lnTo>
                  <a:pt x="956733" y="3125390"/>
                </a:lnTo>
                <a:lnTo>
                  <a:pt x="956733" y="3114675"/>
                </a:lnTo>
                <a:lnTo>
                  <a:pt x="965200" y="3111103"/>
                </a:lnTo>
                <a:lnTo>
                  <a:pt x="965200" y="3107531"/>
                </a:lnTo>
                <a:lnTo>
                  <a:pt x="982133" y="3100387"/>
                </a:lnTo>
                <a:lnTo>
                  <a:pt x="990600" y="3100387"/>
                </a:lnTo>
                <a:lnTo>
                  <a:pt x="999066" y="3103959"/>
                </a:lnTo>
                <a:lnTo>
                  <a:pt x="999066" y="3107531"/>
                </a:lnTo>
                <a:lnTo>
                  <a:pt x="990600" y="3111103"/>
                </a:lnTo>
                <a:lnTo>
                  <a:pt x="982133" y="3111103"/>
                </a:lnTo>
                <a:lnTo>
                  <a:pt x="982133" y="3114675"/>
                </a:lnTo>
                <a:lnTo>
                  <a:pt x="999066" y="3121818"/>
                </a:lnTo>
                <a:lnTo>
                  <a:pt x="999066" y="3128962"/>
                </a:lnTo>
                <a:lnTo>
                  <a:pt x="1016000" y="3128962"/>
                </a:lnTo>
                <a:lnTo>
                  <a:pt x="1024466" y="3132534"/>
                </a:lnTo>
                <a:lnTo>
                  <a:pt x="1024466" y="3136106"/>
                </a:lnTo>
                <a:lnTo>
                  <a:pt x="1032933" y="3136106"/>
                </a:lnTo>
                <a:lnTo>
                  <a:pt x="1041400" y="3139678"/>
                </a:lnTo>
                <a:lnTo>
                  <a:pt x="1041400" y="3143250"/>
                </a:lnTo>
                <a:lnTo>
                  <a:pt x="1032933" y="3146821"/>
                </a:lnTo>
                <a:lnTo>
                  <a:pt x="1024466" y="3146821"/>
                </a:lnTo>
                <a:lnTo>
                  <a:pt x="1016000" y="3150393"/>
                </a:lnTo>
                <a:lnTo>
                  <a:pt x="990600" y="3150393"/>
                </a:lnTo>
                <a:lnTo>
                  <a:pt x="999066" y="3153965"/>
                </a:lnTo>
                <a:lnTo>
                  <a:pt x="1007533" y="3153965"/>
                </a:lnTo>
                <a:lnTo>
                  <a:pt x="1016000" y="3157537"/>
                </a:lnTo>
                <a:lnTo>
                  <a:pt x="1007533" y="3161109"/>
                </a:lnTo>
                <a:lnTo>
                  <a:pt x="1016000" y="3161109"/>
                </a:lnTo>
                <a:lnTo>
                  <a:pt x="1024466" y="3164681"/>
                </a:lnTo>
                <a:lnTo>
                  <a:pt x="1016000" y="3168253"/>
                </a:lnTo>
                <a:lnTo>
                  <a:pt x="1016000" y="3171825"/>
                </a:lnTo>
                <a:lnTo>
                  <a:pt x="1024466" y="3171825"/>
                </a:lnTo>
                <a:lnTo>
                  <a:pt x="1032933" y="3175396"/>
                </a:lnTo>
                <a:lnTo>
                  <a:pt x="1024466" y="3178968"/>
                </a:lnTo>
                <a:lnTo>
                  <a:pt x="1016000" y="3178968"/>
                </a:lnTo>
                <a:lnTo>
                  <a:pt x="1016000" y="3182540"/>
                </a:lnTo>
                <a:lnTo>
                  <a:pt x="1007533" y="3186112"/>
                </a:lnTo>
                <a:lnTo>
                  <a:pt x="999066" y="3186112"/>
                </a:lnTo>
                <a:lnTo>
                  <a:pt x="1007533" y="3189684"/>
                </a:lnTo>
                <a:lnTo>
                  <a:pt x="1024466" y="3182540"/>
                </a:lnTo>
                <a:lnTo>
                  <a:pt x="1032933" y="3186112"/>
                </a:lnTo>
                <a:lnTo>
                  <a:pt x="1032933" y="3193256"/>
                </a:lnTo>
                <a:lnTo>
                  <a:pt x="1024466" y="3196828"/>
                </a:lnTo>
                <a:lnTo>
                  <a:pt x="1032933" y="3196828"/>
                </a:lnTo>
                <a:lnTo>
                  <a:pt x="1041400" y="3200400"/>
                </a:lnTo>
                <a:lnTo>
                  <a:pt x="1041400" y="3211115"/>
                </a:lnTo>
                <a:lnTo>
                  <a:pt x="1049866" y="3207543"/>
                </a:lnTo>
                <a:lnTo>
                  <a:pt x="1066800" y="3207543"/>
                </a:lnTo>
                <a:lnTo>
                  <a:pt x="1066800" y="3203971"/>
                </a:lnTo>
                <a:lnTo>
                  <a:pt x="1058333" y="3200400"/>
                </a:lnTo>
                <a:lnTo>
                  <a:pt x="1058333" y="3196828"/>
                </a:lnTo>
                <a:lnTo>
                  <a:pt x="1083733" y="3186112"/>
                </a:lnTo>
                <a:lnTo>
                  <a:pt x="1100666" y="3193256"/>
                </a:lnTo>
                <a:lnTo>
                  <a:pt x="1092200" y="3196828"/>
                </a:lnTo>
                <a:lnTo>
                  <a:pt x="1083733" y="3196828"/>
                </a:lnTo>
                <a:lnTo>
                  <a:pt x="1100666" y="3196828"/>
                </a:lnTo>
                <a:lnTo>
                  <a:pt x="1109133" y="3193256"/>
                </a:lnTo>
                <a:lnTo>
                  <a:pt x="1126066" y="3200400"/>
                </a:lnTo>
                <a:lnTo>
                  <a:pt x="1151466" y="3200400"/>
                </a:lnTo>
                <a:lnTo>
                  <a:pt x="1159933" y="3196828"/>
                </a:lnTo>
                <a:lnTo>
                  <a:pt x="1168400" y="3196828"/>
                </a:lnTo>
                <a:lnTo>
                  <a:pt x="1176866" y="3193256"/>
                </a:lnTo>
                <a:lnTo>
                  <a:pt x="1193800" y="3193256"/>
                </a:lnTo>
                <a:lnTo>
                  <a:pt x="1202266" y="3189684"/>
                </a:lnTo>
                <a:lnTo>
                  <a:pt x="1210733" y="3193256"/>
                </a:lnTo>
                <a:lnTo>
                  <a:pt x="1210733" y="3196828"/>
                </a:lnTo>
                <a:lnTo>
                  <a:pt x="1219200" y="3196828"/>
                </a:lnTo>
                <a:lnTo>
                  <a:pt x="1219200" y="3193256"/>
                </a:lnTo>
                <a:lnTo>
                  <a:pt x="1227666" y="3189684"/>
                </a:lnTo>
                <a:lnTo>
                  <a:pt x="1236133" y="3189684"/>
                </a:lnTo>
                <a:lnTo>
                  <a:pt x="1244599" y="3186112"/>
                </a:lnTo>
                <a:lnTo>
                  <a:pt x="1261533" y="3186112"/>
                </a:lnTo>
                <a:lnTo>
                  <a:pt x="1270000" y="3182540"/>
                </a:lnTo>
                <a:lnTo>
                  <a:pt x="1286933" y="3182540"/>
                </a:lnTo>
                <a:lnTo>
                  <a:pt x="1303866" y="3175396"/>
                </a:lnTo>
                <a:lnTo>
                  <a:pt x="1346200" y="3175396"/>
                </a:lnTo>
                <a:lnTo>
                  <a:pt x="1354666" y="3171825"/>
                </a:lnTo>
                <a:lnTo>
                  <a:pt x="1363133" y="3171825"/>
                </a:lnTo>
                <a:lnTo>
                  <a:pt x="1371600" y="3168253"/>
                </a:lnTo>
                <a:lnTo>
                  <a:pt x="1388533" y="3168253"/>
                </a:lnTo>
                <a:lnTo>
                  <a:pt x="1397000" y="3164681"/>
                </a:lnTo>
                <a:lnTo>
                  <a:pt x="1413933" y="3164681"/>
                </a:lnTo>
                <a:lnTo>
                  <a:pt x="1422400" y="3161109"/>
                </a:lnTo>
                <a:lnTo>
                  <a:pt x="1430866" y="3161109"/>
                </a:lnTo>
                <a:lnTo>
                  <a:pt x="1439333" y="3157537"/>
                </a:lnTo>
                <a:lnTo>
                  <a:pt x="1447800" y="3157537"/>
                </a:lnTo>
                <a:lnTo>
                  <a:pt x="1456266" y="3153965"/>
                </a:lnTo>
                <a:lnTo>
                  <a:pt x="1473200" y="3153965"/>
                </a:lnTo>
                <a:lnTo>
                  <a:pt x="1473200" y="3150393"/>
                </a:lnTo>
                <a:lnTo>
                  <a:pt x="1464733" y="3146821"/>
                </a:lnTo>
                <a:lnTo>
                  <a:pt x="1481666" y="3139678"/>
                </a:lnTo>
                <a:lnTo>
                  <a:pt x="1490133" y="3139678"/>
                </a:lnTo>
                <a:lnTo>
                  <a:pt x="1498600" y="3143250"/>
                </a:lnTo>
                <a:lnTo>
                  <a:pt x="1498600" y="3146821"/>
                </a:lnTo>
                <a:lnTo>
                  <a:pt x="1507066" y="3146821"/>
                </a:lnTo>
                <a:lnTo>
                  <a:pt x="1515533" y="3143250"/>
                </a:lnTo>
                <a:lnTo>
                  <a:pt x="1532466" y="3143250"/>
                </a:lnTo>
                <a:lnTo>
                  <a:pt x="1540933" y="3139678"/>
                </a:lnTo>
                <a:lnTo>
                  <a:pt x="1540933" y="3136106"/>
                </a:lnTo>
                <a:lnTo>
                  <a:pt x="1549400" y="3132534"/>
                </a:lnTo>
                <a:lnTo>
                  <a:pt x="1557866" y="3132534"/>
                </a:lnTo>
                <a:lnTo>
                  <a:pt x="1566333" y="3136106"/>
                </a:lnTo>
                <a:lnTo>
                  <a:pt x="1566333" y="3132534"/>
                </a:lnTo>
                <a:lnTo>
                  <a:pt x="1574800" y="3128962"/>
                </a:lnTo>
                <a:lnTo>
                  <a:pt x="1583266" y="3128962"/>
                </a:lnTo>
                <a:lnTo>
                  <a:pt x="1583266" y="3114675"/>
                </a:lnTo>
                <a:lnTo>
                  <a:pt x="1574800" y="3114675"/>
                </a:lnTo>
                <a:lnTo>
                  <a:pt x="1566333" y="3111103"/>
                </a:lnTo>
                <a:lnTo>
                  <a:pt x="1557866" y="3111103"/>
                </a:lnTo>
                <a:lnTo>
                  <a:pt x="1549400" y="3107531"/>
                </a:lnTo>
                <a:lnTo>
                  <a:pt x="1540933" y="3107531"/>
                </a:lnTo>
                <a:lnTo>
                  <a:pt x="1532466" y="3103959"/>
                </a:lnTo>
                <a:lnTo>
                  <a:pt x="1532466" y="3086100"/>
                </a:lnTo>
                <a:lnTo>
                  <a:pt x="1523999" y="3082528"/>
                </a:lnTo>
                <a:lnTo>
                  <a:pt x="1523999" y="3050381"/>
                </a:lnTo>
                <a:lnTo>
                  <a:pt x="1515533" y="3046809"/>
                </a:lnTo>
                <a:lnTo>
                  <a:pt x="1515533" y="3021806"/>
                </a:lnTo>
                <a:lnTo>
                  <a:pt x="1498600" y="3014662"/>
                </a:lnTo>
                <a:lnTo>
                  <a:pt x="1498600" y="3011090"/>
                </a:lnTo>
                <a:lnTo>
                  <a:pt x="1507066" y="3007518"/>
                </a:lnTo>
                <a:lnTo>
                  <a:pt x="1515533" y="3007518"/>
                </a:lnTo>
                <a:lnTo>
                  <a:pt x="1515533" y="3003946"/>
                </a:lnTo>
                <a:lnTo>
                  <a:pt x="1523999" y="3000375"/>
                </a:lnTo>
                <a:lnTo>
                  <a:pt x="1523999" y="2993231"/>
                </a:lnTo>
                <a:lnTo>
                  <a:pt x="1532466" y="2989659"/>
                </a:lnTo>
                <a:lnTo>
                  <a:pt x="1532466" y="2982515"/>
                </a:lnTo>
                <a:lnTo>
                  <a:pt x="1549400" y="2975371"/>
                </a:lnTo>
                <a:lnTo>
                  <a:pt x="1549400" y="2971800"/>
                </a:lnTo>
                <a:lnTo>
                  <a:pt x="1557866" y="2968228"/>
                </a:lnTo>
                <a:lnTo>
                  <a:pt x="1557866" y="2964656"/>
                </a:lnTo>
                <a:lnTo>
                  <a:pt x="1566333" y="2961084"/>
                </a:lnTo>
                <a:lnTo>
                  <a:pt x="1566333" y="2957512"/>
                </a:lnTo>
                <a:lnTo>
                  <a:pt x="1574800" y="2953940"/>
                </a:lnTo>
                <a:lnTo>
                  <a:pt x="1574800" y="2950368"/>
                </a:lnTo>
                <a:lnTo>
                  <a:pt x="1583266" y="2946796"/>
                </a:lnTo>
                <a:lnTo>
                  <a:pt x="1583266" y="2936081"/>
                </a:lnTo>
                <a:lnTo>
                  <a:pt x="1591733" y="2932509"/>
                </a:lnTo>
                <a:lnTo>
                  <a:pt x="1591733" y="2928937"/>
                </a:lnTo>
                <a:lnTo>
                  <a:pt x="1600200" y="2925365"/>
                </a:lnTo>
                <a:lnTo>
                  <a:pt x="1600200" y="2918221"/>
                </a:lnTo>
                <a:lnTo>
                  <a:pt x="1608666" y="2914650"/>
                </a:lnTo>
                <a:lnTo>
                  <a:pt x="1608666" y="2907506"/>
                </a:lnTo>
                <a:lnTo>
                  <a:pt x="1617133" y="2903934"/>
                </a:lnTo>
                <a:lnTo>
                  <a:pt x="1617133" y="2896790"/>
                </a:lnTo>
                <a:lnTo>
                  <a:pt x="1625600" y="2893218"/>
                </a:lnTo>
                <a:lnTo>
                  <a:pt x="1625600" y="2875359"/>
                </a:lnTo>
                <a:lnTo>
                  <a:pt x="1634066" y="2871787"/>
                </a:lnTo>
                <a:lnTo>
                  <a:pt x="1634066" y="2721768"/>
                </a:lnTo>
                <a:lnTo>
                  <a:pt x="1642533" y="2718196"/>
                </a:lnTo>
                <a:lnTo>
                  <a:pt x="1642533" y="2703909"/>
                </a:lnTo>
                <a:lnTo>
                  <a:pt x="1651000" y="2700337"/>
                </a:lnTo>
                <a:lnTo>
                  <a:pt x="1651000" y="2678906"/>
                </a:lnTo>
                <a:lnTo>
                  <a:pt x="1659466" y="2675334"/>
                </a:lnTo>
                <a:lnTo>
                  <a:pt x="1659466" y="2671762"/>
                </a:lnTo>
                <a:lnTo>
                  <a:pt x="1667933" y="2668190"/>
                </a:lnTo>
                <a:lnTo>
                  <a:pt x="1667933" y="2650331"/>
                </a:lnTo>
                <a:lnTo>
                  <a:pt x="1676400" y="2646759"/>
                </a:lnTo>
                <a:lnTo>
                  <a:pt x="1676400" y="2636043"/>
                </a:lnTo>
                <a:lnTo>
                  <a:pt x="1684866" y="2632471"/>
                </a:lnTo>
                <a:lnTo>
                  <a:pt x="1684866" y="2621756"/>
                </a:lnTo>
                <a:lnTo>
                  <a:pt x="1693333" y="2618184"/>
                </a:lnTo>
                <a:lnTo>
                  <a:pt x="1693333" y="2557462"/>
                </a:lnTo>
                <a:lnTo>
                  <a:pt x="1701800" y="2553890"/>
                </a:lnTo>
                <a:lnTo>
                  <a:pt x="1710266" y="2557462"/>
                </a:lnTo>
                <a:lnTo>
                  <a:pt x="1710266" y="2528887"/>
                </a:lnTo>
                <a:lnTo>
                  <a:pt x="1718733" y="2525315"/>
                </a:lnTo>
                <a:lnTo>
                  <a:pt x="1727200" y="2528887"/>
                </a:lnTo>
                <a:lnTo>
                  <a:pt x="1727200" y="2521743"/>
                </a:lnTo>
                <a:lnTo>
                  <a:pt x="1735666" y="2518171"/>
                </a:lnTo>
                <a:lnTo>
                  <a:pt x="1735666" y="2514600"/>
                </a:lnTo>
                <a:lnTo>
                  <a:pt x="1744133" y="2511028"/>
                </a:lnTo>
                <a:lnTo>
                  <a:pt x="1744133" y="2503884"/>
                </a:lnTo>
                <a:lnTo>
                  <a:pt x="1752600" y="2500312"/>
                </a:lnTo>
                <a:lnTo>
                  <a:pt x="1752600" y="2496740"/>
                </a:lnTo>
                <a:lnTo>
                  <a:pt x="1761066" y="2493168"/>
                </a:lnTo>
                <a:lnTo>
                  <a:pt x="1761066" y="2489596"/>
                </a:lnTo>
                <a:lnTo>
                  <a:pt x="1769533" y="2486025"/>
                </a:lnTo>
                <a:lnTo>
                  <a:pt x="1769533" y="2471737"/>
                </a:lnTo>
                <a:lnTo>
                  <a:pt x="1761066" y="2468165"/>
                </a:lnTo>
                <a:lnTo>
                  <a:pt x="1761066" y="2457450"/>
                </a:lnTo>
                <a:lnTo>
                  <a:pt x="1769533" y="2453878"/>
                </a:lnTo>
                <a:lnTo>
                  <a:pt x="1769533" y="2450306"/>
                </a:lnTo>
                <a:lnTo>
                  <a:pt x="1786466" y="2443162"/>
                </a:lnTo>
                <a:lnTo>
                  <a:pt x="1786466" y="2439590"/>
                </a:lnTo>
                <a:lnTo>
                  <a:pt x="1778000" y="2436018"/>
                </a:lnTo>
                <a:lnTo>
                  <a:pt x="1778000" y="2425303"/>
                </a:lnTo>
                <a:lnTo>
                  <a:pt x="1786466" y="2421731"/>
                </a:lnTo>
                <a:lnTo>
                  <a:pt x="1786466" y="2396728"/>
                </a:lnTo>
                <a:lnTo>
                  <a:pt x="1778000" y="2396728"/>
                </a:lnTo>
                <a:lnTo>
                  <a:pt x="1769533" y="2393156"/>
                </a:lnTo>
                <a:close/>
              </a:path>
            </a:pathLst>
          </a:custGeom>
          <a:solidFill>
            <a:srgbClr val="5851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Freeform 67"/>
          <p:cNvSpPr/>
          <p:nvPr/>
        </p:nvSpPr>
        <p:spPr>
          <a:xfrm>
            <a:off x="0" y="0"/>
            <a:ext cx="702733" cy="3157537"/>
          </a:xfrm>
          <a:custGeom>
            <a:avLst/>
            <a:gdLst/>
            <a:ahLst/>
            <a:cxnLst/>
            <a:rect l="l" t="t" r="r" b="b"/>
            <a:pathLst>
              <a:path w="702733" h="3157537">
                <a:moveTo>
                  <a:pt x="0" y="0"/>
                </a:moveTo>
                <a:moveTo>
                  <a:pt x="76200" y="2486025"/>
                </a:moveTo>
                <a:lnTo>
                  <a:pt x="67733" y="2489596"/>
                </a:lnTo>
                <a:lnTo>
                  <a:pt x="67733" y="2511028"/>
                </a:lnTo>
                <a:lnTo>
                  <a:pt x="59266" y="2514600"/>
                </a:lnTo>
                <a:lnTo>
                  <a:pt x="33866" y="2514600"/>
                </a:lnTo>
                <a:lnTo>
                  <a:pt x="25400" y="2511028"/>
                </a:lnTo>
                <a:lnTo>
                  <a:pt x="33866" y="2507456"/>
                </a:lnTo>
                <a:lnTo>
                  <a:pt x="25400" y="2507456"/>
                </a:lnTo>
                <a:lnTo>
                  <a:pt x="16933" y="2511028"/>
                </a:lnTo>
                <a:lnTo>
                  <a:pt x="8466" y="2507456"/>
                </a:lnTo>
                <a:lnTo>
                  <a:pt x="0" y="2507456"/>
                </a:lnTo>
                <a:lnTo>
                  <a:pt x="0" y="3121818"/>
                </a:lnTo>
                <a:lnTo>
                  <a:pt x="8466" y="3125390"/>
                </a:lnTo>
                <a:lnTo>
                  <a:pt x="8466" y="3132534"/>
                </a:lnTo>
                <a:lnTo>
                  <a:pt x="25400" y="3139678"/>
                </a:lnTo>
                <a:lnTo>
                  <a:pt x="33866" y="3136106"/>
                </a:lnTo>
                <a:lnTo>
                  <a:pt x="67733" y="3136106"/>
                </a:lnTo>
                <a:lnTo>
                  <a:pt x="76200" y="3139678"/>
                </a:lnTo>
                <a:lnTo>
                  <a:pt x="110066" y="3139678"/>
                </a:lnTo>
                <a:lnTo>
                  <a:pt x="118533" y="3136106"/>
                </a:lnTo>
                <a:lnTo>
                  <a:pt x="127000" y="3139678"/>
                </a:lnTo>
                <a:lnTo>
                  <a:pt x="127000" y="3150393"/>
                </a:lnTo>
                <a:lnTo>
                  <a:pt x="135466" y="3146821"/>
                </a:lnTo>
                <a:lnTo>
                  <a:pt x="143933" y="3146821"/>
                </a:lnTo>
                <a:lnTo>
                  <a:pt x="127000" y="3139678"/>
                </a:lnTo>
                <a:lnTo>
                  <a:pt x="127000" y="3136106"/>
                </a:lnTo>
                <a:lnTo>
                  <a:pt x="135466" y="3132534"/>
                </a:lnTo>
                <a:lnTo>
                  <a:pt x="143933" y="3136106"/>
                </a:lnTo>
                <a:lnTo>
                  <a:pt x="152400" y="3136106"/>
                </a:lnTo>
                <a:lnTo>
                  <a:pt x="160866" y="3139678"/>
                </a:lnTo>
                <a:lnTo>
                  <a:pt x="177800" y="3139678"/>
                </a:lnTo>
                <a:lnTo>
                  <a:pt x="194733" y="3146821"/>
                </a:lnTo>
                <a:lnTo>
                  <a:pt x="186266" y="3150393"/>
                </a:lnTo>
                <a:lnTo>
                  <a:pt x="160866" y="3150393"/>
                </a:lnTo>
                <a:lnTo>
                  <a:pt x="186266" y="3150393"/>
                </a:lnTo>
                <a:lnTo>
                  <a:pt x="203200" y="3157537"/>
                </a:lnTo>
                <a:lnTo>
                  <a:pt x="203200" y="3153965"/>
                </a:lnTo>
                <a:lnTo>
                  <a:pt x="194733" y="3150393"/>
                </a:lnTo>
                <a:lnTo>
                  <a:pt x="211666" y="3143250"/>
                </a:lnTo>
                <a:lnTo>
                  <a:pt x="220133" y="3143250"/>
                </a:lnTo>
                <a:lnTo>
                  <a:pt x="228600" y="3146821"/>
                </a:lnTo>
                <a:lnTo>
                  <a:pt x="228600" y="3143250"/>
                </a:lnTo>
                <a:lnTo>
                  <a:pt x="237066" y="3139678"/>
                </a:lnTo>
                <a:lnTo>
                  <a:pt x="237066" y="3136106"/>
                </a:lnTo>
                <a:lnTo>
                  <a:pt x="228600" y="3139678"/>
                </a:lnTo>
                <a:lnTo>
                  <a:pt x="211666" y="3139678"/>
                </a:lnTo>
                <a:lnTo>
                  <a:pt x="203200" y="3136106"/>
                </a:lnTo>
                <a:lnTo>
                  <a:pt x="203200" y="3132534"/>
                </a:lnTo>
                <a:lnTo>
                  <a:pt x="211666" y="3128962"/>
                </a:lnTo>
                <a:lnTo>
                  <a:pt x="220133" y="3128962"/>
                </a:lnTo>
                <a:lnTo>
                  <a:pt x="228600" y="3125390"/>
                </a:lnTo>
                <a:lnTo>
                  <a:pt x="237066" y="3125390"/>
                </a:lnTo>
                <a:lnTo>
                  <a:pt x="245533" y="3128962"/>
                </a:lnTo>
                <a:lnTo>
                  <a:pt x="254000" y="3128962"/>
                </a:lnTo>
                <a:lnTo>
                  <a:pt x="270933" y="3121818"/>
                </a:lnTo>
                <a:lnTo>
                  <a:pt x="287866" y="3121818"/>
                </a:lnTo>
                <a:lnTo>
                  <a:pt x="296333" y="3125390"/>
                </a:lnTo>
                <a:lnTo>
                  <a:pt x="296333" y="3128962"/>
                </a:lnTo>
                <a:lnTo>
                  <a:pt x="330199" y="3128962"/>
                </a:lnTo>
                <a:lnTo>
                  <a:pt x="338666" y="3132534"/>
                </a:lnTo>
                <a:lnTo>
                  <a:pt x="347133" y="3132534"/>
                </a:lnTo>
                <a:lnTo>
                  <a:pt x="355600" y="3128962"/>
                </a:lnTo>
                <a:lnTo>
                  <a:pt x="372533" y="3128962"/>
                </a:lnTo>
                <a:lnTo>
                  <a:pt x="380999" y="3132534"/>
                </a:lnTo>
                <a:lnTo>
                  <a:pt x="372533" y="3136106"/>
                </a:lnTo>
                <a:lnTo>
                  <a:pt x="364066" y="3136106"/>
                </a:lnTo>
                <a:lnTo>
                  <a:pt x="364066" y="3139678"/>
                </a:lnTo>
                <a:lnTo>
                  <a:pt x="372533" y="3139678"/>
                </a:lnTo>
                <a:lnTo>
                  <a:pt x="380999" y="3143250"/>
                </a:lnTo>
                <a:lnTo>
                  <a:pt x="389466" y="3143250"/>
                </a:lnTo>
                <a:lnTo>
                  <a:pt x="397933" y="3139678"/>
                </a:lnTo>
                <a:lnTo>
                  <a:pt x="423333" y="3139678"/>
                </a:lnTo>
                <a:lnTo>
                  <a:pt x="440266" y="3132534"/>
                </a:lnTo>
                <a:lnTo>
                  <a:pt x="440266" y="3128962"/>
                </a:lnTo>
                <a:lnTo>
                  <a:pt x="448733" y="3125390"/>
                </a:lnTo>
                <a:lnTo>
                  <a:pt x="448733" y="3121818"/>
                </a:lnTo>
                <a:lnTo>
                  <a:pt x="465666" y="3114675"/>
                </a:lnTo>
                <a:lnTo>
                  <a:pt x="465666" y="3100387"/>
                </a:lnTo>
                <a:lnTo>
                  <a:pt x="474133" y="3096815"/>
                </a:lnTo>
                <a:lnTo>
                  <a:pt x="474133" y="3093243"/>
                </a:lnTo>
                <a:lnTo>
                  <a:pt x="482600" y="3089671"/>
                </a:lnTo>
                <a:lnTo>
                  <a:pt x="499533" y="3089671"/>
                </a:lnTo>
                <a:lnTo>
                  <a:pt x="491066" y="3086100"/>
                </a:lnTo>
                <a:lnTo>
                  <a:pt x="491066" y="3082528"/>
                </a:lnTo>
                <a:lnTo>
                  <a:pt x="499533" y="3078956"/>
                </a:lnTo>
                <a:lnTo>
                  <a:pt x="491066" y="3075384"/>
                </a:lnTo>
                <a:lnTo>
                  <a:pt x="508000" y="3068240"/>
                </a:lnTo>
                <a:lnTo>
                  <a:pt x="508000" y="3057525"/>
                </a:lnTo>
                <a:lnTo>
                  <a:pt x="516466" y="3053953"/>
                </a:lnTo>
                <a:lnTo>
                  <a:pt x="516466" y="3050381"/>
                </a:lnTo>
                <a:lnTo>
                  <a:pt x="533400" y="3043237"/>
                </a:lnTo>
                <a:lnTo>
                  <a:pt x="533400" y="3039665"/>
                </a:lnTo>
                <a:lnTo>
                  <a:pt x="541866" y="3036093"/>
                </a:lnTo>
                <a:lnTo>
                  <a:pt x="541866" y="3032521"/>
                </a:lnTo>
                <a:lnTo>
                  <a:pt x="550333" y="3028950"/>
                </a:lnTo>
                <a:lnTo>
                  <a:pt x="550333" y="3025378"/>
                </a:lnTo>
                <a:lnTo>
                  <a:pt x="541866" y="3021806"/>
                </a:lnTo>
                <a:lnTo>
                  <a:pt x="541866" y="3018234"/>
                </a:lnTo>
                <a:lnTo>
                  <a:pt x="550333" y="3014662"/>
                </a:lnTo>
                <a:lnTo>
                  <a:pt x="558800" y="3014662"/>
                </a:lnTo>
                <a:lnTo>
                  <a:pt x="558800" y="3011090"/>
                </a:lnTo>
                <a:lnTo>
                  <a:pt x="567266" y="3007518"/>
                </a:lnTo>
                <a:lnTo>
                  <a:pt x="567266" y="2993231"/>
                </a:lnTo>
                <a:lnTo>
                  <a:pt x="584200" y="2986087"/>
                </a:lnTo>
                <a:lnTo>
                  <a:pt x="584200" y="2982515"/>
                </a:lnTo>
                <a:lnTo>
                  <a:pt x="592666" y="2978943"/>
                </a:lnTo>
                <a:lnTo>
                  <a:pt x="592666" y="2961084"/>
                </a:lnTo>
                <a:lnTo>
                  <a:pt x="601133" y="2957512"/>
                </a:lnTo>
                <a:lnTo>
                  <a:pt x="618066" y="2957512"/>
                </a:lnTo>
                <a:lnTo>
                  <a:pt x="626533" y="2953940"/>
                </a:lnTo>
                <a:lnTo>
                  <a:pt x="635000" y="2953940"/>
                </a:lnTo>
                <a:lnTo>
                  <a:pt x="635000" y="2939653"/>
                </a:lnTo>
                <a:lnTo>
                  <a:pt x="643466" y="2936081"/>
                </a:lnTo>
                <a:lnTo>
                  <a:pt x="643466" y="2921793"/>
                </a:lnTo>
                <a:lnTo>
                  <a:pt x="651933" y="2918221"/>
                </a:lnTo>
                <a:lnTo>
                  <a:pt x="651933" y="2903934"/>
                </a:lnTo>
                <a:lnTo>
                  <a:pt x="660399" y="2900362"/>
                </a:lnTo>
                <a:lnTo>
                  <a:pt x="660399" y="2893218"/>
                </a:lnTo>
                <a:lnTo>
                  <a:pt x="668866" y="2889646"/>
                </a:lnTo>
                <a:lnTo>
                  <a:pt x="668866" y="2871787"/>
                </a:lnTo>
                <a:lnTo>
                  <a:pt x="677333" y="2868215"/>
                </a:lnTo>
                <a:lnTo>
                  <a:pt x="677333" y="2853928"/>
                </a:lnTo>
                <a:lnTo>
                  <a:pt x="685800" y="2850356"/>
                </a:lnTo>
                <a:lnTo>
                  <a:pt x="685800" y="2843212"/>
                </a:lnTo>
                <a:lnTo>
                  <a:pt x="694266" y="2839640"/>
                </a:lnTo>
                <a:lnTo>
                  <a:pt x="694266" y="2832496"/>
                </a:lnTo>
                <a:lnTo>
                  <a:pt x="685800" y="2828925"/>
                </a:lnTo>
                <a:lnTo>
                  <a:pt x="685800" y="2839640"/>
                </a:lnTo>
                <a:lnTo>
                  <a:pt x="677333" y="2843212"/>
                </a:lnTo>
                <a:lnTo>
                  <a:pt x="677333" y="2850356"/>
                </a:lnTo>
                <a:lnTo>
                  <a:pt x="668866" y="2853928"/>
                </a:lnTo>
                <a:lnTo>
                  <a:pt x="668866" y="2861071"/>
                </a:lnTo>
                <a:lnTo>
                  <a:pt x="660399" y="2864643"/>
                </a:lnTo>
                <a:lnTo>
                  <a:pt x="660399" y="2875359"/>
                </a:lnTo>
                <a:lnTo>
                  <a:pt x="651933" y="2878931"/>
                </a:lnTo>
                <a:lnTo>
                  <a:pt x="643466" y="2875359"/>
                </a:lnTo>
                <a:lnTo>
                  <a:pt x="643466" y="2832496"/>
                </a:lnTo>
                <a:lnTo>
                  <a:pt x="651933" y="2828925"/>
                </a:lnTo>
                <a:lnTo>
                  <a:pt x="660399" y="2828925"/>
                </a:lnTo>
                <a:lnTo>
                  <a:pt x="651933" y="2825353"/>
                </a:lnTo>
                <a:lnTo>
                  <a:pt x="660399" y="2821781"/>
                </a:lnTo>
                <a:lnTo>
                  <a:pt x="643466" y="2814637"/>
                </a:lnTo>
                <a:lnTo>
                  <a:pt x="643466" y="2811065"/>
                </a:lnTo>
                <a:lnTo>
                  <a:pt x="651933" y="2807493"/>
                </a:lnTo>
                <a:lnTo>
                  <a:pt x="660399" y="2807493"/>
                </a:lnTo>
                <a:lnTo>
                  <a:pt x="668866" y="2811065"/>
                </a:lnTo>
                <a:lnTo>
                  <a:pt x="668866" y="2803921"/>
                </a:lnTo>
                <a:lnTo>
                  <a:pt x="660399" y="2800350"/>
                </a:lnTo>
                <a:lnTo>
                  <a:pt x="668866" y="2796778"/>
                </a:lnTo>
                <a:lnTo>
                  <a:pt x="668866" y="2793206"/>
                </a:lnTo>
                <a:lnTo>
                  <a:pt x="660399" y="2789634"/>
                </a:lnTo>
                <a:lnTo>
                  <a:pt x="660399" y="2782490"/>
                </a:lnTo>
                <a:lnTo>
                  <a:pt x="651933" y="2778918"/>
                </a:lnTo>
                <a:lnTo>
                  <a:pt x="651933" y="2775346"/>
                </a:lnTo>
                <a:lnTo>
                  <a:pt x="668866" y="2768203"/>
                </a:lnTo>
                <a:lnTo>
                  <a:pt x="668866" y="2764631"/>
                </a:lnTo>
                <a:lnTo>
                  <a:pt x="660399" y="2761059"/>
                </a:lnTo>
                <a:lnTo>
                  <a:pt x="660399" y="2746771"/>
                </a:lnTo>
                <a:lnTo>
                  <a:pt x="668866" y="2743200"/>
                </a:lnTo>
                <a:lnTo>
                  <a:pt x="668866" y="2732484"/>
                </a:lnTo>
                <a:lnTo>
                  <a:pt x="677333" y="2728912"/>
                </a:lnTo>
                <a:lnTo>
                  <a:pt x="668866" y="2725340"/>
                </a:lnTo>
                <a:lnTo>
                  <a:pt x="668866" y="2714625"/>
                </a:lnTo>
                <a:lnTo>
                  <a:pt x="660399" y="2711053"/>
                </a:lnTo>
                <a:lnTo>
                  <a:pt x="660399" y="2707481"/>
                </a:lnTo>
                <a:lnTo>
                  <a:pt x="677333" y="2700337"/>
                </a:lnTo>
                <a:lnTo>
                  <a:pt x="668866" y="2696765"/>
                </a:lnTo>
                <a:lnTo>
                  <a:pt x="677333" y="2693193"/>
                </a:lnTo>
                <a:lnTo>
                  <a:pt x="685800" y="2693193"/>
                </a:lnTo>
                <a:lnTo>
                  <a:pt x="677333" y="2689621"/>
                </a:lnTo>
                <a:lnTo>
                  <a:pt x="677333" y="2682478"/>
                </a:lnTo>
                <a:lnTo>
                  <a:pt x="694266" y="2675334"/>
                </a:lnTo>
                <a:lnTo>
                  <a:pt x="702733" y="2675334"/>
                </a:lnTo>
                <a:lnTo>
                  <a:pt x="685800" y="2668190"/>
                </a:lnTo>
                <a:lnTo>
                  <a:pt x="694266" y="2664618"/>
                </a:lnTo>
                <a:lnTo>
                  <a:pt x="694266" y="2657475"/>
                </a:lnTo>
                <a:lnTo>
                  <a:pt x="685800" y="2653903"/>
                </a:lnTo>
                <a:lnTo>
                  <a:pt x="685800" y="2643187"/>
                </a:lnTo>
                <a:lnTo>
                  <a:pt x="694266" y="2639615"/>
                </a:lnTo>
                <a:lnTo>
                  <a:pt x="694266" y="2636043"/>
                </a:lnTo>
                <a:lnTo>
                  <a:pt x="677333" y="2628900"/>
                </a:lnTo>
                <a:lnTo>
                  <a:pt x="685800" y="2625328"/>
                </a:lnTo>
                <a:lnTo>
                  <a:pt x="685800" y="2614612"/>
                </a:lnTo>
                <a:lnTo>
                  <a:pt x="677333" y="2611040"/>
                </a:lnTo>
                <a:lnTo>
                  <a:pt x="668866" y="2614612"/>
                </a:lnTo>
                <a:lnTo>
                  <a:pt x="660399" y="2614612"/>
                </a:lnTo>
                <a:lnTo>
                  <a:pt x="651933" y="2611040"/>
                </a:lnTo>
                <a:lnTo>
                  <a:pt x="668866" y="2603896"/>
                </a:lnTo>
                <a:lnTo>
                  <a:pt x="677333" y="2603896"/>
                </a:lnTo>
                <a:lnTo>
                  <a:pt x="677333" y="2600325"/>
                </a:lnTo>
                <a:lnTo>
                  <a:pt x="668866" y="2600325"/>
                </a:lnTo>
                <a:lnTo>
                  <a:pt x="660399" y="2596753"/>
                </a:lnTo>
                <a:lnTo>
                  <a:pt x="668866" y="2593181"/>
                </a:lnTo>
                <a:lnTo>
                  <a:pt x="677333" y="2593181"/>
                </a:lnTo>
                <a:lnTo>
                  <a:pt x="677333" y="2589609"/>
                </a:lnTo>
                <a:lnTo>
                  <a:pt x="668866" y="2589609"/>
                </a:lnTo>
                <a:lnTo>
                  <a:pt x="651933" y="2582465"/>
                </a:lnTo>
                <a:lnTo>
                  <a:pt x="643466" y="2582465"/>
                </a:lnTo>
                <a:lnTo>
                  <a:pt x="635000" y="2578893"/>
                </a:lnTo>
                <a:lnTo>
                  <a:pt x="635000" y="2575321"/>
                </a:lnTo>
                <a:lnTo>
                  <a:pt x="643466" y="2571750"/>
                </a:lnTo>
                <a:lnTo>
                  <a:pt x="635000" y="2571750"/>
                </a:lnTo>
                <a:lnTo>
                  <a:pt x="635000" y="2575321"/>
                </a:lnTo>
                <a:lnTo>
                  <a:pt x="626533" y="2578893"/>
                </a:lnTo>
                <a:lnTo>
                  <a:pt x="618066" y="2578893"/>
                </a:lnTo>
                <a:lnTo>
                  <a:pt x="609600" y="2575321"/>
                </a:lnTo>
                <a:lnTo>
                  <a:pt x="601133" y="2578893"/>
                </a:lnTo>
                <a:lnTo>
                  <a:pt x="567266" y="2564606"/>
                </a:lnTo>
                <a:lnTo>
                  <a:pt x="558800" y="2568178"/>
                </a:lnTo>
                <a:lnTo>
                  <a:pt x="541866" y="2561034"/>
                </a:lnTo>
                <a:lnTo>
                  <a:pt x="533400" y="2564606"/>
                </a:lnTo>
                <a:lnTo>
                  <a:pt x="516466" y="2564606"/>
                </a:lnTo>
                <a:lnTo>
                  <a:pt x="508000" y="2561034"/>
                </a:lnTo>
                <a:lnTo>
                  <a:pt x="516466" y="2557462"/>
                </a:lnTo>
                <a:lnTo>
                  <a:pt x="516466" y="2550318"/>
                </a:lnTo>
                <a:lnTo>
                  <a:pt x="508000" y="2546746"/>
                </a:lnTo>
                <a:lnTo>
                  <a:pt x="508000" y="2543175"/>
                </a:lnTo>
                <a:lnTo>
                  <a:pt x="508000" y="2546746"/>
                </a:lnTo>
                <a:lnTo>
                  <a:pt x="491066" y="2553890"/>
                </a:lnTo>
                <a:lnTo>
                  <a:pt x="491066" y="2557462"/>
                </a:lnTo>
                <a:lnTo>
                  <a:pt x="499533" y="2561034"/>
                </a:lnTo>
                <a:lnTo>
                  <a:pt x="491066" y="2564606"/>
                </a:lnTo>
                <a:lnTo>
                  <a:pt x="474133" y="2564606"/>
                </a:lnTo>
                <a:lnTo>
                  <a:pt x="457200" y="2557462"/>
                </a:lnTo>
                <a:lnTo>
                  <a:pt x="457200" y="2553890"/>
                </a:lnTo>
                <a:lnTo>
                  <a:pt x="448733" y="2553890"/>
                </a:lnTo>
                <a:lnTo>
                  <a:pt x="440266" y="2557462"/>
                </a:lnTo>
                <a:lnTo>
                  <a:pt x="431800" y="2557462"/>
                </a:lnTo>
                <a:lnTo>
                  <a:pt x="423333" y="2561034"/>
                </a:lnTo>
                <a:lnTo>
                  <a:pt x="423333" y="2564606"/>
                </a:lnTo>
                <a:lnTo>
                  <a:pt x="414866" y="2568178"/>
                </a:lnTo>
                <a:lnTo>
                  <a:pt x="406400" y="2568178"/>
                </a:lnTo>
                <a:lnTo>
                  <a:pt x="389466" y="2561034"/>
                </a:lnTo>
                <a:lnTo>
                  <a:pt x="397933" y="2557462"/>
                </a:lnTo>
                <a:lnTo>
                  <a:pt x="389466" y="2557462"/>
                </a:lnTo>
                <a:lnTo>
                  <a:pt x="380999" y="2553890"/>
                </a:lnTo>
                <a:lnTo>
                  <a:pt x="380999" y="2561034"/>
                </a:lnTo>
                <a:lnTo>
                  <a:pt x="372533" y="2564606"/>
                </a:lnTo>
                <a:lnTo>
                  <a:pt x="355600" y="2557462"/>
                </a:lnTo>
                <a:lnTo>
                  <a:pt x="355600" y="2553890"/>
                </a:lnTo>
                <a:lnTo>
                  <a:pt x="364066" y="2550318"/>
                </a:lnTo>
                <a:lnTo>
                  <a:pt x="347133" y="2543175"/>
                </a:lnTo>
                <a:lnTo>
                  <a:pt x="372533" y="2532459"/>
                </a:lnTo>
                <a:lnTo>
                  <a:pt x="364066" y="2532459"/>
                </a:lnTo>
                <a:lnTo>
                  <a:pt x="355600" y="2536031"/>
                </a:lnTo>
                <a:lnTo>
                  <a:pt x="347133" y="2532459"/>
                </a:lnTo>
                <a:lnTo>
                  <a:pt x="338666" y="2532459"/>
                </a:lnTo>
                <a:lnTo>
                  <a:pt x="330199" y="2528887"/>
                </a:lnTo>
                <a:lnTo>
                  <a:pt x="313266" y="2528887"/>
                </a:lnTo>
                <a:lnTo>
                  <a:pt x="313266" y="2539603"/>
                </a:lnTo>
                <a:lnTo>
                  <a:pt x="296333" y="2546746"/>
                </a:lnTo>
                <a:lnTo>
                  <a:pt x="287866" y="2546746"/>
                </a:lnTo>
                <a:lnTo>
                  <a:pt x="279400" y="2543175"/>
                </a:lnTo>
                <a:lnTo>
                  <a:pt x="279400" y="2536031"/>
                </a:lnTo>
                <a:lnTo>
                  <a:pt x="270933" y="2536031"/>
                </a:lnTo>
                <a:lnTo>
                  <a:pt x="262466" y="2539603"/>
                </a:lnTo>
                <a:lnTo>
                  <a:pt x="245533" y="2532459"/>
                </a:lnTo>
                <a:lnTo>
                  <a:pt x="245533" y="2528887"/>
                </a:lnTo>
                <a:lnTo>
                  <a:pt x="237066" y="2528887"/>
                </a:lnTo>
                <a:lnTo>
                  <a:pt x="220133" y="2521743"/>
                </a:lnTo>
                <a:lnTo>
                  <a:pt x="211666" y="2525315"/>
                </a:lnTo>
                <a:lnTo>
                  <a:pt x="203200" y="2525315"/>
                </a:lnTo>
                <a:lnTo>
                  <a:pt x="194733" y="2521743"/>
                </a:lnTo>
                <a:lnTo>
                  <a:pt x="203200" y="2518171"/>
                </a:lnTo>
                <a:lnTo>
                  <a:pt x="194733" y="2518171"/>
                </a:lnTo>
                <a:lnTo>
                  <a:pt x="177800" y="2511028"/>
                </a:lnTo>
                <a:lnTo>
                  <a:pt x="186266" y="2507456"/>
                </a:lnTo>
                <a:lnTo>
                  <a:pt x="177800" y="2503884"/>
                </a:lnTo>
                <a:lnTo>
                  <a:pt x="169333" y="2503884"/>
                </a:lnTo>
                <a:lnTo>
                  <a:pt x="160866" y="2507456"/>
                </a:lnTo>
                <a:lnTo>
                  <a:pt x="152400" y="2507456"/>
                </a:lnTo>
                <a:lnTo>
                  <a:pt x="143933" y="2503884"/>
                </a:lnTo>
                <a:lnTo>
                  <a:pt x="143933" y="2500312"/>
                </a:lnTo>
                <a:lnTo>
                  <a:pt x="135466" y="2503884"/>
                </a:lnTo>
                <a:lnTo>
                  <a:pt x="127000" y="2503884"/>
                </a:lnTo>
                <a:lnTo>
                  <a:pt x="118533" y="2507456"/>
                </a:lnTo>
                <a:lnTo>
                  <a:pt x="127000" y="2511028"/>
                </a:lnTo>
                <a:lnTo>
                  <a:pt x="118533" y="2514600"/>
                </a:lnTo>
                <a:lnTo>
                  <a:pt x="110066" y="2514600"/>
                </a:lnTo>
                <a:lnTo>
                  <a:pt x="101600" y="2518171"/>
                </a:lnTo>
                <a:lnTo>
                  <a:pt x="93133" y="2514600"/>
                </a:lnTo>
                <a:lnTo>
                  <a:pt x="84666" y="2514600"/>
                </a:lnTo>
                <a:lnTo>
                  <a:pt x="76200" y="2511028"/>
                </a:lnTo>
                <a:lnTo>
                  <a:pt x="76200" y="2507456"/>
                </a:lnTo>
                <a:lnTo>
                  <a:pt x="84666" y="2503884"/>
                </a:lnTo>
                <a:lnTo>
                  <a:pt x="67733" y="2496740"/>
                </a:lnTo>
                <a:lnTo>
                  <a:pt x="76200" y="2493168"/>
                </a:lnTo>
                <a:lnTo>
                  <a:pt x="84666" y="2493168"/>
                </a:lnTo>
                <a:lnTo>
                  <a:pt x="93133" y="2489596"/>
                </a:lnTo>
                <a:lnTo>
                  <a:pt x="84666" y="2486025"/>
                </a:lnTo>
                <a:close/>
              </a:path>
            </a:pathLst>
          </a:custGeom>
          <a:solidFill>
            <a:srgbClr val="9C939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Freeform 68"/>
          <p:cNvSpPr/>
          <p:nvPr/>
        </p:nvSpPr>
        <p:spPr>
          <a:xfrm>
            <a:off x="0" y="0"/>
            <a:ext cx="2683933" cy="3207543"/>
          </a:xfrm>
          <a:custGeom>
            <a:avLst/>
            <a:gdLst/>
            <a:ahLst/>
            <a:cxnLst/>
            <a:rect l="l" t="t" r="r" b="b"/>
            <a:pathLst>
              <a:path w="2683933" h="3207543">
                <a:moveTo>
                  <a:pt x="0" y="0"/>
                </a:moveTo>
                <a:moveTo>
                  <a:pt x="1769533" y="2489596"/>
                </a:moveTo>
                <a:lnTo>
                  <a:pt x="1769533" y="2493168"/>
                </a:lnTo>
                <a:lnTo>
                  <a:pt x="1761066" y="2496740"/>
                </a:lnTo>
                <a:lnTo>
                  <a:pt x="1761066" y="2500312"/>
                </a:lnTo>
                <a:lnTo>
                  <a:pt x="1752600" y="2503884"/>
                </a:lnTo>
                <a:lnTo>
                  <a:pt x="1752600" y="2511028"/>
                </a:lnTo>
                <a:lnTo>
                  <a:pt x="1744133" y="2514600"/>
                </a:lnTo>
                <a:lnTo>
                  <a:pt x="1744133" y="2518171"/>
                </a:lnTo>
                <a:lnTo>
                  <a:pt x="1735666" y="2521743"/>
                </a:lnTo>
                <a:lnTo>
                  <a:pt x="1735666" y="2528887"/>
                </a:lnTo>
                <a:lnTo>
                  <a:pt x="1727200" y="2532459"/>
                </a:lnTo>
                <a:lnTo>
                  <a:pt x="1718733" y="2528887"/>
                </a:lnTo>
                <a:lnTo>
                  <a:pt x="1718733" y="2557462"/>
                </a:lnTo>
                <a:lnTo>
                  <a:pt x="1710266" y="2561034"/>
                </a:lnTo>
                <a:lnTo>
                  <a:pt x="1701800" y="2557462"/>
                </a:lnTo>
                <a:lnTo>
                  <a:pt x="1701800" y="2618184"/>
                </a:lnTo>
                <a:lnTo>
                  <a:pt x="1693333" y="2621756"/>
                </a:lnTo>
                <a:lnTo>
                  <a:pt x="1693333" y="2632471"/>
                </a:lnTo>
                <a:lnTo>
                  <a:pt x="1684866" y="2636043"/>
                </a:lnTo>
                <a:lnTo>
                  <a:pt x="1684866" y="2646759"/>
                </a:lnTo>
                <a:lnTo>
                  <a:pt x="1676400" y="2650331"/>
                </a:lnTo>
                <a:lnTo>
                  <a:pt x="1676400" y="2668190"/>
                </a:lnTo>
                <a:lnTo>
                  <a:pt x="1667933" y="2671762"/>
                </a:lnTo>
                <a:lnTo>
                  <a:pt x="1667933" y="2675334"/>
                </a:lnTo>
                <a:lnTo>
                  <a:pt x="1659466" y="2678906"/>
                </a:lnTo>
                <a:lnTo>
                  <a:pt x="1659466" y="2700337"/>
                </a:lnTo>
                <a:lnTo>
                  <a:pt x="1651000" y="2703909"/>
                </a:lnTo>
                <a:lnTo>
                  <a:pt x="1651000" y="2718196"/>
                </a:lnTo>
                <a:lnTo>
                  <a:pt x="1642533" y="2721768"/>
                </a:lnTo>
                <a:lnTo>
                  <a:pt x="1642533" y="2871787"/>
                </a:lnTo>
                <a:lnTo>
                  <a:pt x="1634066" y="2875359"/>
                </a:lnTo>
                <a:lnTo>
                  <a:pt x="1634066" y="2893218"/>
                </a:lnTo>
                <a:lnTo>
                  <a:pt x="1625600" y="2896790"/>
                </a:lnTo>
                <a:lnTo>
                  <a:pt x="1625600" y="2903934"/>
                </a:lnTo>
                <a:lnTo>
                  <a:pt x="1617133" y="2907506"/>
                </a:lnTo>
                <a:lnTo>
                  <a:pt x="1617133" y="2914650"/>
                </a:lnTo>
                <a:lnTo>
                  <a:pt x="1608666" y="2918221"/>
                </a:lnTo>
                <a:lnTo>
                  <a:pt x="1608666" y="2925365"/>
                </a:lnTo>
                <a:lnTo>
                  <a:pt x="1600200" y="2928937"/>
                </a:lnTo>
                <a:lnTo>
                  <a:pt x="1600200" y="2932509"/>
                </a:lnTo>
                <a:lnTo>
                  <a:pt x="1591733" y="2936081"/>
                </a:lnTo>
                <a:lnTo>
                  <a:pt x="1591733" y="2946796"/>
                </a:lnTo>
                <a:lnTo>
                  <a:pt x="1583266" y="2950368"/>
                </a:lnTo>
                <a:lnTo>
                  <a:pt x="1583266" y="2953940"/>
                </a:lnTo>
                <a:lnTo>
                  <a:pt x="1574800" y="2957512"/>
                </a:lnTo>
                <a:lnTo>
                  <a:pt x="1574800" y="2961084"/>
                </a:lnTo>
                <a:lnTo>
                  <a:pt x="1566333" y="2964656"/>
                </a:lnTo>
                <a:lnTo>
                  <a:pt x="1566333" y="2968228"/>
                </a:lnTo>
                <a:lnTo>
                  <a:pt x="1557866" y="2971800"/>
                </a:lnTo>
                <a:lnTo>
                  <a:pt x="1557866" y="2975371"/>
                </a:lnTo>
                <a:lnTo>
                  <a:pt x="1540933" y="2982515"/>
                </a:lnTo>
                <a:lnTo>
                  <a:pt x="1540933" y="2989659"/>
                </a:lnTo>
                <a:lnTo>
                  <a:pt x="1532466" y="2993231"/>
                </a:lnTo>
                <a:lnTo>
                  <a:pt x="1532466" y="3000375"/>
                </a:lnTo>
                <a:lnTo>
                  <a:pt x="1523999" y="3003946"/>
                </a:lnTo>
                <a:lnTo>
                  <a:pt x="1523999" y="3007518"/>
                </a:lnTo>
                <a:lnTo>
                  <a:pt x="1515533" y="3011090"/>
                </a:lnTo>
                <a:lnTo>
                  <a:pt x="1507066" y="3011090"/>
                </a:lnTo>
                <a:lnTo>
                  <a:pt x="1507066" y="3014662"/>
                </a:lnTo>
                <a:lnTo>
                  <a:pt x="1523999" y="3021806"/>
                </a:lnTo>
                <a:lnTo>
                  <a:pt x="1523999" y="3046809"/>
                </a:lnTo>
                <a:lnTo>
                  <a:pt x="1532466" y="3050381"/>
                </a:lnTo>
                <a:lnTo>
                  <a:pt x="1532466" y="3082528"/>
                </a:lnTo>
                <a:lnTo>
                  <a:pt x="1540933" y="3086100"/>
                </a:lnTo>
                <a:lnTo>
                  <a:pt x="1540933" y="3103959"/>
                </a:lnTo>
                <a:lnTo>
                  <a:pt x="1549400" y="3103959"/>
                </a:lnTo>
                <a:lnTo>
                  <a:pt x="1557866" y="3107531"/>
                </a:lnTo>
                <a:lnTo>
                  <a:pt x="1566333" y="3107531"/>
                </a:lnTo>
                <a:lnTo>
                  <a:pt x="1574800" y="3111103"/>
                </a:lnTo>
                <a:lnTo>
                  <a:pt x="1583266" y="3111103"/>
                </a:lnTo>
                <a:lnTo>
                  <a:pt x="1591733" y="3114675"/>
                </a:lnTo>
                <a:lnTo>
                  <a:pt x="1591733" y="3128962"/>
                </a:lnTo>
                <a:lnTo>
                  <a:pt x="1583266" y="3132534"/>
                </a:lnTo>
                <a:lnTo>
                  <a:pt x="1583266" y="3150393"/>
                </a:lnTo>
                <a:lnTo>
                  <a:pt x="1591733" y="3153965"/>
                </a:lnTo>
                <a:lnTo>
                  <a:pt x="1591733" y="3161109"/>
                </a:lnTo>
                <a:lnTo>
                  <a:pt x="1608666" y="3168253"/>
                </a:lnTo>
                <a:lnTo>
                  <a:pt x="1617133" y="3168253"/>
                </a:lnTo>
                <a:lnTo>
                  <a:pt x="1625600" y="3171825"/>
                </a:lnTo>
                <a:lnTo>
                  <a:pt x="1625600" y="3175396"/>
                </a:lnTo>
                <a:lnTo>
                  <a:pt x="1667933" y="3175396"/>
                </a:lnTo>
                <a:lnTo>
                  <a:pt x="1676400" y="3171825"/>
                </a:lnTo>
                <a:lnTo>
                  <a:pt x="1684866" y="3175396"/>
                </a:lnTo>
                <a:lnTo>
                  <a:pt x="1701800" y="3175396"/>
                </a:lnTo>
                <a:lnTo>
                  <a:pt x="1718733" y="3182540"/>
                </a:lnTo>
                <a:lnTo>
                  <a:pt x="1727200" y="3182540"/>
                </a:lnTo>
                <a:lnTo>
                  <a:pt x="1735666" y="3178968"/>
                </a:lnTo>
                <a:lnTo>
                  <a:pt x="1744133" y="3178968"/>
                </a:lnTo>
                <a:lnTo>
                  <a:pt x="1752600" y="3175396"/>
                </a:lnTo>
                <a:lnTo>
                  <a:pt x="1769533" y="3175396"/>
                </a:lnTo>
                <a:lnTo>
                  <a:pt x="1778000" y="3178968"/>
                </a:lnTo>
                <a:lnTo>
                  <a:pt x="1786466" y="3175396"/>
                </a:lnTo>
                <a:lnTo>
                  <a:pt x="1794933" y="3178968"/>
                </a:lnTo>
                <a:lnTo>
                  <a:pt x="1794933" y="3182540"/>
                </a:lnTo>
                <a:lnTo>
                  <a:pt x="1803400" y="3186112"/>
                </a:lnTo>
                <a:lnTo>
                  <a:pt x="1803400" y="3189684"/>
                </a:lnTo>
                <a:lnTo>
                  <a:pt x="1930400" y="3189684"/>
                </a:lnTo>
                <a:lnTo>
                  <a:pt x="1938866" y="3193256"/>
                </a:lnTo>
                <a:lnTo>
                  <a:pt x="1955800" y="3193256"/>
                </a:lnTo>
                <a:lnTo>
                  <a:pt x="1964266" y="3196828"/>
                </a:lnTo>
                <a:lnTo>
                  <a:pt x="1989666" y="3196828"/>
                </a:lnTo>
                <a:lnTo>
                  <a:pt x="1998133" y="3200400"/>
                </a:lnTo>
                <a:lnTo>
                  <a:pt x="2006600" y="3200400"/>
                </a:lnTo>
                <a:lnTo>
                  <a:pt x="2015066" y="3196828"/>
                </a:lnTo>
                <a:lnTo>
                  <a:pt x="2032000" y="3196828"/>
                </a:lnTo>
                <a:lnTo>
                  <a:pt x="2040466" y="3200400"/>
                </a:lnTo>
                <a:lnTo>
                  <a:pt x="2048933" y="3196828"/>
                </a:lnTo>
                <a:lnTo>
                  <a:pt x="2091266" y="3196828"/>
                </a:lnTo>
                <a:lnTo>
                  <a:pt x="2099733" y="3200400"/>
                </a:lnTo>
                <a:lnTo>
                  <a:pt x="2108200" y="3200400"/>
                </a:lnTo>
                <a:lnTo>
                  <a:pt x="2116666" y="3203971"/>
                </a:lnTo>
                <a:lnTo>
                  <a:pt x="2142066" y="3203971"/>
                </a:lnTo>
                <a:lnTo>
                  <a:pt x="2150533" y="3207543"/>
                </a:lnTo>
                <a:lnTo>
                  <a:pt x="2150533" y="3200400"/>
                </a:lnTo>
                <a:lnTo>
                  <a:pt x="2167466" y="3193256"/>
                </a:lnTo>
                <a:lnTo>
                  <a:pt x="2175933" y="3193256"/>
                </a:lnTo>
                <a:lnTo>
                  <a:pt x="2184400" y="3189684"/>
                </a:lnTo>
                <a:lnTo>
                  <a:pt x="2192866" y="3189684"/>
                </a:lnTo>
                <a:lnTo>
                  <a:pt x="2235200" y="3171825"/>
                </a:lnTo>
                <a:lnTo>
                  <a:pt x="2243666" y="3171825"/>
                </a:lnTo>
                <a:lnTo>
                  <a:pt x="2294466" y="3150393"/>
                </a:lnTo>
                <a:lnTo>
                  <a:pt x="2294466" y="3146821"/>
                </a:lnTo>
                <a:lnTo>
                  <a:pt x="2302933" y="3143250"/>
                </a:lnTo>
                <a:lnTo>
                  <a:pt x="2302933" y="3136106"/>
                </a:lnTo>
                <a:lnTo>
                  <a:pt x="2294466" y="3132534"/>
                </a:lnTo>
                <a:lnTo>
                  <a:pt x="2319866" y="3121818"/>
                </a:lnTo>
                <a:lnTo>
                  <a:pt x="2328333" y="3125390"/>
                </a:lnTo>
                <a:lnTo>
                  <a:pt x="2328333" y="3121818"/>
                </a:lnTo>
                <a:lnTo>
                  <a:pt x="2336800" y="3118246"/>
                </a:lnTo>
                <a:lnTo>
                  <a:pt x="2345266" y="3121818"/>
                </a:lnTo>
                <a:lnTo>
                  <a:pt x="2345266" y="3118246"/>
                </a:lnTo>
                <a:lnTo>
                  <a:pt x="2353733" y="3114675"/>
                </a:lnTo>
                <a:lnTo>
                  <a:pt x="2353733" y="3107531"/>
                </a:lnTo>
                <a:lnTo>
                  <a:pt x="2362200" y="3103959"/>
                </a:lnTo>
                <a:lnTo>
                  <a:pt x="2370666" y="3107531"/>
                </a:lnTo>
                <a:lnTo>
                  <a:pt x="2370666" y="3103959"/>
                </a:lnTo>
                <a:lnTo>
                  <a:pt x="2404533" y="3089671"/>
                </a:lnTo>
                <a:lnTo>
                  <a:pt x="2413000" y="3089671"/>
                </a:lnTo>
                <a:lnTo>
                  <a:pt x="2421466" y="3086100"/>
                </a:lnTo>
                <a:lnTo>
                  <a:pt x="2429933" y="3086100"/>
                </a:lnTo>
                <a:lnTo>
                  <a:pt x="2438400" y="3082528"/>
                </a:lnTo>
                <a:lnTo>
                  <a:pt x="2455333" y="3082528"/>
                </a:lnTo>
                <a:lnTo>
                  <a:pt x="2463800" y="3078956"/>
                </a:lnTo>
                <a:lnTo>
                  <a:pt x="2472266" y="3078956"/>
                </a:lnTo>
                <a:lnTo>
                  <a:pt x="2480733" y="3075384"/>
                </a:lnTo>
                <a:lnTo>
                  <a:pt x="2506133" y="3075384"/>
                </a:lnTo>
                <a:lnTo>
                  <a:pt x="2506133" y="3071812"/>
                </a:lnTo>
                <a:lnTo>
                  <a:pt x="2514600" y="3068240"/>
                </a:lnTo>
                <a:lnTo>
                  <a:pt x="2523066" y="3068240"/>
                </a:lnTo>
                <a:lnTo>
                  <a:pt x="2523066" y="3046809"/>
                </a:lnTo>
                <a:lnTo>
                  <a:pt x="2514600" y="3043237"/>
                </a:lnTo>
                <a:lnTo>
                  <a:pt x="2514600" y="3036093"/>
                </a:lnTo>
                <a:lnTo>
                  <a:pt x="2523066" y="3032521"/>
                </a:lnTo>
                <a:lnTo>
                  <a:pt x="2523066" y="3028950"/>
                </a:lnTo>
                <a:lnTo>
                  <a:pt x="2540000" y="3021806"/>
                </a:lnTo>
                <a:lnTo>
                  <a:pt x="2540000" y="3018234"/>
                </a:lnTo>
                <a:lnTo>
                  <a:pt x="2556933" y="3011090"/>
                </a:lnTo>
                <a:lnTo>
                  <a:pt x="2556933" y="3007518"/>
                </a:lnTo>
                <a:lnTo>
                  <a:pt x="2590799" y="2993231"/>
                </a:lnTo>
                <a:lnTo>
                  <a:pt x="2590799" y="2989659"/>
                </a:lnTo>
                <a:lnTo>
                  <a:pt x="2624666" y="2975371"/>
                </a:lnTo>
                <a:lnTo>
                  <a:pt x="2624666" y="2964656"/>
                </a:lnTo>
                <a:lnTo>
                  <a:pt x="2641599" y="2957512"/>
                </a:lnTo>
                <a:lnTo>
                  <a:pt x="2641599" y="2946796"/>
                </a:lnTo>
                <a:lnTo>
                  <a:pt x="2658533" y="2939653"/>
                </a:lnTo>
                <a:lnTo>
                  <a:pt x="2658533" y="2932509"/>
                </a:lnTo>
                <a:lnTo>
                  <a:pt x="2650066" y="2928937"/>
                </a:lnTo>
                <a:lnTo>
                  <a:pt x="2658533" y="2925365"/>
                </a:lnTo>
                <a:lnTo>
                  <a:pt x="2667000" y="2925365"/>
                </a:lnTo>
                <a:lnTo>
                  <a:pt x="2667000" y="2921793"/>
                </a:lnTo>
                <a:lnTo>
                  <a:pt x="2675466" y="2918221"/>
                </a:lnTo>
                <a:lnTo>
                  <a:pt x="2683933" y="2918221"/>
                </a:lnTo>
                <a:lnTo>
                  <a:pt x="2683933" y="2903934"/>
                </a:lnTo>
                <a:lnTo>
                  <a:pt x="2675466" y="2900362"/>
                </a:lnTo>
                <a:lnTo>
                  <a:pt x="2675466" y="2818209"/>
                </a:lnTo>
                <a:lnTo>
                  <a:pt x="2667000" y="2814637"/>
                </a:lnTo>
                <a:lnTo>
                  <a:pt x="2667000" y="2807493"/>
                </a:lnTo>
                <a:lnTo>
                  <a:pt x="2658533" y="2803921"/>
                </a:lnTo>
                <a:lnTo>
                  <a:pt x="2658533" y="2782490"/>
                </a:lnTo>
                <a:lnTo>
                  <a:pt x="2650066" y="2778918"/>
                </a:lnTo>
                <a:lnTo>
                  <a:pt x="2650066" y="2768203"/>
                </a:lnTo>
                <a:lnTo>
                  <a:pt x="2641599" y="2764631"/>
                </a:lnTo>
                <a:lnTo>
                  <a:pt x="2641599" y="2761059"/>
                </a:lnTo>
                <a:lnTo>
                  <a:pt x="2633133" y="2761059"/>
                </a:lnTo>
                <a:lnTo>
                  <a:pt x="2624666" y="2757487"/>
                </a:lnTo>
                <a:lnTo>
                  <a:pt x="2624666" y="2753915"/>
                </a:lnTo>
                <a:lnTo>
                  <a:pt x="2616199" y="2753915"/>
                </a:lnTo>
                <a:lnTo>
                  <a:pt x="2599266" y="2746771"/>
                </a:lnTo>
                <a:lnTo>
                  <a:pt x="2599266" y="2743200"/>
                </a:lnTo>
                <a:lnTo>
                  <a:pt x="2590799" y="2739628"/>
                </a:lnTo>
                <a:lnTo>
                  <a:pt x="2590799" y="2736056"/>
                </a:lnTo>
                <a:lnTo>
                  <a:pt x="2582333" y="2732484"/>
                </a:lnTo>
                <a:lnTo>
                  <a:pt x="2582333" y="2728912"/>
                </a:lnTo>
                <a:lnTo>
                  <a:pt x="2556933" y="2718196"/>
                </a:lnTo>
                <a:lnTo>
                  <a:pt x="2556933" y="2714625"/>
                </a:lnTo>
                <a:lnTo>
                  <a:pt x="2565400" y="2711053"/>
                </a:lnTo>
                <a:lnTo>
                  <a:pt x="2565400" y="2696765"/>
                </a:lnTo>
                <a:lnTo>
                  <a:pt x="2556933" y="2693193"/>
                </a:lnTo>
                <a:lnTo>
                  <a:pt x="2540000" y="2693193"/>
                </a:lnTo>
                <a:lnTo>
                  <a:pt x="2531533" y="2689621"/>
                </a:lnTo>
                <a:lnTo>
                  <a:pt x="2523066" y="2689621"/>
                </a:lnTo>
                <a:lnTo>
                  <a:pt x="2514600" y="2693193"/>
                </a:lnTo>
                <a:lnTo>
                  <a:pt x="2506133" y="2693193"/>
                </a:lnTo>
                <a:lnTo>
                  <a:pt x="2497666" y="2689621"/>
                </a:lnTo>
                <a:lnTo>
                  <a:pt x="2506133" y="2686050"/>
                </a:lnTo>
                <a:lnTo>
                  <a:pt x="2497666" y="2686050"/>
                </a:lnTo>
                <a:lnTo>
                  <a:pt x="2480733" y="2678906"/>
                </a:lnTo>
                <a:lnTo>
                  <a:pt x="2472266" y="2678906"/>
                </a:lnTo>
                <a:lnTo>
                  <a:pt x="2463800" y="2675334"/>
                </a:lnTo>
                <a:lnTo>
                  <a:pt x="2455333" y="2675334"/>
                </a:lnTo>
                <a:lnTo>
                  <a:pt x="2438400" y="2668190"/>
                </a:lnTo>
                <a:lnTo>
                  <a:pt x="2429933" y="2668190"/>
                </a:lnTo>
                <a:lnTo>
                  <a:pt x="2421466" y="2664618"/>
                </a:lnTo>
                <a:lnTo>
                  <a:pt x="2413000" y="2664618"/>
                </a:lnTo>
                <a:lnTo>
                  <a:pt x="2404533" y="2661046"/>
                </a:lnTo>
                <a:lnTo>
                  <a:pt x="2387600" y="2661046"/>
                </a:lnTo>
                <a:lnTo>
                  <a:pt x="2396066" y="2664618"/>
                </a:lnTo>
                <a:lnTo>
                  <a:pt x="2396066" y="2682478"/>
                </a:lnTo>
                <a:lnTo>
                  <a:pt x="2404533" y="2686050"/>
                </a:lnTo>
                <a:lnTo>
                  <a:pt x="2404533" y="2700337"/>
                </a:lnTo>
                <a:lnTo>
                  <a:pt x="2396066" y="2703909"/>
                </a:lnTo>
                <a:lnTo>
                  <a:pt x="2396066" y="2743200"/>
                </a:lnTo>
                <a:lnTo>
                  <a:pt x="2387600" y="2746771"/>
                </a:lnTo>
                <a:lnTo>
                  <a:pt x="2387600" y="2750343"/>
                </a:lnTo>
                <a:lnTo>
                  <a:pt x="2370666" y="2757487"/>
                </a:lnTo>
                <a:lnTo>
                  <a:pt x="2362200" y="2757487"/>
                </a:lnTo>
                <a:lnTo>
                  <a:pt x="2328333" y="2771775"/>
                </a:lnTo>
                <a:lnTo>
                  <a:pt x="2319866" y="2771775"/>
                </a:lnTo>
                <a:lnTo>
                  <a:pt x="2311400" y="2775346"/>
                </a:lnTo>
                <a:lnTo>
                  <a:pt x="2294466" y="2775346"/>
                </a:lnTo>
                <a:lnTo>
                  <a:pt x="2286000" y="2778918"/>
                </a:lnTo>
                <a:lnTo>
                  <a:pt x="2235200" y="2778918"/>
                </a:lnTo>
                <a:lnTo>
                  <a:pt x="2226733" y="2775346"/>
                </a:lnTo>
                <a:lnTo>
                  <a:pt x="2209800" y="2775346"/>
                </a:lnTo>
                <a:lnTo>
                  <a:pt x="2201333" y="2771775"/>
                </a:lnTo>
                <a:lnTo>
                  <a:pt x="2175933" y="2771775"/>
                </a:lnTo>
                <a:lnTo>
                  <a:pt x="2167466" y="2768203"/>
                </a:lnTo>
                <a:lnTo>
                  <a:pt x="2159000" y="2768203"/>
                </a:lnTo>
                <a:lnTo>
                  <a:pt x="2150533" y="2764631"/>
                </a:lnTo>
                <a:lnTo>
                  <a:pt x="2133600" y="2764631"/>
                </a:lnTo>
                <a:lnTo>
                  <a:pt x="2125133" y="2761059"/>
                </a:lnTo>
                <a:lnTo>
                  <a:pt x="2116666" y="2761059"/>
                </a:lnTo>
                <a:lnTo>
                  <a:pt x="2108200" y="2757487"/>
                </a:lnTo>
                <a:lnTo>
                  <a:pt x="2099733" y="2757487"/>
                </a:lnTo>
                <a:lnTo>
                  <a:pt x="2074333" y="2746771"/>
                </a:lnTo>
                <a:lnTo>
                  <a:pt x="2065866" y="2746771"/>
                </a:lnTo>
                <a:lnTo>
                  <a:pt x="2057400" y="2743200"/>
                </a:lnTo>
                <a:lnTo>
                  <a:pt x="2048933" y="2743200"/>
                </a:lnTo>
                <a:lnTo>
                  <a:pt x="2023533" y="2732484"/>
                </a:lnTo>
                <a:lnTo>
                  <a:pt x="2015066" y="2732484"/>
                </a:lnTo>
                <a:lnTo>
                  <a:pt x="1972733" y="2714625"/>
                </a:lnTo>
                <a:lnTo>
                  <a:pt x="1964266" y="2714625"/>
                </a:lnTo>
                <a:lnTo>
                  <a:pt x="1947333" y="2707481"/>
                </a:lnTo>
                <a:lnTo>
                  <a:pt x="1947333" y="2703909"/>
                </a:lnTo>
                <a:lnTo>
                  <a:pt x="1913466" y="2689621"/>
                </a:lnTo>
                <a:lnTo>
                  <a:pt x="1913466" y="2686050"/>
                </a:lnTo>
                <a:lnTo>
                  <a:pt x="1896533" y="2678906"/>
                </a:lnTo>
                <a:lnTo>
                  <a:pt x="1896533" y="2675334"/>
                </a:lnTo>
                <a:lnTo>
                  <a:pt x="1888066" y="2671762"/>
                </a:lnTo>
                <a:lnTo>
                  <a:pt x="1888066" y="2668190"/>
                </a:lnTo>
                <a:lnTo>
                  <a:pt x="1879599" y="2664618"/>
                </a:lnTo>
                <a:lnTo>
                  <a:pt x="1879599" y="2661046"/>
                </a:lnTo>
                <a:lnTo>
                  <a:pt x="1871133" y="2657475"/>
                </a:lnTo>
                <a:lnTo>
                  <a:pt x="1871133" y="2650331"/>
                </a:lnTo>
                <a:lnTo>
                  <a:pt x="1862666" y="2646759"/>
                </a:lnTo>
                <a:lnTo>
                  <a:pt x="1862666" y="2639615"/>
                </a:lnTo>
                <a:lnTo>
                  <a:pt x="1854200" y="2636043"/>
                </a:lnTo>
                <a:lnTo>
                  <a:pt x="1854200" y="2628900"/>
                </a:lnTo>
                <a:lnTo>
                  <a:pt x="1845733" y="2625328"/>
                </a:lnTo>
                <a:lnTo>
                  <a:pt x="1845733" y="2618184"/>
                </a:lnTo>
                <a:lnTo>
                  <a:pt x="1837266" y="2614612"/>
                </a:lnTo>
                <a:lnTo>
                  <a:pt x="1837266" y="2607468"/>
                </a:lnTo>
                <a:lnTo>
                  <a:pt x="1828800" y="2603896"/>
                </a:lnTo>
                <a:lnTo>
                  <a:pt x="1828800" y="2596753"/>
                </a:lnTo>
                <a:lnTo>
                  <a:pt x="1820333" y="2593181"/>
                </a:lnTo>
                <a:lnTo>
                  <a:pt x="1820333" y="2571750"/>
                </a:lnTo>
                <a:lnTo>
                  <a:pt x="1811866" y="2568178"/>
                </a:lnTo>
                <a:lnTo>
                  <a:pt x="1811866" y="2553890"/>
                </a:lnTo>
                <a:lnTo>
                  <a:pt x="1803400" y="2550318"/>
                </a:lnTo>
                <a:lnTo>
                  <a:pt x="1803400" y="2536031"/>
                </a:lnTo>
                <a:lnTo>
                  <a:pt x="1794933" y="2532459"/>
                </a:lnTo>
                <a:lnTo>
                  <a:pt x="1794933" y="2514600"/>
                </a:lnTo>
                <a:lnTo>
                  <a:pt x="1803400" y="2511028"/>
                </a:lnTo>
                <a:lnTo>
                  <a:pt x="1803400" y="2507456"/>
                </a:lnTo>
                <a:lnTo>
                  <a:pt x="1794933" y="2503884"/>
                </a:lnTo>
                <a:lnTo>
                  <a:pt x="1794933" y="2496740"/>
                </a:lnTo>
                <a:lnTo>
                  <a:pt x="1786466" y="2500312"/>
                </a:lnTo>
                <a:lnTo>
                  <a:pt x="1778000" y="2496740"/>
                </a:lnTo>
                <a:lnTo>
                  <a:pt x="1778000" y="2489596"/>
                </a:lnTo>
                <a:close/>
              </a:path>
            </a:pathLst>
          </a:custGeom>
          <a:solidFill>
            <a:srgbClr val="D1C2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Freeform 69"/>
          <p:cNvSpPr/>
          <p:nvPr/>
        </p:nvSpPr>
        <p:spPr>
          <a:xfrm>
            <a:off x="0" y="0"/>
            <a:ext cx="6239933" cy="2993231"/>
          </a:xfrm>
          <a:custGeom>
            <a:avLst/>
            <a:gdLst/>
            <a:ahLst/>
            <a:cxnLst/>
            <a:rect l="l" t="t" r="r" b="b"/>
            <a:pathLst>
              <a:path w="6239933" h="2993231">
                <a:moveTo>
                  <a:pt x="0" y="0"/>
                </a:moveTo>
                <a:moveTo>
                  <a:pt x="5681133" y="2518171"/>
                </a:moveTo>
                <a:lnTo>
                  <a:pt x="5681133" y="2521743"/>
                </a:lnTo>
                <a:lnTo>
                  <a:pt x="5664200" y="2528887"/>
                </a:lnTo>
                <a:lnTo>
                  <a:pt x="5655733" y="2528887"/>
                </a:lnTo>
                <a:lnTo>
                  <a:pt x="5647266" y="2532459"/>
                </a:lnTo>
                <a:lnTo>
                  <a:pt x="5638800" y="2532459"/>
                </a:lnTo>
                <a:lnTo>
                  <a:pt x="5630333" y="2536031"/>
                </a:lnTo>
                <a:lnTo>
                  <a:pt x="5621866" y="2536031"/>
                </a:lnTo>
                <a:lnTo>
                  <a:pt x="5596466" y="2546746"/>
                </a:lnTo>
                <a:lnTo>
                  <a:pt x="5588000" y="2543175"/>
                </a:lnTo>
                <a:lnTo>
                  <a:pt x="5579533" y="2543175"/>
                </a:lnTo>
                <a:lnTo>
                  <a:pt x="5571066" y="2546746"/>
                </a:lnTo>
                <a:lnTo>
                  <a:pt x="5571066" y="2553890"/>
                </a:lnTo>
                <a:lnTo>
                  <a:pt x="5562600" y="2557462"/>
                </a:lnTo>
                <a:lnTo>
                  <a:pt x="5554133" y="2557462"/>
                </a:lnTo>
                <a:lnTo>
                  <a:pt x="5562600" y="2561034"/>
                </a:lnTo>
                <a:lnTo>
                  <a:pt x="5562600" y="2564606"/>
                </a:lnTo>
                <a:lnTo>
                  <a:pt x="5554133" y="2568178"/>
                </a:lnTo>
                <a:lnTo>
                  <a:pt x="5554133" y="2589609"/>
                </a:lnTo>
                <a:lnTo>
                  <a:pt x="5537200" y="2596753"/>
                </a:lnTo>
                <a:lnTo>
                  <a:pt x="5528733" y="2593181"/>
                </a:lnTo>
                <a:lnTo>
                  <a:pt x="5528733" y="2571750"/>
                </a:lnTo>
                <a:lnTo>
                  <a:pt x="5537200" y="2568178"/>
                </a:lnTo>
                <a:lnTo>
                  <a:pt x="5537200" y="2553890"/>
                </a:lnTo>
                <a:lnTo>
                  <a:pt x="5528733" y="2557462"/>
                </a:lnTo>
                <a:lnTo>
                  <a:pt x="5528733" y="2582465"/>
                </a:lnTo>
                <a:lnTo>
                  <a:pt x="5520266" y="2586037"/>
                </a:lnTo>
                <a:lnTo>
                  <a:pt x="5520266" y="2596753"/>
                </a:lnTo>
                <a:lnTo>
                  <a:pt x="5511800" y="2600325"/>
                </a:lnTo>
                <a:lnTo>
                  <a:pt x="5511800" y="2603896"/>
                </a:lnTo>
                <a:lnTo>
                  <a:pt x="5503333" y="2607468"/>
                </a:lnTo>
                <a:lnTo>
                  <a:pt x="5503333" y="2611040"/>
                </a:lnTo>
                <a:lnTo>
                  <a:pt x="5486400" y="2618184"/>
                </a:lnTo>
                <a:lnTo>
                  <a:pt x="5486400" y="2621756"/>
                </a:lnTo>
                <a:lnTo>
                  <a:pt x="5477933" y="2625328"/>
                </a:lnTo>
                <a:lnTo>
                  <a:pt x="5486400" y="2628900"/>
                </a:lnTo>
                <a:lnTo>
                  <a:pt x="5477933" y="2632471"/>
                </a:lnTo>
                <a:lnTo>
                  <a:pt x="5477933" y="2636043"/>
                </a:lnTo>
                <a:lnTo>
                  <a:pt x="5486400" y="2639615"/>
                </a:lnTo>
                <a:lnTo>
                  <a:pt x="5477933" y="2643187"/>
                </a:lnTo>
                <a:lnTo>
                  <a:pt x="5461000" y="2643187"/>
                </a:lnTo>
                <a:lnTo>
                  <a:pt x="5452533" y="2646759"/>
                </a:lnTo>
                <a:lnTo>
                  <a:pt x="5427133" y="2646759"/>
                </a:lnTo>
                <a:lnTo>
                  <a:pt x="5418666" y="2650331"/>
                </a:lnTo>
                <a:lnTo>
                  <a:pt x="5410200" y="2650331"/>
                </a:lnTo>
                <a:lnTo>
                  <a:pt x="5401733" y="2653903"/>
                </a:lnTo>
                <a:lnTo>
                  <a:pt x="5410200" y="2657475"/>
                </a:lnTo>
                <a:lnTo>
                  <a:pt x="5401733" y="2661046"/>
                </a:lnTo>
                <a:lnTo>
                  <a:pt x="5384800" y="2661046"/>
                </a:lnTo>
                <a:lnTo>
                  <a:pt x="5367866" y="2653903"/>
                </a:lnTo>
                <a:lnTo>
                  <a:pt x="5393266" y="2643187"/>
                </a:lnTo>
                <a:lnTo>
                  <a:pt x="5393266" y="2639615"/>
                </a:lnTo>
                <a:lnTo>
                  <a:pt x="5384800" y="2639615"/>
                </a:lnTo>
                <a:lnTo>
                  <a:pt x="5376333" y="2643187"/>
                </a:lnTo>
                <a:lnTo>
                  <a:pt x="5359400" y="2643187"/>
                </a:lnTo>
                <a:lnTo>
                  <a:pt x="5359400" y="2646759"/>
                </a:lnTo>
                <a:lnTo>
                  <a:pt x="5350933" y="2650331"/>
                </a:lnTo>
                <a:lnTo>
                  <a:pt x="5342466" y="2650331"/>
                </a:lnTo>
                <a:lnTo>
                  <a:pt x="5334000" y="2653903"/>
                </a:lnTo>
                <a:lnTo>
                  <a:pt x="5300133" y="2653903"/>
                </a:lnTo>
                <a:lnTo>
                  <a:pt x="5300133" y="2657475"/>
                </a:lnTo>
                <a:lnTo>
                  <a:pt x="5291666" y="2661046"/>
                </a:lnTo>
                <a:lnTo>
                  <a:pt x="5283199" y="2661046"/>
                </a:lnTo>
                <a:lnTo>
                  <a:pt x="5274733" y="2664618"/>
                </a:lnTo>
                <a:lnTo>
                  <a:pt x="5266266" y="2664618"/>
                </a:lnTo>
                <a:lnTo>
                  <a:pt x="5257800" y="2668190"/>
                </a:lnTo>
                <a:lnTo>
                  <a:pt x="5249333" y="2668190"/>
                </a:lnTo>
                <a:lnTo>
                  <a:pt x="5240866" y="2671762"/>
                </a:lnTo>
                <a:lnTo>
                  <a:pt x="5215466" y="2671762"/>
                </a:lnTo>
                <a:lnTo>
                  <a:pt x="5207000" y="2675334"/>
                </a:lnTo>
                <a:lnTo>
                  <a:pt x="5181599" y="2675334"/>
                </a:lnTo>
                <a:lnTo>
                  <a:pt x="5156200" y="2686050"/>
                </a:lnTo>
                <a:lnTo>
                  <a:pt x="5147733" y="2686050"/>
                </a:lnTo>
                <a:lnTo>
                  <a:pt x="5173133" y="2686050"/>
                </a:lnTo>
                <a:lnTo>
                  <a:pt x="5181599" y="2689621"/>
                </a:lnTo>
                <a:lnTo>
                  <a:pt x="5181599" y="2693193"/>
                </a:lnTo>
                <a:lnTo>
                  <a:pt x="5147733" y="2707481"/>
                </a:lnTo>
                <a:lnTo>
                  <a:pt x="5147733" y="2721768"/>
                </a:lnTo>
                <a:lnTo>
                  <a:pt x="5156200" y="2725340"/>
                </a:lnTo>
                <a:lnTo>
                  <a:pt x="5156200" y="2732484"/>
                </a:lnTo>
                <a:lnTo>
                  <a:pt x="5173133" y="2739628"/>
                </a:lnTo>
                <a:lnTo>
                  <a:pt x="5173133" y="2743200"/>
                </a:lnTo>
                <a:lnTo>
                  <a:pt x="5156200" y="2750343"/>
                </a:lnTo>
                <a:lnTo>
                  <a:pt x="5147733" y="2750343"/>
                </a:lnTo>
                <a:lnTo>
                  <a:pt x="5122333" y="2739628"/>
                </a:lnTo>
                <a:lnTo>
                  <a:pt x="5122333" y="2736056"/>
                </a:lnTo>
                <a:lnTo>
                  <a:pt x="5113866" y="2736056"/>
                </a:lnTo>
                <a:lnTo>
                  <a:pt x="5105400" y="2732484"/>
                </a:lnTo>
                <a:lnTo>
                  <a:pt x="5096933" y="2736056"/>
                </a:lnTo>
                <a:lnTo>
                  <a:pt x="5105400" y="2739628"/>
                </a:lnTo>
                <a:lnTo>
                  <a:pt x="5105400" y="2746771"/>
                </a:lnTo>
                <a:lnTo>
                  <a:pt x="5096933" y="2750343"/>
                </a:lnTo>
                <a:lnTo>
                  <a:pt x="5063066" y="2750343"/>
                </a:lnTo>
                <a:lnTo>
                  <a:pt x="5054600" y="2746771"/>
                </a:lnTo>
                <a:lnTo>
                  <a:pt x="5046133" y="2750343"/>
                </a:lnTo>
                <a:lnTo>
                  <a:pt x="5037666" y="2746771"/>
                </a:lnTo>
                <a:lnTo>
                  <a:pt x="5037666" y="2743200"/>
                </a:lnTo>
                <a:lnTo>
                  <a:pt x="5046133" y="2739628"/>
                </a:lnTo>
                <a:lnTo>
                  <a:pt x="5054600" y="2739628"/>
                </a:lnTo>
                <a:lnTo>
                  <a:pt x="5054600" y="2732484"/>
                </a:lnTo>
                <a:lnTo>
                  <a:pt x="5037666" y="2725340"/>
                </a:lnTo>
                <a:lnTo>
                  <a:pt x="5020733" y="2725340"/>
                </a:lnTo>
                <a:lnTo>
                  <a:pt x="5012266" y="2721768"/>
                </a:lnTo>
                <a:lnTo>
                  <a:pt x="5012266" y="2732484"/>
                </a:lnTo>
                <a:lnTo>
                  <a:pt x="5003800" y="2736056"/>
                </a:lnTo>
                <a:lnTo>
                  <a:pt x="5003800" y="2743200"/>
                </a:lnTo>
                <a:lnTo>
                  <a:pt x="5012266" y="2746771"/>
                </a:lnTo>
                <a:lnTo>
                  <a:pt x="5012266" y="2753915"/>
                </a:lnTo>
                <a:lnTo>
                  <a:pt x="5020733" y="2757487"/>
                </a:lnTo>
                <a:lnTo>
                  <a:pt x="5020733" y="2761059"/>
                </a:lnTo>
                <a:lnTo>
                  <a:pt x="5029200" y="2764631"/>
                </a:lnTo>
                <a:lnTo>
                  <a:pt x="5029200" y="2768203"/>
                </a:lnTo>
                <a:lnTo>
                  <a:pt x="5037666" y="2771775"/>
                </a:lnTo>
                <a:lnTo>
                  <a:pt x="5037666" y="2786062"/>
                </a:lnTo>
                <a:lnTo>
                  <a:pt x="5046133" y="2786062"/>
                </a:lnTo>
                <a:lnTo>
                  <a:pt x="5054600" y="2789634"/>
                </a:lnTo>
                <a:lnTo>
                  <a:pt x="5054600" y="2800350"/>
                </a:lnTo>
                <a:lnTo>
                  <a:pt x="5063066" y="2800350"/>
                </a:lnTo>
                <a:lnTo>
                  <a:pt x="5071533" y="2803921"/>
                </a:lnTo>
                <a:lnTo>
                  <a:pt x="5063066" y="2807493"/>
                </a:lnTo>
                <a:lnTo>
                  <a:pt x="5080000" y="2807493"/>
                </a:lnTo>
                <a:lnTo>
                  <a:pt x="5088466" y="2803921"/>
                </a:lnTo>
                <a:lnTo>
                  <a:pt x="5088466" y="2796778"/>
                </a:lnTo>
                <a:lnTo>
                  <a:pt x="5096933" y="2793206"/>
                </a:lnTo>
                <a:lnTo>
                  <a:pt x="5105400" y="2796778"/>
                </a:lnTo>
                <a:lnTo>
                  <a:pt x="5113866" y="2796778"/>
                </a:lnTo>
                <a:lnTo>
                  <a:pt x="5122333" y="2800350"/>
                </a:lnTo>
                <a:lnTo>
                  <a:pt x="5122333" y="2803921"/>
                </a:lnTo>
                <a:lnTo>
                  <a:pt x="5130800" y="2807493"/>
                </a:lnTo>
                <a:lnTo>
                  <a:pt x="5130800" y="2811065"/>
                </a:lnTo>
                <a:lnTo>
                  <a:pt x="5173133" y="2828925"/>
                </a:lnTo>
                <a:lnTo>
                  <a:pt x="5173133" y="2832496"/>
                </a:lnTo>
                <a:lnTo>
                  <a:pt x="5190066" y="2839640"/>
                </a:lnTo>
                <a:lnTo>
                  <a:pt x="5190066" y="2843212"/>
                </a:lnTo>
                <a:lnTo>
                  <a:pt x="5207000" y="2843212"/>
                </a:lnTo>
                <a:lnTo>
                  <a:pt x="5215466" y="2846784"/>
                </a:lnTo>
                <a:lnTo>
                  <a:pt x="5223933" y="2843212"/>
                </a:lnTo>
                <a:lnTo>
                  <a:pt x="5240866" y="2843212"/>
                </a:lnTo>
                <a:lnTo>
                  <a:pt x="5249333" y="2846784"/>
                </a:lnTo>
                <a:lnTo>
                  <a:pt x="5249333" y="2850356"/>
                </a:lnTo>
                <a:lnTo>
                  <a:pt x="5283199" y="2864643"/>
                </a:lnTo>
                <a:lnTo>
                  <a:pt x="5283199" y="2868215"/>
                </a:lnTo>
                <a:lnTo>
                  <a:pt x="5300133" y="2875359"/>
                </a:lnTo>
                <a:lnTo>
                  <a:pt x="5300133" y="2878931"/>
                </a:lnTo>
                <a:lnTo>
                  <a:pt x="5317066" y="2878931"/>
                </a:lnTo>
                <a:lnTo>
                  <a:pt x="5325533" y="2882503"/>
                </a:lnTo>
                <a:lnTo>
                  <a:pt x="5350933" y="2882503"/>
                </a:lnTo>
                <a:lnTo>
                  <a:pt x="5359400" y="2886075"/>
                </a:lnTo>
                <a:lnTo>
                  <a:pt x="5367866" y="2886075"/>
                </a:lnTo>
                <a:lnTo>
                  <a:pt x="5384800" y="2893218"/>
                </a:lnTo>
                <a:lnTo>
                  <a:pt x="5469466" y="2893218"/>
                </a:lnTo>
                <a:lnTo>
                  <a:pt x="5477933" y="2896790"/>
                </a:lnTo>
                <a:lnTo>
                  <a:pt x="5477933" y="2900362"/>
                </a:lnTo>
                <a:lnTo>
                  <a:pt x="5469466" y="2903934"/>
                </a:lnTo>
                <a:lnTo>
                  <a:pt x="5461000" y="2903934"/>
                </a:lnTo>
                <a:lnTo>
                  <a:pt x="5461000" y="2914650"/>
                </a:lnTo>
                <a:lnTo>
                  <a:pt x="5444066" y="2921793"/>
                </a:lnTo>
                <a:lnTo>
                  <a:pt x="5452533" y="2925365"/>
                </a:lnTo>
                <a:lnTo>
                  <a:pt x="5452533" y="2928937"/>
                </a:lnTo>
                <a:lnTo>
                  <a:pt x="5452533" y="2925365"/>
                </a:lnTo>
                <a:lnTo>
                  <a:pt x="5461000" y="2921793"/>
                </a:lnTo>
                <a:lnTo>
                  <a:pt x="5469466" y="2925365"/>
                </a:lnTo>
                <a:lnTo>
                  <a:pt x="5477933" y="2925365"/>
                </a:lnTo>
                <a:lnTo>
                  <a:pt x="5486400" y="2928937"/>
                </a:lnTo>
                <a:lnTo>
                  <a:pt x="5494866" y="2928937"/>
                </a:lnTo>
                <a:lnTo>
                  <a:pt x="5503333" y="2932509"/>
                </a:lnTo>
                <a:lnTo>
                  <a:pt x="5503333" y="2939653"/>
                </a:lnTo>
                <a:lnTo>
                  <a:pt x="5511800" y="2943225"/>
                </a:lnTo>
                <a:lnTo>
                  <a:pt x="5520266" y="2943225"/>
                </a:lnTo>
                <a:lnTo>
                  <a:pt x="5528733" y="2946796"/>
                </a:lnTo>
                <a:lnTo>
                  <a:pt x="5537200" y="2946796"/>
                </a:lnTo>
                <a:lnTo>
                  <a:pt x="5545666" y="2950368"/>
                </a:lnTo>
                <a:lnTo>
                  <a:pt x="5562600" y="2950368"/>
                </a:lnTo>
                <a:lnTo>
                  <a:pt x="5579533" y="2957512"/>
                </a:lnTo>
                <a:lnTo>
                  <a:pt x="5588000" y="2957512"/>
                </a:lnTo>
                <a:lnTo>
                  <a:pt x="5596466" y="2961084"/>
                </a:lnTo>
                <a:lnTo>
                  <a:pt x="5596466" y="2964656"/>
                </a:lnTo>
                <a:lnTo>
                  <a:pt x="5604933" y="2961084"/>
                </a:lnTo>
                <a:lnTo>
                  <a:pt x="5613400" y="2964656"/>
                </a:lnTo>
                <a:lnTo>
                  <a:pt x="5613400" y="2968228"/>
                </a:lnTo>
                <a:lnTo>
                  <a:pt x="5621866" y="2971800"/>
                </a:lnTo>
                <a:lnTo>
                  <a:pt x="5630333" y="2968228"/>
                </a:lnTo>
                <a:lnTo>
                  <a:pt x="5638800" y="2971800"/>
                </a:lnTo>
                <a:lnTo>
                  <a:pt x="5638800" y="2978943"/>
                </a:lnTo>
                <a:lnTo>
                  <a:pt x="5647266" y="2982515"/>
                </a:lnTo>
                <a:lnTo>
                  <a:pt x="5655733" y="2978943"/>
                </a:lnTo>
                <a:lnTo>
                  <a:pt x="5664200" y="2978943"/>
                </a:lnTo>
                <a:lnTo>
                  <a:pt x="5672666" y="2982515"/>
                </a:lnTo>
                <a:lnTo>
                  <a:pt x="5681133" y="2978943"/>
                </a:lnTo>
                <a:lnTo>
                  <a:pt x="5706533" y="2978943"/>
                </a:lnTo>
                <a:lnTo>
                  <a:pt x="5723466" y="2986087"/>
                </a:lnTo>
                <a:lnTo>
                  <a:pt x="5748866" y="2986087"/>
                </a:lnTo>
                <a:lnTo>
                  <a:pt x="5757333" y="2989659"/>
                </a:lnTo>
                <a:lnTo>
                  <a:pt x="5808133" y="2989659"/>
                </a:lnTo>
                <a:lnTo>
                  <a:pt x="5816600" y="2993231"/>
                </a:lnTo>
                <a:lnTo>
                  <a:pt x="5833533" y="2993231"/>
                </a:lnTo>
                <a:lnTo>
                  <a:pt x="5842000" y="2989659"/>
                </a:lnTo>
                <a:lnTo>
                  <a:pt x="5867400" y="2989659"/>
                </a:lnTo>
                <a:lnTo>
                  <a:pt x="5875866" y="2986087"/>
                </a:lnTo>
                <a:lnTo>
                  <a:pt x="5892800" y="2986087"/>
                </a:lnTo>
                <a:lnTo>
                  <a:pt x="5901266" y="2989659"/>
                </a:lnTo>
                <a:lnTo>
                  <a:pt x="5909733" y="2989659"/>
                </a:lnTo>
                <a:lnTo>
                  <a:pt x="5918200" y="2986087"/>
                </a:lnTo>
                <a:lnTo>
                  <a:pt x="5943600" y="2986087"/>
                </a:lnTo>
                <a:lnTo>
                  <a:pt x="5952066" y="2989659"/>
                </a:lnTo>
                <a:lnTo>
                  <a:pt x="5960533" y="2989659"/>
                </a:lnTo>
                <a:lnTo>
                  <a:pt x="5969000" y="2986087"/>
                </a:lnTo>
                <a:lnTo>
                  <a:pt x="5977466" y="2986087"/>
                </a:lnTo>
                <a:lnTo>
                  <a:pt x="5977466" y="2982515"/>
                </a:lnTo>
                <a:lnTo>
                  <a:pt x="5985933" y="2978943"/>
                </a:lnTo>
                <a:lnTo>
                  <a:pt x="6002866" y="2978943"/>
                </a:lnTo>
                <a:lnTo>
                  <a:pt x="6011333" y="2975371"/>
                </a:lnTo>
                <a:lnTo>
                  <a:pt x="6019800" y="2975371"/>
                </a:lnTo>
                <a:lnTo>
                  <a:pt x="6045200" y="2964656"/>
                </a:lnTo>
                <a:lnTo>
                  <a:pt x="6045200" y="2961084"/>
                </a:lnTo>
                <a:lnTo>
                  <a:pt x="6053666" y="2957512"/>
                </a:lnTo>
                <a:lnTo>
                  <a:pt x="6062133" y="2957512"/>
                </a:lnTo>
                <a:lnTo>
                  <a:pt x="6079066" y="2950368"/>
                </a:lnTo>
                <a:lnTo>
                  <a:pt x="6087533" y="2950368"/>
                </a:lnTo>
                <a:lnTo>
                  <a:pt x="6095999" y="2946796"/>
                </a:lnTo>
                <a:lnTo>
                  <a:pt x="6095999" y="2939653"/>
                </a:lnTo>
                <a:lnTo>
                  <a:pt x="6087533" y="2939653"/>
                </a:lnTo>
                <a:lnTo>
                  <a:pt x="6079066" y="2936081"/>
                </a:lnTo>
                <a:lnTo>
                  <a:pt x="6087533" y="2932509"/>
                </a:lnTo>
                <a:lnTo>
                  <a:pt x="6112933" y="2932509"/>
                </a:lnTo>
                <a:lnTo>
                  <a:pt x="6121399" y="2936081"/>
                </a:lnTo>
                <a:lnTo>
                  <a:pt x="6155266" y="2936081"/>
                </a:lnTo>
                <a:lnTo>
                  <a:pt x="6163733" y="2932509"/>
                </a:lnTo>
                <a:lnTo>
                  <a:pt x="6172200" y="2932509"/>
                </a:lnTo>
                <a:lnTo>
                  <a:pt x="6172200" y="2928937"/>
                </a:lnTo>
                <a:lnTo>
                  <a:pt x="6180666" y="2925365"/>
                </a:lnTo>
                <a:lnTo>
                  <a:pt x="6180666" y="2921793"/>
                </a:lnTo>
                <a:lnTo>
                  <a:pt x="6189133" y="2918221"/>
                </a:lnTo>
                <a:lnTo>
                  <a:pt x="6189133" y="2911078"/>
                </a:lnTo>
                <a:lnTo>
                  <a:pt x="6197600" y="2907506"/>
                </a:lnTo>
                <a:lnTo>
                  <a:pt x="6206066" y="2907506"/>
                </a:lnTo>
                <a:lnTo>
                  <a:pt x="6197600" y="2903934"/>
                </a:lnTo>
                <a:lnTo>
                  <a:pt x="6197600" y="2893218"/>
                </a:lnTo>
                <a:lnTo>
                  <a:pt x="6206066" y="2889646"/>
                </a:lnTo>
                <a:lnTo>
                  <a:pt x="6206066" y="2875359"/>
                </a:lnTo>
                <a:lnTo>
                  <a:pt x="6214533" y="2871787"/>
                </a:lnTo>
                <a:lnTo>
                  <a:pt x="6214533" y="2868215"/>
                </a:lnTo>
                <a:lnTo>
                  <a:pt x="6223000" y="2864643"/>
                </a:lnTo>
                <a:lnTo>
                  <a:pt x="6223000" y="2846784"/>
                </a:lnTo>
                <a:lnTo>
                  <a:pt x="6231466" y="2843212"/>
                </a:lnTo>
                <a:lnTo>
                  <a:pt x="6231466" y="2839640"/>
                </a:lnTo>
                <a:lnTo>
                  <a:pt x="6239933" y="2836068"/>
                </a:lnTo>
                <a:lnTo>
                  <a:pt x="6239933" y="2814637"/>
                </a:lnTo>
                <a:lnTo>
                  <a:pt x="6239933" y="2818209"/>
                </a:lnTo>
                <a:lnTo>
                  <a:pt x="6214533" y="2828925"/>
                </a:lnTo>
                <a:lnTo>
                  <a:pt x="6197600" y="2828925"/>
                </a:lnTo>
                <a:lnTo>
                  <a:pt x="6189133" y="2825353"/>
                </a:lnTo>
                <a:lnTo>
                  <a:pt x="6189133" y="2811065"/>
                </a:lnTo>
                <a:lnTo>
                  <a:pt x="6197600" y="2807493"/>
                </a:lnTo>
                <a:lnTo>
                  <a:pt x="6197600" y="2800350"/>
                </a:lnTo>
                <a:lnTo>
                  <a:pt x="6206066" y="2796778"/>
                </a:lnTo>
                <a:lnTo>
                  <a:pt x="6206066" y="2793206"/>
                </a:lnTo>
                <a:lnTo>
                  <a:pt x="6214533" y="2789634"/>
                </a:lnTo>
                <a:lnTo>
                  <a:pt x="6214533" y="2786062"/>
                </a:lnTo>
                <a:lnTo>
                  <a:pt x="6206066" y="2782490"/>
                </a:lnTo>
                <a:lnTo>
                  <a:pt x="6214533" y="2778918"/>
                </a:lnTo>
                <a:lnTo>
                  <a:pt x="6214533" y="2775346"/>
                </a:lnTo>
                <a:lnTo>
                  <a:pt x="6223000" y="2771775"/>
                </a:lnTo>
                <a:lnTo>
                  <a:pt x="6223000" y="2746771"/>
                </a:lnTo>
                <a:lnTo>
                  <a:pt x="6214533" y="2743200"/>
                </a:lnTo>
                <a:lnTo>
                  <a:pt x="6223000" y="2739628"/>
                </a:lnTo>
                <a:lnTo>
                  <a:pt x="6223000" y="2707481"/>
                </a:lnTo>
                <a:lnTo>
                  <a:pt x="6206066" y="2707481"/>
                </a:lnTo>
                <a:lnTo>
                  <a:pt x="6197600" y="2711053"/>
                </a:lnTo>
                <a:lnTo>
                  <a:pt x="6189133" y="2707481"/>
                </a:lnTo>
                <a:lnTo>
                  <a:pt x="6189133" y="2678906"/>
                </a:lnTo>
                <a:lnTo>
                  <a:pt x="6172200" y="2671762"/>
                </a:lnTo>
                <a:lnTo>
                  <a:pt x="6163733" y="2671762"/>
                </a:lnTo>
                <a:lnTo>
                  <a:pt x="6155266" y="2668190"/>
                </a:lnTo>
                <a:lnTo>
                  <a:pt x="6146800" y="2668190"/>
                </a:lnTo>
                <a:lnTo>
                  <a:pt x="6138333" y="2664618"/>
                </a:lnTo>
                <a:lnTo>
                  <a:pt x="6104466" y="2664618"/>
                </a:lnTo>
                <a:lnTo>
                  <a:pt x="6095999" y="2661046"/>
                </a:lnTo>
                <a:lnTo>
                  <a:pt x="6087533" y="2661046"/>
                </a:lnTo>
                <a:lnTo>
                  <a:pt x="6079066" y="2657475"/>
                </a:lnTo>
                <a:lnTo>
                  <a:pt x="6079066" y="2650331"/>
                </a:lnTo>
                <a:lnTo>
                  <a:pt x="6079066" y="2653903"/>
                </a:lnTo>
                <a:lnTo>
                  <a:pt x="6070600" y="2657475"/>
                </a:lnTo>
                <a:lnTo>
                  <a:pt x="6062133" y="2657475"/>
                </a:lnTo>
                <a:lnTo>
                  <a:pt x="6053666" y="2653903"/>
                </a:lnTo>
                <a:lnTo>
                  <a:pt x="6045200" y="2653903"/>
                </a:lnTo>
                <a:lnTo>
                  <a:pt x="6036733" y="2650331"/>
                </a:lnTo>
                <a:lnTo>
                  <a:pt x="6019800" y="2650331"/>
                </a:lnTo>
                <a:lnTo>
                  <a:pt x="6011333" y="2646759"/>
                </a:lnTo>
                <a:lnTo>
                  <a:pt x="6002866" y="2646759"/>
                </a:lnTo>
                <a:lnTo>
                  <a:pt x="5985933" y="2639615"/>
                </a:lnTo>
                <a:lnTo>
                  <a:pt x="5985933" y="2632471"/>
                </a:lnTo>
                <a:lnTo>
                  <a:pt x="5977466" y="2636043"/>
                </a:lnTo>
                <a:lnTo>
                  <a:pt x="5969000" y="2636043"/>
                </a:lnTo>
                <a:lnTo>
                  <a:pt x="5960533" y="2632471"/>
                </a:lnTo>
                <a:lnTo>
                  <a:pt x="5960533" y="2628900"/>
                </a:lnTo>
                <a:lnTo>
                  <a:pt x="5901266" y="2603896"/>
                </a:lnTo>
                <a:lnTo>
                  <a:pt x="5901266" y="2596753"/>
                </a:lnTo>
                <a:lnTo>
                  <a:pt x="5892800" y="2596753"/>
                </a:lnTo>
                <a:lnTo>
                  <a:pt x="5884333" y="2593181"/>
                </a:lnTo>
                <a:lnTo>
                  <a:pt x="5884333" y="2578893"/>
                </a:lnTo>
                <a:lnTo>
                  <a:pt x="5875866" y="2575321"/>
                </a:lnTo>
                <a:lnTo>
                  <a:pt x="5875866" y="2571750"/>
                </a:lnTo>
                <a:lnTo>
                  <a:pt x="5884333" y="2568178"/>
                </a:lnTo>
                <a:lnTo>
                  <a:pt x="5867400" y="2561034"/>
                </a:lnTo>
                <a:lnTo>
                  <a:pt x="5858933" y="2564606"/>
                </a:lnTo>
                <a:lnTo>
                  <a:pt x="5850466" y="2561034"/>
                </a:lnTo>
                <a:lnTo>
                  <a:pt x="5850466" y="2550318"/>
                </a:lnTo>
                <a:lnTo>
                  <a:pt x="5842000" y="2546746"/>
                </a:lnTo>
                <a:lnTo>
                  <a:pt x="5842000" y="2543175"/>
                </a:lnTo>
                <a:lnTo>
                  <a:pt x="5825066" y="2536031"/>
                </a:lnTo>
                <a:lnTo>
                  <a:pt x="5825066" y="2525315"/>
                </a:lnTo>
                <a:lnTo>
                  <a:pt x="5816600" y="2525315"/>
                </a:lnTo>
                <a:lnTo>
                  <a:pt x="5808133" y="2521743"/>
                </a:lnTo>
                <a:lnTo>
                  <a:pt x="5808133" y="2528887"/>
                </a:lnTo>
                <a:lnTo>
                  <a:pt x="5799666" y="2532459"/>
                </a:lnTo>
                <a:lnTo>
                  <a:pt x="5774266" y="2532459"/>
                </a:lnTo>
                <a:lnTo>
                  <a:pt x="5757333" y="2539603"/>
                </a:lnTo>
                <a:lnTo>
                  <a:pt x="5748866" y="2536031"/>
                </a:lnTo>
                <a:lnTo>
                  <a:pt x="5748866" y="2532459"/>
                </a:lnTo>
                <a:lnTo>
                  <a:pt x="5740400" y="2528887"/>
                </a:lnTo>
                <a:lnTo>
                  <a:pt x="5731933" y="2528887"/>
                </a:lnTo>
                <a:lnTo>
                  <a:pt x="5715000" y="2521743"/>
                </a:lnTo>
                <a:lnTo>
                  <a:pt x="5689600" y="2521743"/>
                </a:lnTo>
                <a:close/>
              </a:path>
            </a:pathLst>
          </a:custGeom>
          <a:solidFill>
            <a:srgbClr val="AB78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Freeform 70"/>
          <p:cNvSpPr/>
          <p:nvPr/>
        </p:nvSpPr>
        <p:spPr>
          <a:xfrm>
            <a:off x="0" y="0"/>
            <a:ext cx="8407400" cy="4093368"/>
          </a:xfrm>
          <a:custGeom>
            <a:avLst/>
            <a:gdLst/>
            <a:ahLst/>
            <a:cxnLst/>
            <a:rect l="l" t="t" r="r" b="b"/>
            <a:pathLst>
              <a:path w="8407400" h="4093368">
                <a:moveTo>
                  <a:pt x="0" y="0"/>
                </a:moveTo>
                <a:moveTo>
                  <a:pt x="8136466" y="2639615"/>
                </a:moveTo>
                <a:lnTo>
                  <a:pt x="8128000" y="2643187"/>
                </a:lnTo>
                <a:lnTo>
                  <a:pt x="8094133" y="2643187"/>
                </a:lnTo>
                <a:lnTo>
                  <a:pt x="8085666" y="2646759"/>
                </a:lnTo>
                <a:lnTo>
                  <a:pt x="8077199" y="2646759"/>
                </a:lnTo>
                <a:lnTo>
                  <a:pt x="8060266" y="2653903"/>
                </a:lnTo>
                <a:lnTo>
                  <a:pt x="8051800" y="2653903"/>
                </a:lnTo>
                <a:lnTo>
                  <a:pt x="8034866" y="2661046"/>
                </a:lnTo>
                <a:lnTo>
                  <a:pt x="8034866" y="2686050"/>
                </a:lnTo>
                <a:lnTo>
                  <a:pt x="8034866" y="2682478"/>
                </a:lnTo>
                <a:lnTo>
                  <a:pt x="8043333" y="2678906"/>
                </a:lnTo>
                <a:lnTo>
                  <a:pt x="8051800" y="2682478"/>
                </a:lnTo>
                <a:lnTo>
                  <a:pt x="8051800" y="2678906"/>
                </a:lnTo>
                <a:lnTo>
                  <a:pt x="8060266" y="2675334"/>
                </a:lnTo>
                <a:lnTo>
                  <a:pt x="8060266" y="2671762"/>
                </a:lnTo>
                <a:lnTo>
                  <a:pt x="8094133" y="2657475"/>
                </a:lnTo>
                <a:lnTo>
                  <a:pt x="8102600" y="2657475"/>
                </a:lnTo>
                <a:lnTo>
                  <a:pt x="8119533" y="2664618"/>
                </a:lnTo>
                <a:lnTo>
                  <a:pt x="8119533" y="2675334"/>
                </a:lnTo>
                <a:lnTo>
                  <a:pt x="8136466" y="2675334"/>
                </a:lnTo>
                <a:lnTo>
                  <a:pt x="8144933" y="2671762"/>
                </a:lnTo>
                <a:lnTo>
                  <a:pt x="8153400" y="2675334"/>
                </a:lnTo>
                <a:lnTo>
                  <a:pt x="8153400" y="2714625"/>
                </a:lnTo>
                <a:lnTo>
                  <a:pt x="8144933" y="2718196"/>
                </a:lnTo>
                <a:lnTo>
                  <a:pt x="8136466" y="2714625"/>
                </a:lnTo>
                <a:lnTo>
                  <a:pt x="8119533" y="2714625"/>
                </a:lnTo>
                <a:lnTo>
                  <a:pt x="8111066" y="2718196"/>
                </a:lnTo>
                <a:lnTo>
                  <a:pt x="8102600" y="2718196"/>
                </a:lnTo>
                <a:lnTo>
                  <a:pt x="8102600" y="2736056"/>
                </a:lnTo>
                <a:lnTo>
                  <a:pt x="8111066" y="2739628"/>
                </a:lnTo>
                <a:lnTo>
                  <a:pt x="8119533" y="2739628"/>
                </a:lnTo>
                <a:lnTo>
                  <a:pt x="8136466" y="2746771"/>
                </a:lnTo>
                <a:lnTo>
                  <a:pt x="8136466" y="2753915"/>
                </a:lnTo>
                <a:lnTo>
                  <a:pt x="8128000" y="2757487"/>
                </a:lnTo>
                <a:lnTo>
                  <a:pt x="8119533" y="2753915"/>
                </a:lnTo>
                <a:lnTo>
                  <a:pt x="8111066" y="2753915"/>
                </a:lnTo>
                <a:lnTo>
                  <a:pt x="8102600" y="2757487"/>
                </a:lnTo>
                <a:lnTo>
                  <a:pt x="8043333" y="2757487"/>
                </a:lnTo>
                <a:lnTo>
                  <a:pt x="8034866" y="2761059"/>
                </a:lnTo>
                <a:lnTo>
                  <a:pt x="7950200" y="2761059"/>
                </a:lnTo>
                <a:lnTo>
                  <a:pt x="7941733" y="2764631"/>
                </a:lnTo>
                <a:lnTo>
                  <a:pt x="7882466" y="2764631"/>
                </a:lnTo>
                <a:lnTo>
                  <a:pt x="7874000" y="2768203"/>
                </a:lnTo>
                <a:lnTo>
                  <a:pt x="7857066" y="2768203"/>
                </a:lnTo>
                <a:lnTo>
                  <a:pt x="7848599" y="2771775"/>
                </a:lnTo>
                <a:lnTo>
                  <a:pt x="7840133" y="2771775"/>
                </a:lnTo>
                <a:lnTo>
                  <a:pt x="7831666" y="2775346"/>
                </a:lnTo>
                <a:lnTo>
                  <a:pt x="7780866" y="2775346"/>
                </a:lnTo>
                <a:lnTo>
                  <a:pt x="7772400" y="2778918"/>
                </a:lnTo>
                <a:lnTo>
                  <a:pt x="7721600" y="2778918"/>
                </a:lnTo>
                <a:lnTo>
                  <a:pt x="7713133" y="2782490"/>
                </a:lnTo>
                <a:lnTo>
                  <a:pt x="7594600" y="2782490"/>
                </a:lnTo>
                <a:lnTo>
                  <a:pt x="7586133" y="2786062"/>
                </a:lnTo>
                <a:lnTo>
                  <a:pt x="7509933" y="2786062"/>
                </a:lnTo>
                <a:lnTo>
                  <a:pt x="7501466" y="2789634"/>
                </a:lnTo>
                <a:lnTo>
                  <a:pt x="7493000" y="2789634"/>
                </a:lnTo>
                <a:lnTo>
                  <a:pt x="7484533" y="2786062"/>
                </a:lnTo>
                <a:lnTo>
                  <a:pt x="7382933" y="2786062"/>
                </a:lnTo>
                <a:lnTo>
                  <a:pt x="7374466" y="2789634"/>
                </a:lnTo>
                <a:lnTo>
                  <a:pt x="7323666" y="2789634"/>
                </a:lnTo>
                <a:lnTo>
                  <a:pt x="7315200" y="2786062"/>
                </a:lnTo>
                <a:lnTo>
                  <a:pt x="7272866" y="2786062"/>
                </a:lnTo>
                <a:lnTo>
                  <a:pt x="7264399" y="2789634"/>
                </a:lnTo>
                <a:lnTo>
                  <a:pt x="7272866" y="2793206"/>
                </a:lnTo>
                <a:lnTo>
                  <a:pt x="7272866" y="2796778"/>
                </a:lnTo>
                <a:lnTo>
                  <a:pt x="7281333" y="2800350"/>
                </a:lnTo>
                <a:lnTo>
                  <a:pt x="7281333" y="2803921"/>
                </a:lnTo>
                <a:lnTo>
                  <a:pt x="7289800" y="2807493"/>
                </a:lnTo>
                <a:lnTo>
                  <a:pt x="7289800" y="2811065"/>
                </a:lnTo>
                <a:lnTo>
                  <a:pt x="7298266" y="2811065"/>
                </a:lnTo>
                <a:lnTo>
                  <a:pt x="7306733" y="2814637"/>
                </a:lnTo>
                <a:lnTo>
                  <a:pt x="7306733" y="2825353"/>
                </a:lnTo>
                <a:lnTo>
                  <a:pt x="7315200" y="2825353"/>
                </a:lnTo>
                <a:lnTo>
                  <a:pt x="7323666" y="2828925"/>
                </a:lnTo>
                <a:lnTo>
                  <a:pt x="7323666" y="2832496"/>
                </a:lnTo>
                <a:lnTo>
                  <a:pt x="7340600" y="2839640"/>
                </a:lnTo>
                <a:lnTo>
                  <a:pt x="7340600" y="2846784"/>
                </a:lnTo>
                <a:lnTo>
                  <a:pt x="7349066" y="2846784"/>
                </a:lnTo>
                <a:lnTo>
                  <a:pt x="7357533" y="2850356"/>
                </a:lnTo>
                <a:lnTo>
                  <a:pt x="7357533" y="2868215"/>
                </a:lnTo>
                <a:lnTo>
                  <a:pt x="7366000" y="2871787"/>
                </a:lnTo>
                <a:lnTo>
                  <a:pt x="7366000" y="2875359"/>
                </a:lnTo>
                <a:lnTo>
                  <a:pt x="7374466" y="2875359"/>
                </a:lnTo>
                <a:lnTo>
                  <a:pt x="7382933" y="2878931"/>
                </a:lnTo>
                <a:lnTo>
                  <a:pt x="7382933" y="2907506"/>
                </a:lnTo>
                <a:lnTo>
                  <a:pt x="7391400" y="2911078"/>
                </a:lnTo>
                <a:lnTo>
                  <a:pt x="7391400" y="2932509"/>
                </a:lnTo>
                <a:lnTo>
                  <a:pt x="7399866" y="2936081"/>
                </a:lnTo>
                <a:lnTo>
                  <a:pt x="7399866" y="2943225"/>
                </a:lnTo>
                <a:lnTo>
                  <a:pt x="7408333" y="2946796"/>
                </a:lnTo>
                <a:lnTo>
                  <a:pt x="7408333" y="2950368"/>
                </a:lnTo>
                <a:lnTo>
                  <a:pt x="7399866" y="2953940"/>
                </a:lnTo>
                <a:lnTo>
                  <a:pt x="7399866" y="2975371"/>
                </a:lnTo>
                <a:lnTo>
                  <a:pt x="7408333" y="2978943"/>
                </a:lnTo>
                <a:lnTo>
                  <a:pt x="7408333" y="2993231"/>
                </a:lnTo>
                <a:lnTo>
                  <a:pt x="7416800" y="2996803"/>
                </a:lnTo>
                <a:lnTo>
                  <a:pt x="7416800" y="3014662"/>
                </a:lnTo>
                <a:lnTo>
                  <a:pt x="7425266" y="3018234"/>
                </a:lnTo>
                <a:lnTo>
                  <a:pt x="7433733" y="3018234"/>
                </a:lnTo>
                <a:lnTo>
                  <a:pt x="7442200" y="3021806"/>
                </a:lnTo>
                <a:lnTo>
                  <a:pt x="7442200" y="3025378"/>
                </a:lnTo>
                <a:lnTo>
                  <a:pt x="7433733" y="3028950"/>
                </a:lnTo>
                <a:lnTo>
                  <a:pt x="7433733" y="3061096"/>
                </a:lnTo>
                <a:lnTo>
                  <a:pt x="7442200" y="3064668"/>
                </a:lnTo>
                <a:lnTo>
                  <a:pt x="7442200" y="3068240"/>
                </a:lnTo>
                <a:lnTo>
                  <a:pt x="7433733" y="3071812"/>
                </a:lnTo>
                <a:lnTo>
                  <a:pt x="7433733" y="3086100"/>
                </a:lnTo>
                <a:lnTo>
                  <a:pt x="7450666" y="3086100"/>
                </a:lnTo>
                <a:lnTo>
                  <a:pt x="7459133" y="3089671"/>
                </a:lnTo>
                <a:lnTo>
                  <a:pt x="7459133" y="3093243"/>
                </a:lnTo>
                <a:lnTo>
                  <a:pt x="7450666" y="3096815"/>
                </a:lnTo>
                <a:lnTo>
                  <a:pt x="7450666" y="3107531"/>
                </a:lnTo>
                <a:lnTo>
                  <a:pt x="7459133" y="3111103"/>
                </a:lnTo>
                <a:lnTo>
                  <a:pt x="7459133" y="3114675"/>
                </a:lnTo>
                <a:lnTo>
                  <a:pt x="7467599" y="3118246"/>
                </a:lnTo>
                <a:lnTo>
                  <a:pt x="7467599" y="3139678"/>
                </a:lnTo>
                <a:lnTo>
                  <a:pt x="7459133" y="3143250"/>
                </a:lnTo>
                <a:lnTo>
                  <a:pt x="7459133" y="3146821"/>
                </a:lnTo>
                <a:lnTo>
                  <a:pt x="7467599" y="3150393"/>
                </a:lnTo>
                <a:lnTo>
                  <a:pt x="7467599" y="3161109"/>
                </a:lnTo>
                <a:lnTo>
                  <a:pt x="7459133" y="3164681"/>
                </a:lnTo>
                <a:lnTo>
                  <a:pt x="7459133" y="3168253"/>
                </a:lnTo>
                <a:lnTo>
                  <a:pt x="7450666" y="3171825"/>
                </a:lnTo>
                <a:lnTo>
                  <a:pt x="7450666" y="3175396"/>
                </a:lnTo>
                <a:lnTo>
                  <a:pt x="7442200" y="3178968"/>
                </a:lnTo>
                <a:lnTo>
                  <a:pt x="7442200" y="3182540"/>
                </a:lnTo>
                <a:lnTo>
                  <a:pt x="7459133" y="3189684"/>
                </a:lnTo>
                <a:lnTo>
                  <a:pt x="7459133" y="3193256"/>
                </a:lnTo>
                <a:lnTo>
                  <a:pt x="7467599" y="3189684"/>
                </a:lnTo>
                <a:lnTo>
                  <a:pt x="7493000" y="3200400"/>
                </a:lnTo>
                <a:lnTo>
                  <a:pt x="7493000" y="3203971"/>
                </a:lnTo>
                <a:lnTo>
                  <a:pt x="7484533" y="3207543"/>
                </a:lnTo>
                <a:lnTo>
                  <a:pt x="7476066" y="3207543"/>
                </a:lnTo>
                <a:lnTo>
                  <a:pt x="7467599" y="3203971"/>
                </a:lnTo>
                <a:lnTo>
                  <a:pt x="7459133" y="3207543"/>
                </a:lnTo>
                <a:lnTo>
                  <a:pt x="7459133" y="3211115"/>
                </a:lnTo>
                <a:lnTo>
                  <a:pt x="7467599" y="3214687"/>
                </a:lnTo>
                <a:lnTo>
                  <a:pt x="7476066" y="3211115"/>
                </a:lnTo>
                <a:lnTo>
                  <a:pt x="7501466" y="3221831"/>
                </a:lnTo>
                <a:lnTo>
                  <a:pt x="7493000" y="3225403"/>
                </a:lnTo>
                <a:lnTo>
                  <a:pt x="7476066" y="3225403"/>
                </a:lnTo>
                <a:lnTo>
                  <a:pt x="7459133" y="3232546"/>
                </a:lnTo>
                <a:lnTo>
                  <a:pt x="7433733" y="3232546"/>
                </a:lnTo>
                <a:lnTo>
                  <a:pt x="7433733" y="3243262"/>
                </a:lnTo>
                <a:lnTo>
                  <a:pt x="7459133" y="3253978"/>
                </a:lnTo>
                <a:lnTo>
                  <a:pt x="7450666" y="3257550"/>
                </a:lnTo>
                <a:lnTo>
                  <a:pt x="7442200" y="3257550"/>
                </a:lnTo>
                <a:lnTo>
                  <a:pt x="7433733" y="3253978"/>
                </a:lnTo>
                <a:lnTo>
                  <a:pt x="7425266" y="3253978"/>
                </a:lnTo>
                <a:lnTo>
                  <a:pt x="7433733" y="3257550"/>
                </a:lnTo>
                <a:lnTo>
                  <a:pt x="7425266" y="3261121"/>
                </a:lnTo>
                <a:lnTo>
                  <a:pt x="7433733" y="3264693"/>
                </a:lnTo>
                <a:lnTo>
                  <a:pt x="7442200" y="3264693"/>
                </a:lnTo>
                <a:lnTo>
                  <a:pt x="7450666" y="3268265"/>
                </a:lnTo>
                <a:lnTo>
                  <a:pt x="7442200" y="3271837"/>
                </a:lnTo>
                <a:lnTo>
                  <a:pt x="7433733" y="3271837"/>
                </a:lnTo>
                <a:lnTo>
                  <a:pt x="7433733" y="3275409"/>
                </a:lnTo>
                <a:lnTo>
                  <a:pt x="7425266" y="3278981"/>
                </a:lnTo>
                <a:lnTo>
                  <a:pt x="7433733" y="3282553"/>
                </a:lnTo>
                <a:lnTo>
                  <a:pt x="7433733" y="3289696"/>
                </a:lnTo>
                <a:lnTo>
                  <a:pt x="7442200" y="3289696"/>
                </a:lnTo>
                <a:lnTo>
                  <a:pt x="7450666" y="3293268"/>
                </a:lnTo>
                <a:lnTo>
                  <a:pt x="7459133" y="3293268"/>
                </a:lnTo>
                <a:lnTo>
                  <a:pt x="7467599" y="3296840"/>
                </a:lnTo>
                <a:lnTo>
                  <a:pt x="7467599" y="3300412"/>
                </a:lnTo>
                <a:lnTo>
                  <a:pt x="7476066" y="3300412"/>
                </a:lnTo>
                <a:lnTo>
                  <a:pt x="7484533" y="3296840"/>
                </a:lnTo>
                <a:lnTo>
                  <a:pt x="7484533" y="3293268"/>
                </a:lnTo>
                <a:lnTo>
                  <a:pt x="7493000" y="3289696"/>
                </a:lnTo>
                <a:lnTo>
                  <a:pt x="7535333" y="3289696"/>
                </a:lnTo>
                <a:lnTo>
                  <a:pt x="7535333" y="3275409"/>
                </a:lnTo>
                <a:lnTo>
                  <a:pt x="7543800" y="3271837"/>
                </a:lnTo>
                <a:lnTo>
                  <a:pt x="7552266" y="3275409"/>
                </a:lnTo>
                <a:lnTo>
                  <a:pt x="7552266" y="3278981"/>
                </a:lnTo>
                <a:lnTo>
                  <a:pt x="7560733" y="3275409"/>
                </a:lnTo>
                <a:lnTo>
                  <a:pt x="7586133" y="3275409"/>
                </a:lnTo>
                <a:lnTo>
                  <a:pt x="7594600" y="3271837"/>
                </a:lnTo>
                <a:lnTo>
                  <a:pt x="7594600" y="3268265"/>
                </a:lnTo>
                <a:lnTo>
                  <a:pt x="7611533" y="3261121"/>
                </a:lnTo>
                <a:lnTo>
                  <a:pt x="7620000" y="3264693"/>
                </a:lnTo>
                <a:lnTo>
                  <a:pt x="7620000" y="3268265"/>
                </a:lnTo>
                <a:lnTo>
                  <a:pt x="7628466" y="3271837"/>
                </a:lnTo>
                <a:lnTo>
                  <a:pt x="7628466" y="3275409"/>
                </a:lnTo>
                <a:lnTo>
                  <a:pt x="7645400" y="3282553"/>
                </a:lnTo>
                <a:lnTo>
                  <a:pt x="7645400" y="3296840"/>
                </a:lnTo>
                <a:lnTo>
                  <a:pt x="7662333" y="3303984"/>
                </a:lnTo>
                <a:lnTo>
                  <a:pt x="7670800" y="3300412"/>
                </a:lnTo>
                <a:lnTo>
                  <a:pt x="7679266" y="3303984"/>
                </a:lnTo>
                <a:lnTo>
                  <a:pt x="7679266" y="3307556"/>
                </a:lnTo>
                <a:lnTo>
                  <a:pt x="7687733" y="3307556"/>
                </a:lnTo>
                <a:lnTo>
                  <a:pt x="7696199" y="3303984"/>
                </a:lnTo>
                <a:lnTo>
                  <a:pt x="7696199" y="3300412"/>
                </a:lnTo>
                <a:lnTo>
                  <a:pt x="7704666" y="3296840"/>
                </a:lnTo>
                <a:lnTo>
                  <a:pt x="7713133" y="3300412"/>
                </a:lnTo>
                <a:lnTo>
                  <a:pt x="7713133" y="3314700"/>
                </a:lnTo>
                <a:lnTo>
                  <a:pt x="7704666" y="3318271"/>
                </a:lnTo>
                <a:lnTo>
                  <a:pt x="7704666" y="3325415"/>
                </a:lnTo>
                <a:lnTo>
                  <a:pt x="7696199" y="3328987"/>
                </a:lnTo>
                <a:lnTo>
                  <a:pt x="7696199" y="3353990"/>
                </a:lnTo>
                <a:lnTo>
                  <a:pt x="7704666" y="3357562"/>
                </a:lnTo>
                <a:lnTo>
                  <a:pt x="7704666" y="3378993"/>
                </a:lnTo>
                <a:lnTo>
                  <a:pt x="7713133" y="3375421"/>
                </a:lnTo>
                <a:lnTo>
                  <a:pt x="7721600" y="3375421"/>
                </a:lnTo>
                <a:lnTo>
                  <a:pt x="7721600" y="3371850"/>
                </a:lnTo>
                <a:lnTo>
                  <a:pt x="7738533" y="3364706"/>
                </a:lnTo>
                <a:lnTo>
                  <a:pt x="7746999" y="3364706"/>
                </a:lnTo>
                <a:lnTo>
                  <a:pt x="7755466" y="3368278"/>
                </a:lnTo>
                <a:lnTo>
                  <a:pt x="7746999" y="3371850"/>
                </a:lnTo>
                <a:lnTo>
                  <a:pt x="7772400" y="3371850"/>
                </a:lnTo>
                <a:lnTo>
                  <a:pt x="7780866" y="3375421"/>
                </a:lnTo>
                <a:lnTo>
                  <a:pt x="7780866" y="3378993"/>
                </a:lnTo>
                <a:lnTo>
                  <a:pt x="7789333" y="3378993"/>
                </a:lnTo>
                <a:lnTo>
                  <a:pt x="7789333" y="3375421"/>
                </a:lnTo>
                <a:lnTo>
                  <a:pt x="7780866" y="3371850"/>
                </a:lnTo>
                <a:lnTo>
                  <a:pt x="7780866" y="3343275"/>
                </a:lnTo>
                <a:lnTo>
                  <a:pt x="7789333" y="3339703"/>
                </a:lnTo>
                <a:lnTo>
                  <a:pt x="7797799" y="3343275"/>
                </a:lnTo>
                <a:lnTo>
                  <a:pt x="7797799" y="3350418"/>
                </a:lnTo>
                <a:lnTo>
                  <a:pt x="7806266" y="3353990"/>
                </a:lnTo>
                <a:lnTo>
                  <a:pt x="7806266" y="3375421"/>
                </a:lnTo>
                <a:lnTo>
                  <a:pt x="7814733" y="3378993"/>
                </a:lnTo>
                <a:lnTo>
                  <a:pt x="7814733" y="3411140"/>
                </a:lnTo>
                <a:lnTo>
                  <a:pt x="7823200" y="3414712"/>
                </a:lnTo>
                <a:lnTo>
                  <a:pt x="7823200" y="3429000"/>
                </a:lnTo>
                <a:lnTo>
                  <a:pt x="7840133" y="3436143"/>
                </a:lnTo>
                <a:lnTo>
                  <a:pt x="7840133" y="3443287"/>
                </a:lnTo>
                <a:lnTo>
                  <a:pt x="7848599" y="3446859"/>
                </a:lnTo>
                <a:lnTo>
                  <a:pt x="7848599" y="3450431"/>
                </a:lnTo>
                <a:lnTo>
                  <a:pt x="7857066" y="3454003"/>
                </a:lnTo>
                <a:lnTo>
                  <a:pt x="7857066" y="3461146"/>
                </a:lnTo>
                <a:lnTo>
                  <a:pt x="7865533" y="3464718"/>
                </a:lnTo>
                <a:lnTo>
                  <a:pt x="7865533" y="3468290"/>
                </a:lnTo>
                <a:lnTo>
                  <a:pt x="7874000" y="3471862"/>
                </a:lnTo>
                <a:lnTo>
                  <a:pt x="7874000" y="3475434"/>
                </a:lnTo>
                <a:lnTo>
                  <a:pt x="7882466" y="3479006"/>
                </a:lnTo>
                <a:lnTo>
                  <a:pt x="7882466" y="3482578"/>
                </a:lnTo>
                <a:lnTo>
                  <a:pt x="7890933" y="3486150"/>
                </a:lnTo>
                <a:lnTo>
                  <a:pt x="7890933" y="3489721"/>
                </a:lnTo>
                <a:lnTo>
                  <a:pt x="7899400" y="3493293"/>
                </a:lnTo>
                <a:lnTo>
                  <a:pt x="7899400" y="3500437"/>
                </a:lnTo>
                <a:lnTo>
                  <a:pt x="7907866" y="3504009"/>
                </a:lnTo>
                <a:lnTo>
                  <a:pt x="7907866" y="3507581"/>
                </a:lnTo>
                <a:lnTo>
                  <a:pt x="7916333" y="3511153"/>
                </a:lnTo>
                <a:lnTo>
                  <a:pt x="7916333" y="3514724"/>
                </a:lnTo>
                <a:lnTo>
                  <a:pt x="7924800" y="3518296"/>
                </a:lnTo>
                <a:lnTo>
                  <a:pt x="7924800" y="3529012"/>
                </a:lnTo>
                <a:lnTo>
                  <a:pt x="7933266" y="3532584"/>
                </a:lnTo>
                <a:lnTo>
                  <a:pt x="7941733" y="3532584"/>
                </a:lnTo>
                <a:lnTo>
                  <a:pt x="7950200" y="3536156"/>
                </a:lnTo>
                <a:lnTo>
                  <a:pt x="7967133" y="3536156"/>
                </a:lnTo>
                <a:lnTo>
                  <a:pt x="7992533" y="3546871"/>
                </a:lnTo>
                <a:lnTo>
                  <a:pt x="7992533" y="3550443"/>
                </a:lnTo>
                <a:lnTo>
                  <a:pt x="8001000" y="3546871"/>
                </a:lnTo>
                <a:lnTo>
                  <a:pt x="8009466" y="3550443"/>
                </a:lnTo>
                <a:lnTo>
                  <a:pt x="8009466" y="3554015"/>
                </a:lnTo>
                <a:lnTo>
                  <a:pt x="8017933" y="3554015"/>
                </a:lnTo>
                <a:lnTo>
                  <a:pt x="8026400" y="3557587"/>
                </a:lnTo>
                <a:lnTo>
                  <a:pt x="8026400" y="3564731"/>
                </a:lnTo>
                <a:lnTo>
                  <a:pt x="8017933" y="3568303"/>
                </a:lnTo>
                <a:lnTo>
                  <a:pt x="8017933" y="3589734"/>
                </a:lnTo>
                <a:lnTo>
                  <a:pt x="8026400" y="3593306"/>
                </a:lnTo>
                <a:lnTo>
                  <a:pt x="8026400" y="3629025"/>
                </a:lnTo>
                <a:lnTo>
                  <a:pt x="8017933" y="3632596"/>
                </a:lnTo>
                <a:lnTo>
                  <a:pt x="8017933" y="3657600"/>
                </a:lnTo>
                <a:lnTo>
                  <a:pt x="8009466" y="3661171"/>
                </a:lnTo>
                <a:lnTo>
                  <a:pt x="8009466" y="3668315"/>
                </a:lnTo>
                <a:lnTo>
                  <a:pt x="8017933" y="3671887"/>
                </a:lnTo>
                <a:lnTo>
                  <a:pt x="8017933" y="3675459"/>
                </a:lnTo>
                <a:lnTo>
                  <a:pt x="8009466" y="3679031"/>
                </a:lnTo>
                <a:lnTo>
                  <a:pt x="8009466" y="3711178"/>
                </a:lnTo>
                <a:lnTo>
                  <a:pt x="8001000" y="3714750"/>
                </a:lnTo>
                <a:lnTo>
                  <a:pt x="8001000" y="3750468"/>
                </a:lnTo>
                <a:lnTo>
                  <a:pt x="8009466" y="3750468"/>
                </a:lnTo>
                <a:lnTo>
                  <a:pt x="8017933" y="3754040"/>
                </a:lnTo>
                <a:lnTo>
                  <a:pt x="8009466" y="3757612"/>
                </a:lnTo>
                <a:lnTo>
                  <a:pt x="8009466" y="3764756"/>
                </a:lnTo>
                <a:lnTo>
                  <a:pt x="8017933" y="3768328"/>
                </a:lnTo>
                <a:lnTo>
                  <a:pt x="8017933" y="3782615"/>
                </a:lnTo>
                <a:lnTo>
                  <a:pt x="8009466" y="3786187"/>
                </a:lnTo>
                <a:lnTo>
                  <a:pt x="8009466" y="3807618"/>
                </a:lnTo>
                <a:lnTo>
                  <a:pt x="8017933" y="3811190"/>
                </a:lnTo>
                <a:lnTo>
                  <a:pt x="8017933" y="3850481"/>
                </a:lnTo>
                <a:lnTo>
                  <a:pt x="8026400" y="3854053"/>
                </a:lnTo>
                <a:lnTo>
                  <a:pt x="8026400" y="3875484"/>
                </a:lnTo>
                <a:lnTo>
                  <a:pt x="8034866" y="3875484"/>
                </a:lnTo>
                <a:lnTo>
                  <a:pt x="8043333" y="3879056"/>
                </a:lnTo>
                <a:lnTo>
                  <a:pt x="8043333" y="3889771"/>
                </a:lnTo>
                <a:lnTo>
                  <a:pt x="8051800" y="3893343"/>
                </a:lnTo>
                <a:lnTo>
                  <a:pt x="8051800" y="3914775"/>
                </a:lnTo>
                <a:lnTo>
                  <a:pt x="8051800" y="3907631"/>
                </a:lnTo>
                <a:lnTo>
                  <a:pt x="8060266" y="3904059"/>
                </a:lnTo>
                <a:lnTo>
                  <a:pt x="8068733" y="3907631"/>
                </a:lnTo>
                <a:lnTo>
                  <a:pt x="8068733" y="3911203"/>
                </a:lnTo>
                <a:lnTo>
                  <a:pt x="8068733" y="3904059"/>
                </a:lnTo>
                <a:lnTo>
                  <a:pt x="8060266" y="3900487"/>
                </a:lnTo>
                <a:lnTo>
                  <a:pt x="8060266" y="3889771"/>
                </a:lnTo>
                <a:lnTo>
                  <a:pt x="8077199" y="3882628"/>
                </a:lnTo>
                <a:lnTo>
                  <a:pt x="8094133" y="3882628"/>
                </a:lnTo>
                <a:lnTo>
                  <a:pt x="8094133" y="3879056"/>
                </a:lnTo>
                <a:lnTo>
                  <a:pt x="8111066" y="3871912"/>
                </a:lnTo>
                <a:lnTo>
                  <a:pt x="8119533" y="3871912"/>
                </a:lnTo>
                <a:lnTo>
                  <a:pt x="8119533" y="3868340"/>
                </a:lnTo>
                <a:lnTo>
                  <a:pt x="8111066" y="3864768"/>
                </a:lnTo>
                <a:lnTo>
                  <a:pt x="8111066" y="3861196"/>
                </a:lnTo>
                <a:lnTo>
                  <a:pt x="8102600" y="3857625"/>
                </a:lnTo>
                <a:lnTo>
                  <a:pt x="8102600" y="3843337"/>
                </a:lnTo>
                <a:lnTo>
                  <a:pt x="8094133" y="3839765"/>
                </a:lnTo>
                <a:lnTo>
                  <a:pt x="8094133" y="3832621"/>
                </a:lnTo>
                <a:lnTo>
                  <a:pt x="8102600" y="3829050"/>
                </a:lnTo>
                <a:lnTo>
                  <a:pt x="8111066" y="3829050"/>
                </a:lnTo>
                <a:lnTo>
                  <a:pt x="8119533" y="3832621"/>
                </a:lnTo>
                <a:lnTo>
                  <a:pt x="8119533" y="3836193"/>
                </a:lnTo>
                <a:lnTo>
                  <a:pt x="8128000" y="3839765"/>
                </a:lnTo>
                <a:lnTo>
                  <a:pt x="8128000" y="3850481"/>
                </a:lnTo>
                <a:lnTo>
                  <a:pt x="8136466" y="3854053"/>
                </a:lnTo>
                <a:lnTo>
                  <a:pt x="8136466" y="3857625"/>
                </a:lnTo>
                <a:lnTo>
                  <a:pt x="8144933" y="3861196"/>
                </a:lnTo>
                <a:lnTo>
                  <a:pt x="8144933" y="3879056"/>
                </a:lnTo>
                <a:lnTo>
                  <a:pt x="8153400" y="3882628"/>
                </a:lnTo>
                <a:lnTo>
                  <a:pt x="8153400" y="3914775"/>
                </a:lnTo>
                <a:lnTo>
                  <a:pt x="8161866" y="3918346"/>
                </a:lnTo>
                <a:lnTo>
                  <a:pt x="8161866" y="3929062"/>
                </a:lnTo>
                <a:lnTo>
                  <a:pt x="8170333" y="3932634"/>
                </a:lnTo>
                <a:lnTo>
                  <a:pt x="8170333" y="3950493"/>
                </a:lnTo>
                <a:lnTo>
                  <a:pt x="8178800" y="3954065"/>
                </a:lnTo>
                <a:lnTo>
                  <a:pt x="8178800" y="3968353"/>
                </a:lnTo>
                <a:lnTo>
                  <a:pt x="8187266" y="3971925"/>
                </a:lnTo>
                <a:lnTo>
                  <a:pt x="8187266" y="3993356"/>
                </a:lnTo>
                <a:lnTo>
                  <a:pt x="8195733" y="3996928"/>
                </a:lnTo>
                <a:lnTo>
                  <a:pt x="8195733" y="4011215"/>
                </a:lnTo>
                <a:lnTo>
                  <a:pt x="8204200" y="4014787"/>
                </a:lnTo>
                <a:lnTo>
                  <a:pt x="8204200" y="4039790"/>
                </a:lnTo>
                <a:lnTo>
                  <a:pt x="8212666" y="4043362"/>
                </a:lnTo>
                <a:lnTo>
                  <a:pt x="8212666" y="4064793"/>
                </a:lnTo>
                <a:lnTo>
                  <a:pt x="8221133" y="4068365"/>
                </a:lnTo>
                <a:lnTo>
                  <a:pt x="8221133" y="4079081"/>
                </a:lnTo>
                <a:lnTo>
                  <a:pt x="8229600" y="4082653"/>
                </a:lnTo>
                <a:lnTo>
                  <a:pt x="8229600" y="4093368"/>
                </a:lnTo>
                <a:lnTo>
                  <a:pt x="8229600" y="4071937"/>
                </a:lnTo>
                <a:lnTo>
                  <a:pt x="8238066" y="4068365"/>
                </a:lnTo>
                <a:lnTo>
                  <a:pt x="8238066" y="4064793"/>
                </a:lnTo>
                <a:lnTo>
                  <a:pt x="8255000" y="4057650"/>
                </a:lnTo>
                <a:lnTo>
                  <a:pt x="8255000" y="4054078"/>
                </a:lnTo>
                <a:lnTo>
                  <a:pt x="8263466" y="4050506"/>
                </a:lnTo>
                <a:lnTo>
                  <a:pt x="8263466" y="4046934"/>
                </a:lnTo>
                <a:lnTo>
                  <a:pt x="8271933" y="4043362"/>
                </a:lnTo>
                <a:lnTo>
                  <a:pt x="8271933" y="4039790"/>
                </a:lnTo>
                <a:lnTo>
                  <a:pt x="8280400" y="4036218"/>
                </a:lnTo>
                <a:lnTo>
                  <a:pt x="8280400" y="4032646"/>
                </a:lnTo>
                <a:lnTo>
                  <a:pt x="8297333" y="4025503"/>
                </a:lnTo>
                <a:lnTo>
                  <a:pt x="8297333" y="4021931"/>
                </a:lnTo>
                <a:lnTo>
                  <a:pt x="8288866" y="4018359"/>
                </a:lnTo>
                <a:lnTo>
                  <a:pt x="8288866" y="4014787"/>
                </a:lnTo>
                <a:lnTo>
                  <a:pt x="8297333" y="4011215"/>
                </a:lnTo>
                <a:lnTo>
                  <a:pt x="8305800" y="4011215"/>
                </a:lnTo>
                <a:lnTo>
                  <a:pt x="8297333" y="4007643"/>
                </a:lnTo>
                <a:lnTo>
                  <a:pt x="8288866" y="4011215"/>
                </a:lnTo>
                <a:lnTo>
                  <a:pt x="8288866" y="4018359"/>
                </a:lnTo>
                <a:lnTo>
                  <a:pt x="8271933" y="4025503"/>
                </a:lnTo>
                <a:lnTo>
                  <a:pt x="8271933" y="4029075"/>
                </a:lnTo>
                <a:lnTo>
                  <a:pt x="8255000" y="4036218"/>
                </a:lnTo>
                <a:lnTo>
                  <a:pt x="8246533" y="4036218"/>
                </a:lnTo>
                <a:lnTo>
                  <a:pt x="8238066" y="4039790"/>
                </a:lnTo>
                <a:lnTo>
                  <a:pt x="8238066" y="4043362"/>
                </a:lnTo>
                <a:lnTo>
                  <a:pt x="8229600" y="4046934"/>
                </a:lnTo>
                <a:lnTo>
                  <a:pt x="8221133" y="4043362"/>
                </a:lnTo>
                <a:lnTo>
                  <a:pt x="8221133" y="4032646"/>
                </a:lnTo>
                <a:lnTo>
                  <a:pt x="8212666" y="4029075"/>
                </a:lnTo>
                <a:lnTo>
                  <a:pt x="8212666" y="4004071"/>
                </a:lnTo>
                <a:lnTo>
                  <a:pt x="8204200" y="4000500"/>
                </a:lnTo>
                <a:lnTo>
                  <a:pt x="8204200" y="3986212"/>
                </a:lnTo>
                <a:lnTo>
                  <a:pt x="8195733" y="3982640"/>
                </a:lnTo>
                <a:lnTo>
                  <a:pt x="8195733" y="3968353"/>
                </a:lnTo>
                <a:lnTo>
                  <a:pt x="8187266" y="3964781"/>
                </a:lnTo>
                <a:lnTo>
                  <a:pt x="8187266" y="3932634"/>
                </a:lnTo>
                <a:lnTo>
                  <a:pt x="8178800" y="3929062"/>
                </a:lnTo>
                <a:lnTo>
                  <a:pt x="8178800" y="3918346"/>
                </a:lnTo>
                <a:lnTo>
                  <a:pt x="8170333" y="3914775"/>
                </a:lnTo>
                <a:lnTo>
                  <a:pt x="8170333" y="3889771"/>
                </a:lnTo>
                <a:lnTo>
                  <a:pt x="8161866" y="3886200"/>
                </a:lnTo>
                <a:lnTo>
                  <a:pt x="8161866" y="3868340"/>
                </a:lnTo>
                <a:lnTo>
                  <a:pt x="8170333" y="3864768"/>
                </a:lnTo>
                <a:lnTo>
                  <a:pt x="8170333" y="3854053"/>
                </a:lnTo>
                <a:lnTo>
                  <a:pt x="8161866" y="3850481"/>
                </a:lnTo>
                <a:lnTo>
                  <a:pt x="8161866" y="3846909"/>
                </a:lnTo>
                <a:lnTo>
                  <a:pt x="8153400" y="3843337"/>
                </a:lnTo>
                <a:lnTo>
                  <a:pt x="8153400" y="3839765"/>
                </a:lnTo>
                <a:lnTo>
                  <a:pt x="8161866" y="3836193"/>
                </a:lnTo>
                <a:lnTo>
                  <a:pt x="8153400" y="3832621"/>
                </a:lnTo>
                <a:lnTo>
                  <a:pt x="8153400" y="3821906"/>
                </a:lnTo>
                <a:lnTo>
                  <a:pt x="8144933" y="3818334"/>
                </a:lnTo>
                <a:lnTo>
                  <a:pt x="8144933" y="3721893"/>
                </a:lnTo>
                <a:lnTo>
                  <a:pt x="8136466" y="3718321"/>
                </a:lnTo>
                <a:lnTo>
                  <a:pt x="8136466" y="3696890"/>
                </a:lnTo>
                <a:lnTo>
                  <a:pt x="8128000" y="3693318"/>
                </a:lnTo>
                <a:lnTo>
                  <a:pt x="8136466" y="3689746"/>
                </a:lnTo>
                <a:lnTo>
                  <a:pt x="8128000" y="3686175"/>
                </a:lnTo>
                <a:lnTo>
                  <a:pt x="8128000" y="3657600"/>
                </a:lnTo>
                <a:lnTo>
                  <a:pt x="8136466" y="3654028"/>
                </a:lnTo>
                <a:lnTo>
                  <a:pt x="8136466" y="3629025"/>
                </a:lnTo>
                <a:lnTo>
                  <a:pt x="8144933" y="3625453"/>
                </a:lnTo>
                <a:lnTo>
                  <a:pt x="8153400" y="3629025"/>
                </a:lnTo>
                <a:lnTo>
                  <a:pt x="8153400" y="3664743"/>
                </a:lnTo>
                <a:lnTo>
                  <a:pt x="8153400" y="3636168"/>
                </a:lnTo>
                <a:lnTo>
                  <a:pt x="8161866" y="3632596"/>
                </a:lnTo>
                <a:lnTo>
                  <a:pt x="8161866" y="3614737"/>
                </a:lnTo>
                <a:lnTo>
                  <a:pt x="8170333" y="3611165"/>
                </a:lnTo>
                <a:lnTo>
                  <a:pt x="8170333" y="3554015"/>
                </a:lnTo>
                <a:lnTo>
                  <a:pt x="8178800" y="3550443"/>
                </a:lnTo>
                <a:lnTo>
                  <a:pt x="8178800" y="3532584"/>
                </a:lnTo>
                <a:lnTo>
                  <a:pt x="8187266" y="3529012"/>
                </a:lnTo>
                <a:lnTo>
                  <a:pt x="8187266" y="3461146"/>
                </a:lnTo>
                <a:lnTo>
                  <a:pt x="8195733" y="3457575"/>
                </a:lnTo>
                <a:lnTo>
                  <a:pt x="8195733" y="3454003"/>
                </a:lnTo>
                <a:lnTo>
                  <a:pt x="8204200" y="3450431"/>
                </a:lnTo>
                <a:lnTo>
                  <a:pt x="8204200" y="3446859"/>
                </a:lnTo>
                <a:lnTo>
                  <a:pt x="8212666" y="3443287"/>
                </a:lnTo>
                <a:lnTo>
                  <a:pt x="8212666" y="3439715"/>
                </a:lnTo>
                <a:lnTo>
                  <a:pt x="8229600" y="3432571"/>
                </a:lnTo>
                <a:lnTo>
                  <a:pt x="8229600" y="3429000"/>
                </a:lnTo>
                <a:lnTo>
                  <a:pt x="8238066" y="3425428"/>
                </a:lnTo>
                <a:lnTo>
                  <a:pt x="8348133" y="3425428"/>
                </a:lnTo>
                <a:lnTo>
                  <a:pt x="8356600" y="3429000"/>
                </a:lnTo>
                <a:lnTo>
                  <a:pt x="8365066" y="3425428"/>
                </a:lnTo>
                <a:lnTo>
                  <a:pt x="8373533" y="3429000"/>
                </a:lnTo>
                <a:lnTo>
                  <a:pt x="8373533" y="3432571"/>
                </a:lnTo>
                <a:lnTo>
                  <a:pt x="8381999" y="3436143"/>
                </a:lnTo>
                <a:lnTo>
                  <a:pt x="8381999" y="3443287"/>
                </a:lnTo>
                <a:lnTo>
                  <a:pt x="8390466" y="3446859"/>
                </a:lnTo>
                <a:lnTo>
                  <a:pt x="8390466" y="3450431"/>
                </a:lnTo>
                <a:lnTo>
                  <a:pt x="8390466" y="3443287"/>
                </a:lnTo>
                <a:lnTo>
                  <a:pt x="8398933" y="3439715"/>
                </a:lnTo>
                <a:lnTo>
                  <a:pt x="8407400" y="3443287"/>
                </a:lnTo>
                <a:lnTo>
                  <a:pt x="8407400" y="3436143"/>
                </a:lnTo>
                <a:lnTo>
                  <a:pt x="8398933" y="3432571"/>
                </a:lnTo>
                <a:lnTo>
                  <a:pt x="8398933" y="3425428"/>
                </a:lnTo>
                <a:lnTo>
                  <a:pt x="8407400" y="3421856"/>
                </a:lnTo>
                <a:lnTo>
                  <a:pt x="8407400" y="3375421"/>
                </a:lnTo>
                <a:lnTo>
                  <a:pt x="8390466" y="3375421"/>
                </a:lnTo>
                <a:lnTo>
                  <a:pt x="8381999" y="3371850"/>
                </a:lnTo>
                <a:lnTo>
                  <a:pt x="8381999" y="3357562"/>
                </a:lnTo>
                <a:lnTo>
                  <a:pt x="8373533" y="3353990"/>
                </a:lnTo>
                <a:lnTo>
                  <a:pt x="8373533" y="3336131"/>
                </a:lnTo>
                <a:lnTo>
                  <a:pt x="8381999" y="3332559"/>
                </a:lnTo>
                <a:lnTo>
                  <a:pt x="8339666" y="3332559"/>
                </a:lnTo>
                <a:lnTo>
                  <a:pt x="8331200" y="3328987"/>
                </a:lnTo>
                <a:lnTo>
                  <a:pt x="8305800" y="3328987"/>
                </a:lnTo>
                <a:lnTo>
                  <a:pt x="8297333" y="3325415"/>
                </a:lnTo>
                <a:lnTo>
                  <a:pt x="8280400" y="3325415"/>
                </a:lnTo>
                <a:lnTo>
                  <a:pt x="8271933" y="3321843"/>
                </a:lnTo>
                <a:lnTo>
                  <a:pt x="8263466" y="3321843"/>
                </a:lnTo>
                <a:lnTo>
                  <a:pt x="8255000" y="3318271"/>
                </a:lnTo>
                <a:lnTo>
                  <a:pt x="8255000" y="3314700"/>
                </a:lnTo>
                <a:lnTo>
                  <a:pt x="8263466" y="3311128"/>
                </a:lnTo>
                <a:lnTo>
                  <a:pt x="8271933" y="3311128"/>
                </a:lnTo>
                <a:lnTo>
                  <a:pt x="8263466" y="3307556"/>
                </a:lnTo>
                <a:lnTo>
                  <a:pt x="8263466" y="3303984"/>
                </a:lnTo>
                <a:lnTo>
                  <a:pt x="8271933" y="3300412"/>
                </a:lnTo>
                <a:lnTo>
                  <a:pt x="8271933" y="3286125"/>
                </a:lnTo>
                <a:lnTo>
                  <a:pt x="8263466" y="3282553"/>
                </a:lnTo>
                <a:lnTo>
                  <a:pt x="8263466" y="3278981"/>
                </a:lnTo>
                <a:lnTo>
                  <a:pt x="8255000" y="3278981"/>
                </a:lnTo>
                <a:lnTo>
                  <a:pt x="8246533" y="3275409"/>
                </a:lnTo>
                <a:lnTo>
                  <a:pt x="8246533" y="3271837"/>
                </a:lnTo>
                <a:lnTo>
                  <a:pt x="8238066" y="3271837"/>
                </a:lnTo>
                <a:lnTo>
                  <a:pt x="8229600" y="3275409"/>
                </a:lnTo>
                <a:lnTo>
                  <a:pt x="8221133" y="3275409"/>
                </a:lnTo>
                <a:lnTo>
                  <a:pt x="8212666" y="3271837"/>
                </a:lnTo>
                <a:lnTo>
                  <a:pt x="8212666" y="3268265"/>
                </a:lnTo>
                <a:lnTo>
                  <a:pt x="8204200" y="3264693"/>
                </a:lnTo>
                <a:lnTo>
                  <a:pt x="8204200" y="3232546"/>
                </a:lnTo>
                <a:lnTo>
                  <a:pt x="8212666" y="3228975"/>
                </a:lnTo>
                <a:lnTo>
                  <a:pt x="8229600" y="3236118"/>
                </a:lnTo>
                <a:lnTo>
                  <a:pt x="8238066" y="3236118"/>
                </a:lnTo>
                <a:lnTo>
                  <a:pt x="8238066" y="3228975"/>
                </a:lnTo>
                <a:lnTo>
                  <a:pt x="8204200" y="3228975"/>
                </a:lnTo>
                <a:lnTo>
                  <a:pt x="8195733" y="3225403"/>
                </a:lnTo>
                <a:lnTo>
                  <a:pt x="8195733" y="3214687"/>
                </a:lnTo>
                <a:lnTo>
                  <a:pt x="8187266" y="3211115"/>
                </a:lnTo>
                <a:lnTo>
                  <a:pt x="8187266" y="3207543"/>
                </a:lnTo>
                <a:lnTo>
                  <a:pt x="8178800" y="3203971"/>
                </a:lnTo>
                <a:lnTo>
                  <a:pt x="8153400" y="3203971"/>
                </a:lnTo>
                <a:lnTo>
                  <a:pt x="8144933" y="3207543"/>
                </a:lnTo>
                <a:lnTo>
                  <a:pt x="8136466" y="3207543"/>
                </a:lnTo>
                <a:lnTo>
                  <a:pt x="8128000" y="3211115"/>
                </a:lnTo>
                <a:lnTo>
                  <a:pt x="8051800" y="3211115"/>
                </a:lnTo>
                <a:lnTo>
                  <a:pt x="8043333" y="3207543"/>
                </a:lnTo>
                <a:lnTo>
                  <a:pt x="8034866" y="3207543"/>
                </a:lnTo>
                <a:lnTo>
                  <a:pt x="8026400" y="3203971"/>
                </a:lnTo>
                <a:lnTo>
                  <a:pt x="8026400" y="3175396"/>
                </a:lnTo>
                <a:lnTo>
                  <a:pt x="8034866" y="3171825"/>
                </a:lnTo>
                <a:lnTo>
                  <a:pt x="8034866" y="3161109"/>
                </a:lnTo>
                <a:lnTo>
                  <a:pt x="8043333" y="3157537"/>
                </a:lnTo>
                <a:lnTo>
                  <a:pt x="8043333" y="3136106"/>
                </a:lnTo>
                <a:lnTo>
                  <a:pt x="8051800" y="3132534"/>
                </a:lnTo>
                <a:lnTo>
                  <a:pt x="8051800" y="3107531"/>
                </a:lnTo>
                <a:lnTo>
                  <a:pt x="8043333" y="3103959"/>
                </a:lnTo>
                <a:lnTo>
                  <a:pt x="8043333" y="3075384"/>
                </a:lnTo>
                <a:lnTo>
                  <a:pt x="8034866" y="3071812"/>
                </a:lnTo>
                <a:lnTo>
                  <a:pt x="8034866" y="3053953"/>
                </a:lnTo>
                <a:lnTo>
                  <a:pt x="8051800" y="3046809"/>
                </a:lnTo>
                <a:lnTo>
                  <a:pt x="8111066" y="3046809"/>
                </a:lnTo>
                <a:lnTo>
                  <a:pt x="8119533" y="3050381"/>
                </a:lnTo>
                <a:lnTo>
                  <a:pt x="8119533" y="3068240"/>
                </a:lnTo>
                <a:lnTo>
                  <a:pt x="8111066" y="3071812"/>
                </a:lnTo>
                <a:lnTo>
                  <a:pt x="8111066" y="3143250"/>
                </a:lnTo>
                <a:lnTo>
                  <a:pt x="8119533" y="3146821"/>
                </a:lnTo>
                <a:lnTo>
                  <a:pt x="8119533" y="3143250"/>
                </a:lnTo>
                <a:lnTo>
                  <a:pt x="8128000" y="3139678"/>
                </a:lnTo>
                <a:lnTo>
                  <a:pt x="8136466" y="3139678"/>
                </a:lnTo>
                <a:lnTo>
                  <a:pt x="8153400" y="3146821"/>
                </a:lnTo>
                <a:lnTo>
                  <a:pt x="8153400" y="3161109"/>
                </a:lnTo>
                <a:lnTo>
                  <a:pt x="8161866" y="3164681"/>
                </a:lnTo>
                <a:lnTo>
                  <a:pt x="8161866" y="3168253"/>
                </a:lnTo>
                <a:lnTo>
                  <a:pt x="8170333" y="3168253"/>
                </a:lnTo>
                <a:lnTo>
                  <a:pt x="8161866" y="3164681"/>
                </a:lnTo>
                <a:lnTo>
                  <a:pt x="8161866" y="3143250"/>
                </a:lnTo>
                <a:lnTo>
                  <a:pt x="8153400" y="3139678"/>
                </a:lnTo>
                <a:lnTo>
                  <a:pt x="8153400" y="3128962"/>
                </a:lnTo>
                <a:lnTo>
                  <a:pt x="8144933" y="3125390"/>
                </a:lnTo>
                <a:lnTo>
                  <a:pt x="8144933" y="3100387"/>
                </a:lnTo>
                <a:lnTo>
                  <a:pt x="8136466" y="3096815"/>
                </a:lnTo>
                <a:lnTo>
                  <a:pt x="8136466" y="3075384"/>
                </a:lnTo>
                <a:lnTo>
                  <a:pt x="8128000" y="3071812"/>
                </a:lnTo>
                <a:lnTo>
                  <a:pt x="8128000" y="3050381"/>
                </a:lnTo>
                <a:lnTo>
                  <a:pt x="8136466" y="3046809"/>
                </a:lnTo>
                <a:lnTo>
                  <a:pt x="8170333" y="3046809"/>
                </a:lnTo>
                <a:lnTo>
                  <a:pt x="8178800" y="3043237"/>
                </a:lnTo>
                <a:lnTo>
                  <a:pt x="8187266" y="3046809"/>
                </a:lnTo>
                <a:lnTo>
                  <a:pt x="8195733" y="3043237"/>
                </a:lnTo>
                <a:lnTo>
                  <a:pt x="8288866" y="3043237"/>
                </a:lnTo>
                <a:lnTo>
                  <a:pt x="8297333" y="3046809"/>
                </a:lnTo>
                <a:lnTo>
                  <a:pt x="8297333" y="3053953"/>
                </a:lnTo>
                <a:lnTo>
                  <a:pt x="8314266" y="3061096"/>
                </a:lnTo>
                <a:lnTo>
                  <a:pt x="8314266" y="2989659"/>
                </a:lnTo>
                <a:lnTo>
                  <a:pt x="8288866" y="2978943"/>
                </a:lnTo>
                <a:lnTo>
                  <a:pt x="8280400" y="2978943"/>
                </a:lnTo>
                <a:lnTo>
                  <a:pt x="8271933" y="2975371"/>
                </a:lnTo>
                <a:lnTo>
                  <a:pt x="8271933" y="2971800"/>
                </a:lnTo>
                <a:lnTo>
                  <a:pt x="8255000" y="2971800"/>
                </a:lnTo>
                <a:lnTo>
                  <a:pt x="8246533" y="2968228"/>
                </a:lnTo>
                <a:lnTo>
                  <a:pt x="8246533" y="2957512"/>
                </a:lnTo>
                <a:lnTo>
                  <a:pt x="8238066" y="2953940"/>
                </a:lnTo>
                <a:lnTo>
                  <a:pt x="8238066" y="2925365"/>
                </a:lnTo>
                <a:lnTo>
                  <a:pt x="8229600" y="2921793"/>
                </a:lnTo>
                <a:lnTo>
                  <a:pt x="8229600" y="2900362"/>
                </a:lnTo>
                <a:lnTo>
                  <a:pt x="8221133" y="2896790"/>
                </a:lnTo>
                <a:lnTo>
                  <a:pt x="8221133" y="2875359"/>
                </a:lnTo>
                <a:lnTo>
                  <a:pt x="8212666" y="2871787"/>
                </a:lnTo>
                <a:lnTo>
                  <a:pt x="8212666" y="2828925"/>
                </a:lnTo>
                <a:lnTo>
                  <a:pt x="8221133" y="2825353"/>
                </a:lnTo>
                <a:lnTo>
                  <a:pt x="8255000" y="2825353"/>
                </a:lnTo>
                <a:lnTo>
                  <a:pt x="8271933" y="2818209"/>
                </a:lnTo>
                <a:lnTo>
                  <a:pt x="8280400" y="2818209"/>
                </a:lnTo>
                <a:lnTo>
                  <a:pt x="8280400" y="2796778"/>
                </a:lnTo>
                <a:lnTo>
                  <a:pt x="8288866" y="2793206"/>
                </a:lnTo>
                <a:lnTo>
                  <a:pt x="8288866" y="2786062"/>
                </a:lnTo>
                <a:lnTo>
                  <a:pt x="8280400" y="2782490"/>
                </a:lnTo>
                <a:lnTo>
                  <a:pt x="8280400" y="2768203"/>
                </a:lnTo>
                <a:lnTo>
                  <a:pt x="8271933" y="2764631"/>
                </a:lnTo>
                <a:lnTo>
                  <a:pt x="8271933" y="2753915"/>
                </a:lnTo>
                <a:lnTo>
                  <a:pt x="8263466" y="2750343"/>
                </a:lnTo>
                <a:lnTo>
                  <a:pt x="8263466" y="2746771"/>
                </a:lnTo>
                <a:lnTo>
                  <a:pt x="8255000" y="2743200"/>
                </a:lnTo>
                <a:lnTo>
                  <a:pt x="8255000" y="2732484"/>
                </a:lnTo>
                <a:lnTo>
                  <a:pt x="8263466" y="2728912"/>
                </a:lnTo>
                <a:lnTo>
                  <a:pt x="8263466" y="2721768"/>
                </a:lnTo>
                <a:lnTo>
                  <a:pt x="8271933" y="2718196"/>
                </a:lnTo>
                <a:lnTo>
                  <a:pt x="8280400" y="2718196"/>
                </a:lnTo>
                <a:lnTo>
                  <a:pt x="8288866" y="2714625"/>
                </a:lnTo>
                <a:lnTo>
                  <a:pt x="8305800" y="2714625"/>
                </a:lnTo>
                <a:lnTo>
                  <a:pt x="8314266" y="2711053"/>
                </a:lnTo>
                <a:lnTo>
                  <a:pt x="8314266" y="2696765"/>
                </a:lnTo>
                <a:lnTo>
                  <a:pt x="8322733" y="2693193"/>
                </a:lnTo>
                <a:lnTo>
                  <a:pt x="8339666" y="2700337"/>
                </a:lnTo>
                <a:lnTo>
                  <a:pt x="8339666" y="2703909"/>
                </a:lnTo>
                <a:lnTo>
                  <a:pt x="8365066" y="2693193"/>
                </a:lnTo>
                <a:lnTo>
                  <a:pt x="8373533" y="2696765"/>
                </a:lnTo>
                <a:lnTo>
                  <a:pt x="8373533" y="2703909"/>
                </a:lnTo>
                <a:lnTo>
                  <a:pt x="8381999" y="2703909"/>
                </a:lnTo>
                <a:lnTo>
                  <a:pt x="8381999" y="2700337"/>
                </a:lnTo>
                <a:lnTo>
                  <a:pt x="8390466" y="2696765"/>
                </a:lnTo>
                <a:lnTo>
                  <a:pt x="8390466" y="2686050"/>
                </a:lnTo>
                <a:lnTo>
                  <a:pt x="8381999" y="2686050"/>
                </a:lnTo>
                <a:lnTo>
                  <a:pt x="8365066" y="2678906"/>
                </a:lnTo>
                <a:lnTo>
                  <a:pt x="8356600" y="2678906"/>
                </a:lnTo>
                <a:lnTo>
                  <a:pt x="8348133" y="2675334"/>
                </a:lnTo>
                <a:lnTo>
                  <a:pt x="8339666" y="2675334"/>
                </a:lnTo>
                <a:lnTo>
                  <a:pt x="8322733" y="2668190"/>
                </a:lnTo>
                <a:lnTo>
                  <a:pt x="8288866" y="2668190"/>
                </a:lnTo>
                <a:lnTo>
                  <a:pt x="8263466" y="2657475"/>
                </a:lnTo>
                <a:lnTo>
                  <a:pt x="8255000" y="2657475"/>
                </a:lnTo>
                <a:lnTo>
                  <a:pt x="8246533" y="2653903"/>
                </a:lnTo>
                <a:lnTo>
                  <a:pt x="8238066" y="2653903"/>
                </a:lnTo>
                <a:lnTo>
                  <a:pt x="8229600" y="2650331"/>
                </a:lnTo>
                <a:lnTo>
                  <a:pt x="8221133" y="2650331"/>
                </a:lnTo>
                <a:lnTo>
                  <a:pt x="8212666" y="2646759"/>
                </a:lnTo>
                <a:lnTo>
                  <a:pt x="8204200" y="2646759"/>
                </a:lnTo>
                <a:lnTo>
                  <a:pt x="8195733" y="2643187"/>
                </a:lnTo>
                <a:lnTo>
                  <a:pt x="8153400" y="2643187"/>
                </a:lnTo>
                <a:lnTo>
                  <a:pt x="8144933" y="2639615"/>
                </a:lnTo>
                <a:close/>
              </a:path>
            </a:pathLst>
          </a:custGeom>
          <a:solidFill>
            <a:srgbClr val="4443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Freeform 71"/>
          <p:cNvSpPr/>
          <p:nvPr/>
        </p:nvSpPr>
        <p:spPr>
          <a:xfrm>
            <a:off x="0" y="0"/>
            <a:ext cx="5046133" cy="3068240"/>
          </a:xfrm>
          <a:custGeom>
            <a:avLst/>
            <a:gdLst/>
            <a:ahLst/>
            <a:cxnLst/>
            <a:rect l="l" t="t" r="r" b="b"/>
            <a:pathLst>
              <a:path w="5046133" h="3068240">
                <a:moveTo>
                  <a:pt x="0" y="0"/>
                </a:moveTo>
                <a:moveTo>
                  <a:pt x="3335866" y="2668190"/>
                </a:moveTo>
                <a:lnTo>
                  <a:pt x="3327400" y="2671762"/>
                </a:lnTo>
                <a:lnTo>
                  <a:pt x="3302000" y="2671762"/>
                </a:lnTo>
                <a:lnTo>
                  <a:pt x="3293533" y="2675334"/>
                </a:lnTo>
                <a:lnTo>
                  <a:pt x="3276600" y="2675334"/>
                </a:lnTo>
                <a:lnTo>
                  <a:pt x="3276600" y="2682478"/>
                </a:lnTo>
                <a:lnTo>
                  <a:pt x="3268133" y="2686050"/>
                </a:lnTo>
                <a:lnTo>
                  <a:pt x="3259666" y="2686050"/>
                </a:lnTo>
                <a:lnTo>
                  <a:pt x="3251200" y="2689621"/>
                </a:lnTo>
                <a:lnTo>
                  <a:pt x="3200400" y="2689621"/>
                </a:lnTo>
                <a:lnTo>
                  <a:pt x="3191933" y="2693193"/>
                </a:lnTo>
                <a:lnTo>
                  <a:pt x="3175000" y="2693193"/>
                </a:lnTo>
                <a:lnTo>
                  <a:pt x="3166533" y="2689621"/>
                </a:lnTo>
                <a:lnTo>
                  <a:pt x="3158066" y="2689621"/>
                </a:lnTo>
                <a:lnTo>
                  <a:pt x="3149600" y="2693193"/>
                </a:lnTo>
                <a:lnTo>
                  <a:pt x="3090333" y="2693193"/>
                </a:lnTo>
                <a:lnTo>
                  <a:pt x="3081866" y="2696765"/>
                </a:lnTo>
                <a:lnTo>
                  <a:pt x="3073400" y="2693193"/>
                </a:lnTo>
                <a:lnTo>
                  <a:pt x="3056466" y="2693193"/>
                </a:lnTo>
                <a:lnTo>
                  <a:pt x="3047999" y="2696765"/>
                </a:lnTo>
                <a:lnTo>
                  <a:pt x="3022600" y="2696765"/>
                </a:lnTo>
                <a:lnTo>
                  <a:pt x="3014133" y="2693193"/>
                </a:lnTo>
                <a:lnTo>
                  <a:pt x="3005666" y="2693193"/>
                </a:lnTo>
                <a:lnTo>
                  <a:pt x="2997200" y="2689621"/>
                </a:lnTo>
                <a:lnTo>
                  <a:pt x="2988733" y="2689621"/>
                </a:lnTo>
                <a:lnTo>
                  <a:pt x="2980266" y="2693193"/>
                </a:lnTo>
                <a:lnTo>
                  <a:pt x="2971800" y="2689621"/>
                </a:lnTo>
                <a:lnTo>
                  <a:pt x="2963333" y="2689621"/>
                </a:lnTo>
                <a:lnTo>
                  <a:pt x="2971800" y="2693193"/>
                </a:lnTo>
                <a:lnTo>
                  <a:pt x="2971800" y="2696765"/>
                </a:lnTo>
                <a:lnTo>
                  <a:pt x="2937933" y="2711053"/>
                </a:lnTo>
                <a:lnTo>
                  <a:pt x="2946400" y="2714625"/>
                </a:lnTo>
                <a:lnTo>
                  <a:pt x="2946400" y="2728912"/>
                </a:lnTo>
                <a:lnTo>
                  <a:pt x="2937933" y="2732484"/>
                </a:lnTo>
                <a:lnTo>
                  <a:pt x="2937933" y="2757487"/>
                </a:lnTo>
                <a:lnTo>
                  <a:pt x="2929466" y="2761059"/>
                </a:lnTo>
                <a:lnTo>
                  <a:pt x="2921000" y="2757487"/>
                </a:lnTo>
                <a:lnTo>
                  <a:pt x="2912533" y="2761059"/>
                </a:lnTo>
                <a:lnTo>
                  <a:pt x="2904066" y="2761059"/>
                </a:lnTo>
                <a:lnTo>
                  <a:pt x="2904066" y="2771775"/>
                </a:lnTo>
                <a:lnTo>
                  <a:pt x="2921000" y="2771775"/>
                </a:lnTo>
                <a:lnTo>
                  <a:pt x="2929466" y="2775346"/>
                </a:lnTo>
                <a:lnTo>
                  <a:pt x="2929466" y="2789634"/>
                </a:lnTo>
                <a:lnTo>
                  <a:pt x="2921000" y="2793206"/>
                </a:lnTo>
                <a:lnTo>
                  <a:pt x="2921000" y="2796778"/>
                </a:lnTo>
                <a:lnTo>
                  <a:pt x="2912533" y="2800350"/>
                </a:lnTo>
                <a:lnTo>
                  <a:pt x="2912533" y="2811065"/>
                </a:lnTo>
                <a:lnTo>
                  <a:pt x="2904066" y="2814637"/>
                </a:lnTo>
                <a:lnTo>
                  <a:pt x="2912533" y="2818209"/>
                </a:lnTo>
                <a:lnTo>
                  <a:pt x="2912533" y="2836068"/>
                </a:lnTo>
                <a:lnTo>
                  <a:pt x="2921000" y="2836068"/>
                </a:lnTo>
                <a:lnTo>
                  <a:pt x="2929466" y="2839640"/>
                </a:lnTo>
                <a:lnTo>
                  <a:pt x="2912533" y="2846784"/>
                </a:lnTo>
                <a:lnTo>
                  <a:pt x="2904066" y="2846784"/>
                </a:lnTo>
                <a:lnTo>
                  <a:pt x="2912533" y="2850356"/>
                </a:lnTo>
                <a:lnTo>
                  <a:pt x="2912533" y="2853928"/>
                </a:lnTo>
                <a:lnTo>
                  <a:pt x="2904066" y="2857500"/>
                </a:lnTo>
                <a:lnTo>
                  <a:pt x="2912533" y="2861071"/>
                </a:lnTo>
                <a:lnTo>
                  <a:pt x="2912533" y="2893218"/>
                </a:lnTo>
                <a:lnTo>
                  <a:pt x="2929466" y="2893218"/>
                </a:lnTo>
                <a:lnTo>
                  <a:pt x="2937933" y="2896790"/>
                </a:lnTo>
                <a:lnTo>
                  <a:pt x="2937933" y="2900362"/>
                </a:lnTo>
                <a:lnTo>
                  <a:pt x="2929466" y="2903934"/>
                </a:lnTo>
                <a:lnTo>
                  <a:pt x="2929466" y="2907506"/>
                </a:lnTo>
                <a:lnTo>
                  <a:pt x="2937933" y="2911078"/>
                </a:lnTo>
                <a:lnTo>
                  <a:pt x="2937933" y="2914650"/>
                </a:lnTo>
                <a:lnTo>
                  <a:pt x="2946400" y="2918221"/>
                </a:lnTo>
                <a:lnTo>
                  <a:pt x="2946400" y="2932509"/>
                </a:lnTo>
                <a:lnTo>
                  <a:pt x="2912533" y="2946796"/>
                </a:lnTo>
                <a:lnTo>
                  <a:pt x="2912533" y="2953940"/>
                </a:lnTo>
                <a:lnTo>
                  <a:pt x="2921000" y="2957512"/>
                </a:lnTo>
                <a:lnTo>
                  <a:pt x="2921000" y="2961084"/>
                </a:lnTo>
                <a:lnTo>
                  <a:pt x="2929466" y="2964656"/>
                </a:lnTo>
                <a:lnTo>
                  <a:pt x="2929466" y="2982515"/>
                </a:lnTo>
                <a:lnTo>
                  <a:pt x="2937933" y="2986087"/>
                </a:lnTo>
                <a:lnTo>
                  <a:pt x="2937933" y="2993231"/>
                </a:lnTo>
                <a:lnTo>
                  <a:pt x="2946400" y="2993231"/>
                </a:lnTo>
                <a:lnTo>
                  <a:pt x="2963333" y="3000375"/>
                </a:lnTo>
                <a:lnTo>
                  <a:pt x="2954866" y="3003946"/>
                </a:lnTo>
                <a:lnTo>
                  <a:pt x="2954866" y="3011090"/>
                </a:lnTo>
                <a:lnTo>
                  <a:pt x="2937933" y="3018234"/>
                </a:lnTo>
                <a:lnTo>
                  <a:pt x="2937933" y="3021806"/>
                </a:lnTo>
                <a:lnTo>
                  <a:pt x="2946400" y="3025378"/>
                </a:lnTo>
                <a:lnTo>
                  <a:pt x="2946400" y="3032521"/>
                </a:lnTo>
                <a:lnTo>
                  <a:pt x="2954866" y="3036093"/>
                </a:lnTo>
                <a:lnTo>
                  <a:pt x="2954866" y="3039665"/>
                </a:lnTo>
                <a:lnTo>
                  <a:pt x="2963333" y="3043237"/>
                </a:lnTo>
                <a:lnTo>
                  <a:pt x="2963333" y="3046809"/>
                </a:lnTo>
                <a:lnTo>
                  <a:pt x="2954866" y="3050381"/>
                </a:lnTo>
                <a:lnTo>
                  <a:pt x="2946400" y="3046809"/>
                </a:lnTo>
                <a:lnTo>
                  <a:pt x="2946400" y="3057525"/>
                </a:lnTo>
                <a:lnTo>
                  <a:pt x="2963333" y="3064668"/>
                </a:lnTo>
                <a:lnTo>
                  <a:pt x="2963333" y="3068240"/>
                </a:lnTo>
                <a:lnTo>
                  <a:pt x="2971800" y="3064668"/>
                </a:lnTo>
                <a:lnTo>
                  <a:pt x="2980266" y="3068240"/>
                </a:lnTo>
                <a:lnTo>
                  <a:pt x="2980266" y="3064668"/>
                </a:lnTo>
                <a:lnTo>
                  <a:pt x="2988733" y="3061096"/>
                </a:lnTo>
                <a:lnTo>
                  <a:pt x="2997200" y="3061096"/>
                </a:lnTo>
                <a:lnTo>
                  <a:pt x="3005666" y="3057525"/>
                </a:lnTo>
                <a:lnTo>
                  <a:pt x="3005666" y="3053953"/>
                </a:lnTo>
                <a:lnTo>
                  <a:pt x="3014133" y="3050381"/>
                </a:lnTo>
                <a:lnTo>
                  <a:pt x="3014133" y="3036093"/>
                </a:lnTo>
                <a:lnTo>
                  <a:pt x="3039533" y="3025378"/>
                </a:lnTo>
                <a:lnTo>
                  <a:pt x="3158066" y="3025378"/>
                </a:lnTo>
                <a:lnTo>
                  <a:pt x="3166533" y="3028950"/>
                </a:lnTo>
                <a:lnTo>
                  <a:pt x="3183466" y="3028950"/>
                </a:lnTo>
                <a:lnTo>
                  <a:pt x="3191933" y="3032521"/>
                </a:lnTo>
                <a:lnTo>
                  <a:pt x="3259666" y="3032521"/>
                </a:lnTo>
                <a:lnTo>
                  <a:pt x="3268133" y="3036093"/>
                </a:lnTo>
                <a:lnTo>
                  <a:pt x="3327400" y="3036093"/>
                </a:lnTo>
                <a:lnTo>
                  <a:pt x="3335866" y="3039665"/>
                </a:lnTo>
                <a:lnTo>
                  <a:pt x="3437466" y="3039665"/>
                </a:lnTo>
                <a:lnTo>
                  <a:pt x="3445933" y="3043237"/>
                </a:lnTo>
                <a:lnTo>
                  <a:pt x="3522133" y="3043237"/>
                </a:lnTo>
                <a:lnTo>
                  <a:pt x="3530600" y="3046809"/>
                </a:lnTo>
                <a:lnTo>
                  <a:pt x="3539066" y="3043237"/>
                </a:lnTo>
                <a:lnTo>
                  <a:pt x="3547533" y="3046809"/>
                </a:lnTo>
                <a:lnTo>
                  <a:pt x="3556000" y="3043237"/>
                </a:lnTo>
                <a:lnTo>
                  <a:pt x="3581400" y="3043237"/>
                </a:lnTo>
                <a:lnTo>
                  <a:pt x="3589866" y="3039665"/>
                </a:lnTo>
                <a:lnTo>
                  <a:pt x="3615266" y="3039665"/>
                </a:lnTo>
                <a:lnTo>
                  <a:pt x="3623733" y="3043237"/>
                </a:lnTo>
                <a:lnTo>
                  <a:pt x="3649133" y="3043237"/>
                </a:lnTo>
                <a:lnTo>
                  <a:pt x="3657600" y="3046809"/>
                </a:lnTo>
                <a:lnTo>
                  <a:pt x="3674533" y="3046809"/>
                </a:lnTo>
                <a:lnTo>
                  <a:pt x="3683000" y="3050381"/>
                </a:lnTo>
                <a:lnTo>
                  <a:pt x="3725333" y="3050381"/>
                </a:lnTo>
                <a:lnTo>
                  <a:pt x="3733799" y="3053953"/>
                </a:lnTo>
                <a:lnTo>
                  <a:pt x="3750733" y="3053953"/>
                </a:lnTo>
                <a:lnTo>
                  <a:pt x="3759199" y="3057525"/>
                </a:lnTo>
                <a:lnTo>
                  <a:pt x="3784599" y="3057525"/>
                </a:lnTo>
                <a:lnTo>
                  <a:pt x="3793066" y="3061096"/>
                </a:lnTo>
                <a:lnTo>
                  <a:pt x="3801533" y="3061096"/>
                </a:lnTo>
                <a:lnTo>
                  <a:pt x="3818466" y="3053953"/>
                </a:lnTo>
                <a:lnTo>
                  <a:pt x="3843866" y="3053953"/>
                </a:lnTo>
                <a:lnTo>
                  <a:pt x="3852333" y="3050381"/>
                </a:lnTo>
                <a:lnTo>
                  <a:pt x="3877733" y="3050381"/>
                </a:lnTo>
                <a:lnTo>
                  <a:pt x="3886200" y="3053953"/>
                </a:lnTo>
                <a:lnTo>
                  <a:pt x="3937000" y="3053953"/>
                </a:lnTo>
                <a:lnTo>
                  <a:pt x="3945466" y="3057525"/>
                </a:lnTo>
                <a:lnTo>
                  <a:pt x="4038599" y="3057525"/>
                </a:lnTo>
                <a:lnTo>
                  <a:pt x="4055533" y="3050381"/>
                </a:lnTo>
                <a:lnTo>
                  <a:pt x="4047066" y="3046809"/>
                </a:lnTo>
                <a:lnTo>
                  <a:pt x="4047066" y="3043237"/>
                </a:lnTo>
                <a:lnTo>
                  <a:pt x="4038599" y="3039665"/>
                </a:lnTo>
                <a:lnTo>
                  <a:pt x="4021666" y="3039665"/>
                </a:lnTo>
                <a:lnTo>
                  <a:pt x="4013200" y="3036093"/>
                </a:lnTo>
                <a:lnTo>
                  <a:pt x="3937000" y="3036093"/>
                </a:lnTo>
                <a:lnTo>
                  <a:pt x="3928533" y="3032521"/>
                </a:lnTo>
                <a:lnTo>
                  <a:pt x="3877733" y="3032521"/>
                </a:lnTo>
                <a:lnTo>
                  <a:pt x="3869266" y="3036093"/>
                </a:lnTo>
                <a:lnTo>
                  <a:pt x="3860800" y="3032521"/>
                </a:lnTo>
                <a:lnTo>
                  <a:pt x="3852333" y="3036093"/>
                </a:lnTo>
                <a:lnTo>
                  <a:pt x="3835400" y="3036093"/>
                </a:lnTo>
                <a:lnTo>
                  <a:pt x="3826933" y="3032521"/>
                </a:lnTo>
                <a:lnTo>
                  <a:pt x="3818466" y="3036093"/>
                </a:lnTo>
                <a:lnTo>
                  <a:pt x="3801533" y="3036093"/>
                </a:lnTo>
                <a:lnTo>
                  <a:pt x="3793066" y="3032521"/>
                </a:lnTo>
                <a:lnTo>
                  <a:pt x="3784599" y="3032521"/>
                </a:lnTo>
                <a:lnTo>
                  <a:pt x="3776133" y="3028950"/>
                </a:lnTo>
                <a:lnTo>
                  <a:pt x="3716866" y="3028950"/>
                </a:lnTo>
                <a:lnTo>
                  <a:pt x="3708400" y="3025378"/>
                </a:lnTo>
                <a:lnTo>
                  <a:pt x="3691466" y="3025378"/>
                </a:lnTo>
                <a:lnTo>
                  <a:pt x="3683000" y="3021806"/>
                </a:lnTo>
                <a:lnTo>
                  <a:pt x="3674533" y="3021806"/>
                </a:lnTo>
                <a:lnTo>
                  <a:pt x="3666066" y="3018234"/>
                </a:lnTo>
                <a:lnTo>
                  <a:pt x="3649133" y="3025378"/>
                </a:lnTo>
                <a:lnTo>
                  <a:pt x="3640666" y="3025378"/>
                </a:lnTo>
                <a:lnTo>
                  <a:pt x="3623733" y="3032521"/>
                </a:lnTo>
                <a:lnTo>
                  <a:pt x="3615266" y="3032521"/>
                </a:lnTo>
                <a:lnTo>
                  <a:pt x="3606800" y="3028950"/>
                </a:lnTo>
                <a:lnTo>
                  <a:pt x="3589866" y="3028950"/>
                </a:lnTo>
                <a:lnTo>
                  <a:pt x="3581400" y="3025378"/>
                </a:lnTo>
                <a:lnTo>
                  <a:pt x="3572933" y="3025378"/>
                </a:lnTo>
                <a:lnTo>
                  <a:pt x="3556000" y="3018234"/>
                </a:lnTo>
                <a:lnTo>
                  <a:pt x="3539066" y="3018234"/>
                </a:lnTo>
                <a:lnTo>
                  <a:pt x="3530600" y="3014662"/>
                </a:lnTo>
                <a:lnTo>
                  <a:pt x="3496733" y="3014662"/>
                </a:lnTo>
                <a:lnTo>
                  <a:pt x="3488266" y="3011090"/>
                </a:lnTo>
                <a:lnTo>
                  <a:pt x="3479800" y="3014662"/>
                </a:lnTo>
                <a:lnTo>
                  <a:pt x="3471333" y="3011090"/>
                </a:lnTo>
                <a:lnTo>
                  <a:pt x="3454400" y="3011090"/>
                </a:lnTo>
                <a:lnTo>
                  <a:pt x="3445933" y="3007518"/>
                </a:lnTo>
                <a:lnTo>
                  <a:pt x="3437466" y="3011090"/>
                </a:lnTo>
                <a:lnTo>
                  <a:pt x="3429000" y="3007518"/>
                </a:lnTo>
                <a:lnTo>
                  <a:pt x="3420533" y="3007518"/>
                </a:lnTo>
                <a:lnTo>
                  <a:pt x="3412066" y="3003946"/>
                </a:lnTo>
                <a:lnTo>
                  <a:pt x="3403600" y="3003946"/>
                </a:lnTo>
                <a:lnTo>
                  <a:pt x="3395133" y="3007518"/>
                </a:lnTo>
                <a:lnTo>
                  <a:pt x="3386666" y="3003946"/>
                </a:lnTo>
                <a:lnTo>
                  <a:pt x="3293533" y="3003946"/>
                </a:lnTo>
                <a:lnTo>
                  <a:pt x="3285066" y="3007518"/>
                </a:lnTo>
                <a:lnTo>
                  <a:pt x="3276600" y="3003946"/>
                </a:lnTo>
                <a:lnTo>
                  <a:pt x="3268133" y="3007518"/>
                </a:lnTo>
                <a:lnTo>
                  <a:pt x="3242733" y="3007518"/>
                </a:lnTo>
                <a:lnTo>
                  <a:pt x="3200400" y="2989659"/>
                </a:lnTo>
                <a:lnTo>
                  <a:pt x="3183466" y="2989659"/>
                </a:lnTo>
                <a:lnTo>
                  <a:pt x="3175000" y="2986087"/>
                </a:lnTo>
                <a:lnTo>
                  <a:pt x="3175000" y="2982515"/>
                </a:lnTo>
                <a:lnTo>
                  <a:pt x="3166533" y="2978943"/>
                </a:lnTo>
                <a:lnTo>
                  <a:pt x="3175000" y="2975371"/>
                </a:lnTo>
                <a:lnTo>
                  <a:pt x="3166533" y="2971800"/>
                </a:lnTo>
                <a:lnTo>
                  <a:pt x="3225800" y="2946796"/>
                </a:lnTo>
                <a:lnTo>
                  <a:pt x="3293533" y="2946796"/>
                </a:lnTo>
                <a:lnTo>
                  <a:pt x="3302000" y="2950368"/>
                </a:lnTo>
                <a:lnTo>
                  <a:pt x="3318933" y="2950368"/>
                </a:lnTo>
                <a:lnTo>
                  <a:pt x="3327400" y="2953940"/>
                </a:lnTo>
                <a:lnTo>
                  <a:pt x="3386666" y="2953940"/>
                </a:lnTo>
                <a:lnTo>
                  <a:pt x="3395133" y="2950368"/>
                </a:lnTo>
                <a:lnTo>
                  <a:pt x="3403600" y="2950368"/>
                </a:lnTo>
                <a:lnTo>
                  <a:pt x="3412066" y="2946796"/>
                </a:lnTo>
                <a:lnTo>
                  <a:pt x="3462866" y="2946796"/>
                </a:lnTo>
                <a:lnTo>
                  <a:pt x="3471333" y="2950368"/>
                </a:lnTo>
                <a:lnTo>
                  <a:pt x="3479800" y="2946796"/>
                </a:lnTo>
                <a:lnTo>
                  <a:pt x="3488266" y="2950368"/>
                </a:lnTo>
                <a:lnTo>
                  <a:pt x="3496733" y="2950368"/>
                </a:lnTo>
                <a:lnTo>
                  <a:pt x="3505200" y="2953940"/>
                </a:lnTo>
                <a:lnTo>
                  <a:pt x="3513666" y="2953940"/>
                </a:lnTo>
                <a:lnTo>
                  <a:pt x="3522133" y="2957512"/>
                </a:lnTo>
                <a:lnTo>
                  <a:pt x="3530600" y="2957512"/>
                </a:lnTo>
                <a:lnTo>
                  <a:pt x="3539066" y="2961084"/>
                </a:lnTo>
                <a:lnTo>
                  <a:pt x="3547533" y="2961084"/>
                </a:lnTo>
                <a:lnTo>
                  <a:pt x="3556000" y="2964656"/>
                </a:lnTo>
                <a:lnTo>
                  <a:pt x="3572933" y="2964656"/>
                </a:lnTo>
                <a:lnTo>
                  <a:pt x="3581400" y="2968228"/>
                </a:lnTo>
                <a:lnTo>
                  <a:pt x="3598333" y="2968228"/>
                </a:lnTo>
                <a:lnTo>
                  <a:pt x="3606800" y="2971800"/>
                </a:lnTo>
                <a:lnTo>
                  <a:pt x="3615266" y="2971800"/>
                </a:lnTo>
                <a:lnTo>
                  <a:pt x="3623733" y="2975371"/>
                </a:lnTo>
                <a:lnTo>
                  <a:pt x="3632199" y="2971800"/>
                </a:lnTo>
                <a:lnTo>
                  <a:pt x="3657600" y="2971800"/>
                </a:lnTo>
                <a:lnTo>
                  <a:pt x="3666066" y="2975371"/>
                </a:lnTo>
                <a:lnTo>
                  <a:pt x="3674533" y="2971800"/>
                </a:lnTo>
                <a:lnTo>
                  <a:pt x="3699933" y="2971800"/>
                </a:lnTo>
                <a:lnTo>
                  <a:pt x="3716866" y="2964656"/>
                </a:lnTo>
                <a:lnTo>
                  <a:pt x="3708400" y="2961084"/>
                </a:lnTo>
                <a:lnTo>
                  <a:pt x="3708400" y="2957512"/>
                </a:lnTo>
                <a:lnTo>
                  <a:pt x="3691466" y="2957512"/>
                </a:lnTo>
                <a:lnTo>
                  <a:pt x="3683000" y="2953940"/>
                </a:lnTo>
                <a:lnTo>
                  <a:pt x="3674533" y="2953940"/>
                </a:lnTo>
                <a:lnTo>
                  <a:pt x="3657600" y="2946796"/>
                </a:lnTo>
                <a:lnTo>
                  <a:pt x="3649133" y="2946796"/>
                </a:lnTo>
                <a:lnTo>
                  <a:pt x="3640666" y="2943225"/>
                </a:lnTo>
                <a:lnTo>
                  <a:pt x="3640666" y="2932509"/>
                </a:lnTo>
                <a:lnTo>
                  <a:pt x="3623733" y="2932509"/>
                </a:lnTo>
                <a:lnTo>
                  <a:pt x="3615266" y="2928937"/>
                </a:lnTo>
                <a:lnTo>
                  <a:pt x="3623733" y="2925365"/>
                </a:lnTo>
                <a:lnTo>
                  <a:pt x="3640666" y="2925365"/>
                </a:lnTo>
                <a:lnTo>
                  <a:pt x="3649133" y="2921793"/>
                </a:lnTo>
                <a:lnTo>
                  <a:pt x="3666066" y="2921793"/>
                </a:lnTo>
                <a:lnTo>
                  <a:pt x="3674533" y="2918221"/>
                </a:lnTo>
                <a:lnTo>
                  <a:pt x="3699933" y="2918221"/>
                </a:lnTo>
                <a:lnTo>
                  <a:pt x="3716866" y="2911078"/>
                </a:lnTo>
                <a:lnTo>
                  <a:pt x="3733799" y="2911078"/>
                </a:lnTo>
                <a:lnTo>
                  <a:pt x="3742266" y="2914650"/>
                </a:lnTo>
                <a:lnTo>
                  <a:pt x="3750733" y="2911078"/>
                </a:lnTo>
                <a:lnTo>
                  <a:pt x="3759199" y="2914650"/>
                </a:lnTo>
                <a:lnTo>
                  <a:pt x="3767666" y="2911078"/>
                </a:lnTo>
                <a:lnTo>
                  <a:pt x="3776133" y="2914650"/>
                </a:lnTo>
                <a:lnTo>
                  <a:pt x="3793066" y="2914650"/>
                </a:lnTo>
                <a:lnTo>
                  <a:pt x="3801533" y="2918221"/>
                </a:lnTo>
                <a:lnTo>
                  <a:pt x="3818466" y="2918221"/>
                </a:lnTo>
                <a:lnTo>
                  <a:pt x="3826933" y="2921793"/>
                </a:lnTo>
                <a:lnTo>
                  <a:pt x="3843866" y="2921793"/>
                </a:lnTo>
                <a:lnTo>
                  <a:pt x="3852333" y="2925365"/>
                </a:lnTo>
                <a:lnTo>
                  <a:pt x="3928533" y="2925365"/>
                </a:lnTo>
                <a:lnTo>
                  <a:pt x="3937000" y="2928937"/>
                </a:lnTo>
                <a:lnTo>
                  <a:pt x="4004733" y="2928937"/>
                </a:lnTo>
                <a:lnTo>
                  <a:pt x="4013200" y="2932509"/>
                </a:lnTo>
                <a:lnTo>
                  <a:pt x="4038599" y="2932509"/>
                </a:lnTo>
                <a:lnTo>
                  <a:pt x="4047066" y="2936081"/>
                </a:lnTo>
                <a:lnTo>
                  <a:pt x="4064000" y="2936081"/>
                </a:lnTo>
                <a:lnTo>
                  <a:pt x="4072466" y="2939653"/>
                </a:lnTo>
                <a:lnTo>
                  <a:pt x="4131733" y="2939653"/>
                </a:lnTo>
                <a:lnTo>
                  <a:pt x="4140200" y="2943225"/>
                </a:lnTo>
                <a:lnTo>
                  <a:pt x="4157133" y="2943225"/>
                </a:lnTo>
                <a:lnTo>
                  <a:pt x="4165600" y="2939653"/>
                </a:lnTo>
                <a:lnTo>
                  <a:pt x="4190999" y="2939653"/>
                </a:lnTo>
                <a:lnTo>
                  <a:pt x="4199466" y="2943225"/>
                </a:lnTo>
                <a:lnTo>
                  <a:pt x="4207933" y="2939653"/>
                </a:lnTo>
                <a:lnTo>
                  <a:pt x="4224866" y="2939653"/>
                </a:lnTo>
                <a:lnTo>
                  <a:pt x="4233333" y="2936081"/>
                </a:lnTo>
                <a:lnTo>
                  <a:pt x="4284133" y="2936081"/>
                </a:lnTo>
                <a:lnTo>
                  <a:pt x="4292600" y="2932509"/>
                </a:lnTo>
                <a:lnTo>
                  <a:pt x="4318000" y="2932509"/>
                </a:lnTo>
                <a:lnTo>
                  <a:pt x="4326466" y="2928937"/>
                </a:lnTo>
                <a:lnTo>
                  <a:pt x="4385733" y="2928937"/>
                </a:lnTo>
                <a:lnTo>
                  <a:pt x="4394200" y="2925365"/>
                </a:lnTo>
                <a:lnTo>
                  <a:pt x="4419600" y="2925365"/>
                </a:lnTo>
                <a:lnTo>
                  <a:pt x="4445000" y="2914650"/>
                </a:lnTo>
                <a:lnTo>
                  <a:pt x="4453466" y="2914650"/>
                </a:lnTo>
                <a:lnTo>
                  <a:pt x="4461933" y="2911078"/>
                </a:lnTo>
                <a:lnTo>
                  <a:pt x="4478866" y="2911078"/>
                </a:lnTo>
                <a:lnTo>
                  <a:pt x="4487333" y="2907506"/>
                </a:lnTo>
                <a:lnTo>
                  <a:pt x="4504266" y="2907506"/>
                </a:lnTo>
                <a:lnTo>
                  <a:pt x="4512733" y="2903934"/>
                </a:lnTo>
                <a:lnTo>
                  <a:pt x="4521200" y="2903934"/>
                </a:lnTo>
                <a:lnTo>
                  <a:pt x="4529666" y="2907506"/>
                </a:lnTo>
                <a:lnTo>
                  <a:pt x="4538133" y="2903934"/>
                </a:lnTo>
                <a:lnTo>
                  <a:pt x="4546600" y="2903934"/>
                </a:lnTo>
                <a:lnTo>
                  <a:pt x="4555066" y="2907506"/>
                </a:lnTo>
                <a:lnTo>
                  <a:pt x="4563533" y="2907506"/>
                </a:lnTo>
                <a:lnTo>
                  <a:pt x="4572000" y="2911078"/>
                </a:lnTo>
                <a:lnTo>
                  <a:pt x="4605866" y="2911078"/>
                </a:lnTo>
                <a:lnTo>
                  <a:pt x="4605866" y="2907506"/>
                </a:lnTo>
                <a:lnTo>
                  <a:pt x="4622800" y="2900362"/>
                </a:lnTo>
                <a:lnTo>
                  <a:pt x="4622800" y="2896790"/>
                </a:lnTo>
                <a:lnTo>
                  <a:pt x="4639733" y="2889646"/>
                </a:lnTo>
                <a:lnTo>
                  <a:pt x="4639733" y="2882503"/>
                </a:lnTo>
                <a:lnTo>
                  <a:pt x="4648200" y="2878931"/>
                </a:lnTo>
                <a:lnTo>
                  <a:pt x="4648200" y="2871787"/>
                </a:lnTo>
                <a:lnTo>
                  <a:pt x="4690533" y="2853928"/>
                </a:lnTo>
                <a:lnTo>
                  <a:pt x="4707466" y="2853928"/>
                </a:lnTo>
                <a:lnTo>
                  <a:pt x="4715933" y="2857500"/>
                </a:lnTo>
                <a:lnTo>
                  <a:pt x="4732866" y="2857500"/>
                </a:lnTo>
                <a:lnTo>
                  <a:pt x="4749800" y="2864643"/>
                </a:lnTo>
                <a:lnTo>
                  <a:pt x="4749800" y="2861071"/>
                </a:lnTo>
                <a:lnTo>
                  <a:pt x="4758266" y="2857500"/>
                </a:lnTo>
                <a:lnTo>
                  <a:pt x="4766733" y="2857500"/>
                </a:lnTo>
                <a:lnTo>
                  <a:pt x="4792133" y="2868215"/>
                </a:lnTo>
                <a:lnTo>
                  <a:pt x="4809066" y="2868215"/>
                </a:lnTo>
                <a:lnTo>
                  <a:pt x="4817533" y="2871787"/>
                </a:lnTo>
                <a:lnTo>
                  <a:pt x="4817533" y="2875359"/>
                </a:lnTo>
                <a:lnTo>
                  <a:pt x="4834466" y="2875359"/>
                </a:lnTo>
                <a:lnTo>
                  <a:pt x="4834466" y="2864643"/>
                </a:lnTo>
                <a:lnTo>
                  <a:pt x="4851400" y="2857500"/>
                </a:lnTo>
                <a:lnTo>
                  <a:pt x="4859866" y="2857500"/>
                </a:lnTo>
                <a:lnTo>
                  <a:pt x="4859866" y="2850356"/>
                </a:lnTo>
                <a:lnTo>
                  <a:pt x="4876800" y="2843212"/>
                </a:lnTo>
                <a:lnTo>
                  <a:pt x="4868333" y="2839640"/>
                </a:lnTo>
                <a:lnTo>
                  <a:pt x="4885266" y="2832496"/>
                </a:lnTo>
                <a:lnTo>
                  <a:pt x="4902200" y="2832496"/>
                </a:lnTo>
                <a:lnTo>
                  <a:pt x="4910666" y="2836068"/>
                </a:lnTo>
                <a:lnTo>
                  <a:pt x="4910666" y="2839640"/>
                </a:lnTo>
                <a:lnTo>
                  <a:pt x="4919133" y="2843212"/>
                </a:lnTo>
                <a:lnTo>
                  <a:pt x="4919133" y="2846784"/>
                </a:lnTo>
                <a:lnTo>
                  <a:pt x="4927600" y="2850356"/>
                </a:lnTo>
                <a:lnTo>
                  <a:pt x="4927600" y="2853928"/>
                </a:lnTo>
                <a:lnTo>
                  <a:pt x="4944533" y="2861071"/>
                </a:lnTo>
                <a:lnTo>
                  <a:pt x="4944533" y="2868215"/>
                </a:lnTo>
                <a:lnTo>
                  <a:pt x="4961466" y="2875359"/>
                </a:lnTo>
                <a:lnTo>
                  <a:pt x="4952999" y="2878931"/>
                </a:lnTo>
                <a:lnTo>
                  <a:pt x="4961466" y="2878931"/>
                </a:lnTo>
                <a:lnTo>
                  <a:pt x="4969933" y="2882503"/>
                </a:lnTo>
                <a:lnTo>
                  <a:pt x="4969933" y="2886075"/>
                </a:lnTo>
                <a:lnTo>
                  <a:pt x="4969933" y="2878931"/>
                </a:lnTo>
                <a:lnTo>
                  <a:pt x="4978399" y="2875359"/>
                </a:lnTo>
                <a:lnTo>
                  <a:pt x="5029200" y="2896790"/>
                </a:lnTo>
                <a:lnTo>
                  <a:pt x="5037666" y="2896790"/>
                </a:lnTo>
                <a:lnTo>
                  <a:pt x="5046133" y="2900362"/>
                </a:lnTo>
                <a:lnTo>
                  <a:pt x="5046133" y="2896790"/>
                </a:lnTo>
                <a:lnTo>
                  <a:pt x="5037666" y="2896790"/>
                </a:lnTo>
                <a:lnTo>
                  <a:pt x="5029200" y="2893218"/>
                </a:lnTo>
                <a:lnTo>
                  <a:pt x="5037666" y="2889646"/>
                </a:lnTo>
                <a:lnTo>
                  <a:pt x="5020733" y="2889646"/>
                </a:lnTo>
                <a:lnTo>
                  <a:pt x="5012266" y="2886075"/>
                </a:lnTo>
                <a:lnTo>
                  <a:pt x="5012266" y="2882503"/>
                </a:lnTo>
                <a:lnTo>
                  <a:pt x="5003800" y="2882503"/>
                </a:lnTo>
                <a:lnTo>
                  <a:pt x="4995333" y="2878931"/>
                </a:lnTo>
                <a:lnTo>
                  <a:pt x="5003800" y="2875359"/>
                </a:lnTo>
                <a:lnTo>
                  <a:pt x="5012266" y="2875359"/>
                </a:lnTo>
                <a:lnTo>
                  <a:pt x="5012266" y="2871787"/>
                </a:lnTo>
                <a:lnTo>
                  <a:pt x="5003800" y="2868215"/>
                </a:lnTo>
                <a:lnTo>
                  <a:pt x="5003800" y="2864643"/>
                </a:lnTo>
                <a:lnTo>
                  <a:pt x="4978399" y="2853928"/>
                </a:lnTo>
                <a:lnTo>
                  <a:pt x="4986866" y="2850356"/>
                </a:lnTo>
                <a:lnTo>
                  <a:pt x="5012266" y="2850356"/>
                </a:lnTo>
                <a:lnTo>
                  <a:pt x="5020733" y="2846784"/>
                </a:lnTo>
                <a:lnTo>
                  <a:pt x="5029200" y="2846784"/>
                </a:lnTo>
                <a:lnTo>
                  <a:pt x="5012266" y="2839640"/>
                </a:lnTo>
                <a:lnTo>
                  <a:pt x="5012266" y="2825353"/>
                </a:lnTo>
                <a:lnTo>
                  <a:pt x="5003800" y="2821781"/>
                </a:lnTo>
                <a:lnTo>
                  <a:pt x="5003800" y="2818209"/>
                </a:lnTo>
                <a:lnTo>
                  <a:pt x="5012266" y="2814637"/>
                </a:lnTo>
                <a:lnTo>
                  <a:pt x="5020733" y="2814637"/>
                </a:lnTo>
                <a:lnTo>
                  <a:pt x="5003800" y="2814637"/>
                </a:lnTo>
                <a:lnTo>
                  <a:pt x="4986866" y="2807493"/>
                </a:lnTo>
                <a:lnTo>
                  <a:pt x="4986866" y="2800350"/>
                </a:lnTo>
                <a:lnTo>
                  <a:pt x="4995333" y="2796778"/>
                </a:lnTo>
                <a:lnTo>
                  <a:pt x="4995333" y="2793206"/>
                </a:lnTo>
                <a:lnTo>
                  <a:pt x="4986866" y="2789634"/>
                </a:lnTo>
                <a:lnTo>
                  <a:pt x="4986866" y="2768203"/>
                </a:lnTo>
                <a:lnTo>
                  <a:pt x="5003800" y="2761059"/>
                </a:lnTo>
                <a:lnTo>
                  <a:pt x="5003800" y="2746771"/>
                </a:lnTo>
                <a:lnTo>
                  <a:pt x="5003800" y="2750343"/>
                </a:lnTo>
                <a:lnTo>
                  <a:pt x="4995333" y="2753915"/>
                </a:lnTo>
                <a:lnTo>
                  <a:pt x="4978399" y="2753915"/>
                </a:lnTo>
                <a:lnTo>
                  <a:pt x="4969933" y="2757487"/>
                </a:lnTo>
                <a:lnTo>
                  <a:pt x="4944533" y="2757487"/>
                </a:lnTo>
                <a:lnTo>
                  <a:pt x="4936066" y="2761059"/>
                </a:lnTo>
                <a:lnTo>
                  <a:pt x="4927600" y="2761059"/>
                </a:lnTo>
                <a:lnTo>
                  <a:pt x="4919133" y="2764631"/>
                </a:lnTo>
                <a:lnTo>
                  <a:pt x="4910666" y="2764631"/>
                </a:lnTo>
                <a:lnTo>
                  <a:pt x="4902200" y="2768203"/>
                </a:lnTo>
                <a:lnTo>
                  <a:pt x="4893733" y="2768203"/>
                </a:lnTo>
                <a:lnTo>
                  <a:pt x="4876800" y="2775346"/>
                </a:lnTo>
                <a:lnTo>
                  <a:pt x="4868333" y="2775346"/>
                </a:lnTo>
                <a:lnTo>
                  <a:pt x="4859866" y="2778918"/>
                </a:lnTo>
                <a:lnTo>
                  <a:pt x="4842933" y="2778918"/>
                </a:lnTo>
                <a:lnTo>
                  <a:pt x="4834466" y="2782490"/>
                </a:lnTo>
                <a:lnTo>
                  <a:pt x="4826000" y="2778918"/>
                </a:lnTo>
                <a:lnTo>
                  <a:pt x="4800600" y="2778918"/>
                </a:lnTo>
                <a:lnTo>
                  <a:pt x="4766733" y="2764631"/>
                </a:lnTo>
                <a:lnTo>
                  <a:pt x="4758266" y="2764631"/>
                </a:lnTo>
                <a:lnTo>
                  <a:pt x="4749800" y="2761059"/>
                </a:lnTo>
                <a:lnTo>
                  <a:pt x="4707466" y="2761059"/>
                </a:lnTo>
                <a:lnTo>
                  <a:pt x="4699000" y="2764631"/>
                </a:lnTo>
                <a:lnTo>
                  <a:pt x="4690533" y="2764631"/>
                </a:lnTo>
                <a:lnTo>
                  <a:pt x="4665133" y="2775346"/>
                </a:lnTo>
                <a:lnTo>
                  <a:pt x="4665133" y="2778918"/>
                </a:lnTo>
                <a:lnTo>
                  <a:pt x="4656666" y="2782490"/>
                </a:lnTo>
                <a:lnTo>
                  <a:pt x="4580466" y="2782490"/>
                </a:lnTo>
                <a:lnTo>
                  <a:pt x="4572000" y="2778918"/>
                </a:lnTo>
                <a:lnTo>
                  <a:pt x="4555066" y="2778918"/>
                </a:lnTo>
                <a:lnTo>
                  <a:pt x="4546600" y="2775346"/>
                </a:lnTo>
                <a:lnTo>
                  <a:pt x="4504266" y="2775346"/>
                </a:lnTo>
                <a:lnTo>
                  <a:pt x="4487333" y="2768203"/>
                </a:lnTo>
                <a:lnTo>
                  <a:pt x="4487333" y="2764631"/>
                </a:lnTo>
                <a:lnTo>
                  <a:pt x="4470400" y="2757487"/>
                </a:lnTo>
                <a:lnTo>
                  <a:pt x="4470400" y="2753915"/>
                </a:lnTo>
                <a:lnTo>
                  <a:pt x="4445000" y="2743200"/>
                </a:lnTo>
                <a:lnTo>
                  <a:pt x="4436533" y="2743200"/>
                </a:lnTo>
                <a:lnTo>
                  <a:pt x="4428066" y="2739628"/>
                </a:lnTo>
                <a:lnTo>
                  <a:pt x="4377266" y="2739628"/>
                </a:lnTo>
                <a:lnTo>
                  <a:pt x="4360333" y="2746771"/>
                </a:lnTo>
                <a:lnTo>
                  <a:pt x="4343400" y="2746771"/>
                </a:lnTo>
                <a:lnTo>
                  <a:pt x="4326466" y="2753915"/>
                </a:lnTo>
                <a:lnTo>
                  <a:pt x="4284133" y="2753915"/>
                </a:lnTo>
                <a:lnTo>
                  <a:pt x="4275666" y="2757487"/>
                </a:lnTo>
                <a:lnTo>
                  <a:pt x="4267200" y="2753915"/>
                </a:lnTo>
                <a:lnTo>
                  <a:pt x="4258733" y="2757487"/>
                </a:lnTo>
                <a:lnTo>
                  <a:pt x="4199466" y="2757487"/>
                </a:lnTo>
                <a:lnTo>
                  <a:pt x="4190999" y="2761059"/>
                </a:lnTo>
                <a:lnTo>
                  <a:pt x="4182533" y="2757487"/>
                </a:lnTo>
                <a:lnTo>
                  <a:pt x="4174066" y="2757487"/>
                </a:lnTo>
                <a:lnTo>
                  <a:pt x="4165600" y="2761059"/>
                </a:lnTo>
                <a:lnTo>
                  <a:pt x="4157133" y="2757487"/>
                </a:lnTo>
                <a:lnTo>
                  <a:pt x="4114800" y="2757487"/>
                </a:lnTo>
                <a:lnTo>
                  <a:pt x="4106333" y="2761059"/>
                </a:lnTo>
                <a:lnTo>
                  <a:pt x="4097866" y="2761059"/>
                </a:lnTo>
                <a:lnTo>
                  <a:pt x="4089400" y="2764631"/>
                </a:lnTo>
                <a:lnTo>
                  <a:pt x="4080933" y="2764631"/>
                </a:lnTo>
                <a:lnTo>
                  <a:pt x="4072466" y="2768203"/>
                </a:lnTo>
                <a:lnTo>
                  <a:pt x="3996266" y="2768203"/>
                </a:lnTo>
                <a:lnTo>
                  <a:pt x="3987799" y="2764631"/>
                </a:lnTo>
                <a:lnTo>
                  <a:pt x="3979333" y="2764631"/>
                </a:lnTo>
                <a:lnTo>
                  <a:pt x="3970866" y="2768203"/>
                </a:lnTo>
                <a:lnTo>
                  <a:pt x="3962400" y="2764631"/>
                </a:lnTo>
                <a:lnTo>
                  <a:pt x="3894666" y="2764631"/>
                </a:lnTo>
                <a:lnTo>
                  <a:pt x="3886200" y="2761059"/>
                </a:lnTo>
                <a:lnTo>
                  <a:pt x="3877733" y="2764631"/>
                </a:lnTo>
                <a:lnTo>
                  <a:pt x="3852333" y="2753915"/>
                </a:lnTo>
                <a:lnTo>
                  <a:pt x="3843866" y="2753915"/>
                </a:lnTo>
                <a:lnTo>
                  <a:pt x="3835400" y="2750343"/>
                </a:lnTo>
                <a:lnTo>
                  <a:pt x="3843866" y="2746771"/>
                </a:lnTo>
                <a:lnTo>
                  <a:pt x="3835400" y="2743200"/>
                </a:lnTo>
                <a:lnTo>
                  <a:pt x="3835400" y="2736056"/>
                </a:lnTo>
                <a:lnTo>
                  <a:pt x="3843866" y="2732484"/>
                </a:lnTo>
                <a:lnTo>
                  <a:pt x="3852333" y="2732484"/>
                </a:lnTo>
                <a:lnTo>
                  <a:pt x="3903133" y="2711053"/>
                </a:lnTo>
                <a:lnTo>
                  <a:pt x="3903133" y="2707481"/>
                </a:lnTo>
                <a:lnTo>
                  <a:pt x="3894666" y="2707481"/>
                </a:lnTo>
                <a:lnTo>
                  <a:pt x="3886200" y="2703909"/>
                </a:lnTo>
                <a:lnTo>
                  <a:pt x="3877733" y="2703909"/>
                </a:lnTo>
                <a:lnTo>
                  <a:pt x="3869266" y="2707481"/>
                </a:lnTo>
                <a:lnTo>
                  <a:pt x="3640666" y="2707481"/>
                </a:lnTo>
                <a:lnTo>
                  <a:pt x="3632199" y="2703909"/>
                </a:lnTo>
                <a:lnTo>
                  <a:pt x="3581400" y="2703909"/>
                </a:lnTo>
                <a:lnTo>
                  <a:pt x="3572933" y="2700337"/>
                </a:lnTo>
                <a:lnTo>
                  <a:pt x="3539066" y="2700337"/>
                </a:lnTo>
                <a:lnTo>
                  <a:pt x="3530600" y="2696765"/>
                </a:lnTo>
                <a:lnTo>
                  <a:pt x="3513666" y="2696765"/>
                </a:lnTo>
                <a:lnTo>
                  <a:pt x="3505200" y="2700337"/>
                </a:lnTo>
                <a:lnTo>
                  <a:pt x="3496733" y="2696765"/>
                </a:lnTo>
                <a:lnTo>
                  <a:pt x="3479800" y="2696765"/>
                </a:lnTo>
                <a:lnTo>
                  <a:pt x="3471333" y="2693193"/>
                </a:lnTo>
                <a:lnTo>
                  <a:pt x="3445933" y="2693193"/>
                </a:lnTo>
                <a:lnTo>
                  <a:pt x="3437466" y="2689621"/>
                </a:lnTo>
                <a:lnTo>
                  <a:pt x="3429000" y="2689621"/>
                </a:lnTo>
                <a:lnTo>
                  <a:pt x="3403600" y="2678906"/>
                </a:lnTo>
                <a:lnTo>
                  <a:pt x="3395133" y="2678906"/>
                </a:lnTo>
                <a:lnTo>
                  <a:pt x="3378200" y="2671762"/>
                </a:lnTo>
                <a:lnTo>
                  <a:pt x="3344333" y="2671762"/>
                </a:lnTo>
                <a:close/>
              </a:path>
            </a:pathLst>
          </a:custGeom>
          <a:solidFill>
            <a:srgbClr val="BCB9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Freeform 72"/>
          <p:cNvSpPr/>
          <p:nvPr/>
        </p:nvSpPr>
        <p:spPr>
          <a:xfrm>
            <a:off x="0" y="0"/>
            <a:ext cx="2692400" cy="3539728"/>
          </a:xfrm>
          <a:custGeom>
            <a:avLst/>
            <a:gdLst/>
            <a:ahLst/>
            <a:cxnLst/>
            <a:rect l="l" t="t" r="r" b="b"/>
            <a:pathLst>
              <a:path w="2692400" h="3539728">
                <a:moveTo>
                  <a:pt x="0" y="0"/>
                </a:moveTo>
                <a:moveTo>
                  <a:pt x="778933" y="2671762"/>
                </a:moveTo>
                <a:lnTo>
                  <a:pt x="778933" y="2682478"/>
                </a:lnTo>
                <a:lnTo>
                  <a:pt x="770466" y="2686050"/>
                </a:lnTo>
                <a:lnTo>
                  <a:pt x="770466" y="2703909"/>
                </a:lnTo>
                <a:lnTo>
                  <a:pt x="753533" y="2711053"/>
                </a:lnTo>
                <a:lnTo>
                  <a:pt x="745066" y="2707481"/>
                </a:lnTo>
                <a:lnTo>
                  <a:pt x="745066" y="2711053"/>
                </a:lnTo>
                <a:lnTo>
                  <a:pt x="753533" y="2714625"/>
                </a:lnTo>
                <a:lnTo>
                  <a:pt x="753533" y="2736056"/>
                </a:lnTo>
                <a:lnTo>
                  <a:pt x="745066" y="2739628"/>
                </a:lnTo>
                <a:lnTo>
                  <a:pt x="745066" y="2753915"/>
                </a:lnTo>
                <a:lnTo>
                  <a:pt x="736600" y="2757487"/>
                </a:lnTo>
                <a:lnTo>
                  <a:pt x="736600" y="2761059"/>
                </a:lnTo>
                <a:lnTo>
                  <a:pt x="728133" y="2764631"/>
                </a:lnTo>
                <a:lnTo>
                  <a:pt x="728133" y="2789634"/>
                </a:lnTo>
                <a:lnTo>
                  <a:pt x="719666" y="2793206"/>
                </a:lnTo>
                <a:lnTo>
                  <a:pt x="719666" y="2807493"/>
                </a:lnTo>
                <a:lnTo>
                  <a:pt x="711200" y="2811065"/>
                </a:lnTo>
                <a:lnTo>
                  <a:pt x="711200" y="2818209"/>
                </a:lnTo>
                <a:lnTo>
                  <a:pt x="702733" y="2821781"/>
                </a:lnTo>
                <a:lnTo>
                  <a:pt x="702733" y="2839640"/>
                </a:lnTo>
                <a:lnTo>
                  <a:pt x="694266" y="2843212"/>
                </a:lnTo>
                <a:lnTo>
                  <a:pt x="694266" y="2850356"/>
                </a:lnTo>
                <a:lnTo>
                  <a:pt x="685800" y="2853928"/>
                </a:lnTo>
                <a:lnTo>
                  <a:pt x="685800" y="2868215"/>
                </a:lnTo>
                <a:lnTo>
                  <a:pt x="677333" y="2871787"/>
                </a:lnTo>
                <a:lnTo>
                  <a:pt x="677333" y="2889646"/>
                </a:lnTo>
                <a:lnTo>
                  <a:pt x="668866" y="2893218"/>
                </a:lnTo>
                <a:lnTo>
                  <a:pt x="668866" y="2900362"/>
                </a:lnTo>
                <a:lnTo>
                  <a:pt x="660399" y="2903934"/>
                </a:lnTo>
                <a:lnTo>
                  <a:pt x="660399" y="2918221"/>
                </a:lnTo>
                <a:lnTo>
                  <a:pt x="651933" y="2921793"/>
                </a:lnTo>
                <a:lnTo>
                  <a:pt x="651933" y="2936081"/>
                </a:lnTo>
                <a:lnTo>
                  <a:pt x="643466" y="2939653"/>
                </a:lnTo>
                <a:lnTo>
                  <a:pt x="643466" y="2953940"/>
                </a:lnTo>
                <a:lnTo>
                  <a:pt x="635000" y="2957512"/>
                </a:lnTo>
                <a:lnTo>
                  <a:pt x="626533" y="2957512"/>
                </a:lnTo>
                <a:lnTo>
                  <a:pt x="618066" y="2961084"/>
                </a:lnTo>
                <a:lnTo>
                  <a:pt x="601133" y="2961084"/>
                </a:lnTo>
                <a:lnTo>
                  <a:pt x="601133" y="2989659"/>
                </a:lnTo>
                <a:lnTo>
                  <a:pt x="592666" y="2993231"/>
                </a:lnTo>
                <a:lnTo>
                  <a:pt x="592666" y="3011090"/>
                </a:lnTo>
                <a:lnTo>
                  <a:pt x="584200" y="3014662"/>
                </a:lnTo>
                <a:lnTo>
                  <a:pt x="584200" y="3021806"/>
                </a:lnTo>
                <a:lnTo>
                  <a:pt x="575733" y="3025378"/>
                </a:lnTo>
                <a:lnTo>
                  <a:pt x="575733" y="3039665"/>
                </a:lnTo>
                <a:lnTo>
                  <a:pt x="567266" y="3043237"/>
                </a:lnTo>
                <a:lnTo>
                  <a:pt x="567266" y="3064668"/>
                </a:lnTo>
                <a:lnTo>
                  <a:pt x="558800" y="3068240"/>
                </a:lnTo>
                <a:lnTo>
                  <a:pt x="558800" y="3082528"/>
                </a:lnTo>
                <a:lnTo>
                  <a:pt x="567266" y="3086100"/>
                </a:lnTo>
                <a:lnTo>
                  <a:pt x="567266" y="3100387"/>
                </a:lnTo>
                <a:lnTo>
                  <a:pt x="541866" y="3111103"/>
                </a:lnTo>
                <a:lnTo>
                  <a:pt x="541866" y="3114675"/>
                </a:lnTo>
                <a:lnTo>
                  <a:pt x="550333" y="3118246"/>
                </a:lnTo>
                <a:lnTo>
                  <a:pt x="533400" y="3125390"/>
                </a:lnTo>
                <a:lnTo>
                  <a:pt x="533400" y="3146821"/>
                </a:lnTo>
                <a:lnTo>
                  <a:pt x="524933" y="3150393"/>
                </a:lnTo>
                <a:lnTo>
                  <a:pt x="524933" y="3157537"/>
                </a:lnTo>
                <a:lnTo>
                  <a:pt x="516466" y="3161109"/>
                </a:lnTo>
                <a:lnTo>
                  <a:pt x="516466" y="3171825"/>
                </a:lnTo>
                <a:lnTo>
                  <a:pt x="508000" y="3175396"/>
                </a:lnTo>
                <a:lnTo>
                  <a:pt x="508000" y="3186112"/>
                </a:lnTo>
                <a:lnTo>
                  <a:pt x="499533" y="3189684"/>
                </a:lnTo>
                <a:lnTo>
                  <a:pt x="499533" y="3196828"/>
                </a:lnTo>
                <a:lnTo>
                  <a:pt x="491066" y="3200400"/>
                </a:lnTo>
                <a:lnTo>
                  <a:pt x="491066" y="3211115"/>
                </a:lnTo>
                <a:lnTo>
                  <a:pt x="499533" y="3214687"/>
                </a:lnTo>
                <a:lnTo>
                  <a:pt x="499533" y="3225403"/>
                </a:lnTo>
                <a:lnTo>
                  <a:pt x="491066" y="3228975"/>
                </a:lnTo>
                <a:lnTo>
                  <a:pt x="491066" y="3236118"/>
                </a:lnTo>
                <a:lnTo>
                  <a:pt x="482600" y="3239690"/>
                </a:lnTo>
                <a:lnTo>
                  <a:pt x="482600" y="3250406"/>
                </a:lnTo>
                <a:lnTo>
                  <a:pt x="474133" y="3253978"/>
                </a:lnTo>
                <a:lnTo>
                  <a:pt x="474133" y="3264693"/>
                </a:lnTo>
                <a:lnTo>
                  <a:pt x="465666" y="3268265"/>
                </a:lnTo>
                <a:lnTo>
                  <a:pt x="465666" y="3275409"/>
                </a:lnTo>
                <a:lnTo>
                  <a:pt x="457200" y="3278981"/>
                </a:lnTo>
                <a:lnTo>
                  <a:pt x="457200" y="3293268"/>
                </a:lnTo>
                <a:lnTo>
                  <a:pt x="448733" y="3296840"/>
                </a:lnTo>
                <a:lnTo>
                  <a:pt x="448733" y="3318271"/>
                </a:lnTo>
                <a:lnTo>
                  <a:pt x="431800" y="3325415"/>
                </a:lnTo>
                <a:lnTo>
                  <a:pt x="431800" y="3346846"/>
                </a:lnTo>
                <a:lnTo>
                  <a:pt x="423333" y="3350418"/>
                </a:lnTo>
                <a:lnTo>
                  <a:pt x="423333" y="3382565"/>
                </a:lnTo>
                <a:lnTo>
                  <a:pt x="414866" y="3386137"/>
                </a:lnTo>
                <a:lnTo>
                  <a:pt x="414866" y="3396853"/>
                </a:lnTo>
                <a:lnTo>
                  <a:pt x="423333" y="3400425"/>
                </a:lnTo>
                <a:lnTo>
                  <a:pt x="423333" y="3403996"/>
                </a:lnTo>
                <a:lnTo>
                  <a:pt x="414866" y="3407568"/>
                </a:lnTo>
                <a:lnTo>
                  <a:pt x="414866" y="3414712"/>
                </a:lnTo>
                <a:lnTo>
                  <a:pt x="406400" y="3418284"/>
                </a:lnTo>
                <a:lnTo>
                  <a:pt x="397933" y="3418284"/>
                </a:lnTo>
                <a:lnTo>
                  <a:pt x="397933" y="3425428"/>
                </a:lnTo>
                <a:lnTo>
                  <a:pt x="389466" y="3429000"/>
                </a:lnTo>
                <a:lnTo>
                  <a:pt x="397933" y="3432571"/>
                </a:lnTo>
                <a:lnTo>
                  <a:pt x="389466" y="3436143"/>
                </a:lnTo>
                <a:lnTo>
                  <a:pt x="389466" y="3443287"/>
                </a:lnTo>
                <a:lnTo>
                  <a:pt x="397933" y="3446859"/>
                </a:lnTo>
                <a:lnTo>
                  <a:pt x="389466" y="3450431"/>
                </a:lnTo>
                <a:lnTo>
                  <a:pt x="389466" y="3468290"/>
                </a:lnTo>
                <a:lnTo>
                  <a:pt x="380999" y="3471862"/>
                </a:lnTo>
                <a:lnTo>
                  <a:pt x="380999" y="3493293"/>
                </a:lnTo>
                <a:lnTo>
                  <a:pt x="372533" y="3496865"/>
                </a:lnTo>
                <a:lnTo>
                  <a:pt x="372533" y="3511153"/>
                </a:lnTo>
                <a:lnTo>
                  <a:pt x="364066" y="3514724"/>
                </a:lnTo>
                <a:lnTo>
                  <a:pt x="364066" y="3529012"/>
                </a:lnTo>
                <a:lnTo>
                  <a:pt x="355600" y="3532584"/>
                </a:lnTo>
                <a:lnTo>
                  <a:pt x="372533" y="3539728"/>
                </a:lnTo>
                <a:lnTo>
                  <a:pt x="380999" y="3539728"/>
                </a:lnTo>
                <a:lnTo>
                  <a:pt x="389466" y="3536156"/>
                </a:lnTo>
                <a:lnTo>
                  <a:pt x="406400" y="3536156"/>
                </a:lnTo>
                <a:lnTo>
                  <a:pt x="414866" y="3532584"/>
                </a:lnTo>
                <a:lnTo>
                  <a:pt x="423333" y="3532584"/>
                </a:lnTo>
                <a:lnTo>
                  <a:pt x="431800" y="3529012"/>
                </a:lnTo>
                <a:lnTo>
                  <a:pt x="440266" y="3529012"/>
                </a:lnTo>
                <a:lnTo>
                  <a:pt x="448733" y="3525440"/>
                </a:lnTo>
                <a:lnTo>
                  <a:pt x="457200" y="3525440"/>
                </a:lnTo>
                <a:lnTo>
                  <a:pt x="474133" y="3518296"/>
                </a:lnTo>
                <a:lnTo>
                  <a:pt x="482600" y="3518296"/>
                </a:lnTo>
                <a:lnTo>
                  <a:pt x="499533" y="3511153"/>
                </a:lnTo>
                <a:lnTo>
                  <a:pt x="508000" y="3511153"/>
                </a:lnTo>
                <a:lnTo>
                  <a:pt x="524933" y="3504009"/>
                </a:lnTo>
                <a:lnTo>
                  <a:pt x="533400" y="3504009"/>
                </a:lnTo>
                <a:lnTo>
                  <a:pt x="558800" y="3493293"/>
                </a:lnTo>
                <a:lnTo>
                  <a:pt x="567266" y="3493293"/>
                </a:lnTo>
                <a:lnTo>
                  <a:pt x="575733" y="3489721"/>
                </a:lnTo>
                <a:lnTo>
                  <a:pt x="584200" y="3489721"/>
                </a:lnTo>
                <a:lnTo>
                  <a:pt x="601133" y="3482578"/>
                </a:lnTo>
                <a:lnTo>
                  <a:pt x="609600" y="3482578"/>
                </a:lnTo>
                <a:lnTo>
                  <a:pt x="618066" y="3479006"/>
                </a:lnTo>
                <a:lnTo>
                  <a:pt x="626533" y="3479006"/>
                </a:lnTo>
                <a:lnTo>
                  <a:pt x="626533" y="3471862"/>
                </a:lnTo>
                <a:lnTo>
                  <a:pt x="618066" y="3471862"/>
                </a:lnTo>
                <a:lnTo>
                  <a:pt x="601133" y="3464718"/>
                </a:lnTo>
                <a:lnTo>
                  <a:pt x="618066" y="3457575"/>
                </a:lnTo>
                <a:lnTo>
                  <a:pt x="609600" y="3454003"/>
                </a:lnTo>
                <a:lnTo>
                  <a:pt x="609600" y="3446859"/>
                </a:lnTo>
                <a:lnTo>
                  <a:pt x="618066" y="3443287"/>
                </a:lnTo>
                <a:lnTo>
                  <a:pt x="635000" y="3450431"/>
                </a:lnTo>
                <a:lnTo>
                  <a:pt x="635000" y="3454003"/>
                </a:lnTo>
                <a:lnTo>
                  <a:pt x="643466" y="3454003"/>
                </a:lnTo>
                <a:lnTo>
                  <a:pt x="651933" y="3450431"/>
                </a:lnTo>
                <a:lnTo>
                  <a:pt x="651933" y="3446859"/>
                </a:lnTo>
                <a:lnTo>
                  <a:pt x="643466" y="3450431"/>
                </a:lnTo>
                <a:lnTo>
                  <a:pt x="626533" y="3443287"/>
                </a:lnTo>
                <a:lnTo>
                  <a:pt x="635000" y="3439715"/>
                </a:lnTo>
                <a:lnTo>
                  <a:pt x="660399" y="3439715"/>
                </a:lnTo>
                <a:lnTo>
                  <a:pt x="668866" y="3436143"/>
                </a:lnTo>
                <a:lnTo>
                  <a:pt x="685800" y="3436143"/>
                </a:lnTo>
                <a:lnTo>
                  <a:pt x="702733" y="3443287"/>
                </a:lnTo>
                <a:lnTo>
                  <a:pt x="702733" y="3450431"/>
                </a:lnTo>
                <a:lnTo>
                  <a:pt x="694266" y="3454003"/>
                </a:lnTo>
                <a:lnTo>
                  <a:pt x="694266" y="3457575"/>
                </a:lnTo>
                <a:lnTo>
                  <a:pt x="685800" y="3461146"/>
                </a:lnTo>
                <a:lnTo>
                  <a:pt x="694266" y="3461146"/>
                </a:lnTo>
                <a:lnTo>
                  <a:pt x="702733" y="3457575"/>
                </a:lnTo>
                <a:lnTo>
                  <a:pt x="711200" y="3457575"/>
                </a:lnTo>
                <a:lnTo>
                  <a:pt x="719666" y="3454003"/>
                </a:lnTo>
                <a:lnTo>
                  <a:pt x="728133" y="3454003"/>
                </a:lnTo>
                <a:lnTo>
                  <a:pt x="736600" y="3450431"/>
                </a:lnTo>
                <a:lnTo>
                  <a:pt x="745066" y="3450431"/>
                </a:lnTo>
                <a:lnTo>
                  <a:pt x="753533" y="3446859"/>
                </a:lnTo>
                <a:lnTo>
                  <a:pt x="761999" y="3446859"/>
                </a:lnTo>
                <a:lnTo>
                  <a:pt x="770466" y="3443287"/>
                </a:lnTo>
                <a:lnTo>
                  <a:pt x="778933" y="3443287"/>
                </a:lnTo>
                <a:lnTo>
                  <a:pt x="787400" y="3439715"/>
                </a:lnTo>
                <a:lnTo>
                  <a:pt x="795866" y="3439715"/>
                </a:lnTo>
                <a:lnTo>
                  <a:pt x="804333" y="3436143"/>
                </a:lnTo>
                <a:lnTo>
                  <a:pt x="812800" y="3436143"/>
                </a:lnTo>
                <a:lnTo>
                  <a:pt x="821266" y="3432571"/>
                </a:lnTo>
                <a:lnTo>
                  <a:pt x="838200" y="3432571"/>
                </a:lnTo>
                <a:lnTo>
                  <a:pt x="846666" y="3429000"/>
                </a:lnTo>
                <a:lnTo>
                  <a:pt x="855133" y="3429000"/>
                </a:lnTo>
                <a:lnTo>
                  <a:pt x="863600" y="3425428"/>
                </a:lnTo>
                <a:lnTo>
                  <a:pt x="872066" y="3425428"/>
                </a:lnTo>
                <a:lnTo>
                  <a:pt x="880533" y="3421856"/>
                </a:lnTo>
                <a:lnTo>
                  <a:pt x="897466" y="3421856"/>
                </a:lnTo>
                <a:lnTo>
                  <a:pt x="905933" y="3418284"/>
                </a:lnTo>
                <a:lnTo>
                  <a:pt x="914400" y="3418284"/>
                </a:lnTo>
                <a:lnTo>
                  <a:pt x="922866" y="3414712"/>
                </a:lnTo>
                <a:lnTo>
                  <a:pt x="939799" y="3414712"/>
                </a:lnTo>
                <a:lnTo>
                  <a:pt x="948266" y="3411140"/>
                </a:lnTo>
                <a:lnTo>
                  <a:pt x="956733" y="3411140"/>
                </a:lnTo>
                <a:lnTo>
                  <a:pt x="965200" y="3414712"/>
                </a:lnTo>
                <a:lnTo>
                  <a:pt x="956733" y="3418284"/>
                </a:lnTo>
                <a:lnTo>
                  <a:pt x="1016000" y="3418284"/>
                </a:lnTo>
                <a:lnTo>
                  <a:pt x="1024466" y="3421856"/>
                </a:lnTo>
                <a:lnTo>
                  <a:pt x="1032933" y="3418284"/>
                </a:lnTo>
                <a:lnTo>
                  <a:pt x="1092200" y="3418284"/>
                </a:lnTo>
                <a:lnTo>
                  <a:pt x="1100666" y="3421856"/>
                </a:lnTo>
                <a:lnTo>
                  <a:pt x="1227666" y="3421856"/>
                </a:lnTo>
                <a:lnTo>
                  <a:pt x="1236133" y="3418284"/>
                </a:lnTo>
                <a:lnTo>
                  <a:pt x="1422400" y="3418284"/>
                </a:lnTo>
                <a:lnTo>
                  <a:pt x="1430866" y="3421856"/>
                </a:lnTo>
                <a:lnTo>
                  <a:pt x="1439333" y="3421856"/>
                </a:lnTo>
                <a:lnTo>
                  <a:pt x="1447800" y="3418284"/>
                </a:lnTo>
                <a:lnTo>
                  <a:pt x="1507066" y="3418284"/>
                </a:lnTo>
                <a:lnTo>
                  <a:pt x="1515533" y="3421856"/>
                </a:lnTo>
                <a:lnTo>
                  <a:pt x="1761066" y="3421856"/>
                </a:lnTo>
                <a:lnTo>
                  <a:pt x="1769533" y="3425428"/>
                </a:lnTo>
                <a:lnTo>
                  <a:pt x="1786466" y="3425428"/>
                </a:lnTo>
                <a:lnTo>
                  <a:pt x="1794933" y="3421856"/>
                </a:lnTo>
                <a:lnTo>
                  <a:pt x="1803400" y="3425428"/>
                </a:lnTo>
                <a:lnTo>
                  <a:pt x="2057400" y="3425428"/>
                </a:lnTo>
                <a:lnTo>
                  <a:pt x="2065866" y="3429000"/>
                </a:lnTo>
                <a:lnTo>
                  <a:pt x="2074333" y="3425428"/>
                </a:lnTo>
                <a:lnTo>
                  <a:pt x="2150533" y="3425428"/>
                </a:lnTo>
                <a:lnTo>
                  <a:pt x="2159000" y="3421856"/>
                </a:lnTo>
                <a:lnTo>
                  <a:pt x="2260600" y="3421856"/>
                </a:lnTo>
                <a:lnTo>
                  <a:pt x="2269066" y="3418284"/>
                </a:lnTo>
                <a:lnTo>
                  <a:pt x="2277533" y="3421856"/>
                </a:lnTo>
                <a:lnTo>
                  <a:pt x="2286000" y="3418284"/>
                </a:lnTo>
                <a:lnTo>
                  <a:pt x="2294466" y="3418284"/>
                </a:lnTo>
                <a:lnTo>
                  <a:pt x="2302933" y="3421856"/>
                </a:lnTo>
                <a:lnTo>
                  <a:pt x="2311400" y="3421856"/>
                </a:lnTo>
                <a:lnTo>
                  <a:pt x="2319866" y="3418284"/>
                </a:lnTo>
                <a:lnTo>
                  <a:pt x="2379133" y="3418284"/>
                </a:lnTo>
                <a:lnTo>
                  <a:pt x="2387600" y="3421856"/>
                </a:lnTo>
                <a:lnTo>
                  <a:pt x="2396066" y="3421856"/>
                </a:lnTo>
                <a:lnTo>
                  <a:pt x="2404533" y="3418284"/>
                </a:lnTo>
                <a:lnTo>
                  <a:pt x="2429933" y="3418284"/>
                </a:lnTo>
                <a:lnTo>
                  <a:pt x="2438400" y="3414712"/>
                </a:lnTo>
                <a:lnTo>
                  <a:pt x="2446866" y="3414712"/>
                </a:lnTo>
                <a:lnTo>
                  <a:pt x="2455333" y="3411140"/>
                </a:lnTo>
                <a:lnTo>
                  <a:pt x="2463800" y="3411140"/>
                </a:lnTo>
                <a:lnTo>
                  <a:pt x="2472266" y="3407568"/>
                </a:lnTo>
                <a:lnTo>
                  <a:pt x="2480733" y="3407568"/>
                </a:lnTo>
                <a:lnTo>
                  <a:pt x="2489199" y="3403996"/>
                </a:lnTo>
                <a:lnTo>
                  <a:pt x="2514600" y="3403996"/>
                </a:lnTo>
                <a:lnTo>
                  <a:pt x="2523066" y="3400425"/>
                </a:lnTo>
                <a:lnTo>
                  <a:pt x="2531533" y="3400425"/>
                </a:lnTo>
                <a:lnTo>
                  <a:pt x="2540000" y="3396853"/>
                </a:lnTo>
                <a:lnTo>
                  <a:pt x="2556933" y="3396853"/>
                </a:lnTo>
                <a:lnTo>
                  <a:pt x="2565400" y="3400425"/>
                </a:lnTo>
                <a:lnTo>
                  <a:pt x="2556933" y="3403996"/>
                </a:lnTo>
                <a:lnTo>
                  <a:pt x="2548466" y="3403996"/>
                </a:lnTo>
                <a:lnTo>
                  <a:pt x="2573866" y="3403996"/>
                </a:lnTo>
                <a:lnTo>
                  <a:pt x="2582333" y="3400425"/>
                </a:lnTo>
                <a:lnTo>
                  <a:pt x="2607733" y="3400425"/>
                </a:lnTo>
                <a:lnTo>
                  <a:pt x="2616199" y="3396853"/>
                </a:lnTo>
                <a:lnTo>
                  <a:pt x="2633133" y="3396853"/>
                </a:lnTo>
                <a:lnTo>
                  <a:pt x="2641599" y="3393281"/>
                </a:lnTo>
                <a:lnTo>
                  <a:pt x="2683933" y="3393281"/>
                </a:lnTo>
                <a:lnTo>
                  <a:pt x="2692400" y="3396853"/>
                </a:lnTo>
                <a:lnTo>
                  <a:pt x="2692400" y="3393281"/>
                </a:lnTo>
                <a:lnTo>
                  <a:pt x="2683933" y="3389709"/>
                </a:lnTo>
                <a:lnTo>
                  <a:pt x="2607733" y="3389709"/>
                </a:lnTo>
                <a:lnTo>
                  <a:pt x="2599266" y="3393281"/>
                </a:lnTo>
                <a:lnTo>
                  <a:pt x="2556933" y="3393281"/>
                </a:lnTo>
                <a:lnTo>
                  <a:pt x="2548466" y="3396853"/>
                </a:lnTo>
                <a:lnTo>
                  <a:pt x="2523066" y="3396853"/>
                </a:lnTo>
                <a:lnTo>
                  <a:pt x="2514600" y="3400425"/>
                </a:lnTo>
                <a:lnTo>
                  <a:pt x="2506133" y="3400425"/>
                </a:lnTo>
                <a:lnTo>
                  <a:pt x="2497666" y="3403996"/>
                </a:lnTo>
                <a:lnTo>
                  <a:pt x="2463800" y="3403996"/>
                </a:lnTo>
                <a:lnTo>
                  <a:pt x="2455333" y="3407568"/>
                </a:lnTo>
                <a:lnTo>
                  <a:pt x="2413000" y="3407568"/>
                </a:lnTo>
                <a:lnTo>
                  <a:pt x="2404533" y="3411140"/>
                </a:lnTo>
                <a:lnTo>
                  <a:pt x="2387600" y="3411140"/>
                </a:lnTo>
                <a:lnTo>
                  <a:pt x="2379133" y="3407568"/>
                </a:lnTo>
                <a:lnTo>
                  <a:pt x="2396066" y="3400425"/>
                </a:lnTo>
                <a:lnTo>
                  <a:pt x="2421466" y="3400425"/>
                </a:lnTo>
                <a:lnTo>
                  <a:pt x="2421466" y="3396853"/>
                </a:lnTo>
                <a:lnTo>
                  <a:pt x="2404533" y="3396853"/>
                </a:lnTo>
                <a:lnTo>
                  <a:pt x="2396066" y="3400425"/>
                </a:lnTo>
                <a:lnTo>
                  <a:pt x="2345266" y="3400425"/>
                </a:lnTo>
                <a:lnTo>
                  <a:pt x="2336800" y="3396853"/>
                </a:lnTo>
                <a:lnTo>
                  <a:pt x="2319866" y="3396853"/>
                </a:lnTo>
                <a:lnTo>
                  <a:pt x="2311400" y="3400425"/>
                </a:lnTo>
                <a:lnTo>
                  <a:pt x="2269066" y="3400425"/>
                </a:lnTo>
                <a:lnTo>
                  <a:pt x="2260600" y="3396853"/>
                </a:lnTo>
                <a:lnTo>
                  <a:pt x="2252133" y="3396853"/>
                </a:lnTo>
                <a:lnTo>
                  <a:pt x="2243666" y="3400425"/>
                </a:lnTo>
                <a:lnTo>
                  <a:pt x="2175933" y="3400425"/>
                </a:lnTo>
                <a:lnTo>
                  <a:pt x="2167466" y="3403996"/>
                </a:lnTo>
                <a:lnTo>
                  <a:pt x="2142066" y="3403996"/>
                </a:lnTo>
                <a:lnTo>
                  <a:pt x="2133600" y="3400425"/>
                </a:lnTo>
                <a:lnTo>
                  <a:pt x="2125133" y="3403996"/>
                </a:lnTo>
                <a:lnTo>
                  <a:pt x="2108200" y="3403996"/>
                </a:lnTo>
                <a:lnTo>
                  <a:pt x="2099733" y="3407568"/>
                </a:lnTo>
                <a:lnTo>
                  <a:pt x="2091266" y="3403996"/>
                </a:lnTo>
                <a:lnTo>
                  <a:pt x="2091266" y="3400425"/>
                </a:lnTo>
                <a:lnTo>
                  <a:pt x="2082800" y="3400425"/>
                </a:lnTo>
                <a:lnTo>
                  <a:pt x="2082800" y="3407568"/>
                </a:lnTo>
                <a:lnTo>
                  <a:pt x="2091266" y="3411140"/>
                </a:lnTo>
                <a:lnTo>
                  <a:pt x="2082800" y="3414712"/>
                </a:lnTo>
                <a:lnTo>
                  <a:pt x="2057400" y="3414712"/>
                </a:lnTo>
                <a:lnTo>
                  <a:pt x="2048933" y="3411140"/>
                </a:lnTo>
                <a:lnTo>
                  <a:pt x="2057400" y="3407568"/>
                </a:lnTo>
                <a:lnTo>
                  <a:pt x="2065866" y="3407568"/>
                </a:lnTo>
                <a:lnTo>
                  <a:pt x="2065866" y="3403996"/>
                </a:lnTo>
                <a:lnTo>
                  <a:pt x="2015066" y="3403996"/>
                </a:lnTo>
                <a:lnTo>
                  <a:pt x="2023533" y="3407568"/>
                </a:lnTo>
                <a:lnTo>
                  <a:pt x="2023533" y="3411140"/>
                </a:lnTo>
                <a:lnTo>
                  <a:pt x="2006600" y="3418284"/>
                </a:lnTo>
                <a:lnTo>
                  <a:pt x="1998133" y="3414712"/>
                </a:lnTo>
                <a:lnTo>
                  <a:pt x="1989666" y="3418284"/>
                </a:lnTo>
                <a:lnTo>
                  <a:pt x="1972733" y="3418284"/>
                </a:lnTo>
                <a:lnTo>
                  <a:pt x="1964266" y="3414712"/>
                </a:lnTo>
                <a:lnTo>
                  <a:pt x="1921933" y="3414712"/>
                </a:lnTo>
                <a:lnTo>
                  <a:pt x="1913466" y="3418284"/>
                </a:lnTo>
                <a:lnTo>
                  <a:pt x="1905000" y="3414712"/>
                </a:lnTo>
                <a:lnTo>
                  <a:pt x="1854200" y="3414712"/>
                </a:lnTo>
                <a:lnTo>
                  <a:pt x="1845733" y="3411140"/>
                </a:lnTo>
                <a:lnTo>
                  <a:pt x="1862666" y="3403996"/>
                </a:lnTo>
                <a:lnTo>
                  <a:pt x="1913466" y="3403996"/>
                </a:lnTo>
                <a:lnTo>
                  <a:pt x="1921933" y="3407568"/>
                </a:lnTo>
                <a:lnTo>
                  <a:pt x="1947333" y="3407568"/>
                </a:lnTo>
                <a:lnTo>
                  <a:pt x="1955800" y="3403996"/>
                </a:lnTo>
                <a:lnTo>
                  <a:pt x="1837266" y="3403996"/>
                </a:lnTo>
                <a:lnTo>
                  <a:pt x="1828800" y="3400425"/>
                </a:lnTo>
                <a:lnTo>
                  <a:pt x="1811866" y="3400425"/>
                </a:lnTo>
                <a:lnTo>
                  <a:pt x="1803400" y="3396853"/>
                </a:lnTo>
                <a:lnTo>
                  <a:pt x="1778000" y="3396853"/>
                </a:lnTo>
                <a:lnTo>
                  <a:pt x="1769533" y="3400425"/>
                </a:lnTo>
                <a:lnTo>
                  <a:pt x="1761066" y="3400425"/>
                </a:lnTo>
                <a:lnTo>
                  <a:pt x="1752600" y="3396853"/>
                </a:lnTo>
                <a:lnTo>
                  <a:pt x="1744133" y="3396853"/>
                </a:lnTo>
                <a:lnTo>
                  <a:pt x="1735666" y="3393281"/>
                </a:lnTo>
                <a:lnTo>
                  <a:pt x="1684866" y="3393281"/>
                </a:lnTo>
                <a:lnTo>
                  <a:pt x="1659466" y="3382565"/>
                </a:lnTo>
                <a:lnTo>
                  <a:pt x="1667933" y="3378993"/>
                </a:lnTo>
                <a:lnTo>
                  <a:pt x="1676400" y="3378993"/>
                </a:lnTo>
                <a:lnTo>
                  <a:pt x="1684866" y="3375421"/>
                </a:lnTo>
                <a:lnTo>
                  <a:pt x="1727200" y="3375421"/>
                </a:lnTo>
                <a:lnTo>
                  <a:pt x="1735666" y="3378993"/>
                </a:lnTo>
                <a:lnTo>
                  <a:pt x="1778000" y="3378993"/>
                </a:lnTo>
                <a:lnTo>
                  <a:pt x="1786466" y="3382565"/>
                </a:lnTo>
                <a:lnTo>
                  <a:pt x="1820333" y="3382565"/>
                </a:lnTo>
                <a:lnTo>
                  <a:pt x="1828800" y="3378993"/>
                </a:lnTo>
                <a:lnTo>
                  <a:pt x="1854200" y="3378993"/>
                </a:lnTo>
                <a:lnTo>
                  <a:pt x="1862666" y="3382565"/>
                </a:lnTo>
                <a:lnTo>
                  <a:pt x="1972733" y="3382565"/>
                </a:lnTo>
                <a:lnTo>
                  <a:pt x="1981200" y="3386137"/>
                </a:lnTo>
                <a:lnTo>
                  <a:pt x="1989666" y="3382565"/>
                </a:lnTo>
                <a:lnTo>
                  <a:pt x="2048933" y="3382565"/>
                </a:lnTo>
                <a:lnTo>
                  <a:pt x="2057400" y="3386137"/>
                </a:lnTo>
                <a:lnTo>
                  <a:pt x="2065866" y="3382565"/>
                </a:lnTo>
                <a:lnTo>
                  <a:pt x="2074333" y="3386137"/>
                </a:lnTo>
                <a:lnTo>
                  <a:pt x="2082800" y="3382565"/>
                </a:lnTo>
                <a:lnTo>
                  <a:pt x="2108200" y="3382565"/>
                </a:lnTo>
                <a:lnTo>
                  <a:pt x="2108200" y="3378993"/>
                </a:lnTo>
                <a:lnTo>
                  <a:pt x="2057400" y="3378993"/>
                </a:lnTo>
                <a:lnTo>
                  <a:pt x="2048933" y="3382565"/>
                </a:lnTo>
                <a:lnTo>
                  <a:pt x="2032000" y="3382565"/>
                </a:lnTo>
                <a:lnTo>
                  <a:pt x="2023533" y="3378993"/>
                </a:lnTo>
                <a:lnTo>
                  <a:pt x="2015066" y="3382565"/>
                </a:lnTo>
                <a:lnTo>
                  <a:pt x="1955800" y="3382565"/>
                </a:lnTo>
                <a:lnTo>
                  <a:pt x="1938866" y="3375421"/>
                </a:lnTo>
                <a:lnTo>
                  <a:pt x="1938866" y="3371850"/>
                </a:lnTo>
                <a:lnTo>
                  <a:pt x="1921933" y="3378993"/>
                </a:lnTo>
                <a:lnTo>
                  <a:pt x="1913466" y="3378993"/>
                </a:lnTo>
                <a:lnTo>
                  <a:pt x="1905000" y="3375421"/>
                </a:lnTo>
                <a:lnTo>
                  <a:pt x="1896533" y="3378993"/>
                </a:lnTo>
                <a:lnTo>
                  <a:pt x="1862666" y="3378993"/>
                </a:lnTo>
                <a:lnTo>
                  <a:pt x="1845733" y="3371850"/>
                </a:lnTo>
                <a:lnTo>
                  <a:pt x="1837266" y="3371850"/>
                </a:lnTo>
                <a:lnTo>
                  <a:pt x="1828800" y="3375421"/>
                </a:lnTo>
                <a:lnTo>
                  <a:pt x="1811866" y="3375421"/>
                </a:lnTo>
                <a:lnTo>
                  <a:pt x="1803400" y="3371850"/>
                </a:lnTo>
                <a:lnTo>
                  <a:pt x="1761066" y="3371850"/>
                </a:lnTo>
                <a:lnTo>
                  <a:pt x="1752600" y="3368278"/>
                </a:lnTo>
                <a:lnTo>
                  <a:pt x="1744133" y="3371850"/>
                </a:lnTo>
                <a:lnTo>
                  <a:pt x="1735666" y="3371850"/>
                </a:lnTo>
                <a:lnTo>
                  <a:pt x="1727200" y="3368278"/>
                </a:lnTo>
                <a:lnTo>
                  <a:pt x="1727200" y="3364706"/>
                </a:lnTo>
                <a:lnTo>
                  <a:pt x="1718733" y="3368278"/>
                </a:lnTo>
                <a:lnTo>
                  <a:pt x="1693333" y="3368278"/>
                </a:lnTo>
                <a:lnTo>
                  <a:pt x="1684866" y="3364706"/>
                </a:lnTo>
                <a:lnTo>
                  <a:pt x="1693333" y="3361134"/>
                </a:lnTo>
                <a:lnTo>
                  <a:pt x="1701800" y="3361134"/>
                </a:lnTo>
                <a:lnTo>
                  <a:pt x="1701800" y="3350418"/>
                </a:lnTo>
                <a:lnTo>
                  <a:pt x="1693333" y="3346846"/>
                </a:lnTo>
                <a:lnTo>
                  <a:pt x="1693333" y="3343275"/>
                </a:lnTo>
                <a:lnTo>
                  <a:pt x="1701800" y="3339703"/>
                </a:lnTo>
                <a:lnTo>
                  <a:pt x="1744133" y="3339703"/>
                </a:lnTo>
                <a:lnTo>
                  <a:pt x="1752600" y="3343275"/>
                </a:lnTo>
                <a:lnTo>
                  <a:pt x="1761066" y="3339703"/>
                </a:lnTo>
                <a:lnTo>
                  <a:pt x="1769533" y="3339703"/>
                </a:lnTo>
                <a:lnTo>
                  <a:pt x="1778000" y="3343275"/>
                </a:lnTo>
                <a:lnTo>
                  <a:pt x="1778000" y="3346846"/>
                </a:lnTo>
                <a:lnTo>
                  <a:pt x="1778000" y="3343275"/>
                </a:lnTo>
                <a:lnTo>
                  <a:pt x="1786466" y="3339703"/>
                </a:lnTo>
                <a:lnTo>
                  <a:pt x="1803400" y="3346846"/>
                </a:lnTo>
                <a:lnTo>
                  <a:pt x="1820333" y="3346846"/>
                </a:lnTo>
                <a:lnTo>
                  <a:pt x="1828800" y="3343275"/>
                </a:lnTo>
                <a:lnTo>
                  <a:pt x="1837266" y="3343275"/>
                </a:lnTo>
                <a:lnTo>
                  <a:pt x="1845733" y="3346846"/>
                </a:lnTo>
                <a:lnTo>
                  <a:pt x="1854200" y="3346846"/>
                </a:lnTo>
                <a:lnTo>
                  <a:pt x="1862666" y="3343275"/>
                </a:lnTo>
                <a:lnTo>
                  <a:pt x="1854200" y="3339703"/>
                </a:lnTo>
                <a:lnTo>
                  <a:pt x="1828800" y="3339703"/>
                </a:lnTo>
                <a:lnTo>
                  <a:pt x="1820333" y="3336131"/>
                </a:lnTo>
                <a:lnTo>
                  <a:pt x="1769533" y="3336131"/>
                </a:lnTo>
                <a:lnTo>
                  <a:pt x="1761066" y="3332559"/>
                </a:lnTo>
                <a:lnTo>
                  <a:pt x="1752600" y="3336131"/>
                </a:lnTo>
                <a:lnTo>
                  <a:pt x="1744133" y="3336131"/>
                </a:lnTo>
                <a:lnTo>
                  <a:pt x="1727200" y="3328987"/>
                </a:lnTo>
                <a:lnTo>
                  <a:pt x="1701800" y="3328987"/>
                </a:lnTo>
                <a:lnTo>
                  <a:pt x="1693333" y="3325415"/>
                </a:lnTo>
                <a:lnTo>
                  <a:pt x="1693333" y="3328987"/>
                </a:lnTo>
                <a:lnTo>
                  <a:pt x="1684866" y="3332559"/>
                </a:lnTo>
                <a:lnTo>
                  <a:pt x="1676400" y="3332559"/>
                </a:lnTo>
                <a:lnTo>
                  <a:pt x="1667933" y="3328987"/>
                </a:lnTo>
                <a:lnTo>
                  <a:pt x="1667933" y="3325415"/>
                </a:lnTo>
                <a:lnTo>
                  <a:pt x="1659466" y="3321843"/>
                </a:lnTo>
                <a:lnTo>
                  <a:pt x="1634066" y="3321843"/>
                </a:lnTo>
                <a:lnTo>
                  <a:pt x="1617133" y="3328987"/>
                </a:lnTo>
                <a:lnTo>
                  <a:pt x="1608666" y="3328987"/>
                </a:lnTo>
                <a:lnTo>
                  <a:pt x="1600200" y="3325415"/>
                </a:lnTo>
                <a:lnTo>
                  <a:pt x="1600200" y="3321843"/>
                </a:lnTo>
                <a:lnTo>
                  <a:pt x="1591733" y="3318271"/>
                </a:lnTo>
                <a:lnTo>
                  <a:pt x="1583266" y="3318271"/>
                </a:lnTo>
                <a:lnTo>
                  <a:pt x="1574800" y="3314700"/>
                </a:lnTo>
                <a:lnTo>
                  <a:pt x="1557866" y="3314700"/>
                </a:lnTo>
                <a:lnTo>
                  <a:pt x="1549400" y="3311128"/>
                </a:lnTo>
                <a:lnTo>
                  <a:pt x="1549400" y="3307556"/>
                </a:lnTo>
                <a:lnTo>
                  <a:pt x="1540933" y="3311128"/>
                </a:lnTo>
                <a:lnTo>
                  <a:pt x="1532466" y="3311128"/>
                </a:lnTo>
                <a:lnTo>
                  <a:pt x="1523999" y="3307556"/>
                </a:lnTo>
                <a:lnTo>
                  <a:pt x="1523999" y="3303984"/>
                </a:lnTo>
                <a:lnTo>
                  <a:pt x="1515533" y="3307556"/>
                </a:lnTo>
                <a:lnTo>
                  <a:pt x="1490133" y="3307556"/>
                </a:lnTo>
                <a:lnTo>
                  <a:pt x="1473200" y="3300412"/>
                </a:lnTo>
                <a:lnTo>
                  <a:pt x="1473200" y="3293268"/>
                </a:lnTo>
                <a:lnTo>
                  <a:pt x="1464733" y="3296840"/>
                </a:lnTo>
                <a:lnTo>
                  <a:pt x="1422400" y="3296840"/>
                </a:lnTo>
                <a:lnTo>
                  <a:pt x="1413933" y="3300412"/>
                </a:lnTo>
                <a:lnTo>
                  <a:pt x="1422400" y="3303984"/>
                </a:lnTo>
                <a:lnTo>
                  <a:pt x="1422400" y="3307556"/>
                </a:lnTo>
                <a:lnTo>
                  <a:pt x="1430866" y="3307556"/>
                </a:lnTo>
                <a:lnTo>
                  <a:pt x="1439333" y="3311128"/>
                </a:lnTo>
                <a:lnTo>
                  <a:pt x="1413933" y="3321843"/>
                </a:lnTo>
                <a:lnTo>
                  <a:pt x="1405466" y="3321843"/>
                </a:lnTo>
                <a:lnTo>
                  <a:pt x="1388533" y="3328987"/>
                </a:lnTo>
                <a:lnTo>
                  <a:pt x="1354666" y="3328987"/>
                </a:lnTo>
                <a:lnTo>
                  <a:pt x="1346200" y="3325415"/>
                </a:lnTo>
                <a:lnTo>
                  <a:pt x="1354666" y="3321843"/>
                </a:lnTo>
                <a:lnTo>
                  <a:pt x="1354666" y="3314700"/>
                </a:lnTo>
                <a:lnTo>
                  <a:pt x="1363133" y="3311128"/>
                </a:lnTo>
                <a:lnTo>
                  <a:pt x="1371600" y="3314700"/>
                </a:lnTo>
                <a:lnTo>
                  <a:pt x="1371600" y="3311128"/>
                </a:lnTo>
                <a:lnTo>
                  <a:pt x="1380066" y="3307556"/>
                </a:lnTo>
                <a:lnTo>
                  <a:pt x="1380066" y="3303984"/>
                </a:lnTo>
                <a:lnTo>
                  <a:pt x="1397000" y="3296840"/>
                </a:lnTo>
                <a:lnTo>
                  <a:pt x="1397000" y="3293268"/>
                </a:lnTo>
                <a:lnTo>
                  <a:pt x="1447800" y="3271837"/>
                </a:lnTo>
                <a:lnTo>
                  <a:pt x="1439333" y="3268265"/>
                </a:lnTo>
                <a:lnTo>
                  <a:pt x="1439333" y="3261121"/>
                </a:lnTo>
                <a:lnTo>
                  <a:pt x="1447800" y="3257550"/>
                </a:lnTo>
                <a:lnTo>
                  <a:pt x="1473200" y="3257550"/>
                </a:lnTo>
                <a:lnTo>
                  <a:pt x="1490133" y="3250406"/>
                </a:lnTo>
                <a:lnTo>
                  <a:pt x="1490133" y="3246834"/>
                </a:lnTo>
                <a:lnTo>
                  <a:pt x="1498600" y="3243262"/>
                </a:lnTo>
                <a:lnTo>
                  <a:pt x="1498600" y="3239690"/>
                </a:lnTo>
                <a:lnTo>
                  <a:pt x="1515533" y="3232546"/>
                </a:lnTo>
                <a:lnTo>
                  <a:pt x="1523999" y="3232546"/>
                </a:lnTo>
                <a:lnTo>
                  <a:pt x="1532466" y="3228975"/>
                </a:lnTo>
                <a:lnTo>
                  <a:pt x="1540933" y="3228975"/>
                </a:lnTo>
                <a:lnTo>
                  <a:pt x="1549400" y="3225403"/>
                </a:lnTo>
                <a:lnTo>
                  <a:pt x="1549400" y="3221831"/>
                </a:lnTo>
                <a:lnTo>
                  <a:pt x="1557866" y="3218259"/>
                </a:lnTo>
                <a:lnTo>
                  <a:pt x="1557866" y="3214687"/>
                </a:lnTo>
                <a:lnTo>
                  <a:pt x="1566333" y="3211115"/>
                </a:lnTo>
                <a:lnTo>
                  <a:pt x="1574800" y="3211115"/>
                </a:lnTo>
                <a:lnTo>
                  <a:pt x="1600200" y="3200400"/>
                </a:lnTo>
                <a:lnTo>
                  <a:pt x="1600200" y="3196828"/>
                </a:lnTo>
                <a:lnTo>
                  <a:pt x="1617133" y="3189684"/>
                </a:lnTo>
                <a:lnTo>
                  <a:pt x="1625600" y="3189684"/>
                </a:lnTo>
                <a:lnTo>
                  <a:pt x="1625600" y="3186112"/>
                </a:lnTo>
                <a:lnTo>
                  <a:pt x="1634066" y="3182540"/>
                </a:lnTo>
                <a:lnTo>
                  <a:pt x="1634066" y="3178968"/>
                </a:lnTo>
                <a:lnTo>
                  <a:pt x="1625600" y="3178968"/>
                </a:lnTo>
                <a:lnTo>
                  <a:pt x="1617133" y="3175396"/>
                </a:lnTo>
                <a:lnTo>
                  <a:pt x="1617133" y="3171825"/>
                </a:lnTo>
                <a:lnTo>
                  <a:pt x="1608666" y="3171825"/>
                </a:lnTo>
                <a:lnTo>
                  <a:pt x="1583266" y="3161109"/>
                </a:lnTo>
                <a:lnTo>
                  <a:pt x="1583266" y="3153965"/>
                </a:lnTo>
                <a:lnTo>
                  <a:pt x="1574800" y="3150393"/>
                </a:lnTo>
                <a:lnTo>
                  <a:pt x="1574800" y="3132534"/>
                </a:lnTo>
                <a:lnTo>
                  <a:pt x="1574800" y="3136106"/>
                </a:lnTo>
                <a:lnTo>
                  <a:pt x="1566333" y="3139678"/>
                </a:lnTo>
                <a:lnTo>
                  <a:pt x="1557866" y="3136106"/>
                </a:lnTo>
                <a:lnTo>
                  <a:pt x="1549400" y="3136106"/>
                </a:lnTo>
                <a:lnTo>
                  <a:pt x="1549400" y="3139678"/>
                </a:lnTo>
                <a:lnTo>
                  <a:pt x="1532466" y="3146821"/>
                </a:lnTo>
                <a:lnTo>
                  <a:pt x="1515533" y="3146821"/>
                </a:lnTo>
                <a:lnTo>
                  <a:pt x="1507066" y="3150393"/>
                </a:lnTo>
                <a:lnTo>
                  <a:pt x="1498600" y="3150393"/>
                </a:lnTo>
                <a:lnTo>
                  <a:pt x="1490133" y="3146821"/>
                </a:lnTo>
                <a:lnTo>
                  <a:pt x="1490133" y="3143250"/>
                </a:lnTo>
                <a:lnTo>
                  <a:pt x="1481666" y="3143250"/>
                </a:lnTo>
                <a:lnTo>
                  <a:pt x="1473200" y="3146821"/>
                </a:lnTo>
                <a:lnTo>
                  <a:pt x="1481666" y="3150393"/>
                </a:lnTo>
                <a:lnTo>
                  <a:pt x="1481666" y="3153965"/>
                </a:lnTo>
                <a:lnTo>
                  <a:pt x="1473200" y="3157537"/>
                </a:lnTo>
                <a:lnTo>
                  <a:pt x="1456266" y="3157537"/>
                </a:lnTo>
                <a:lnTo>
                  <a:pt x="1447800" y="3161109"/>
                </a:lnTo>
                <a:lnTo>
                  <a:pt x="1439333" y="3161109"/>
                </a:lnTo>
                <a:lnTo>
                  <a:pt x="1430866" y="3164681"/>
                </a:lnTo>
                <a:lnTo>
                  <a:pt x="1422400" y="3164681"/>
                </a:lnTo>
                <a:lnTo>
                  <a:pt x="1413933" y="3168253"/>
                </a:lnTo>
                <a:lnTo>
                  <a:pt x="1397000" y="3168253"/>
                </a:lnTo>
                <a:lnTo>
                  <a:pt x="1388533" y="3171825"/>
                </a:lnTo>
                <a:lnTo>
                  <a:pt x="1371600" y="3171825"/>
                </a:lnTo>
                <a:lnTo>
                  <a:pt x="1363133" y="3175396"/>
                </a:lnTo>
                <a:lnTo>
                  <a:pt x="1354666" y="3175396"/>
                </a:lnTo>
                <a:lnTo>
                  <a:pt x="1346200" y="3178968"/>
                </a:lnTo>
                <a:lnTo>
                  <a:pt x="1303866" y="3178968"/>
                </a:lnTo>
                <a:lnTo>
                  <a:pt x="1286933" y="3186112"/>
                </a:lnTo>
                <a:lnTo>
                  <a:pt x="1270000" y="3186112"/>
                </a:lnTo>
                <a:lnTo>
                  <a:pt x="1261533" y="3189684"/>
                </a:lnTo>
                <a:lnTo>
                  <a:pt x="1244599" y="3189684"/>
                </a:lnTo>
                <a:lnTo>
                  <a:pt x="1236133" y="3193256"/>
                </a:lnTo>
                <a:lnTo>
                  <a:pt x="1227666" y="3193256"/>
                </a:lnTo>
                <a:lnTo>
                  <a:pt x="1227666" y="3196828"/>
                </a:lnTo>
                <a:lnTo>
                  <a:pt x="1219200" y="3200400"/>
                </a:lnTo>
                <a:lnTo>
                  <a:pt x="1210733" y="3200400"/>
                </a:lnTo>
                <a:lnTo>
                  <a:pt x="1202266" y="3196828"/>
                </a:lnTo>
                <a:lnTo>
                  <a:pt x="1202266" y="3193256"/>
                </a:lnTo>
                <a:lnTo>
                  <a:pt x="1193800" y="3196828"/>
                </a:lnTo>
                <a:lnTo>
                  <a:pt x="1176866" y="3196828"/>
                </a:lnTo>
                <a:lnTo>
                  <a:pt x="1168400" y="3200400"/>
                </a:lnTo>
                <a:lnTo>
                  <a:pt x="1159933" y="3200400"/>
                </a:lnTo>
                <a:lnTo>
                  <a:pt x="1151466" y="3203971"/>
                </a:lnTo>
                <a:lnTo>
                  <a:pt x="1126066" y="3203971"/>
                </a:lnTo>
                <a:lnTo>
                  <a:pt x="1109133" y="3196828"/>
                </a:lnTo>
                <a:lnTo>
                  <a:pt x="1100666" y="3200400"/>
                </a:lnTo>
                <a:lnTo>
                  <a:pt x="1083733" y="3200400"/>
                </a:lnTo>
                <a:lnTo>
                  <a:pt x="1075266" y="3196828"/>
                </a:lnTo>
                <a:lnTo>
                  <a:pt x="1083733" y="3193256"/>
                </a:lnTo>
                <a:lnTo>
                  <a:pt x="1092200" y="3193256"/>
                </a:lnTo>
                <a:lnTo>
                  <a:pt x="1083733" y="3189684"/>
                </a:lnTo>
                <a:lnTo>
                  <a:pt x="1066800" y="3196828"/>
                </a:lnTo>
                <a:lnTo>
                  <a:pt x="1066800" y="3200400"/>
                </a:lnTo>
                <a:lnTo>
                  <a:pt x="1075266" y="3203971"/>
                </a:lnTo>
                <a:lnTo>
                  <a:pt x="1075266" y="3207543"/>
                </a:lnTo>
                <a:lnTo>
                  <a:pt x="1066800" y="3211115"/>
                </a:lnTo>
                <a:lnTo>
                  <a:pt x="1049866" y="3211115"/>
                </a:lnTo>
                <a:lnTo>
                  <a:pt x="1041400" y="3214687"/>
                </a:lnTo>
                <a:lnTo>
                  <a:pt x="1032933" y="3211115"/>
                </a:lnTo>
                <a:lnTo>
                  <a:pt x="1032933" y="3200400"/>
                </a:lnTo>
                <a:lnTo>
                  <a:pt x="1024466" y="3200400"/>
                </a:lnTo>
                <a:lnTo>
                  <a:pt x="1016000" y="3196828"/>
                </a:lnTo>
                <a:lnTo>
                  <a:pt x="1024466" y="3193256"/>
                </a:lnTo>
                <a:lnTo>
                  <a:pt x="1024466" y="3186112"/>
                </a:lnTo>
                <a:lnTo>
                  <a:pt x="1007533" y="3193256"/>
                </a:lnTo>
                <a:lnTo>
                  <a:pt x="990600" y="3186112"/>
                </a:lnTo>
                <a:lnTo>
                  <a:pt x="999066" y="3182540"/>
                </a:lnTo>
                <a:lnTo>
                  <a:pt x="1007533" y="3182540"/>
                </a:lnTo>
                <a:lnTo>
                  <a:pt x="1007533" y="3178968"/>
                </a:lnTo>
                <a:lnTo>
                  <a:pt x="1016000" y="3175396"/>
                </a:lnTo>
                <a:lnTo>
                  <a:pt x="1024466" y="3175396"/>
                </a:lnTo>
                <a:lnTo>
                  <a:pt x="1016000" y="3175396"/>
                </a:lnTo>
                <a:lnTo>
                  <a:pt x="1007533" y="3171825"/>
                </a:lnTo>
                <a:lnTo>
                  <a:pt x="1007533" y="3168253"/>
                </a:lnTo>
                <a:lnTo>
                  <a:pt x="1016000" y="3164681"/>
                </a:lnTo>
                <a:lnTo>
                  <a:pt x="1007533" y="3164681"/>
                </a:lnTo>
                <a:lnTo>
                  <a:pt x="999066" y="3161109"/>
                </a:lnTo>
                <a:lnTo>
                  <a:pt x="1007533" y="3157537"/>
                </a:lnTo>
                <a:lnTo>
                  <a:pt x="999066" y="3157537"/>
                </a:lnTo>
                <a:lnTo>
                  <a:pt x="982133" y="3150393"/>
                </a:lnTo>
                <a:lnTo>
                  <a:pt x="990600" y="3146821"/>
                </a:lnTo>
                <a:lnTo>
                  <a:pt x="1016000" y="3146821"/>
                </a:lnTo>
                <a:lnTo>
                  <a:pt x="1024466" y="3143250"/>
                </a:lnTo>
                <a:lnTo>
                  <a:pt x="1032933" y="3143250"/>
                </a:lnTo>
                <a:lnTo>
                  <a:pt x="1032933" y="3139678"/>
                </a:lnTo>
                <a:lnTo>
                  <a:pt x="1024466" y="3139678"/>
                </a:lnTo>
                <a:lnTo>
                  <a:pt x="1016000" y="3136106"/>
                </a:lnTo>
                <a:lnTo>
                  <a:pt x="1016000" y="3132534"/>
                </a:lnTo>
                <a:lnTo>
                  <a:pt x="999066" y="3132534"/>
                </a:lnTo>
                <a:lnTo>
                  <a:pt x="990600" y="3128962"/>
                </a:lnTo>
                <a:lnTo>
                  <a:pt x="990600" y="3121818"/>
                </a:lnTo>
                <a:lnTo>
                  <a:pt x="973666" y="3114675"/>
                </a:lnTo>
                <a:lnTo>
                  <a:pt x="973666" y="3111103"/>
                </a:lnTo>
                <a:lnTo>
                  <a:pt x="982133" y="3107531"/>
                </a:lnTo>
                <a:lnTo>
                  <a:pt x="990600" y="3107531"/>
                </a:lnTo>
                <a:lnTo>
                  <a:pt x="990600" y="3103959"/>
                </a:lnTo>
                <a:lnTo>
                  <a:pt x="982133" y="3103959"/>
                </a:lnTo>
                <a:lnTo>
                  <a:pt x="973666" y="3107531"/>
                </a:lnTo>
                <a:lnTo>
                  <a:pt x="973666" y="3111103"/>
                </a:lnTo>
                <a:lnTo>
                  <a:pt x="965200" y="3114675"/>
                </a:lnTo>
                <a:lnTo>
                  <a:pt x="965200" y="3125390"/>
                </a:lnTo>
                <a:lnTo>
                  <a:pt x="973666" y="3128962"/>
                </a:lnTo>
                <a:lnTo>
                  <a:pt x="965200" y="3132534"/>
                </a:lnTo>
                <a:lnTo>
                  <a:pt x="965200" y="3136106"/>
                </a:lnTo>
                <a:lnTo>
                  <a:pt x="973666" y="3139678"/>
                </a:lnTo>
                <a:lnTo>
                  <a:pt x="965200" y="3143250"/>
                </a:lnTo>
                <a:lnTo>
                  <a:pt x="973666" y="3143250"/>
                </a:lnTo>
                <a:lnTo>
                  <a:pt x="982133" y="3146821"/>
                </a:lnTo>
                <a:lnTo>
                  <a:pt x="982133" y="3153965"/>
                </a:lnTo>
                <a:lnTo>
                  <a:pt x="973666" y="3157537"/>
                </a:lnTo>
                <a:lnTo>
                  <a:pt x="990600" y="3164681"/>
                </a:lnTo>
                <a:lnTo>
                  <a:pt x="982133" y="3168253"/>
                </a:lnTo>
                <a:lnTo>
                  <a:pt x="973666" y="3168253"/>
                </a:lnTo>
                <a:lnTo>
                  <a:pt x="973666" y="3171825"/>
                </a:lnTo>
                <a:lnTo>
                  <a:pt x="965200" y="3175396"/>
                </a:lnTo>
                <a:lnTo>
                  <a:pt x="965200" y="3182540"/>
                </a:lnTo>
                <a:lnTo>
                  <a:pt x="956733" y="3186112"/>
                </a:lnTo>
                <a:lnTo>
                  <a:pt x="948266" y="3186112"/>
                </a:lnTo>
                <a:lnTo>
                  <a:pt x="939799" y="3182540"/>
                </a:lnTo>
                <a:lnTo>
                  <a:pt x="939799" y="3178968"/>
                </a:lnTo>
                <a:lnTo>
                  <a:pt x="948266" y="3175396"/>
                </a:lnTo>
                <a:lnTo>
                  <a:pt x="948266" y="3168253"/>
                </a:lnTo>
                <a:lnTo>
                  <a:pt x="939799" y="3168253"/>
                </a:lnTo>
                <a:lnTo>
                  <a:pt x="931333" y="3164681"/>
                </a:lnTo>
                <a:lnTo>
                  <a:pt x="931333" y="3150393"/>
                </a:lnTo>
                <a:lnTo>
                  <a:pt x="922866" y="3150393"/>
                </a:lnTo>
                <a:lnTo>
                  <a:pt x="922866" y="3153965"/>
                </a:lnTo>
                <a:lnTo>
                  <a:pt x="914400" y="3157537"/>
                </a:lnTo>
                <a:lnTo>
                  <a:pt x="905933" y="3153965"/>
                </a:lnTo>
                <a:lnTo>
                  <a:pt x="905933" y="3146821"/>
                </a:lnTo>
                <a:lnTo>
                  <a:pt x="922866" y="3139678"/>
                </a:lnTo>
                <a:lnTo>
                  <a:pt x="914400" y="3136106"/>
                </a:lnTo>
                <a:lnTo>
                  <a:pt x="914400" y="3121818"/>
                </a:lnTo>
                <a:lnTo>
                  <a:pt x="922866" y="3118246"/>
                </a:lnTo>
                <a:lnTo>
                  <a:pt x="948266" y="3118246"/>
                </a:lnTo>
                <a:lnTo>
                  <a:pt x="948266" y="3114675"/>
                </a:lnTo>
                <a:lnTo>
                  <a:pt x="939799" y="3118246"/>
                </a:lnTo>
                <a:lnTo>
                  <a:pt x="931333" y="3118246"/>
                </a:lnTo>
                <a:lnTo>
                  <a:pt x="922866" y="3114675"/>
                </a:lnTo>
                <a:lnTo>
                  <a:pt x="914400" y="3114675"/>
                </a:lnTo>
                <a:lnTo>
                  <a:pt x="905933" y="3118246"/>
                </a:lnTo>
                <a:lnTo>
                  <a:pt x="897466" y="3118246"/>
                </a:lnTo>
                <a:lnTo>
                  <a:pt x="889000" y="3114675"/>
                </a:lnTo>
                <a:lnTo>
                  <a:pt x="889000" y="3125390"/>
                </a:lnTo>
                <a:lnTo>
                  <a:pt x="897466" y="3128962"/>
                </a:lnTo>
                <a:lnTo>
                  <a:pt x="897466" y="3136106"/>
                </a:lnTo>
                <a:lnTo>
                  <a:pt x="872066" y="3146821"/>
                </a:lnTo>
                <a:lnTo>
                  <a:pt x="855133" y="3146821"/>
                </a:lnTo>
                <a:lnTo>
                  <a:pt x="838200" y="3139678"/>
                </a:lnTo>
                <a:lnTo>
                  <a:pt x="838200" y="3128962"/>
                </a:lnTo>
                <a:lnTo>
                  <a:pt x="846666" y="3125390"/>
                </a:lnTo>
                <a:lnTo>
                  <a:pt x="855133" y="3125390"/>
                </a:lnTo>
                <a:lnTo>
                  <a:pt x="863600" y="3121818"/>
                </a:lnTo>
                <a:lnTo>
                  <a:pt x="855133" y="3121818"/>
                </a:lnTo>
                <a:lnTo>
                  <a:pt x="846666" y="3125390"/>
                </a:lnTo>
                <a:lnTo>
                  <a:pt x="838200" y="3125390"/>
                </a:lnTo>
                <a:lnTo>
                  <a:pt x="829733" y="3121818"/>
                </a:lnTo>
                <a:lnTo>
                  <a:pt x="829733" y="3118246"/>
                </a:lnTo>
                <a:lnTo>
                  <a:pt x="821266" y="3114675"/>
                </a:lnTo>
                <a:lnTo>
                  <a:pt x="821266" y="3121818"/>
                </a:lnTo>
                <a:lnTo>
                  <a:pt x="812800" y="3125390"/>
                </a:lnTo>
                <a:lnTo>
                  <a:pt x="821266" y="3128962"/>
                </a:lnTo>
                <a:lnTo>
                  <a:pt x="821266" y="3143250"/>
                </a:lnTo>
                <a:lnTo>
                  <a:pt x="812800" y="3146821"/>
                </a:lnTo>
                <a:lnTo>
                  <a:pt x="812800" y="3150393"/>
                </a:lnTo>
                <a:lnTo>
                  <a:pt x="821266" y="3153965"/>
                </a:lnTo>
                <a:lnTo>
                  <a:pt x="821266" y="3157537"/>
                </a:lnTo>
                <a:lnTo>
                  <a:pt x="812800" y="3161109"/>
                </a:lnTo>
                <a:lnTo>
                  <a:pt x="812800" y="3164681"/>
                </a:lnTo>
                <a:lnTo>
                  <a:pt x="821266" y="3168253"/>
                </a:lnTo>
                <a:lnTo>
                  <a:pt x="821266" y="3175396"/>
                </a:lnTo>
                <a:lnTo>
                  <a:pt x="812800" y="3178968"/>
                </a:lnTo>
                <a:lnTo>
                  <a:pt x="804333" y="3175396"/>
                </a:lnTo>
                <a:lnTo>
                  <a:pt x="804333" y="3171825"/>
                </a:lnTo>
                <a:lnTo>
                  <a:pt x="795866" y="3171825"/>
                </a:lnTo>
                <a:lnTo>
                  <a:pt x="778933" y="3164681"/>
                </a:lnTo>
                <a:lnTo>
                  <a:pt x="778933" y="3161109"/>
                </a:lnTo>
                <a:lnTo>
                  <a:pt x="787400" y="3157537"/>
                </a:lnTo>
                <a:lnTo>
                  <a:pt x="795866" y="3157537"/>
                </a:lnTo>
                <a:lnTo>
                  <a:pt x="787400" y="3153965"/>
                </a:lnTo>
                <a:lnTo>
                  <a:pt x="787400" y="3143250"/>
                </a:lnTo>
                <a:lnTo>
                  <a:pt x="778933" y="3143250"/>
                </a:lnTo>
                <a:lnTo>
                  <a:pt x="770466" y="3146821"/>
                </a:lnTo>
                <a:lnTo>
                  <a:pt x="761999" y="3143250"/>
                </a:lnTo>
                <a:lnTo>
                  <a:pt x="761999" y="3132534"/>
                </a:lnTo>
                <a:lnTo>
                  <a:pt x="770466" y="3128962"/>
                </a:lnTo>
                <a:lnTo>
                  <a:pt x="770466" y="3125390"/>
                </a:lnTo>
                <a:lnTo>
                  <a:pt x="761999" y="3121818"/>
                </a:lnTo>
                <a:lnTo>
                  <a:pt x="761999" y="3125390"/>
                </a:lnTo>
                <a:lnTo>
                  <a:pt x="753533" y="3128962"/>
                </a:lnTo>
                <a:lnTo>
                  <a:pt x="761999" y="3132534"/>
                </a:lnTo>
                <a:lnTo>
                  <a:pt x="753533" y="3136106"/>
                </a:lnTo>
                <a:lnTo>
                  <a:pt x="761999" y="3139678"/>
                </a:lnTo>
                <a:lnTo>
                  <a:pt x="761999" y="3146821"/>
                </a:lnTo>
                <a:lnTo>
                  <a:pt x="770466" y="3150393"/>
                </a:lnTo>
                <a:lnTo>
                  <a:pt x="753533" y="3157537"/>
                </a:lnTo>
                <a:lnTo>
                  <a:pt x="761999" y="3161109"/>
                </a:lnTo>
                <a:lnTo>
                  <a:pt x="761999" y="3168253"/>
                </a:lnTo>
                <a:lnTo>
                  <a:pt x="736600" y="3178968"/>
                </a:lnTo>
                <a:lnTo>
                  <a:pt x="728133" y="3175396"/>
                </a:lnTo>
                <a:lnTo>
                  <a:pt x="728133" y="3168253"/>
                </a:lnTo>
                <a:lnTo>
                  <a:pt x="736600" y="3164681"/>
                </a:lnTo>
                <a:lnTo>
                  <a:pt x="728133" y="3161109"/>
                </a:lnTo>
                <a:lnTo>
                  <a:pt x="728133" y="3139678"/>
                </a:lnTo>
                <a:lnTo>
                  <a:pt x="719666" y="3136106"/>
                </a:lnTo>
                <a:lnTo>
                  <a:pt x="719666" y="3132534"/>
                </a:lnTo>
                <a:lnTo>
                  <a:pt x="728133" y="3128962"/>
                </a:lnTo>
                <a:lnTo>
                  <a:pt x="728133" y="3121818"/>
                </a:lnTo>
                <a:lnTo>
                  <a:pt x="719666" y="3118246"/>
                </a:lnTo>
                <a:lnTo>
                  <a:pt x="736600" y="3111103"/>
                </a:lnTo>
                <a:lnTo>
                  <a:pt x="736600" y="3103959"/>
                </a:lnTo>
                <a:lnTo>
                  <a:pt x="745066" y="3100387"/>
                </a:lnTo>
                <a:lnTo>
                  <a:pt x="745066" y="3096815"/>
                </a:lnTo>
                <a:lnTo>
                  <a:pt x="753533" y="3093243"/>
                </a:lnTo>
                <a:lnTo>
                  <a:pt x="753533" y="3082528"/>
                </a:lnTo>
                <a:lnTo>
                  <a:pt x="761999" y="3078956"/>
                </a:lnTo>
                <a:lnTo>
                  <a:pt x="761999" y="3075384"/>
                </a:lnTo>
                <a:lnTo>
                  <a:pt x="770466" y="3071812"/>
                </a:lnTo>
                <a:lnTo>
                  <a:pt x="770466" y="3061096"/>
                </a:lnTo>
                <a:lnTo>
                  <a:pt x="761999" y="3057525"/>
                </a:lnTo>
                <a:lnTo>
                  <a:pt x="770466" y="3053953"/>
                </a:lnTo>
                <a:lnTo>
                  <a:pt x="770466" y="3021806"/>
                </a:lnTo>
                <a:lnTo>
                  <a:pt x="778933" y="3018234"/>
                </a:lnTo>
                <a:lnTo>
                  <a:pt x="778933" y="2996803"/>
                </a:lnTo>
                <a:lnTo>
                  <a:pt x="770466" y="3000375"/>
                </a:lnTo>
                <a:lnTo>
                  <a:pt x="761999" y="2996803"/>
                </a:lnTo>
                <a:lnTo>
                  <a:pt x="761999" y="2993231"/>
                </a:lnTo>
                <a:lnTo>
                  <a:pt x="770466" y="2989659"/>
                </a:lnTo>
                <a:lnTo>
                  <a:pt x="778933" y="2989659"/>
                </a:lnTo>
                <a:lnTo>
                  <a:pt x="778933" y="2971800"/>
                </a:lnTo>
                <a:lnTo>
                  <a:pt x="787400" y="2968228"/>
                </a:lnTo>
                <a:lnTo>
                  <a:pt x="787400" y="2961084"/>
                </a:lnTo>
                <a:lnTo>
                  <a:pt x="778933" y="2957512"/>
                </a:lnTo>
                <a:lnTo>
                  <a:pt x="795866" y="2950368"/>
                </a:lnTo>
                <a:lnTo>
                  <a:pt x="795866" y="2943225"/>
                </a:lnTo>
                <a:lnTo>
                  <a:pt x="787400" y="2939653"/>
                </a:lnTo>
                <a:lnTo>
                  <a:pt x="770466" y="2946796"/>
                </a:lnTo>
                <a:lnTo>
                  <a:pt x="761999" y="2943225"/>
                </a:lnTo>
                <a:lnTo>
                  <a:pt x="753533" y="2946796"/>
                </a:lnTo>
                <a:lnTo>
                  <a:pt x="745066" y="2946796"/>
                </a:lnTo>
                <a:lnTo>
                  <a:pt x="728133" y="2953940"/>
                </a:lnTo>
                <a:lnTo>
                  <a:pt x="702733" y="2953940"/>
                </a:lnTo>
                <a:lnTo>
                  <a:pt x="685800" y="2946796"/>
                </a:lnTo>
                <a:lnTo>
                  <a:pt x="685800" y="2932509"/>
                </a:lnTo>
                <a:lnTo>
                  <a:pt x="694266" y="2928937"/>
                </a:lnTo>
                <a:lnTo>
                  <a:pt x="694266" y="2911078"/>
                </a:lnTo>
                <a:lnTo>
                  <a:pt x="702733" y="2907506"/>
                </a:lnTo>
                <a:lnTo>
                  <a:pt x="702733" y="2896790"/>
                </a:lnTo>
                <a:lnTo>
                  <a:pt x="711200" y="2893218"/>
                </a:lnTo>
                <a:lnTo>
                  <a:pt x="702733" y="2889646"/>
                </a:lnTo>
                <a:lnTo>
                  <a:pt x="711200" y="2886075"/>
                </a:lnTo>
                <a:lnTo>
                  <a:pt x="711200" y="2878931"/>
                </a:lnTo>
                <a:lnTo>
                  <a:pt x="719666" y="2875359"/>
                </a:lnTo>
                <a:lnTo>
                  <a:pt x="719666" y="2861071"/>
                </a:lnTo>
                <a:lnTo>
                  <a:pt x="728133" y="2857500"/>
                </a:lnTo>
                <a:lnTo>
                  <a:pt x="728133" y="2846784"/>
                </a:lnTo>
                <a:lnTo>
                  <a:pt x="711200" y="2853928"/>
                </a:lnTo>
                <a:lnTo>
                  <a:pt x="702733" y="2850356"/>
                </a:lnTo>
                <a:lnTo>
                  <a:pt x="702733" y="2843212"/>
                </a:lnTo>
                <a:lnTo>
                  <a:pt x="711200" y="2839640"/>
                </a:lnTo>
                <a:lnTo>
                  <a:pt x="711200" y="2825353"/>
                </a:lnTo>
                <a:lnTo>
                  <a:pt x="719666" y="2821781"/>
                </a:lnTo>
                <a:lnTo>
                  <a:pt x="728133" y="2825353"/>
                </a:lnTo>
                <a:lnTo>
                  <a:pt x="728133" y="2836068"/>
                </a:lnTo>
                <a:lnTo>
                  <a:pt x="745066" y="2828925"/>
                </a:lnTo>
                <a:lnTo>
                  <a:pt x="745066" y="2811065"/>
                </a:lnTo>
                <a:lnTo>
                  <a:pt x="753533" y="2807493"/>
                </a:lnTo>
                <a:lnTo>
                  <a:pt x="753533" y="2796778"/>
                </a:lnTo>
                <a:lnTo>
                  <a:pt x="761999" y="2793206"/>
                </a:lnTo>
                <a:lnTo>
                  <a:pt x="770466" y="2796778"/>
                </a:lnTo>
                <a:lnTo>
                  <a:pt x="778933" y="2796778"/>
                </a:lnTo>
                <a:lnTo>
                  <a:pt x="753533" y="2786062"/>
                </a:lnTo>
                <a:lnTo>
                  <a:pt x="753533" y="2782490"/>
                </a:lnTo>
                <a:lnTo>
                  <a:pt x="761999" y="2778918"/>
                </a:lnTo>
                <a:lnTo>
                  <a:pt x="770466" y="2778918"/>
                </a:lnTo>
                <a:lnTo>
                  <a:pt x="778933" y="2775346"/>
                </a:lnTo>
                <a:lnTo>
                  <a:pt x="778933" y="2771775"/>
                </a:lnTo>
                <a:lnTo>
                  <a:pt x="787400" y="2768203"/>
                </a:lnTo>
                <a:lnTo>
                  <a:pt x="795866" y="2771775"/>
                </a:lnTo>
                <a:lnTo>
                  <a:pt x="795866" y="2775346"/>
                </a:lnTo>
                <a:lnTo>
                  <a:pt x="804333" y="2771775"/>
                </a:lnTo>
                <a:lnTo>
                  <a:pt x="804333" y="2757487"/>
                </a:lnTo>
                <a:lnTo>
                  <a:pt x="795866" y="2753915"/>
                </a:lnTo>
                <a:lnTo>
                  <a:pt x="787400" y="2753915"/>
                </a:lnTo>
                <a:lnTo>
                  <a:pt x="778933" y="2750343"/>
                </a:lnTo>
                <a:lnTo>
                  <a:pt x="778933" y="2736056"/>
                </a:lnTo>
                <a:lnTo>
                  <a:pt x="787400" y="2732484"/>
                </a:lnTo>
                <a:lnTo>
                  <a:pt x="787400" y="2728912"/>
                </a:lnTo>
                <a:lnTo>
                  <a:pt x="778933" y="2725340"/>
                </a:lnTo>
                <a:lnTo>
                  <a:pt x="778933" y="2721768"/>
                </a:lnTo>
                <a:lnTo>
                  <a:pt x="787400" y="2718196"/>
                </a:lnTo>
                <a:lnTo>
                  <a:pt x="787400" y="2714625"/>
                </a:lnTo>
                <a:lnTo>
                  <a:pt x="795866" y="2711053"/>
                </a:lnTo>
                <a:lnTo>
                  <a:pt x="804333" y="2711053"/>
                </a:lnTo>
                <a:lnTo>
                  <a:pt x="804333" y="2707481"/>
                </a:lnTo>
                <a:lnTo>
                  <a:pt x="795866" y="2703909"/>
                </a:lnTo>
                <a:lnTo>
                  <a:pt x="795866" y="2686050"/>
                </a:lnTo>
                <a:lnTo>
                  <a:pt x="804333" y="2682478"/>
                </a:lnTo>
                <a:lnTo>
                  <a:pt x="804333" y="2671762"/>
                </a:lnTo>
                <a:lnTo>
                  <a:pt x="795866" y="2671762"/>
                </a:lnTo>
                <a:lnTo>
                  <a:pt x="787400" y="2675334"/>
                </a:lnTo>
                <a:close/>
              </a:path>
            </a:pathLst>
          </a:custGeom>
          <a:solidFill>
            <a:srgbClr val="3A36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Freeform 73"/>
          <p:cNvSpPr/>
          <p:nvPr/>
        </p:nvSpPr>
        <p:spPr>
          <a:xfrm>
            <a:off x="0" y="0"/>
            <a:ext cx="7459133" cy="3328987"/>
          </a:xfrm>
          <a:custGeom>
            <a:avLst/>
            <a:gdLst/>
            <a:ahLst/>
            <a:cxnLst/>
            <a:rect l="l" t="t" r="r" b="b"/>
            <a:pathLst>
              <a:path w="7459133" h="3328987">
                <a:moveTo>
                  <a:pt x="0" y="0"/>
                </a:moveTo>
                <a:moveTo>
                  <a:pt x="6620933" y="2689621"/>
                </a:moveTo>
                <a:lnTo>
                  <a:pt x="6620933" y="2718196"/>
                </a:lnTo>
                <a:lnTo>
                  <a:pt x="6612466" y="2721768"/>
                </a:lnTo>
                <a:lnTo>
                  <a:pt x="6604000" y="2721768"/>
                </a:lnTo>
                <a:lnTo>
                  <a:pt x="6604000" y="2732484"/>
                </a:lnTo>
                <a:lnTo>
                  <a:pt x="6612466" y="2736056"/>
                </a:lnTo>
                <a:lnTo>
                  <a:pt x="6612466" y="2739628"/>
                </a:lnTo>
                <a:lnTo>
                  <a:pt x="6604000" y="2743200"/>
                </a:lnTo>
                <a:lnTo>
                  <a:pt x="6595533" y="2743200"/>
                </a:lnTo>
                <a:lnTo>
                  <a:pt x="6578600" y="2750343"/>
                </a:lnTo>
                <a:lnTo>
                  <a:pt x="6570133" y="2750343"/>
                </a:lnTo>
                <a:lnTo>
                  <a:pt x="6570133" y="2753915"/>
                </a:lnTo>
                <a:lnTo>
                  <a:pt x="6595533" y="2753915"/>
                </a:lnTo>
                <a:lnTo>
                  <a:pt x="6604000" y="2757487"/>
                </a:lnTo>
                <a:lnTo>
                  <a:pt x="6612466" y="2757487"/>
                </a:lnTo>
                <a:lnTo>
                  <a:pt x="6620933" y="2761059"/>
                </a:lnTo>
                <a:lnTo>
                  <a:pt x="6620933" y="2768203"/>
                </a:lnTo>
                <a:lnTo>
                  <a:pt x="6595533" y="2778918"/>
                </a:lnTo>
                <a:lnTo>
                  <a:pt x="6595533" y="2782490"/>
                </a:lnTo>
                <a:lnTo>
                  <a:pt x="6604000" y="2786062"/>
                </a:lnTo>
                <a:lnTo>
                  <a:pt x="6620933" y="2786062"/>
                </a:lnTo>
                <a:lnTo>
                  <a:pt x="6629400" y="2789634"/>
                </a:lnTo>
                <a:lnTo>
                  <a:pt x="6637866" y="2789634"/>
                </a:lnTo>
                <a:lnTo>
                  <a:pt x="6646333" y="2793206"/>
                </a:lnTo>
                <a:lnTo>
                  <a:pt x="6637866" y="2796778"/>
                </a:lnTo>
                <a:lnTo>
                  <a:pt x="6637866" y="2800350"/>
                </a:lnTo>
                <a:lnTo>
                  <a:pt x="6629400" y="2803921"/>
                </a:lnTo>
                <a:lnTo>
                  <a:pt x="6629400" y="2807493"/>
                </a:lnTo>
                <a:lnTo>
                  <a:pt x="6637866" y="2811065"/>
                </a:lnTo>
                <a:lnTo>
                  <a:pt x="6637866" y="2825353"/>
                </a:lnTo>
                <a:lnTo>
                  <a:pt x="6620933" y="2832496"/>
                </a:lnTo>
                <a:lnTo>
                  <a:pt x="6612466" y="2832496"/>
                </a:lnTo>
                <a:lnTo>
                  <a:pt x="6604000" y="2828925"/>
                </a:lnTo>
                <a:lnTo>
                  <a:pt x="6604000" y="2853928"/>
                </a:lnTo>
                <a:lnTo>
                  <a:pt x="6587066" y="2861071"/>
                </a:lnTo>
                <a:lnTo>
                  <a:pt x="6587066" y="2868215"/>
                </a:lnTo>
                <a:lnTo>
                  <a:pt x="6620933" y="2868215"/>
                </a:lnTo>
                <a:lnTo>
                  <a:pt x="6629400" y="2871787"/>
                </a:lnTo>
                <a:lnTo>
                  <a:pt x="6629400" y="2882503"/>
                </a:lnTo>
                <a:lnTo>
                  <a:pt x="6620933" y="2886075"/>
                </a:lnTo>
                <a:lnTo>
                  <a:pt x="6612466" y="2882503"/>
                </a:lnTo>
                <a:lnTo>
                  <a:pt x="6587066" y="2882503"/>
                </a:lnTo>
                <a:lnTo>
                  <a:pt x="6587066" y="2889646"/>
                </a:lnTo>
                <a:lnTo>
                  <a:pt x="6612466" y="2889646"/>
                </a:lnTo>
                <a:lnTo>
                  <a:pt x="6620933" y="2893218"/>
                </a:lnTo>
                <a:lnTo>
                  <a:pt x="6620933" y="2903934"/>
                </a:lnTo>
                <a:lnTo>
                  <a:pt x="6612466" y="2907506"/>
                </a:lnTo>
                <a:lnTo>
                  <a:pt x="6578600" y="2907506"/>
                </a:lnTo>
                <a:lnTo>
                  <a:pt x="6578600" y="2911078"/>
                </a:lnTo>
                <a:lnTo>
                  <a:pt x="6587066" y="2914650"/>
                </a:lnTo>
                <a:lnTo>
                  <a:pt x="6587066" y="2946796"/>
                </a:lnTo>
                <a:lnTo>
                  <a:pt x="6612466" y="2946796"/>
                </a:lnTo>
                <a:lnTo>
                  <a:pt x="6620933" y="2950368"/>
                </a:lnTo>
                <a:lnTo>
                  <a:pt x="6620933" y="2957512"/>
                </a:lnTo>
                <a:lnTo>
                  <a:pt x="6604000" y="2964656"/>
                </a:lnTo>
                <a:lnTo>
                  <a:pt x="6595533" y="2964656"/>
                </a:lnTo>
                <a:lnTo>
                  <a:pt x="6587066" y="2968228"/>
                </a:lnTo>
                <a:lnTo>
                  <a:pt x="6587066" y="2971800"/>
                </a:lnTo>
                <a:lnTo>
                  <a:pt x="6595533" y="2971800"/>
                </a:lnTo>
                <a:lnTo>
                  <a:pt x="6604000" y="2975371"/>
                </a:lnTo>
                <a:lnTo>
                  <a:pt x="6604000" y="2982515"/>
                </a:lnTo>
                <a:lnTo>
                  <a:pt x="6587066" y="2989659"/>
                </a:lnTo>
                <a:lnTo>
                  <a:pt x="6578600" y="2989659"/>
                </a:lnTo>
                <a:lnTo>
                  <a:pt x="6578600" y="3011090"/>
                </a:lnTo>
                <a:lnTo>
                  <a:pt x="6570133" y="3014662"/>
                </a:lnTo>
                <a:lnTo>
                  <a:pt x="6570133" y="3018234"/>
                </a:lnTo>
                <a:lnTo>
                  <a:pt x="6561666" y="3021806"/>
                </a:lnTo>
                <a:lnTo>
                  <a:pt x="6561666" y="3046809"/>
                </a:lnTo>
                <a:lnTo>
                  <a:pt x="6553200" y="3050381"/>
                </a:lnTo>
                <a:lnTo>
                  <a:pt x="6544733" y="3050381"/>
                </a:lnTo>
                <a:lnTo>
                  <a:pt x="6544733" y="3053953"/>
                </a:lnTo>
                <a:lnTo>
                  <a:pt x="6536266" y="3057525"/>
                </a:lnTo>
                <a:lnTo>
                  <a:pt x="6544733" y="3061096"/>
                </a:lnTo>
                <a:lnTo>
                  <a:pt x="6544733" y="3068240"/>
                </a:lnTo>
                <a:lnTo>
                  <a:pt x="6536266" y="3071812"/>
                </a:lnTo>
                <a:lnTo>
                  <a:pt x="6527800" y="3071812"/>
                </a:lnTo>
                <a:lnTo>
                  <a:pt x="6519333" y="3068240"/>
                </a:lnTo>
                <a:lnTo>
                  <a:pt x="6519333" y="3078956"/>
                </a:lnTo>
                <a:lnTo>
                  <a:pt x="6510866" y="3082528"/>
                </a:lnTo>
                <a:lnTo>
                  <a:pt x="6510866" y="3100387"/>
                </a:lnTo>
                <a:lnTo>
                  <a:pt x="6502400" y="3103959"/>
                </a:lnTo>
                <a:lnTo>
                  <a:pt x="6502400" y="3111103"/>
                </a:lnTo>
                <a:lnTo>
                  <a:pt x="6493933" y="3114675"/>
                </a:lnTo>
                <a:lnTo>
                  <a:pt x="6485466" y="3114675"/>
                </a:lnTo>
                <a:lnTo>
                  <a:pt x="6468533" y="3121818"/>
                </a:lnTo>
                <a:lnTo>
                  <a:pt x="6468533" y="3125390"/>
                </a:lnTo>
                <a:lnTo>
                  <a:pt x="6477000" y="3128962"/>
                </a:lnTo>
                <a:lnTo>
                  <a:pt x="6477000" y="3136106"/>
                </a:lnTo>
                <a:lnTo>
                  <a:pt x="6460066" y="3143250"/>
                </a:lnTo>
                <a:lnTo>
                  <a:pt x="6451600" y="3143250"/>
                </a:lnTo>
                <a:lnTo>
                  <a:pt x="6451600" y="3193256"/>
                </a:lnTo>
                <a:lnTo>
                  <a:pt x="6460066" y="3193256"/>
                </a:lnTo>
                <a:lnTo>
                  <a:pt x="6477000" y="3200400"/>
                </a:lnTo>
                <a:lnTo>
                  <a:pt x="6485466" y="3200400"/>
                </a:lnTo>
                <a:lnTo>
                  <a:pt x="6502400" y="3207543"/>
                </a:lnTo>
                <a:lnTo>
                  <a:pt x="6485466" y="3214687"/>
                </a:lnTo>
                <a:lnTo>
                  <a:pt x="6477000" y="3214687"/>
                </a:lnTo>
                <a:lnTo>
                  <a:pt x="6477000" y="3221831"/>
                </a:lnTo>
                <a:lnTo>
                  <a:pt x="6485466" y="3225403"/>
                </a:lnTo>
                <a:lnTo>
                  <a:pt x="6485466" y="3228975"/>
                </a:lnTo>
                <a:lnTo>
                  <a:pt x="6502400" y="3236118"/>
                </a:lnTo>
                <a:lnTo>
                  <a:pt x="6493933" y="3239690"/>
                </a:lnTo>
                <a:lnTo>
                  <a:pt x="6502400" y="3243262"/>
                </a:lnTo>
                <a:lnTo>
                  <a:pt x="6502400" y="3253978"/>
                </a:lnTo>
                <a:lnTo>
                  <a:pt x="6519333" y="3253978"/>
                </a:lnTo>
                <a:lnTo>
                  <a:pt x="6519333" y="3250406"/>
                </a:lnTo>
                <a:lnTo>
                  <a:pt x="6527800" y="3246834"/>
                </a:lnTo>
                <a:lnTo>
                  <a:pt x="6536266" y="3250406"/>
                </a:lnTo>
                <a:lnTo>
                  <a:pt x="6536266" y="3253978"/>
                </a:lnTo>
                <a:lnTo>
                  <a:pt x="6544733" y="3257550"/>
                </a:lnTo>
                <a:lnTo>
                  <a:pt x="6527800" y="3264693"/>
                </a:lnTo>
                <a:lnTo>
                  <a:pt x="6527800" y="3275409"/>
                </a:lnTo>
                <a:lnTo>
                  <a:pt x="6536266" y="3278981"/>
                </a:lnTo>
                <a:lnTo>
                  <a:pt x="6536266" y="3282553"/>
                </a:lnTo>
                <a:lnTo>
                  <a:pt x="6544733" y="3282553"/>
                </a:lnTo>
                <a:lnTo>
                  <a:pt x="6553200" y="3278981"/>
                </a:lnTo>
                <a:lnTo>
                  <a:pt x="6570133" y="3278981"/>
                </a:lnTo>
                <a:lnTo>
                  <a:pt x="6587066" y="3286125"/>
                </a:lnTo>
                <a:lnTo>
                  <a:pt x="6587066" y="3289696"/>
                </a:lnTo>
                <a:lnTo>
                  <a:pt x="6578600" y="3293268"/>
                </a:lnTo>
                <a:lnTo>
                  <a:pt x="6553200" y="3293268"/>
                </a:lnTo>
                <a:lnTo>
                  <a:pt x="6544733" y="3289696"/>
                </a:lnTo>
                <a:lnTo>
                  <a:pt x="6544733" y="3296840"/>
                </a:lnTo>
                <a:lnTo>
                  <a:pt x="6553200" y="3296840"/>
                </a:lnTo>
                <a:lnTo>
                  <a:pt x="6561666" y="3293268"/>
                </a:lnTo>
                <a:lnTo>
                  <a:pt x="6578600" y="3300412"/>
                </a:lnTo>
                <a:lnTo>
                  <a:pt x="6570133" y="3303984"/>
                </a:lnTo>
                <a:lnTo>
                  <a:pt x="6570133" y="3314700"/>
                </a:lnTo>
                <a:lnTo>
                  <a:pt x="6578600" y="3318271"/>
                </a:lnTo>
                <a:lnTo>
                  <a:pt x="6570133" y="3321843"/>
                </a:lnTo>
                <a:lnTo>
                  <a:pt x="6570133" y="3328987"/>
                </a:lnTo>
                <a:lnTo>
                  <a:pt x="6578600" y="3325415"/>
                </a:lnTo>
                <a:lnTo>
                  <a:pt x="6587066" y="3325415"/>
                </a:lnTo>
                <a:lnTo>
                  <a:pt x="6595533" y="3321843"/>
                </a:lnTo>
                <a:lnTo>
                  <a:pt x="6595533" y="3318271"/>
                </a:lnTo>
                <a:lnTo>
                  <a:pt x="6604000" y="3314700"/>
                </a:lnTo>
                <a:lnTo>
                  <a:pt x="6595533" y="3314700"/>
                </a:lnTo>
                <a:lnTo>
                  <a:pt x="6587066" y="3311128"/>
                </a:lnTo>
                <a:lnTo>
                  <a:pt x="6595533" y="3307556"/>
                </a:lnTo>
                <a:lnTo>
                  <a:pt x="6604000" y="3307556"/>
                </a:lnTo>
                <a:lnTo>
                  <a:pt x="6612466" y="3303984"/>
                </a:lnTo>
                <a:lnTo>
                  <a:pt x="6620933" y="3303984"/>
                </a:lnTo>
                <a:lnTo>
                  <a:pt x="6629400" y="3300412"/>
                </a:lnTo>
                <a:lnTo>
                  <a:pt x="6646333" y="3307556"/>
                </a:lnTo>
                <a:lnTo>
                  <a:pt x="6637866" y="3311128"/>
                </a:lnTo>
                <a:lnTo>
                  <a:pt x="6637866" y="3314700"/>
                </a:lnTo>
                <a:lnTo>
                  <a:pt x="6629400" y="3318271"/>
                </a:lnTo>
                <a:lnTo>
                  <a:pt x="6654800" y="3328987"/>
                </a:lnTo>
                <a:lnTo>
                  <a:pt x="6663266" y="3328987"/>
                </a:lnTo>
                <a:lnTo>
                  <a:pt x="6663266" y="3325415"/>
                </a:lnTo>
                <a:lnTo>
                  <a:pt x="6671733" y="3321843"/>
                </a:lnTo>
                <a:lnTo>
                  <a:pt x="6671733" y="3314700"/>
                </a:lnTo>
                <a:lnTo>
                  <a:pt x="6654800" y="3307556"/>
                </a:lnTo>
                <a:lnTo>
                  <a:pt x="6663266" y="3303984"/>
                </a:lnTo>
                <a:lnTo>
                  <a:pt x="6671733" y="3303984"/>
                </a:lnTo>
                <a:lnTo>
                  <a:pt x="6680200" y="3307556"/>
                </a:lnTo>
                <a:lnTo>
                  <a:pt x="6714066" y="3307556"/>
                </a:lnTo>
                <a:lnTo>
                  <a:pt x="6714066" y="3282553"/>
                </a:lnTo>
                <a:lnTo>
                  <a:pt x="6722533" y="3278981"/>
                </a:lnTo>
                <a:lnTo>
                  <a:pt x="6722533" y="3271837"/>
                </a:lnTo>
                <a:lnTo>
                  <a:pt x="6714066" y="3268265"/>
                </a:lnTo>
                <a:lnTo>
                  <a:pt x="6714066" y="3239690"/>
                </a:lnTo>
                <a:lnTo>
                  <a:pt x="6722533" y="3236118"/>
                </a:lnTo>
                <a:lnTo>
                  <a:pt x="6722533" y="3225403"/>
                </a:lnTo>
                <a:lnTo>
                  <a:pt x="6739466" y="3218259"/>
                </a:lnTo>
                <a:lnTo>
                  <a:pt x="6747933" y="3218259"/>
                </a:lnTo>
                <a:lnTo>
                  <a:pt x="6773333" y="3207543"/>
                </a:lnTo>
                <a:lnTo>
                  <a:pt x="6781800" y="3207543"/>
                </a:lnTo>
                <a:lnTo>
                  <a:pt x="6790266" y="3203971"/>
                </a:lnTo>
                <a:lnTo>
                  <a:pt x="6798733" y="3203971"/>
                </a:lnTo>
                <a:lnTo>
                  <a:pt x="6815666" y="3196828"/>
                </a:lnTo>
                <a:lnTo>
                  <a:pt x="6824133" y="3200400"/>
                </a:lnTo>
                <a:lnTo>
                  <a:pt x="6832600" y="3200400"/>
                </a:lnTo>
                <a:lnTo>
                  <a:pt x="6841066" y="3196828"/>
                </a:lnTo>
                <a:lnTo>
                  <a:pt x="6908800" y="3196828"/>
                </a:lnTo>
                <a:lnTo>
                  <a:pt x="6917266" y="3193256"/>
                </a:lnTo>
                <a:lnTo>
                  <a:pt x="6951133" y="3193256"/>
                </a:lnTo>
                <a:lnTo>
                  <a:pt x="6959600" y="3196828"/>
                </a:lnTo>
                <a:lnTo>
                  <a:pt x="6985000" y="3196828"/>
                </a:lnTo>
                <a:lnTo>
                  <a:pt x="6985000" y="3189684"/>
                </a:lnTo>
                <a:lnTo>
                  <a:pt x="6976533" y="3186112"/>
                </a:lnTo>
                <a:lnTo>
                  <a:pt x="6985000" y="3182540"/>
                </a:lnTo>
                <a:lnTo>
                  <a:pt x="7010400" y="3182540"/>
                </a:lnTo>
                <a:lnTo>
                  <a:pt x="7018866" y="3186112"/>
                </a:lnTo>
                <a:lnTo>
                  <a:pt x="7027333" y="3182540"/>
                </a:lnTo>
                <a:lnTo>
                  <a:pt x="7035800" y="3182540"/>
                </a:lnTo>
                <a:lnTo>
                  <a:pt x="7035800" y="3178968"/>
                </a:lnTo>
                <a:lnTo>
                  <a:pt x="7052733" y="3171825"/>
                </a:lnTo>
                <a:lnTo>
                  <a:pt x="7061200" y="3171825"/>
                </a:lnTo>
                <a:lnTo>
                  <a:pt x="7069666" y="3168253"/>
                </a:lnTo>
                <a:lnTo>
                  <a:pt x="7078133" y="3171825"/>
                </a:lnTo>
                <a:lnTo>
                  <a:pt x="7086600" y="3171825"/>
                </a:lnTo>
                <a:lnTo>
                  <a:pt x="7095066" y="3175396"/>
                </a:lnTo>
                <a:lnTo>
                  <a:pt x="7086600" y="3178968"/>
                </a:lnTo>
                <a:lnTo>
                  <a:pt x="7078133" y="3178968"/>
                </a:lnTo>
                <a:lnTo>
                  <a:pt x="7061200" y="3186112"/>
                </a:lnTo>
                <a:lnTo>
                  <a:pt x="7061200" y="3189684"/>
                </a:lnTo>
                <a:lnTo>
                  <a:pt x="7069666" y="3189684"/>
                </a:lnTo>
                <a:lnTo>
                  <a:pt x="7086600" y="3182540"/>
                </a:lnTo>
                <a:lnTo>
                  <a:pt x="7112000" y="3182540"/>
                </a:lnTo>
                <a:lnTo>
                  <a:pt x="7120466" y="3186112"/>
                </a:lnTo>
                <a:lnTo>
                  <a:pt x="7128933" y="3186112"/>
                </a:lnTo>
                <a:lnTo>
                  <a:pt x="7137400" y="3182540"/>
                </a:lnTo>
                <a:lnTo>
                  <a:pt x="7137400" y="3171825"/>
                </a:lnTo>
                <a:lnTo>
                  <a:pt x="7145866" y="3168253"/>
                </a:lnTo>
                <a:lnTo>
                  <a:pt x="7188200" y="3168253"/>
                </a:lnTo>
                <a:lnTo>
                  <a:pt x="7196666" y="3164681"/>
                </a:lnTo>
                <a:lnTo>
                  <a:pt x="7196666" y="3157537"/>
                </a:lnTo>
                <a:lnTo>
                  <a:pt x="7205133" y="3153965"/>
                </a:lnTo>
                <a:lnTo>
                  <a:pt x="7213600" y="3153965"/>
                </a:lnTo>
                <a:lnTo>
                  <a:pt x="7222066" y="3157537"/>
                </a:lnTo>
                <a:lnTo>
                  <a:pt x="7230533" y="3157537"/>
                </a:lnTo>
                <a:lnTo>
                  <a:pt x="7238999" y="3161109"/>
                </a:lnTo>
                <a:lnTo>
                  <a:pt x="7238999" y="3171825"/>
                </a:lnTo>
                <a:lnTo>
                  <a:pt x="7230533" y="3175396"/>
                </a:lnTo>
                <a:lnTo>
                  <a:pt x="7222066" y="3171825"/>
                </a:lnTo>
                <a:lnTo>
                  <a:pt x="7205133" y="3171825"/>
                </a:lnTo>
                <a:lnTo>
                  <a:pt x="7205133" y="3178968"/>
                </a:lnTo>
                <a:lnTo>
                  <a:pt x="7222066" y="3178968"/>
                </a:lnTo>
                <a:lnTo>
                  <a:pt x="7230533" y="3182540"/>
                </a:lnTo>
                <a:lnTo>
                  <a:pt x="7230533" y="3186112"/>
                </a:lnTo>
                <a:lnTo>
                  <a:pt x="7238999" y="3186112"/>
                </a:lnTo>
                <a:lnTo>
                  <a:pt x="7238999" y="3175396"/>
                </a:lnTo>
                <a:lnTo>
                  <a:pt x="7247466" y="3171825"/>
                </a:lnTo>
                <a:lnTo>
                  <a:pt x="7255933" y="3171825"/>
                </a:lnTo>
                <a:lnTo>
                  <a:pt x="7255933" y="3168253"/>
                </a:lnTo>
                <a:lnTo>
                  <a:pt x="7247466" y="3164681"/>
                </a:lnTo>
                <a:lnTo>
                  <a:pt x="7247466" y="3157537"/>
                </a:lnTo>
                <a:lnTo>
                  <a:pt x="7255933" y="3153965"/>
                </a:lnTo>
                <a:lnTo>
                  <a:pt x="7264399" y="3153965"/>
                </a:lnTo>
                <a:lnTo>
                  <a:pt x="7272866" y="3157537"/>
                </a:lnTo>
                <a:lnTo>
                  <a:pt x="7281333" y="3157537"/>
                </a:lnTo>
                <a:lnTo>
                  <a:pt x="7298266" y="3164681"/>
                </a:lnTo>
                <a:lnTo>
                  <a:pt x="7298266" y="3168253"/>
                </a:lnTo>
                <a:lnTo>
                  <a:pt x="7281333" y="3175396"/>
                </a:lnTo>
                <a:lnTo>
                  <a:pt x="7272866" y="3175396"/>
                </a:lnTo>
                <a:lnTo>
                  <a:pt x="7272866" y="3186112"/>
                </a:lnTo>
                <a:lnTo>
                  <a:pt x="7281333" y="3186112"/>
                </a:lnTo>
                <a:lnTo>
                  <a:pt x="7289800" y="3189684"/>
                </a:lnTo>
                <a:lnTo>
                  <a:pt x="7298266" y="3186112"/>
                </a:lnTo>
                <a:lnTo>
                  <a:pt x="7306733" y="3189684"/>
                </a:lnTo>
                <a:lnTo>
                  <a:pt x="7306733" y="3175396"/>
                </a:lnTo>
                <a:lnTo>
                  <a:pt x="7315200" y="3171825"/>
                </a:lnTo>
                <a:lnTo>
                  <a:pt x="7332133" y="3171825"/>
                </a:lnTo>
                <a:lnTo>
                  <a:pt x="7332133" y="3168253"/>
                </a:lnTo>
                <a:lnTo>
                  <a:pt x="7289800" y="3150393"/>
                </a:lnTo>
                <a:lnTo>
                  <a:pt x="7298266" y="3146821"/>
                </a:lnTo>
                <a:lnTo>
                  <a:pt x="7306733" y="3146821"/>
                </a:lnTo>
                <a:lnTo>
                  <a:pt x="7315200" y="3150393"/>
                </a:lnTo>
                <a:lnTo>
                  <a:pt x="7340600" y="3150393"/>
                </a:lnTo>
                <a:lnTo>
                  <a:pt x="7349066" y="3146821"/>
                </a:lnTo>
                <a:lnTo>
                  <a:pt x="7357533" y="3146821"/>
                </a:lnTo>
                <a:lnTo>
                  <a:pt x="7366000" y="3150393"/>
                </a:lnTo>
                <a:lnTo>
                  <a:pt x="7366000" y="3153965"/>
                </a:lnTo>
                <a:lnTo>
                  <a:pt x="7357533" y="3157537"/>
                </a:lnTo>
                <a:lnTo>
                  <a:pt x="7357533" y="3171825"/>
                </a:lnTo>
                <a:lnTo>
                  <a:pt x="7366000" y="3171825"/>
                </a:lnTo>
                <a:lnTo>
                  <a:pt x="7374466" y="3175396"/>
                </a:lnTo>
                <a:lnTo>
                  <a:pt x="7391400" y="3175396"/>
                </a:lnTo>
                <a:lnTo>
                  <a:pt x="7391400" y="3168253"/>
                </a:lnTo>
                <a:lnTo>
                  <a:pt x="7382933" y="3164681"/>
                </a:lnTo>
                <a:lnTo>
                  <a:pt x="7399866" y="3157537"/>
                </a:lnTo>
                <a:lnTo>
                  <a:pt x="7408333" y="3157537"/>
                </a:lnTo>
                <a:lnTo>
                  <a:pt x="7425266" y="3164681"/>
                </a:lnTo>
                <a:lnTo>
                  <a:pt x="7433733" y="3161109"/>
                </a:lnTo>
                <a:lnTo>
                  <a:pt x="7442200" y="3164681"/>
                </a:lnTo>
                <a:lnTo>
                  <a:pt x="7450666" y="3161109"/>
                </a:lnTo>
                <a:lnTo>
                  <a:pt x="7459133" y="3161109"/>
                </a:lnTo>
                <a:lnTo>
                  <a:pt x="7459133" y="3150393"/>
                </a:lnTo>
                <a:lnTo>
                  <a:pt x="7450666" y="3146821"/>
                </a:lnTo>
                <a:lnTo>
                  <a:pt x="7450666" y="3143250"/>
                </a:lnTo>
                <a:lnTo>
                  <a:pt x="7459133" y="3139678"/>
                </a:lnTo>
                <a:lnTo>
                  <a:pt x="7459133" y="3118246"/>
                </a:lnTo>
                <a:lnTo>
                  <a:pt x="7450666" y="3114675"/>
                </a:lnTo>
                <a:lnTo>
                  <a:pt x="7450666" y="3111103"/>
                </a:lnTo>
                <a:lnTo>
                  <a:pt x="7442200" y="3107531"/>
                </a:lnTo>
                <a:lnTo>
                  <a:pt x="7442200" y="3096815"/>
                </a:lnTo>
                <a:lnTo>
                  <a:pt x="7450666" y="3093243"/>
                </a:lnTo>
                <a:lnTo>
                  <a:pt x="7450666" y="3089671"/>
                </a:lnTo>
                <a:lnTo>
                  <a:pt x="7433733" y="3089671"/>
                </a:lnTo>
                <a:lnTo>
                  <a:pt x="7425266" y="3086100"/>
                </a:lnTo>
                <a:lnTo>
                  <a:pt x="7425266" y="3071812"/>
                </a:lnTo>
                <a:lnTo>
                  <a:pt x="7433733" y="3068240"/>
                </a:lnTo>
                <a:lnTo>
                  <a:pt x="7433733" y="3064668"/>
                </a:lnTo>
                <a:lnTo>
                  <a:pt x="7425266" y="3061096"/>
                </a:lnTo>
                <a:lnTo>
                  <a:pt x="7425266" y="3028950"/>
                </a:lnTo>
                <a:lnTo>
                  <a:pt x="7433733" y="3025378"/>
                </a:lnTo>
                <a:lnTo>
                  <a:pt x="7433733" y="3021806"/>
                </a:lnTo>
                <a:lnTo>
                  <a:pt x="7425266" y="3021806"/>
                </a:lnTo>
                <a:lnTo>
                  <a:pt x="7408333" y="3014662"/>
                </a:lnTo>
                <a:lnTo>
                  <a:pt x="7408333" y="2996803"/>
                </a:lnTo>
                <a:lnTo>
                  <a:pt x="7399866" y="2993231"/>
                </a:lnTo>
                <a:lnTo>
                  <a:pt x="7399866" y="2978943"/>
                </a:lnTo>
                <a:lnTo>
                  <a:pt x="7391400" y="2975371"/>
                </a:lnTo>
                <a:lnTo>
                  <a:pt x="7391400" y="2953940"/>
                </a:lnTo>
                <a:lnTo>
                  <a:pt x="7399866" y="2950368"/>
                </a:lnTo>
                <a:lnTo>
                  <a:pt x="7399866" y="2946796"/>
                </a:lnTo>
                <a:lnTo>
                  <a:pt x="7391400" y="2943225"/>
                </a:lnTo>
                <a:lnTo>
                  <a:pt x="7391400" y="2936081"/>
                </a:lnTo>
                <a:lnTo>
                  <a:pt x="7382933" y="2932509"/>
                </a:lnTo>
                <a:lnTo>
                  <a:pt x="7382933" y="2911078"/>
                </a:lnTo>
                <a:lnTo>
                  <a:pt x="7374466" y="2907506"/>
                </a:lnTo>
                <a:lnTo>
                  <a:pt x="7374466" y="2878931"/>
                </a:lnTo>
                <a:lnTo>
                  <a:pt x="7366000" y="2878931"/>
                </a:lnTo>
                <a:lnTo>
                  <a:pt x="7357533" y="2875359"/>
                </a:lnTo>
                <a:lnTo>
                  <a:pt x="7357533" y="2871787"/>
                </a:lnTo>
                <a:lnTo>
                  <a:pt x="7349066" y="2868215"/>
                </a:lnTo>
                <a:lnTo>
                  <a:pt x="7349066" y="2850356"/>
                </a:lnTo>
                <a:lnTo>
                  <a:pt x="7340600" y="2850356"/>
                </a:lnTo>
                <a:lnTo>
                  <a:pt x="7332133" y="2846784"/>
                </a:lnTo>
                <a:lnTo>
                  <a:pt x="7332133" y="2839640"/>
                </a:lnTo>
                <a:lnTo>
                  <a:pt x="7315200" y="2832496"/>
                </a:lnTo>
                <a:lnTo>
                  <a:pt x="7315200" y="2828925"/>
                </a:lnTo>
                <a:lnTo>
                  <a:pt x="7306733" y="2828925"/>
                </a:lnTo>
                <a:lnTo>
                  <a:pt x="7298266" y="2825353"/>
                </a:lnTo>
                <a:lnTo>
                  <a:pt x="7298266" y="2814637"/>
                </a:lnTo>
                <a:lnTo>
                  <a:pt x="7289800" y="2814637"/>
                </a:lnTo>
                <a:lnTo>
                  <a:pt x="7281333" y="2811065"/>
                </a:lnTo>
                <a:lnTo>
                  <a:pt x="7281333" y="2807493"/>
                </a:lnTo>
                <a:lnTo>
                  <a:pt x="7272866" y="2803921"/>
                </a:lnTo>
                <a:lnTo>
                  <a:pt x="7272866" y="2800350"/>
                </a:lnTo>
                <a:lnTo>
                  <a:pt x="7264399" y="2796778"/>
                </a:lnTo>
                <a:lnTo>
                  <a:pt x="7264399" y="2793206"/>
                </a:lnTo>
                <a:lnTo>
                  <a:pt x="7255933" y="2789634"/>
                </a:lnTo>
                <a:lnTo>
                  <a:pt x="7272866" y="2782490"/>
                </a:lnTo>
                <a:lnTo>
                  <a:pt x="7315200" y="2782490"/>
                </a:lnTo>
                <a:lnTo>
                  <a:pt x="7323666" y="2778918"/>
                </a:lnTo>
                <a:lnTo>
                  <a:pt x="7222066" y="2778918"/>
                </a:lnTo>
                <a:lnTo>
                  <a:pt x="7213600" y="2782490"/>
                </a:lnTo>
                <a:lnTo>
                  <a:pt x="7205133" y="2778918"/>
                </a:lnTo>
                <a:lnTo>
                  <a:pt x="7179733" y="2778918"/>
                </a:lnTo>
                <a:lnTo>
                  <a:pt x="7171266" y="2775346"/>
                </a:lnTo>
                <a:lnTo>
                  <a:pt x="7162800" y="2775346"/>
                </a:lnTo>
                <a:lnTo>
                  <a:pt x="7154333" y="2771775"/>
                </a:lnTo>
                <a:lnTo>
                  <a:pt x="7137400" y="2771775"/>
                </a:lnTo>
                <a:lnTo>
                  <a:pt x="7120466" y="2778918"/>
                </a:lnTo>
                <a:lnTo>
                  <a:pt x="7086600" y="2778918"/>
                </a:lnTo>
                <a:lnTo>
                  <a:pt x="7078133" y="2775346"/>
                </a:lnTo>
                <a:lnTo>
                  <a:pt x="7086600" y="2771775"/>
                </a:lnTo>
                <a:lnTo>
                  <a:pt x="7086600" y="2768203"/>
                </a:lnTo>
                <a:lnTo>
                  <a:pt x="7069666" y="2768203"/>
                </a:lnTo>
                <a:lnTo>
                  <a:pt x="7044266" y="2757487"/>
                </a:lnTo>
                <a:lnTo>
                  <a:pt x="7052733" y="2753915"/>
                </a:lnTo>
                <a:lnTo>
                  <a:pt x="7044266" y="2753915"/>
                </a:lnTo>
                <a:lnTo>
                  <a:pt x="7035800" y="2750343"/>
                </a:lnTo>
                <a:lnTo>
                  <a:pt x="7001933" y="2750343"/>
                </a:lnTo>
                <a:lnTo>
                  <a:pt x="6993466" y="2746771"/>
                </a:lnTo>
                <a:lnTo>
                  <a:pt x="6985000" y="2750343"/>
                </a:lnTo>
                <a:lnTo>
                  <a:pt x="6942666" y="2750343"/>
                </a:lnTo>
                <a:lnTo>
                  <a:pt x="6934200" y="2746771"/>
                </a:lnTo>
                <a:lnTo>
                  <a:pt x="6925733" y="2746771"/>
                </a:lnTo>
                <a:lnTo>
                  <a:pt x="6917266" y="2743200"/>
                </a:lnTo>
                <a:lnTo>
                  <a:pt x="6891866" y="2743200"/>
                </a:lnTo>
                <a:lnTo>
                  <a:pt x="6883400" y="2739628"/>
                </a:lnTo>
                <a:lnTo>
                  <a:pt x="6874933" y="2739628"/>
                </a:lnTo>
                <a:lnTo>
                  <a:pt x="6866466" y="2736056"/>
                </a:lnTo>
                <a:lnTo>
                  <a:pt x="6824133" y="2736056"/>
                </a:lnTo>
                <a:lnTo>
                  <a:pt x="6815666" y="2732484"/>
                </a:lnTo>
                <a:lnTo>
                  <a:pt x="6798733" y="2732484"/>
                </a:lnTo>
                <a:lnTo>
                  <a:pt x="6790266" y="2728912"/>
                </a:lnTo>
                <a:lnTo>
                  <a:pt x="6747933" y="2728912"/>
                </a:lnTo>
                <a:lnTo>
                  <a:pt x="6739466" y="2725340"/>
                </a:lnTo>
                <a:lnTo>
                  <a:pt x="6722533" y="2725340"/>
                </a:lnTo>
                <a:lnTo>
                  <a:pt x="6714066" y="2728912"/>
                </a:lnTo>
                <a:lnTo>
                  <a:pt x="6705600" y="2725340"/>
                </a:lnTo>
                <a:lnTo>
                  <a:pt x="6697133" y="2725340"/>
                </a:lnTo>
                <a:lnTo>
                  <a:pt x="6688666" y="2721768"/>
                </a:lnTo>
                <a:lnTo>
                  <a:pt x="6671733" y="2721768"/>
                </a:lnTo>
                <a:lnTo>
                  <a:pt x="6637866" y="2707481"/>
                </a:lnTo>
                <a:lnTo>
                  <a:pt x="6637866" y="2703909"/>
                </a:lnTo>
                <a:lnTo>
                  <a:pt x="6620933" y="2696765"/>
                </a:lnTo>
                <a:close/>
              </a:path>
            </a:pathLst>
          </a:custGeom>
          <a:solidFill>
            <a:srgbClr val="BEAE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Freeform 74"/>
          <p:cNvSpPr/>
          <p:nvPr/>
        </p:nvSpPr>
        <p:spPr>
          <a:xfrm>
            <a:off x="0" y="0"/>
            <a:ext cx="9135533" cy="4468415"/>
          </a:xfrm>
          <a:custGeom>
            <a:avLst/>
            <a:gdLst/>
            <a:ahLst/>
            <a:cxnLst/>
            <a:rect l="l" t="t" r="r" b="b"/>
            <a:pathLst>
              <a:path w="9135533" h="4468415">
                <a:moveTo>
                  <a:pt x="0" y="0"/>
                </a:moveTo>
                <a:moveTo>
                  <a:pt x="8754533" y="2707481"/>
                </a:moveTo>
                <a:lnTo>
                  <a:pt x="8754533" y="2711053"/>
                </a:lnTo>
                <a:lnTo>
                  <a:pt x="8746066" y="2714625"/>
                </a:lnTo>
                <a:lnTo>
                  <a:pt x="8737600" y="2711053"/>
                </a:lnTo>
                <a:lnTo>
                  <a:pt x="8720666" y="2718196"/>
                </a:lnTo>
                <a:lnTo>
                  <a:pt x="8712200" y="2718196"/>
                </a:lnTo>
                <a:lnTo>
                  <a:pt x="8695266" y="2725340"/>
                </a:lnTo>
                <a:lnTo>
                  <a:pt x="8686800" y="2721768"/>
                </a:lnTo>
                <a:lnTo>
                  <a:pt x="8686800" y="2725340"/>
                </a:lnTo>
                <a:lnTo>
                  <a:pt x="8678333" y="2728912"/>
                </a:lnTo>
                <a:lnTo>
                  <a:pt x="8669866" y="2728912"/>
                </a:lnTo>
                <a:lnTo>
                  <a:pt x="8652933" y="2736056"/>
                </a:lnTo>
                <a:lnTo>
                  <a:pt x="8644466" y="2732484"/>
                </a:lnTo>
                <a:lnTo>
                  <a:pt x="8644466" y="2736056"/>
                </a:lnTo>
                <a:lnTo>
                  <a:pt x="8627533" y="2743200"/>
                </a:lnTo>
                <a:lnTo>
                  <a:pt x="8619066" y="2743200"/>
                </a:lnTo>
                <a:lnTo>
                  <a:pt x="8610600" y="2746771"/>
                </a:lnTo>
                <a:lnTo>
                  <a:pt x="8602133" y="2746771"/>
                </a:lnTo>
                <a:lnTo>
                  <a:pt x="8585200" y="2753915"/>
                </a:lnTo>
                <a:lnTo>
                  <a:pt x="8576733" y="2753915"/>
                </a:lnTo>
                <a:lnTo>
                  <a:pt x="8568266" y="2757487"/>
                </a:lnTo>
                <a:lnTo>
                  <a:pt x="8559800" y="2757487"/>
                </a:lnTo>
                <a:lnTo>
                  <a:pt x="8542866" y="2764631"/>
                </a:lnTo>
                <a:lnTo>
                  <a:pt x="8534400" y="2764631"/>
                </a:lnTo>
                <a:lnTo>
                  <a:pt x="8525933" y="2768203"/>
                </a:lnTo>
                <a:lnTo>
                  <a:pt x="8517466" y="2768203"/>
                </a:lnTo>
                <a:lnTo>
                  <a:pt x="8509000" y="2771775"/>
                </a:lnTo>
                <a:lnTo>
                  <a:pt x="8500533" y="2771775"/>
                </a:lnTo>
                <a:lnTo>
                  <a:pt x="8483600" y="2778918"/>
                </a:lnTo>
                <a:lnTo>
                  <a:pt x="8475133" y="2778918"/>
                </a:lnTo>
                <a:lnTo>
                  <a:pt x="8466666" y="2782490"/>
                </a:lnTo>
                <a:lnTo>
                  <a:pt x="8449733" y="2782490"/>
                </a:lnTo>
                <a:lnTo>
                  <a:pt x="8458200" y="2786062"/>
                </a:lnTo>
                <a:lnTo>
                  <a:pt x="8441266" y="2793206"/>
                </a:lnTo>
                <a:lnTo>
                  <a:pt x="8432800" y="2793206"/>
                </a:lnTo>
                <a:lnTo>
                  <a:pt x="8415866" y="2800350"/>
                </a:lnTo>
                <a:lnTo>
                  <a:pt x="8407400" y="2800350"/>
                </a:lnTo>
                <a:lnTo>
                  <a:pt x="8398933" y="2803921"/>
                </a:lnTo>
                <a:lnTo>
                  <a:pt x="8390466" y="2803921"/>
                </a:lnTo>
                <a:lnTo>
                  <a:pt x="8373533" y="2811065"/>
                </a:lnTo>
                <a:lnTo>
                  <a:pt x="8356600" y="2811065"/>
                </a:lnTo>
                <a:lnTo>
                  <a:pt x="8322733" y="2796778"/>
                </a:lnTo>
                <a:lnTo>
                  <a:pt x="8314266" y="2796778"/>
                </a:lnTo>
                <a:lnTo>
                  <a:pt x="8297333" y="2789634"/>
                </a:lnTo>
                <a:lnTo>
                  <a:pt x="8297333" y="2793206"/>
                </a:lnTo>
                <a:lnTo>
                  <a:pt x="8288866" y="2796778"/>
                </a:lnTo>
                <a:lnTo>
                  <a:pt x="8288866" y="2818209"/>
                </a:lnTo>
                <a:lnTo>
                  <a:pt x="8280400" y="2821781"/>
                </a:lnTo>
                <a:lnTo>
                  <a:pt x="8271933" y="2821781"/>
                </a:lnTo>
                <a:lnTo>
                  <a:pt x="8255000" y="2828925"/>
                </a:lnTo>
                <a:lnTo>
                  <a:pt x="8221133" y="2828925"/>
                </a:lnTo>
                <a:lnTo>
                  <a:pt x="8221133" y="2871787"/>
                </a:lnTo>
                <a:lnTo>
                  <a:pt x="8229600" y="2875359"/>
                </a:lnTo>
                <a:lnTo>
                  <a:pt x="8229600" y="2896790"/>
                </a:lnTo>
                <a:lnTo>
                  <a:pt x="8238066" y="2900362"/>
                </a:lnTo>
                <a:lnTo>
                  <a:pt x="8238066" y="2921793"/>
                </a:lnTo>
                <a:lnTo>
                  <a:pt x="8246533" y="2925365"/>
                </a:lnTo>
                <a:lnTo>
                  <a:pt x="8246533" y="2953940"/>
                </a:lnTo>
                <a:lnTo>
                  <a:pt x="8255000" y="2957512"/>
                </a:lnTo>
                <a:lnTo>
                  <a:pt x="8255000" y="2968228"/>
                </a:lnTo>
                <a:lnTo>
                  <a:pt x="8271933" y="2968228"/>
                </a:lnTo>
                <a:lnTo>
                  <a:pt x="8280400" y="2971800"/>
                </a:lnTo>
                <a:lnTo>
                  <a:pt x="8280400" y="2975371"/>
                </a:lnTo>
                <a:lnTo>
                  <a:pt x="8288866" y="2975371"/>
                </a:lnTo>
                <a:lnTo>
                  <a:pt x="8322733" y="2989659"/>
                </a:lnTo>
                <a:lnTo>
                  <a:pt x="8322733" y="3061096"/>
                </a:lnTo>
                <a:lnTo>
                  <a:pt x="8314266" y="3064668"/>
                </a:lnTo>
                <a:lnTo>
                  <a:pt x="8288866" y="3053953"/>
                </a:lnTo>
                <a:lnTo>
                  <a:pt x="8288866" y="3046809"/>
                </a:lnTo>
                <a:lnTo>
                  <a:pt x="8195733" y="3046809"/>
                </a:lnTo>
                <a:lnTo>
                  <a:pt x="8187266" y="3050381"/>
                </a:lnTo>
                <a:lnTo>
                  <a:pt x="8178800" y="3046809"/>
                </a:lnTo>
                <a:lnTo>
                  <a:pt x="8170333" y="3050381"/>
                </a:lnTo>
                <a:lnTo>
                  <a:pt x="8136466" y="3050381"/>
                </a:lnTo>
                <a:lnTo>
                  <a:pt x="8136466" y="3071812"/>
                </a:lnTo>
                <a:lnTo>
                  <a:pt x="8144933" y="3075384"/>
                </a:lnTo>
                <a:lnTo>
                  <a:pt x="8144933" y="3096815"/>
                </a:lnTo>
                <a:lnTo>
                  <a:pt x="8153400" y="3100387"/>
                </a:lnTo>
                <a:lnTo>
                  <a:pt x="8153400" y="3125390"/>
                </a:lnTo>
                <a:lnTo>
                  <a:pt x="8161866" y="3128962"/>
                </a:lnTo>
                <a:lnTo>
                  <a:pt x="8161866" y="3139678"/>
                </a:lnTo>
                <a:lnTo>
                  <a:pt x="8170333" y="3143250"/>
                </a:lnTo>
                <a:lnTo>
                  <a:pt x="8170333" y="3164681"/>
                </a:lnTo>
                <a:lnTo>
                  <a:pt x="8178800" y="3168253"/>
                </a:lnTo>
                <a:lnTo>
                  <a:pt x="8170333" y="3171825"/>
                </a:lnTo>
                <a:lnTo>
                  <a:pt x="8161866" y="3171825"/>
                </a:lnTo>
                <a:lnTo>
                  <a:pt x="8153400" y="3168253"/>
                </a:lnTo>
                <a:lnTo>
                  <a:pt x="8153400" y="3164681"/>
                </a:lnTo>
                <a:lnTo>
                  <a:pt x="8144933" y="3161109"/>
                </a:lnTo>
                <a:lnTo>
                  <a:pt x="8144933" y="3146821"/>
                </a:lnTo>
                <a:lnTo>
                  <a:pt x="8136466" y="3143250"/>
                </a:lnTo>
                <a:lnTo>
                  <a:pt x="8128000" y="3143250"/>
                </a:lnTo>
                <a:lnTo>
                  <a:pt x="8128000" y="3146821"/>
                </a:lnTo>
                <a:lnTo>
                  <a:pt x="8119533" y="3150393"/>
                </a:lnTo>
                <a:lnTo>
                  <a:pt x="8102600" y="3143250"/>
                </a:lnTo>
                <a:lnTo>
                  <a:pt x="8102600" y="3071812"/>
                </a:lnTo>
                <a:lnTo>
                  <a:pt x="8111066" y="3068240"/>
                </a:lnTo>
                <a:lnTo>
                  <a:pt x="8111066" y="3050381"/>
                </a:lnTo>
                <a:lnTo>
                  <a:pt x="8051800" y="3050381"/>
                </a:lnTo>
                <a:lnTo>
                  <a:pt x="8043333" y="3053953"/>
                </a:lnTo>
                <a:lnTo>
                  <a:pt x="8043333" y="3071812"/>
                </a:lnTo>
                <a:lnTo>
                  <a:pt x="8051800" y="3075384"/>
                </a:lnTo>
                <a:lnTo>
                  <a:pt x="8051800" y="3103959"/>
                </a:lnTo>
                <a:lnTo>
                  <a:pt x="8060266" y="3107531"/>
                </a:lnTo>
                <a:lnTo>
                  <a:pt x="8060266" y="3132534"/>
                </a:lnTo>
                <a:lnTo>
                  <a:pt x="8051800" y="3136106"/>
                </a:lnTo>
                <a:lnTo>
                  <a:pt x="8051800" y="3157537"/>
                </a:lnTo>
                <a:lnTo>
                  <a:pt x="8043333" y="3161109"/>
                </a:lnTo>
                <a:lnTo>
                  <a:pt x="8043333" y="3171825"/>
                </a:lnTo>
                <a:lnTo>
                  <a:pt x="8034866" y="3175396"/>
                </a:lnTo>
                <a:lnTo>
                  <a:pt x="8034866" y="3203971"/>
                </a:lnTo>
                <a:lnTo>
                  <a:pt x="8043333" y="3203971"/>
                </a:lnTo>
                <a:lnTo>
                  <a:pt x="8051800" y="3207543"/>
                </a:lnTo>
                <a:lnTo>
                  <a:pt x="8128000" y="3207543"/>
                </a:lnTo>
                <a:lnTo>
                  <a:pt x="8136466" y="3203971"/>
                </a:lnTo>
                <a:lnTo>
                  <a:pt x="8144933" y="3203971"/>
                </a:lnTo>
                <a:lnTo>
                  <a:pt x="8153400" y="3200400"/>
                </a:lnTo>
                <a:lnTo>
                  <a:pt x="8178800" y="3200400"/>
                </a:lnTo>
                <a:lnTo>
                  <a:pt x="8195733" y="3207543"/>
                </a:lnTo>
                <a:lnTo>
                  <a:pt x="8195733" y="3211115"/>
                </a:lnTo>
                <a:lnTo>
                  <a:pt x="8204200" y="3214687"/>
                </a:lnTo>
                <a:lnTo>
                  <a:pt x="8204200" y="3225403"/>
                </a:lnTo>
                <a:lnTo>
                  <a:pt x="8238066" y="3225403"/>
                </a:lnTo>
                <a:lnTo>
                  <a:pt x="8246533" y="3228975"/>
                </a:lnTo>
                <a:lnTo>
                  <a:pt x="8246533" y="3236118"/>
                </a:lnTo>
                <a:lnTo>
                  <a:pt x="8238066" y="3239690"/>
                </a:lnTo>
                <a:lnTo>
                  <a:pt x="8229600" y="3239690"/>
                </a:lnTo>
                <a:lnTo>
                  <a:pt x="8212666" y="3232546"/>
                </a:lnTo>
                <a:lnTo>
                  <a:pt x="8212666" y="3264693"/>
                </a:lnTo>
                <a:lnTo>
                  <a:pt x="8221133" y="3268265"/>
                </a:lnTo>
                <a:lnTo>
                  <a:pt x="8221133" y="3271837"/>
                </a:lnTo>
                <a:lnTo>
                  <a:pt x="8229600" y="3271837"/>
                </a:lnTo>
                <a:lnTo>
                  <a:pt x="8238066" y="3268265"/>
                </a:lnTo>
                <a:lnTo>
                  <a:pt x="8246533" y="3268265"/>
                </a:lnTo>
                <a:lnTo>
                  <a:pt x="8255000" y="3271837"/>
                </a:lnTo>
                <a:lnTo>
                  <a:pt x="8255000" y="3275409"/>
                </a:lnTo>
                <a:lnTo>
                  <a:pt x="8263466" y="3275409"/>
                </a:lnTo>
                <a:lnTo>
                  <a:pt x="8271933" y="3278981"/>
                </a:lnTo>
                <a:lnTo>
                  <a:pt x="8271933" y="3282553"/>
                </a:lnTo>
                <a:lnTo>
                  <a:pt x="8280400" y="3286125"/>
                </a:lnTo>
                <a:lnTo>
                  <a:pt x="8280400" y="3300412"/>
                </a:lnTo>
                <a:lnTo>
                  <a:pt x="8271933" y="3303984"/>
                </a:lnTo>
                <a:lnTo>
                  <a:pt x="8271933" y="3307556"/>
                </a:lnTo>
                <a:lnTo>
                  <a:pt x="8280400" y="3311128"/>
                </a:lnTo>
                <a:lnTo>
                  <a:pt x="8271933" y="3314700"/>
                </a:lnTo>
                <a:lnTo>
                  <a:pt x="8263466" y="3314700"/>
                </a:lnTo>
                <a:lnTo>
                  <a:pt x="8263466" y="3318271"/>
                </a:lnTo>
                <a:lnTo>
                  <a:pt x="8271933" y="3318271"/>
                </a:lnTo>
                <a:lnTo>
                  <a:pt x="8280400" y="3321843"/>
                </a:lnTo>
                <a:lnTo>
                  <a:pt x="8297333" y="3321843"/>
                </a:lnTo>
                <a:lnTo>
                  <a:pt x="8305800" y="3325415"/>
                </a:lnTo>
                <a:lnTo>
                  <a:pt x="8331200" y="3325415"/>
                </a:lnTo>
                <a:lnTo>
                  <a:pt x="8339666" y="3328987"/>
                </a:lnTo>
                <a:lnTo>
                  <a:pt x="8381999" y="3328987"/>
                </a:lnTo>
                <a:lnTo>
                  <a:pt x="8390466" y="3332559"/>
                </a:lnTo>
                <a:lnTo>
                  <a:pt x="8381999" y="3336131"/>
                </a:lnTo>
                <a:lnTo>
                  <a:pt x="8381999" y="3353990"/>
                </a:lnTo>
                <a:lnTo>
                  <a:pt x="8390466" y="3357562"/>
                </a:lnTo>
                <a:lnTo>
                  <a:pt x="8390466" y="3371850"/>
                </a:lnTo>
                <a:lnTo>
                  <a:pt x="8407400" y="3371850"/>
                </a:lnTo>
                <a:lnTo>
                  <a:pt x="8415866" y="3375421"/>
                </a:lnTo>
                <a:lnTo>
                  <a:pt x="8415866" y="3421856"/>
                </a:lnTo>
                <a:lnTo>
                  <a:pt x="8407400" y="3425428"/>
                </a:lnTo>
                <a:lnTo>
                  <a:pt x="8407400" y="3432571"/>
                </a:lnTo>
                <a:lnTo>
                  <a:pt x="8415866" y="3436143"/>
                </a:lnTo>
                <a:lnTo>
                  <a:pt x="8415866" y="3443287"/>
                </a:lnTo>
                <a:lnTo>
                  <a:pt x="8407400" y="3446859"/>
                </a:lnTo>
                <a:lnTo>
                  <a:pt x="8398933" y="3443287"/>
                </a:lnTo>
                <a:lnTo>
                  <a:pt x="8398933" y="3450431"/>
                </a:lnTo>
                <a:lnTo>
                  <a:pt x="8390466" y="3454003"/>
                </a:lnTo>
                <a:lnTo>
                  <a:pt x="8381999" y="3450431"/>
                </a:lnTo>
                <a:lnTo>
                  <a:pt x="8381999" y="3446859"/>
                </a:lnTo>
                <a:lnTo>
                  <a:pt x="8373533" y="3443287"/>
                </a:lnTo>
                <a:lnTo>
                  <a:pt x="8373533" y="3436143"/>
                </a:lnTo>
                <a:lnTo>
                  <a:pt x="8365066" y="3432571"/>
                </a:lnTo>
                <a:lnTo>
                  <a:pt x="8365066" y="3429000"/>
                </a:lnTo>
                <a:lnTo>
                  <a:pt x="8356600" y="3432571"/>
                </a:lnTo>
                <a:lnTo>
                  <a:pt x="8348133" y="3429000"/>
                </a:lnTo>
                <a:lnTo>
                  <a:pt x="8238066" y="3429000"/>
                </a:lnTo>
                <a:lnTo>
                  <a:pt x="8238066" y="3432571"/>
                </a:lnTo>
                <a:lnTo>
                  <a:pt x="8221133" y="3439715"/>
                </a:lnTo>
                <a:lnTo>
                  <a:pt x="8221133" y="3443287"/>
                </a:lnTo>
                <a:lnTo>
                  <a:pt x="8212666" y="3446859"/>
                </a:lnTo>
                <a:lnTo>
                  <a:pt x="8212666" y="3450431"/>
                </a:lnTo>
                <a:lnTo>
                  <a:pt x="8204200" y="3454003"/>
                </a:lnTo>
                <a:lnTo>
                  <a:pt x="8204200" y="3457575"/>
                </a:lnTo>
                <a:lnTo>
                  <a:pt x="8195733" y="3461146"/>
                </a:lnTo>
                <a:lnTo>
                  <a:pt x="8195733" y="3529012"/>
                </a:lnTo>
                <a:lnTo>
                  <a:pt x="8187266" y="3532584"/>
                </a:lnTo>
                <a:lnTo>
                  <a:pt x="8187266" y="3550443"/>
                </a:lnTo>
                <a:lnTo>
                  <a:pt x="8178800" y="3554015"/>
                </a:lnTo>
                <a:lnTo>
                  <a:pt x="8178800" y="3611165"/>
                </a:lnTo>
                <a:lnTo>
                  <a:pt x="8170333" y="3614737"/>
                </a:lnTo>
                <a:lnTo>
                  <a:pt x="8170333" y="3632596"/>
                </a:lnTo>
                <a:lnTo>
                  <a:pt x="8161866" y="3636168"/>
                </a:lnTo>
                <a:lnTo>
                  <a:pt x="8161866" y="3664743"/>
                </a:lnTo>
                <a:lnTo>
                  <a:pt x="8153400" y="3668315"/>
                </a:lnTo>
                <a:lnTo>
                  <a:pt x="8144933" y="3664743"/>
                </a:lnTo>
                <a:lnTo>
                  <a:pt x="8144933" y="3629025"/>
                </a:lnTo>
                <a:lnTo>
                  <a:pt x="8144933" y="3654028"/>
                </a:lnTo>
                <a:lnTo>
                  <a:pt x="8136466" y="3657600"/>
                </a:lnTo>
                <a:lnTo>
                  <a:pt x="8136466" y="3686175"/>
                </a:lnTo>
                <a:lnTo>
                  <a:pt x="8144933" y="3689746"/>
                </a:lnTo>
                <a:lnTo>
                  <a:pt x="8136466" y="3693318"/>
                </a:lnTo>
                <a:lnTo>
                  <a:pt x="8144933" y="3696890"/>
                </a:lnTo>
                <a:lnTo>
                  <a:pt x="8144933" y="3718321"/>
                </a:lnTo>
                <a:lnTo>
                  <a:pt x="8153400" y="3721893"/>
                </a:lnTo>
                <a:lnTo>
                  <a:pt x="8153400" y="3818334"/>
                </a:lnTo>
                <a:lnTo>
                  <a:pt x="8161866" y="3821906"/>
                </a:lnTo>
                <a:lnTo>
                  <a:pt x="8161866" y="3832621"/>
                </a:lnTo>
                <a:lnTo>
                  <a:pt x="8170333" y="3836193"/>
                </a:lnTo>
                <a:lnTo>
                  <a:pt x="8161866" y="3839765"/>
                </a:lnTo>
                <a:lnTo>
                  <a:pt x="8161866" y="3843337"/>
                </a:lnTo>
                <a:lnTo>
                  <a:pt x="8170333" y="3846909"/>
                </a:lnTo>
                <a:lnTo>
                  <a:pt x="8170333" y="3850481"/>
                </a:lnTo>
                <a:lnTo>
                  <a:pt x="8178800" y="3854053"/>
                </a:lnTo>
                <a:lnTo>
                  <a:pt x="8178800" y="3864768"/>
                </a:lnTo>
                <a:lnTo>
                  <a:pt x="8170333" y="3868340"/>
                </a:lnTo>
                <a:lnTo>
                  <a:pt x="8170333" y="3886200"/>
                </a:lnTo>
                <a:lnTo>
                  <a:pt x="8178800" y="3889771"/>
                </a:lnTo>
                <a:lnTo>
                  <a:pt x="8178800" y="3914775"/>
                </a:lnTo>
                <a:lnTo>
                  <a:pt x="8187266" y="3918346"/>
                </a:lnTo>
                <a:lnTo>
                  <a:pt x="8187266" y="3929062"/>
                </a:lnTo>
                <a:lnTo>
                  <a:pt x="8195733" y="3932634"/>
                </a:lnTo>
                <a:lnTo>
                  <a:pt x="8195733" y="3964781"/>
                </a:lnTo>
                <a:lnTo>
                  <a:pt x="8204200" y="3968353"/>
                </a:lnTo>
                <a:lnTo>
                  <a:pt x="8204200" y="3982640"/>
                </a:lnTo>
                <a:lnTo>
                  <a:pt x="8212666" y="3986212"/>
                </a:lnTo>
                <a:lnTo>
                  <a:pt x="8212666" y="4000500"/>
                </a:lnTo>
                <a:lnTo>
                  <a:pt x="8221133" y="4004071"/>
                </a:lnTo>
                <a:lnTo>
                  <a:pt x="8221133" y="4029075"/>
                </a:lnTo>
                <a:lnTo>
                  <a:pt x="8229600" y="4032646"/>
                </a:lnTo>
                <a:lnTo>
                  <a:pt x="8229600" y="4043362"/>
                </a:lnTo>
                <a:lnTo>
                  <a:pt x="8229600" y="4039790"/>
                </a:lnTo>
                <a:lnTo>
                  <a:pt x="8246533" y="4032646"/>
                </a:lnTo>
                <a:lnTo>
                  <a:pt x="8255000" y="4032646"/>
                </a:lnTo>
                <a:lnTo>
                  <a:pt x="8263466" y="4029075"/>
                </a:lnTo>
                <a:lnTo>
                  <a:pt x="8263466" y="4025503"/>
                </a:lnTo>
                <a:lnTo>
                  <a:pt x="8280400" y="4018359"/>
                </a:lnTo>
                <a:lnTo>
                  <a:pt x="8280400" y="4011215"/>
                </a:lnTo>
                <a:lnTo>
                  <a:pt x="8297333" y="4004071"/>
                </a:lnTo>
                <a:lnTo>
                  <a:pt x="8314266" y="4011215"/>
                </a:lnTo>
                <a:lnTo>
                  <a:pt x="8305800" y="4014787"/>
                </a:lnTo>
                <a:lnTo>
                  <a:pt x="8297333" y="4014787"/>
                </a:lnTo>
                <a:lnTo>
                  <a:pt x="8297333" y="4018359"/>
                </a:lnTo>
                <a:lnTo>
                  <a:pt x="8305800" y="4021931"/>
                </a:lnTo>
                <a:lnTo>
                  <a:pt x="8305800" y="4025503"/>
                </a:lnTo>
                <a:lnTo>
                  <a:pt x="8288866" y="4032646"/>
                </a:lnTo>
                <a:lnTo>
                  <a:pt x="8288866" y="4036218"/>
                </a:lnTo>
                <a:lnTo>
                  <a:pt x="8280400" y="4039790"/>
                </a:lnTo>
                <a:lnTo>
                  <a:pt x="8280400" y="4043362"/>
                </a:lnTo>
                <a:lnTo>
                  <a:pt x="8271933" y="4046934"/>
                </a:lnTo>
                <a:lnTo>
                  <a:pt x="8271933" y="4050506"/>
                </a:lnTo>
                <a:lnTo>
                  <a:pt x="8263466" y="4054078"/>
                </a:lnTo>
                <a:lnTo>
                  <a:pt x="8263466" y="4057650"/>
                </a:lnTo>
                <a:lnTo>
                  <a:pt x="8246533" y="4064793"/>
                </a:lnTo>
                <a:lnTo>
                  <a:pt x="8246533" y="4068365"/>
                </a:lnTo>
                <a:lnTo>
                  <a:pt x="8238066" y="4071937"/>
                </a:lnTo>
                <a:lnTo>
                  <a:pt x="8238066" y="4093368"/>
                </a:lnTo>
                <a:lnTo>
                  <a:pt x="8229600" y="4096940"/>
                </a:lnTo>
                <a:lnTo>
                  <a:pt x="8221133" y="4093368"/>
                </a:lnTo>
                <a:lnTo>
                  <a:pt x="8221133" y="4082653"/>
                </a:lnTo>
                <a:lnTo>
                  <a:pt x="8212666" y="4079081"/>
                </a:lnTo>
                <a:lnTo>
                  <a:pt x="8212666" y="4068365"/>
                </a:lnTo>
                <a:lnTo>
                  <a:pt x="8204200" y="4064793"/>
                </a:lnTo>
                <a:lnTo>
                  <a:pt x="8204200" y="4043362"/>
                </a:lnTo>
                <a:lnTo>
                  <a:pt x="8195733" y="4039790"/>
                </a:lnTo>
                <a:lnTo>
                  <a:pt x="8195733" y="4014787"/>
                </a:lnTo>
                <a:lnTo>
                  <a:pt x="8187266" y="4011215"/>
                </a:lnTo>
                <a:lnTo>
                  <a:pt x="8187266" y="3996928"/>
                </a:lnTo>
                <a:lnTo>
                  <a:pt x="8178800" y="3993356"/>
                </a:lnTo>
                <a:lnTo>
                  <a:pt x="8178800" y="3971925"/>
                </a:lnTo>
                <a:lnTo>
                  <a:pt x="8170333" y="3968353"/>
                </a:lnTo>
                <a:lnTo>
                  <a:pt x="8170333" y="3954065"/>
                </a:lnTo>
                <a:lnTo>
                  <a:pt x="8161866" y="3950493"/>
                </a:lnTo>
                <a:lnTo>
                  <a:pt x="8161866" y="3932634"/>
                </a:lnTo>
                <a:lnTo>
                  <a:pt x="8153400" y="3929062"/>
                </a:lnTo>
                <a:lnTo>
                  <a:pt x="8153400" y="3918346"/>
                </a:lnTo>
                <a:lnTo>
                  <a:pt x="8144933" y="3914775"/>
                </a:lnTo>
                <a:lnTo>
                  <a:pt x="8144933" y="3882628"/>
                </a:lnTo>
                <a:lnTo>
                  <a:pt x="8136466" y="3879056"/>
                </a:lnTo>
                <a:lnTo>
                  <a:pt x="8136466" y="3861196"/>
                </a:lnTo>
                <a:lnTo>
                  <a:pt x="8128000" y="3857625"/>
                </a:lnTo>
                <a:lnTo>
                  <a:pt x="8128000" y="3854053"/>
                </a:lnTo>
                <a:lnTo>
                  <a:pt x="8119533" y="3850481"/>
                </a:lnTo>
                <a:lnTo>
                  <a:pt x="8119533" y="3839765"/>
                </a:lnTo>
                <a:lnTo>
                  <a:pt x="8111066" y="3836193"/>
                </a:lnTo>
                <a:lnTo>
                  <a:pt x="8111066" y="3832621"/>
                </a:lnTo>
                <a:lnTo>
                  <a:pt x="8102600" y="3832621"/>
                </a:lnTo>
                <a:lnTo>
                  <a:pt x="8102600" y="3839765"/>
                </a:lnTo>
                <a:lnTo>
                  <a:pt x="8111066" y="3843337"/>
                </a:lnTo>
                <a:lnTo>
                  <a:pt x="8111066" y="3857625"/>
                </a:lnTo>
                <a:lnTo>
                  <a:pt x="8119533" y="3861196"/>
                </a:lnTo>
                <a:lnTo>
                  <a:pt x="8119533" y="3864768"/>
                </a:lnTo>
                <a:lnTo>
                  <a:pt x="8128000" y="3868340"/>
                </a:lnTo>
                <a:lnTo>
                  <a:pt x="8128000" y="3871912"/>
                </a:lnTo>
                <a:lnTo>
                  <a:pt x="8119533" y="3875484"/>
                </a:lnTo>
                <a:lnTo>
                  <a:pt x="8111066" y="3875484"/>
                </a:lnTo>
                <a:lnTo>
                  <a:pt x="8102600" y="3879056"/>
                </a:lnTo>
                <a:lnTo>
                  <a:pt x="8102600" y="3882628"/>
                </a:lnTo>
                <a:lnTo>
                  <a:pt x="8094133" y="3886200"/>
                </a:lnTo>
                <a:lnTo>
                  <a:pt x="8077199" y="3886200"/>
                </a:lnTo>
                <a:lnTo>
                  <a:pt x="8068733" y="3889771"/>
                </a:lnTo>
                <a:lnTo>
                  <a:pt x="8068733" y="3900487"/>
                </a:lnTo>
                <a:lnTo>
                  <a:pt x="8077199" y="3904059"/>
                </a:lnTo>
                <a:lnTo>
                  <a:pt x="8077199" y="3911203"/>
                </a:lnTo>
                <a:lnTo>
                  <a:pt x="8068733" y="3914775"/>
                </a:lnTo>
                <a:lnTo>
                  <a:pt x="8060266" y="3911203"/>
                </a:lnTo>
                <a:lnTo>
                  <a:pt x="8060266" y="3907631"/>
                </a:lnTo>
                <a:lnTo>
                  <a:pt x="8060266" y="3914775"/>
                </a:lnTo>
                <a:lnTo>
                  <a:pt x="8051800" y="3918346"/>
                </a:lnTo>
                <a:lnTo>
                  <a:pt x="8043333" y="3914775"/>
                </a:lnTo>
                <a:lnTo>
                  <a:pt x="8043333" y="3893343"/>
                </a:lnTo>
                <a:lnTo>
                  <a:pt x="8034866" y="3889771"/>
                </a:lnTo>
                <a:lnTo>
                  <a:pt x="8034866" y="3879056"/>
                </a:lnTo>
                <a:lnTo>
                  <a:pt x="8034866" y="3900487"/>
                </a:lnTo>
                <a:lnTo>
                  <a:pt x="8043333" y="3904059"/>
                </a:lnTo>
                <a:lnTo>
                  <a:pt x="8043333" y="3907631"/>
                </a:lnTo>
                <a:lnTo>
                  <a:pt x="8026400" y="3914775"/>
                </a:lnTo>
                <a:lnTo>
                  <a:pt x="8017933" y="3911203"/>
                </a:lnTo>
                <a:lnTo>
                  <a:pt x="8017933" y="3907631"/>
                </a:lnTo>
                <a:lnTo>
                  <a:pt x="8017933" y="3914775"/>
                </a:lnTo>
                <a:lnTo>
                  <a:pt x="8026400" y="3918346"/>
                </a:lnTo>
                <a:lnTo>
                  <a:pt x="8026400" y="3932634"/>
                </a:lnTo>
                <a:lnTo>
                  <a:pt x="8043333" y="3939778"/>
                </a:lnTo>
                <a:lnTo>
                  <a:pt x="8034866" y="3943350"/>
                </a:lnTo>
                <a:lnTo>
                  <a:pt x="8034866" y="3961209"/>
                </a:lnTo>
                <a:lnTo>
                  <a:pt x="8043333" y="3964781"/>
                </a:lnTo>
                <a:lnTo>
                  <a:pt x="8043333" y="3971925"/>
                </a:lnTo>
                <a:lnTo>
                  <a:pt x="8051800" y="3975496"/>
                </a:lnTo>
                <a:lnTo>
                  <a:pt x="8051800" y="4007643"/>
                </a:lnTo>
                <a:lnTo>
                  <a:pt x="8060266" y="4011215"/>
                </a:lnTo>
                <a:lnTo>
                  <a:pt x="8060266" y="4029075"/>
                </a:lnTo>
                <a:lnTo>
                  <a:pt x="8068733" y="4032646"/>
                </a:lnTo>
                <a:lnTo>
                  <a:pt x="8068733" y="4050506"/>
                </a:lnTo>
                <a:lnTo>
                  <a:pt x="8077199" y="4054078"/>
                </a:lnTo>
                <a:lnTo>
                  <a:pt x="8077199" y="4071937"/>
                </a:lnTo>
                <a:lnTo>
                  <a:pt x="8085666" y="4075509"/>
                </a:lnTo>
                <a:lnTo>
                  <a:pt x="8085666" y="4089796"/>
                </a:lnTo>
                <a:lnTo>
                  <a:pt x="8094133" y="4093368"/>
                </a:lnTo>
                <a:lnTo>
                  <a:pt x="8094133" y="4114800"/>
                </a:lnTo>
                <a:lnTo>
                  <a:pt x="8102600" y="4118371"/>
                </a:lnTo>
                <a:lnTo>
                  <a:pt x="8102600" y="4132659"/>
                </a:lnTo>
                <a:lnTo>
                  <a:pt x="8111066" y="4136231"/>
                </a:lnTo>
                <a:lnTo>
                  <a:pt x="8111066" y="4139803"/>
                </a:lnTo>
                <a:lnTo>
                  <a:pt x="8119533" y="4143375"/>
                </a:lnTo>
                <a:lnTo>
                  <a:pt x="8111066" y="4146946"/>
                </a:lnTo>
                <a:lnTo>
                  <a:pt x="8111066" y="4150518"/>
                </a:lnTo>
                <a:lnTo>
                  <a:pt x="8119533" y="4154090"/>
                </a:lnTo>
                <a:lnTo>
                  <a:pt x="8119533" y="4171950"/>
                </a:lnTo>
                <a:lnTo>
                  <a:pt x="8128000" y="4175521"/>
                </a:lnTo>
                <a:lnTo>
                  <a:pt x="8128000" y="4179093"/>
                </a:lnTo>
                <a:lnTo>
                  <a:pt x="8119533" y="4182665"/>
                </a:lnTo>
                <a:lnTo>
                  <a:pt x="8119533" y="4189809"/>
                </a:lnTo>
                <a:lnTo>
                  <a:pt x="8128000" y="4193381"/>
                </a:lnTo>
                <a:lnTo>
                  <a:pt x="8128000" y="4207668"/>
                </a:lnTo>
                <a:lnTo>
                  <a:pt x="8136466" y="4211240"/>
                </a:lnTo>
                <a:lnTo>
                  <a:pt x="8136466" y="4214812"/>
                </a:lnTo>
                <a:lnTo>
                  <a:pt x="8128000" y="4218384"/>
                </a:lnTo>
                <a:lnTo>
                  <a:pt x="8119533" y="4214812"/>
                </a:lnTo>
                <a:lnTo>
                  <a:pt x="8119533" y="4221956"/>
                </a:lnTo>
                <a:lnTo>
                  <a:pt x="8128000" y="4225528"/>
                </a:lnTo>
                <a:lnTo>
                  <a:pt x="8128000" y="4246959"/>
                </a:lnTo>
                <a:lnTo>
                  <a:pt x="8136466" y="4250531"/>
                </a:lnTo>
                <a:lnTo>
                  <a:pt x="8136466" y="4261246"/>
                </a:lnTo>
                <a:lnTo>
                  <a:pt x="8144933" y="4264818"/>
                </a:lnTo>
                <a:lnTo>
                  <a:pt x="8144933" y="4271962"/>
                </a:lnTo>
                <a:lnTo>
                  <a:pt x="8161866" y="4279106"/>
                </a:lnTo>
                <a:lnTo>
                  <a:pt x="8161866" y="4293393"/>
                </a:lnTo>
                <a:lnTo>
                  <a:pt x="8153400" y="4296965"/>
                </a:lnTo>
                <a:lnTo>
                  <a:pt x="8161866" y="4300537"/>
                </a:lnTo>
                <a:lnTo>
                  <a:pt x="8161866" y="4304109"/>
                </a:lnTo>
                <a:lnTo>
                  <a:pt x="8153400" y="4307681"/>
                </a:lnTo>
                <a:lnTo>
                  <a:pt x="8144933" y="4307681"/>
                </a:lnTo>
                <a:lnTo>
                  <a:pt x="8136466" y="4304109"/>
                </a:lnTo>
                <a:lnTo>
                  <a:pt x="8094133" y="4304109"/>
                </a:lnTo>
                <a:lnTo>
                  <a:pt x="8085666" y="4300537"/>
                </a:lnTo>
                <a:lnTo>
                  <a:pt x="8077199" y="4300537"/>
                </a:lnTo>
                <a:lnTo>
                  <a:pt x="8068733" y="4296965"/>
                </a:lnTo>
                <a:lnTo>
                  <a:pt x="8068733" y="4289821"/>
                </a:lnTo>
                <a:lnTo>
                  <a:pt x="8077199" y="4286250"/>
                </a:lnTo>
                <a:lnTo>
                  <a:pt x="8068733" y="4282678"/>
                </a:lnTo>
                <a:lnTo>
                  <a:pt x="8060266" y="4286250"/>
                </a:lnTo>
                <a:lnTo>
                  <a:pt x="8060266" y="4296965"/>
                </a:lnTo>
                <a:lnTo>
                  <a:pt x="8051800" y="4300537"/>
                </a:lnTo>
                <a:lnTo>
                  <a:pt x="8043333" y="4300537"/>
                </a:lnTo>
                <a:lnTo>
                  <a:pt x="8043333" y="4307681"/>
                </a:lnTo>
                <a:lnTo>
                  <a:pt x="8051800" y="4307681"/>
                </a:lnTo>
                <a:lnTo>
                  <a:pt x="8051800" y="4304109"/>
                </a:lnTo>
                <a:lnTo>
                  <a:pt x="8060266" y="4300537"/>
                </a:lnTo>
                <a:lnTo>
                  <a:pt x="8068733" y="4300537"/>
                </a:lnTo>
                <a:lnTo>
                  <a:pt x="8077199" y="4304109"/>
                </a:lnTo>
                <a:lnTo>
                  <a:pt x="8085666" y="4304109"/>
                </a:lnTo>
                <a:lnTo>
                  <a:pt x="8094133" y="4307681"/>
                </a:lnTo>
                <a:lnTo>
                  <a:pt x="8094133" y="4314825"/>
                </a:lnTo>
                <a:lnTo>
                  <a:pt x="8085666" y="4318396"/>
                </a:lnTo>
                <a:lnTo>
                  <a:pt x="8085666" y="4336256"/>
                </a:lnTo>
                <a:lnTo>
                  <a:pt x="8051800" y="4350543"/>
                </a:lnTo>
                <a:lnTo>
                  <a:pt x="8051800" y="4354115"/>
                </a:lnTo>
                <a:lnTo>
                  <a:pt x="8043333" y="4357687"/>
                </a:lnTo>
                <a:lnTo>
                  <a:pt x="8043333" y="4361259"/>
                </a:lnTo>
                <a:lnTo>
                  <a:pt x="8051800" y="4364831"/>
                </a:lnTo>
                <a:lnTo>
                  <a:pt x="8043333" y="4368403"/>
                </a:lnTo>
                <a:lnTo>
                  <a:pt x="8051800" y="4371975"/>
                </a:lnTo>
                <a:lnTo>
                  <a:pt x="8068733" y="4371975"/>
                </a:lnTo>
                <a:lnTo>
                  <a:pt x="8077199" y="4375546"/>
                </a:lnTo>
                <a:lnTo>
                  <a:pt x="8111066" y="4375546"/>
                </a:lnTo>
                <a:lnTo>
                  <a:pt x="8119533" y="4379118"/>
                </a:lnTo>
                <a:lnTo>
                  <a:pt x="8144933" y="4379118"/>
                </a:lnTo>
                <a:lnTo>
                  <a:pt x="8153400" y="4382690"/>
                </a:lnTo>
                <a:lnTo>
                  <a:pt x="8178800" y="4382690"/>
                </a:lnTo>
                <a:lnTo>
                  <a:pt x="8187266" y="4386262"/>
                </a:lnTo>
                <a:lnTo>
                  <a:pt x="8221133" y="4386262"/>
                </a:lnTo>
                <a:lnTo>
                  <a:pt x="8229600" y="4389834"/>
                </a:lnTo>
                <a:lnTo>
                  <a:pt x="8263466" y="4389834"/>
                </a:lnTo>
                <a:lnTo>
                  <a:pt x="8271933" y="4393406"/>
                </a:lnTo>
                <a:lnTo>
                  <a:pt x="8288866" y="4393406"/>
                </a:lnTo>
                <a:lnTo>
                  <a:pt x="8297333" y="4396978"/>
                </a:lnTo>
                <a:lnTo>
                  <a:pt x="8339666" y="4396978"/>
                </a:lnTo>
                <a:lnTo>
                  <a:pt x="8348133" y="4400550"/>
                </a:lnTo>
                <a:lnTo>
                  <a:pt x="8373533" y="4400550"/>
                </a:lnTo>
                <a:lnTo>
                  <a:pt x="8381999" y="4404121"/>
                </a:lnTo>
                <a:lnTo>
                  <a:pt x="8407400" y="4404121"/>
                </a:lnTo>
                <a:lnTo>
                  <a:pt x="8415866" y="4407693"/>
                </a:lnTo>
                <a:lnTo>
                  <a:pt x="8441266" y="4407693"/>
                </a:lnTo>
                <a:lnTo>
                  <a:pt x="8449733" y="4411265"/>
                </a:lnTo>
                <a:lnTo>
                  <a:pt x="8500533" y="4411265"/>
                </a:lnTo>
                <a:lnTo>
                  <a:pt x="8509000" y="4414837"/>
                </a:lnTo>
                <a:lnTo>
                  <a:pt x="8542866" y="4414837"/>
                </a:lnTo>
                <a:lnTo>
                  <a:pt x="8551333" y="4418409"/>
                </a:lnTo>
                <a:lnTo>
                  <a:pt x="8576733" y="4418409"/>
                </a:lnTo>
                <a:lnTo>
                  <a:pt x="8585200" y="4421981"/>
                </a:lnTo>
                <a:lnTo>
                  <a:pt x="8593666" y="4421981"/>
                </a:lnTo>
                <a:lnTo>
                  <a:pt x="8602133" y="4425553"/>
                </a:lnTo>
                <a:lnTo>
                  <a:pt x="8636000" y="4425553"/>
                </a:lnTo>
                <a:lnTo>
                  <a:pt x="8644466" y="4429125"/>
                </a:lnTo>
                <a:lnTo>
                  <a:pt x="8669866" y="4429125"/>
                </a:lnTo>
                <a:lnTo>
                  <a:pt x="8678333" y="4432696"/>
                </a:lnTo>
                <a:lnTo>
                  <a:pt x="8712200" y="4432696"/>
                </a:lnTo>
                <a:lnTo>
                  <a:pt x="8720666" y="4436268"/>
                </a:lnTo>
                <a:lnTo>
                  <a:pt x="8813800" y="4436268"/>
                </a:lnTo>
                <a:lnTo>
                  <a:pt x="8822266" y="4439840"/>
                </a:lnTo>
                <a:lnTo>
                  <a:pt x="8847666" y="4439840"/>
                </a:lnTo>
                <a:lnTo>
                  <a:pt x="8856133" y="4443412"/>
                </a:lnTo>
                <a:lnTo>
                  <a:pt x="8873066" y="4443412"/>
                </a:lnTo>
                <a:lnTo>
                  <a:pt x="8881533" y="4446984"/>
                </a:lnTo>
                <a:lnTo>
                  <a:pt x="8881533" y="4450556"/>
                </a:lnTo>
                <a:lnTo>
                  <a:pt x="8890000" y="4450556"/>
                </a:lnTo>
                <a:lnTo>
                  <a:pt x="8898466" y="4454128"/>
                </a:lnTo>
                <a:lnTo>
                  <a:pt x="9000066" y="4454128"/>
                </a:lnTo>
                <a:lnTo>
                  <a:pt x="9008533" y="4457700"/>
                </a:lnTo>
                <a:lnTo>
                  <a:pt x="9008533" y="4443412"/>
                </a:lnTo>
                <a:lnTo>
                  <a:pt x="9017000" y="4439840"/>
                </a:lnTo>
                <a:lnTo>
                  <a:pt x="9033933" y="4439840"/>
                </a:lnTo>
                <a:lnTo>
                  <a:pt x="9042400" y="4436268"/>
                </a:lnTo>
                <a:lnTo>
                  <a:pt x="9050866" y="4439840"/>
                </a:lnTo>
                <a:lnTo>
                  <a:pt x="9050866" y="4443412"/>
                </a:lnTo>
                <a:lnTo>
                  <a:pt x="9042400" y="4446984"/>
                </a:lnTo>
                <a:lnTo>
                  <a:pt x="9042400" y="4464843"/>
                </a:lnTo>
                <a:lnTo>
                  <a:pt x="9050866" y="4464843"/>
                </a:lnTo>
                <a:lnTo>
                  <a:pt x="9059333" y="4461271"/>
                </a:lnTo>
                <a:lnTo>
                  <a:pt x="9067800" y="4461271"/>
                </a:lnTo>
                <a:lnTo>
                  <a:pt x="9076266" y="4464843"/>
                </a:lnTo>
                <a:lnTo>
                  <a:pt x="9101666" y="4464843"/>
                </a:lnTo>
                <a:lnTo>
                  <a:pt x="9110133" y="4468415"/>
                </a:lnTo>
                <a:lnTo>
                  <a:pt x="9135533" y="4468415"/>
                </a:lnTo>
                <a:lnTo>
                  <a:pt x="9135533" y="2775346"/>
                </a:lnTo>
                <a:lnTo>
                  <a:pt x="9127066" y="2778918"/>
                </a:lnTo>
                <a:lnTo>
                  <a:pt x="9110133" y="2778918"/>
                </a:lnTo>
                <a:lnTo>
                  <a:pt x="9101666" y="2775346"/>
                </a:lnTo>
                <a:lnTo>
                  <a:pt x="9093200" y="2775346"/>
                </a:lnTo>
                <a:lnTo>
                  <a:pt x="9084733" y="2778918"/>
                </a:lnTo>
                <a:lnTo>
                  <a:pt x="9076266" y="2775346"/>
                </a:lnTo>
                <a:lnTo>
                  <a:pt x="8991599" y="2775346"/>
                </a:lnTo>
                <a:lnTo>
                  <a:pt x="8983133" y="2778918"/>
                </a:lnTo>
                <a:lnTo>
                  <a:pt x="8906933" y="2778918"/>
                </a:lnTo>
                <a:lnTo>
                  <a:pt x="8898466" y="2775346"/>
                </a:lnTo>
                <a:lnTo>
                  <a:pt x="8890000" y="2775346"/>
                </a:lnTo>
                <a:lnTo>
                  <a:pt x="8881533" y="2778918"/>
                </a:lnTo>
                <a:lnTo>
                  <a:pt x="8873066" y="2775346"/>
                </a:lnTo>
                <a:lnTo>
                  <a:pt x="8805333" y="2775346"/>
                </a:lnTo>
                <a:lnTo>
                  <a:pt x="8796866" y="2771775"/>
                </a:lnTo>
                <a:lnTo>
                  <a:pt x="8805333" y="2768203"/>
                </a:lnTo>
                <a:lnTo>
                  <a:pt x="8805333" y="2764631"/>
                </a:lnTo>
                <a:lnTo>
                  <a:pt x="8796866" y="2761059"/>
                </a:lnTo>
                <a:lnTo>
                  <a:pt x="8796866" y="2757487"/>
                </a:lnTo>
                <a:lnTo>
                  <a:pt x="8805333" y="2753915"/>
                </a:lnTo>
                <a:lnTo>
                  <a:pt x="8788400" y="2746771"/>
                </a:lnTo>
                <a:lnTo>
                  <a:pt x="8788400" y="2728912"/>
                </a:lnTo>
                <a:lnTo>
                  <a:pt x="8779933" y="2728912"/>
                </a:lnTo>
                <a:lnTo>
                  <a:pt x="8771466" y="2725340"/>
                </a:lnTo>
                <a:lnTo>
                  <a:pt x="8771466" y="2718196"/>
                </a:lnTo>
                <a:lnTo>
                  <a:pt x="8763000" y="2718196"/>
                </a:lnTo>
                <a:lnTo>
                  <a:pt x="8754533" y="2714625"/>
                </a:lnTo>
                <a:close/>
              </a:path>
            </a:pathLst>
          </a:custGeom>
          <a:solidFill>
            <a:srgbClr val="9689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Freeform 75"/>
          <p:cNvSpPr/>
          <p:nvPr/>
        </p:nvSpPr>
        <p:spPr>
          <a:xfrm>
            <a:off x="0" y="0"/>
            <a:ext cx="6637866" cy="3311128"/>
          </a:xfrm>
          <a:custGeom>
            <a:avLst/>
            <a:gdLst/>
            <a:ahLst/>
            <a:cxnLst/>
            <a:rect l="l" t="t" r="r" b="b"/>
            <a:pathLst>
              <a:path w="6637866" h="3311128">
                <a:moveTo>
                  <a:pt x="0" y="0"/>
                </a:moveTo>
                <a:moveTo>
                  <a:pt x="5012266" y="2757487"/>
                </a:moveTo>
                <a:lnTo>
                  <a:pt x="5012266" y="2761059"/>
                </a:lnTo>
                <a:lnTo>
                  <a:pt x="4995333" y="2768203"/>
                </a:lnTo>
                <a:lnTo>
                  <a:pt x="4995333" y="2789634"/>
                </a:lnTo>
                <a:lnTo>
                  <a:pt x="5003800" y="2793206"/>
                </a:lnTo>
                <a:lnTo>
                  <a:pt x="5003800" y="2796778"/>
                </a:lnTo>
                <a:lnTo>
                  <a:pt x="4995333" y="2800350"/>
                </a:lnTo>
                <a:lnTo>
                  <a:pt x="4995333" y="2807493"/>
                </a:lnTo>
                <a:lnTo>
                  <a:pt x="5003800" y="2811065"/>
                </a:lnTo>
                <a:lnTo>
                  <a:pt x="5020733" y="2811065"/>
                </a:lnTo>
                <a:lnTo>
                  <a:pt x="5029200" y="2814637"/>
                </a:lnTo>
                <a:lnTo>
                  <a:pt x="5020733" y="2818209"/>
                </a:lnTo>
                <a:lnTo>
                  <a:pt x="5012266" y="2818209"/>
                </a:lnTo>
                <a:lnTo>
                  <a:pt x="5012266" y="2821781"/>
                </a:lnTo>
                <a:lnTo>
                  <a:pt x="5020733" y="2825353"/>
                </a:lnTo>
                <a:lnTo>
                  <a:pt x="5020733" y="2839640"/>
                </a:lnTo>
                <a:lnTo>
                  <a:pt x="5037666" y="2846784"/>
                </a:lnTo>
                <a:lnTo>
                  <a:pt x="5029200" y="2850356"/>
                </a:lnTo>
                <a:lnTo>
                  <a:pt x="5020733" y="2850356"/>
                </a:lnTo>
                <a:lnTo>
                  <a:pt x="5012266" y="2853928"/>
                </a:lnTo>
                <a:lnTo>
                  <a:pt x="4986866" y="2853928"/>
                </a:lnTo>
                <a:lnTo>
                  <a:pt x="5012266" y="2864643"/>
                </a:lnTo>
                <a:lnTo>
                  <a:pt x="5012266" y="2868215"/>
                </a:lnTo>
                <a:lnTo>
                  <a:pt x="5020733" y="2871787"/>
                </a:lnTo>
                <a:lnTo>
                  <a:pt x="5020733" y="2875359"/>
                </a:lnTo>
                <a:lnTo>
                  <a:pt x="5012266" y="2878931"/>
                </a:lnTo>
                <a:lnTo>
                  <a:pt x="5003800" y="2878931"/>
                </a:lnTo>
                <a:lnTo>
                  <a:pt x="5012266" y="2878931"/>
                </a:lnTo>
                <a:lnTo>
                  <a:pt x="5020733" y="2882503"/>
                </a:lnTo>
                <a:lnTo>
                  <a:pt x="5020733" y="2886075"/>
                </a:lnTo>
                <a:lnTo>
                  <a:pt x="5037666" y="2886075"/>
                </a:lnTo>
                <a:lnTo>
                  <a:pt x="5046133" y="2889646"/>
                </a:lnTo>
                <a:lnTo>
                  <a:pt x="5037666" y="2893218"/>
                </a:lnTo>
                <a:lnTo>
                  <a:pt x="5046133" y="2893218"/>
                </a:lnTo>
                <a:lnTo>
                  <a:pt x="5054600" y="2896790"/>
                </a:lnTo>
                <a:lnTo>
                  <a:pt x="5054600" y="2900362"/>
                </a:lnTo>
                <a:lnTo>
                  <a:pt x="5046133" y="2903934"/>
                </a:lnTo>
                <a:lnTo>
                  <a:pt x="5037666" y="2900362"/>
                </a:lnTo>
                <a:lnTo>
                  <a:pt x="5029200" y="2900362"/>
                </a:lnTo>
                <a:lnTo>
                  <a:pt x="4978399" y="2878931"/>
                </a:lnTo>
                <a:lnTo>
                  <a:pt x="4978399" y="2896790"/>
                </a:lnTo>
                <a:lnTo>
                  <a:pt x="4995333" y="2903934"/>
                </a:lnTo>
                <a:lnTo>
                  <a:pt x="4995333" y="2907506"/>
                </a:lnTo>
                <a:lnTo>
                  <a:pt x="5003800" y="2903934"/>
                </a:lnTo>
                <a:lnTo>
                  <a:pt x="5020733" y="2903934"/>
                </a:lnTo>
                <a:lnTo>
                  <a:pt x="5029200" y="2907506"/>
                </a:lnTo>
                <a:lnTo>
                  <a:pt x="5029200" y="2911078"/>
                </a:lnTo>
                <a:lnTo>
                  <a:pt x="5037666" y="2911078"/>
                </a:lnTo>
                <a:lnTo>
                  <a:pt x="5046133" y="2914650"/>
                </a:lnTo>
                <a:lnTo>
                  <a:pt x="5046133" y="2918221"/>
                </a:lnTo>
                <a:lnTo>
                  <a:pt x="5063066" y="2925365"/>
                </a:lnTo>
                <a:lnTo>
                  <a:pt x="5088466" y="2925365"/>
                </a:lnTo>
                <a:lnTo>
                  <a:pt x="5096933" y="2928937"/>
                </a:lnTo>
                <a:lnTo>
                  <a:pt x="5096933" y="2932509"/>
                </a:lnTo>
                <a:lnTo>
                  <a:pt x="5088466" y="2936081"/>
                </a:lnTo>
                <a:lnTo>
                  <a:pt x="5088466" y="2961084"/>
                </a:lnTo>
                <a:lnTo>
                  <a:pt x="5096933" y="2964656"/>
                </a:lnTo>
                <a:lnTo>
                  <a:pt x="5096933" y="2971800"/>
                </a:lnTo>
                <a:lnTo>
                  <a:pt x="5105400" y="2971800"/>
                </a:lnTo>
                <a:lnTo>
                  <a:pt x="5105400" y="2964656"/>
                </a:lnTo>
                <a:lnTo>
                  <a:pt x="5113866" y="2961084"/>
                </a:lnTo>
                <a:lnTo>
                  <a:pt x="5130800" y="2961084"/>
                </a:lnTo>
                <a:lnTo>
                  <a:pt x="5139266" y="2957512"/>
                </a:lnTo>
                <a:lnTo>
                  <a:pt x="5156200" y="2964656"/>
                </a:lnTo>
                <a:lnTo>
                  <a:pt x="5147733" y="2968228"/>
                </a:lnTo>
                <a:lnTo>
                  <a:pt x="5147733" y="2971800"/>
                </a:lnTo>
                <a:lnTo>
                  <a:pt x="5139266" y="2975371"/>
                </a:lnTo>
                <a:lnTo>
                  <a:pt x="5130800" y="2971800"/>
                </a:lnTo>
                <a:lnTo>
                  <a:pt x="5130800" y="2986087"/>
                </a:lnTo>
                <a:lnTo>
                  <a:pt x="5139266" y="2982515"/>
                </a:lnTo>
                <a:lnTo>
                  <a:pt x="5173133" y="2982515"/>
                </a:lnTo>
                <a:lnTo>
                  <a:pt x="5181599" y="2986087"/>
                </a:lnTo>
                <a:lnTo>
                  <a:pt x="5181599" y="2993231"/>
                </a:lnTo>
                <a:lnTo>
                  <a:pt x="5173133" y="2996803"/>
                </a:lnTo>
                <a:lnTo>
                  <a:pt x="5164666" y="2996803"/>
                </a:lnTo>
                <a:lnTo>
                  <a:pt x="5164666" y="3003946"/>
                </a:lnTo>
                <a:lnTo>
                  <a:pt x="5173133" y="3007518"/>
                </a:lnTo>
                <a:lnTo>
                  <a:pt x="5181599" y="3003946"/>
                </a:lnTo>
                <a:lnTo>
                  <a:pt x="5190066" y="3007518"/>
                </a:lnTo>
                <a:lnTo>
                  <a:pt x="5198533" y="3007518"/>
                </a:lnTo>
                <a:lnTo>
                  <a:pt x="5207000" y="3011090"/>
                </a:lnTo>
                <a:lnTo>
                  <a:pt x="5207000" y="3021806"/>
                </a:lnTo>
                <a:lnTo>
                  <a:pt x="5232399" y="3032521"/>
                </a:lnTo>
                <a:lnTo>
                  <a:pt x="5232399" y="3036093"/>
                </a:lnTo>
                <a:lnTo>
                  <a:pt x="5240866" y="3032521"/>
                </a:lnTo>
                <a:lnTo>
                  <a:pt x="5266266" y="3032521"/>
                </a:lnTo>
                <a:lnTo>
                  <a:pt x="5266266" y="3028950"/>
                </a:lnTo>
                <a:lnTo>
                  <a:pt x="5274733" y="3025378"/>
                </a:lnTo>
                <a:lnTo>
                  <a:pt x="5283199" y="3028950"/>
                </a:lnTo>
                <a:lnTo>
                  <a:pt x="5283199" y="3053953"/>
                </a:lnTo>
                <a:lnTo>
                  <a:pt x="5291666" y="3053953"/>
                </a:lnTo>
                <a:lnTo>
                  <a:pt x="5300133" y="3057525"/>
                </a:lnTo>
                <a:lnTo>
                  <a:pt x="5300133" y="3061096"/>
                </a:lnTo>
                <a:lnTo>
                  <a:pt x="5300133" y="3057525"/>
                </a:lnTo>
                <a:lnTo>
                  <a:pt x="5308600" y="3053953"/>
                </a:lnTo>
                <a:lnTo>
                  <a:pt x="5317066" y="3053953"/>
                </a:lnTo>
                <a:lnTo>
                  <a:pt x="5325533" y="3050381"/>
                </a:lnTo>
                <a:lnTo>
                  <a:pt x="5334000" y="3050381"/>
                </a:lnTo>
                <a:lnTo>
                  <a:pt x="5342466" y="3053953"/>
                </a:lnTo>
                <a:lnTo>
                  <a:pt x="5342466" y="3068240"/>
                </a:lnTo>
                <a:lnTo>
                  <a:pt x="5334000" y="3071812"/>
                </a:lnTo>
                <a:lnTo>
                  <a:pt x="5325533" y="3071812"/>
                </a:lnTo>
                <a:lnTo>
                  <a:pt x="5334000" y="3075384"/>
                </a:lnTo>
                <a:lnTo>
                  <a:pt x="5342466" y="3075384"/>
                </a:lnTo>
                <a:lnTo>
                  <a:pt x="5350933" y="3078956"/>
                </a:lnTo>
                <a:lnTo>
                  <a:pt x="5359400" y="3078956"/>
                </a:lnTo>
                <a:lnTo>
                  <a:pt x="5367866" y="3082528"/>
                </a:lnTo>
                <a:lnTo>
                  <a:pt x="5376333" y="3082528"/>
                </a:lnTo>
                <a:lnTo>
                  <a:pt x="5384800" y="3086100"/>
                </a:lnTo>
                <a:lnTo>
                  <a:pt x="5384800" y="3100387"/>
                </a:lnTo>
                <a:lnTo>
                  <a:pt x="5393266" y="3100387"/>
                </a:lnTo>
                <a:lnTo>
                  <a:pt x="5393266" y="3096815"/>
                </a:lnTo>
                <a:lnTo>
                  <a:pt x="5401733" y="3093243"/>
                </a:lnTo>
                <a:lnTo>
                  <a:pt x="5410200" y="3093243"/>
                </a:lnTo>
                <a:lnTo>
                  <a:pt x="5418666" y="3096815"/>
                </a:lnTo>
                <a:lnTo>
                  <a:pt x="5410200" y="3100387"/>
                </a:lnTo>
                <a:lnTo>
                  <a:pt x="5410200" y="3103959"/>
                </a:lnTo>
                <a:lnTo>
                  <a:pt x="5401733" y="3107531"/>
                </a:lnTo>
                <a:lnTo>
                  <a:pt x="5410200" y="3111103"/>
                </a:lnTo>
                <a:lnTo>
                  <a:pt x="5435600" y="3111103"/>
                </a:lnTo>
                <a:lnTo>
                  <a:pt x="5444066" y="3114675"/>
                </a:lnTo>
                <a:lnTo>
                  <a:pt x="5444066" y="3118246"/>
                </a:lnTo>
                <a:lnTo>
                  <a:pt x="5469466" y="3118246"/>
                </a:lnTo>
                <a:lnTo>
                  <a:pt x="5477933" y="3114675"/>
                </a:lnTo>
                <a:lnTo>
                  <a:pt x="5494866" y="3121818"/>
                </a:lnTo>
                <a:lnTo>
                  <a:pt x="5503333" y="3121818"/>
                </a:lnTo>
                <a:lnTo>
                  <a:pt x="5511800" y="3125390"/>
                </a:lnTo>
                <a:lnTo>
                  <a:pt x="5511800" y="3128962"/>
                </a:lnTo>
                <a:lnTo>
                  <a:pt x="5520266" y="3128962"/>
                </a:lnTo>
                <a:lnTo>
                  <a:pt x="5528733" y="3132534"/>
                </a:lnTo>
                <a:lnTo>
                  <a:pt x="5537200" y="3132534"/>
                </a:lnTo>
                <a:lnTo>
                  <a:pt x="5545666" y="3136106"/>
                </a:lnTo>
                <a:lnTo>
                  <a:pt x="5545666" y="3139678"/>
                </a:lnTo>
                <a:lnTo>
                  <a:pt x="5537200" y="3143250"/>
                </a:lnTo>
                <a:lnTo>
                  <a:pt x="5528733" y="3139678"/>
                </a:lnTo>
                <a:lnTo>
                  <a:pt x="5528733" y="3143250"/>
                </a:lnTo>
                <a:lnTo>
                  <a:pt x="5562600" y="3157537"/>
                </a:lnTo>
                <a:lnTo>
                  <a:pt x="5554133" y="3161109"/>
                </a:lnTo>
                <a:lnTo>
                  <a:pt x="5554133" y="3164681"/>
                </a:lnTo>
                <a:lnTo>
                  <a:pt x="5545666" y="3168253"/>
                </a:lnTo>
                <a:lnTo>
                  <a:pt x="5528733" y="3161109"/>
                </a:lnTo>
                <a:lnTo>
                  <a:pt x="5520266" y="3161109"/>
                </a:lnTo>
                <a:lnTo>
                  <a:pt x="5511800" y="3157537"/>
                </a:lnTo>
                <a:lnTo>
                  <a:pt x="5511800" y="3153965"/>
                </a:lnTo>
                <a:lnTo>
                  <a:pt x="5511800" y="3164681"/>
                </a:lnTo>
                <a:lnTo>
                  <a:pt x="5520266" y="3168253"/>
                </a:lnTo>
                <a:lnTo>
                  <a:pt x="5520266" y="3171825"/>
                </a:lnTo>
                <a:lnTo>
                  <a:pt x="5528733" y="3175396"/>
                </a:lnTo>
                <a:lnTo>
                  <a:pt x="5545666" y="3175396"/>
                </a:lnTo>
                <a:lnTo>
                  <a:pt x="5554133" y="3178968"/>
                </a:lnTo>
                <a:lnTo>
                  <a:pt x="5554133" y="3182540"/>
                </a:lnTo>
                <a:lnTo>
                  <a:pt x="5562600" y="3186112"/>
                </a:lnTo>
                <a:lnTo>
                  <a:pt x="5562600" y="3189684"/>
                </a:lnTo>
                <a:lnTo>
                  <a:pt x="5571066" y="3193256"/>
                </a:lnTo>
                <a:lnTo>
                  <a:pt x="5571066" y="3203971"/>
                </a:lnTo>
                <a:lnTo>
                  <a:pt x="5588000" y="3203971"/>
                </a:lnTo>
                <a:lnTo>
                  <a:pt x="5596466" y="3200400"/>
                </a:lnTo>
                <a:lnTo>
                  <a:pt x="5613400" y="3207543"/>
                </a:lnTo>
                <a:lnTo>
                  <a:pt x="5613400" y="3211115"/>
                </a:lnTo>
                <a:lnTo>
                  <a:pt x="5621866" y="3214687"/>
                </a:lnTo>
                <a:lnTo>
                  <a:pt x="5621866" y="3218259"/>
                </a:lnTo>
                <a:lnTo>
                  <a:pt x="5630333" y="3218259"/>
                </a:lnTo>
                <a:lnTo>
                  <a:pt x="5638800" y="3214687"/>
                </a:lnTo>
                <a:lnTo>
                  <a:pt x="5638800" y="3207543"/>
                </a:lnTo>
                <a:lnTo>
                  <a:pt x="5630333" y="3203971"/>
                </a:lnTo>
                <a:lnTo>
                  <a:pt x="5638800" y="3200400"/>
                </a:lnTo>
                <a:lnTo>
                  <a:pt x="5655733" y="3200400"/>
                </a:lnTo>
                <a:lnTo>
                  <a:pt x="5664200" y="3203971"/>
                </a:lnTo>
                <a:lnTo>
                  <a:pt x="5655733" y="3207543"/>
                </a:lnTo>
                <a:lnTo>
                  <a:pt x="5664200" y="3211115"/>
                </a:lnTo>
                <a:lnTo>
                  <a:pt x="5664200" y="3214687"/>
                </a:lnTo>
                <a:lnTo>
                  <a:pt x="5672666" y="3218259"/>
                </a:lnTo>
                <a:lnTo>
                  <a:pt x="5672666" y="3221831"/>
                </a:lnTo>
                <a:lnTo>
                  <a:pt x="5689600" y="3221831"/>
                </a:lnTo>
                <a:lnTo>
                  <a:pt x="5698066" y="3225403"/>
                </a:lnTo>
                <a:lnTo>
                  <a:pt x="5698066" y="3218259"/>
                </a:lnTo>
                <a:lnTo>
                  <a:pt x="5706533" y="3214687"/>
                </a:lnTo>
                <a:lnTo>
                  <a:pt x="5706533" y="3211115"/>
                </a:lnTo>
                <a:lnTo>
                  <a:pt x="5715000" y="3207543"/>
                </a:lnTo>
                <a:lnTo>
                  <a:pt x="5723466" y="3207543"/>
                </a:lnTo>
                <a:lnTo>
                  <a:pt x="5740400" y="3214687"/>
                </a:lnTo>
                <a:lnTo>
                  <a:pt x="5740400" y="3225403"/>
                </a:lnTo>
                <a:lnTo>
                  <a:pt x="5748866" y="3221831"/>
                </a:lnTo>
                <a:lnTo>
                  <a:pt x="5748866" y="3214687"/>
                </a:lnTo>
                <a:lnTo>
                  <a:pt x="5757333" y="3211115"/>
                </a:lnTo>
                <a:lnTo>
                  <a:pt x="5791200" y="3211115"/>
                </a:lnTo>
                <a:lnTo>
                  <a:pt x="5799666" y="3214687"/>
                </a:lnTo>
                <a:lnTo>
                  <a:pt x="5799666" y="3218259"/>
                </a:lnTo>
                <a:lnTo>
                  <a:pt x="5791200" y="3221831"/>
                </a:lnTo>
                <a:lnTo>
                  <a:pt x="5791200" y="3228975"/>
                </a:lnTo>
                <a:lnTo>
                  <a:pt x="5782733" y="3232546"/>
                </a:lnTo>
                <a:lnTo>
                  <a:pt x="5774266" y="3228975"/>
                </a:lnTo>
                <a:lnTo>
                  <a:pt x="5765800" y="3228975"/>
                </a:lnTo>
                <a:lnTo>
                  <a:pt x="5774266" y="3232546"/>
                </a:lnTo>
                <a:lnTo>
                  <a:pt x="5799666" y="3232546"/>
                </a:lnTo>
                <a:lnTo>
                  <a:pt x="5816600" y="3225403"/>
                </a:lnTo>
                <a:lnTo>
                  <a:pt x="5833533" y="3225403"/>
                </a:lnTo>
                <a:lnTo>
                  <a:pt x="5833533" y="3211115"/>
                </a:lnTo>
                <a:lnTo>
                  <a:pt x="5850466" y="3203971"/>
                </a:lnTo>
                <a:lnTo>
                  <a:pt x="5892800" y="3203971"/>
                </a:lnTo>
                <a:lnTo>
                  <a:pt x="5892800" y="3200400"/>
                </a:lnTo>
                <a:lnTo>
                  <a:pt x="5901266" y="3196828"/>
                </a:lnTo>
                <a:lnTo>
                  <a:pt x="5901266" y="3193256"/>
                </a:lnTo>
                <a:lnTo>
                  <a:pt x="5909733" y="3189684"/>
                </a:lnTo>
                <a:lnTo>
                  <a:pt x="5935133" y="3189684"/>
                </a:lnTo>
                <a:lnTo>
                  <a:pt x="5935133" y="3182540"/>
                </a:lnTo>
                <a:lnTo>
                  <a:pt x="5952066" y="3175396"/>
                </a:lnTo>
                <a:lnTo>
                  <a:pt x="5960533" y="3178968"/>
                </a:lnTo>
                <a:lnTo>
                  <a:pt x="5960533" y="3189684"/>
                </a:lnTo>
                <a:lnTo>
                  <a:pt x="5969000" y="3193256"/>
                </a:lnTo>
                <a:lnTo>
                  <a:pt x="5977466" y="3193256"/>
                </a:lnTo>
                <a:lnTo>
                  <a:pt x="5985933" y="3196828"/>
                </a:lnTo>
                <a:lnTo>
                  <a:pt x="5985933" y="3214687"/>
                </a:lnTo>
                <a:lnTo>
                  <a:pt x="5977466" y="3218259"/>
                </a:lnTo>
                <a:lnTo>
                  <a:pt x="5977466" y="3225403"/>
                </a:lnTo>
                <a:lnTo>
                  <a:pt x="5985933" y="3228975"/>
                </a:lnTo>
                <a:lnTo>
                  <a:pt x="5985933" y="3232546"/>
                </a:lnTo>
                <a:lnTo>
                  <a:pt x="5969000" y="3239690"/>
                </a:lnTo>
                <a:lnTo>
                  <a:pt x="5969000" y="3250406"/>
                </a:lnTo>
                <a:lnTo>
                  <a:pt x="5977466" y="3253978"/>
                </a:lnTo>
                <a:lnTo>
                  <a:pt x="5977466" y="3268265"/>
                </a:lnTo>
                <a:lnTo>
                  <a:pt x="5969000" y="3271837"/>
                </a:lnTo>
                <a:lnTo>
                  <a:pt x="5977466" y="3271837"/>
                </a:lnTo>
                <a:lnTo>
                  <a:pt x="5985933" y="3275409"/>
                </a:lnTo>
                <a:lnTo>
                  <a:pt x="5985933" y="3278981"/>
                </a:lnTo>
                <a:lnTo>
                  <a:pt x="5994400" y="3282553"/>
                </a:lnTo>
                <a:lnTo>
                  <a:pt x="5994400" y="3286125"/>
                </a:lnTo>
                <a:lnTo>
                  <a:pt x="6011333" y="3293268"/>
                </a:lnTo>
                <a:lnTo>
                  <a:pt x="6011333" y="3300412"/>
                </a:lnTo>
                <a:lnTo>
                  <a:pt x="6002866" y="3303984"/>
                </a:lnTo>
                <a:lnTo>
                  <a:pt x="6011333" y="3307556"/>
                </a:lnTo>
                <a:lnTo>
                  <a:pt x="6019800" y="3307556"/>
                </a:lnTo>
                <a:lnTo>
                  <a:pt x="6019800" y="3296840"/>
                </a:lnTo>
                <a:lnTo>
                  <a:pt x="6028266" y="3293268"/>
                </a:lnTo>
                <a:lnTo>
                  <a:pt x="6036733" y="3293268"/>
                </a:lnTo>
                <a:lnTo>
                  <a:pt x="6045200" y="3296840"/>
                </a:lnTo>
                <a:lnTo>
                  <a:pt x="6045200" y="3300412"/>
                </a:lnTo>
                <a:lnTo>
                  <a:pt x="6036733" y="3303984"/>
                </a:lnTo>
                <a:lnTo>
                  <a:pt x="6036733" y="3307556"/>
                </a:lnTo>
                <a:lnTo>
                  <a:pt x="6045200" y="3311128"/>
                </a:lnTo>
                <a:lnTo>
                  <a:pt x="6045200" y="3300412"/>
                </a:lnTo>
                <a:lnTo>
                  <a:pt x="6053666" y="3296840"/>
                </a:lnTo>
                <a:lnTo>
                  <a:pt x="6053666" y="3293268"/>
                </a:lnTo>
                <a:lnTo>
                  <a:pt x="6062133" y="3289696"/>
                </a:lnTo>
                <a:lnTo>
                  <a:pt x="6062133" y="3282553"/>
                </a:lnTo>
                <a:lnTo>
                  <a:pt x="6053666" y="3278981"/>
                </a:lnTo>
                <a:lnTo>
                  <a:pt x="6070600" y="3271837"/>
                </a:lnTo>
                <a:lnTo>
                  <a:pt x="6079066" y="3271837"/>
                </a:lnTo>
                <a:lnTo>
                  <a:pt x="6062133" y="3271837"/>
                </a:lnTo>
                <a:lnTo>
                  <a:pt x="6053666" y="3268265"/>
                </a:lnTo>
                <a:lnTo>
                  <a:pt x="6062133" y="3264693"/>
                </a:lnTo>
                <a:lnTo>
                  <a:pt x="6070600" y="3264693"/>
                </a:lnTo>
                <a:lnTo>
                  <a:pt x="6087533" y="3257550"/>
                </a:lnTo>
                <a:lnTo>
                  <a:pt x="6087533" y="3253978"/>
                </a:lnTo>
                <a:lnTo>
                  <a:pt x="6079066" y="3257550"/>
                </a:lnTo>
                <a:lnTo>
                  <a:pt x="6062133" y="3257550"/>
                </a:lnTo>
                <a:lnTo>
                  <a:pt x="6053666" y="3253978"/>
                </a:lnTo>
                <a:lnTo>
                  <a:pt x="6053666" y="3243262"/>
                </a:lnTo>
                <a:lnTo>
                  <a:pt x="6062133" y="3239690"/>
                </a:lnTo>
                <a:lnTo>
                  <a:pt x="6062133" y="3236118"/>
                </a:lnTo>
                <a:lnTo>
                  <a:pt x="6079066" y="3228975"/>
                </a:lnTo>
                <a:lnTo>
                  <a:pt x="6079066" y="3225403"/>
                </a:lnTo>
                <a:lnTo>
                  <a:pt x="6087533" y="3221831"/>
                </a:lnTo>
                <a:lnTo>
                  <a:pt x="6095999" y="3221831"/>
                </a:lnTo>
                <a:lnTo>
                  <a:pt x="6112933" y="3228975"/>
                </a:lnTo>
                <a:lnTo>
                  <a:pt x="6112933" y="3261121"/>
                </a:lnTo>
                <a:lnTo>
                  <a:pt x="6129866" y="3261121"/>
                </a:lnTo>
                <a:lnTo>
                  <a:pt x="6129866" y="3253978"/>
                </a:lnTo>
                <a:lnTo>
                  <a:pt x="6138333" y="3250406"/>
                </a:lnTo>
                <a:lnTo>
                  <a:pt x="6146800" y="3250406"/>
                </a:lnTo>
                <a:lnTo>
                  <a:pt x="6163733" y="3257550"/>
                </a:lnTo>
                <a:lnTo>
                  <a:pt x="6163733" y="3250406"/>
                </a:lnTo>
                <a:lnTo>
                  <a:pt x="6180666" y="3243262"/>
                </a:lnTo>
                <a:lnTo>
                  <a:pt x="6180666" y="3236118"/>
                </a:lnTo>
                <a:lnTo>
                  <a:pt x="6189133" y="3232546"/>
                </a:lnTo>
                <a:lnTo>
                  <a:pt x="6189133" y="3228975"/>
                </a:lnTo>
                <a:lnTo>
                  <a:pt x="6180666" y="3225403"/>
                </a:lnTo>
                <a:lnTo>
                  <a:pt x="6180666" y="3214687"/>
                </a:lnTo>
                <a:lnTo>
                  <a:pt x="6172200" y="3211115"/>
                </a:lnTo>
                <a:lnTo>
                  <a:pt x="6172200" y="3203971"/>
                </a:lnTo>
                <a:lnTo>
                  <a:pt x="6163733" y="3200400"/>
                </a:lnTo>
                <a:lnTo>
                  <a:pt x="6163733" y="3175396"/>
                </a:lnTo>
                <a:lnTo>
                  <a:pt x="6172200" y="3171825"/>
                </a:lnTo>
                <a:lnTo>
                  <a:pt x="6180666" y="3171825"/>
                </a:lnTo>
                <a:lnTo>
                  <a:pt x="6189133" y="3175396"/>
                </a:lnTo>
                <a:lnTo>
                  <a:pt x="6197600" y="3175396"/>
                </a:lnTo>
                <a:lnTo>
                  <a:pt x="6206066" y="3178968"/>
                </a:lnTo>
                <a:lnTo>
                  <a:pt x="6197600" y="3182540"/>
                </a:lnTo>
                <a:lnTo>
                  <a:pt x="6197600" y="3196828"/>
                </a:lnTo>
                <a:lnTo>
                  <a:pt x="6214533" y="3196828"/>
                </a:lnTo>
                <a:lnTo>
                  <a:pt x="6223000" y="3200400"/>
                </a:lnTo>
                <a:lnTo>
                  <a:pt x="6231466" y="3200400"/>
                </a:lnTo>
                <a:lnTo>
                  <a:pt x="6231466" y="3196828"/>
                </a:lnTo>
                <a:lnTo>
                  <a:pt x="6223000" y="3193256"/>
                </a:lnTo>
                <a:lnTo>
                  <a:pt x="6223000" y="3186112"/>
                </a:lnTo>
                <a:lnTo>
                  <a:pt x="6231466" y="3182540"/>
                </a:lnTo>
                <a:lnTo>
                  <a:pt x="6239933" y="3186112"/>
                </a:lnTo>
                <a:lnTo>
                  <a:pt x="6239933" y="3189684"/>
                </a:lnTo>
                <a:lnTo>
                  <a:pt x="6273800" y="3189684"/>
                </a:lnTo>
                <a:lnTo>
                  <a:pt x="6282266" y="3193256"/>
                </a:lnTo>
                <a:lnTo>
                  <a:pt x="6282266" y="3200400"/>
                </a:lnTo>
                <a:lnTo>
                  <a:pt x="6290733" y="3203971"/>
                </a:lnTo>
                <a:lnTo>
                  <a:pt x="6299200" y="3203971"/>
                </a:lnTo>
                <a:lnTo>
                  <a:pt x="6307666" y="3200400"/>
                </a:lnTo>
                <a:lnTo>
                  <a:pt x="6324599" y="3200400"/>
                </a:lnTo>
                <a:lnTo>
                  <a:pt x="6333066" y="3203971"/>
                </a:lnTo>
                <a:lnTo>
                  <a:pt x="6333066" y="3218259"/>
                </a:lnTo>
                <a:lnTo>
                  <a:pt x="6324599" y="3221831"/>
                </a:lnTo>
                <a:lnTo>
                  <a:pt x="6333066" y="3221831"/>
                </a:lnTo>
                <a:lnTo>
                  <a:pt x="6333066" y="3211115"/>
                </a:lnTo>
                <a:lnTo>
                  <a:pt x="6341533" y="3207543"/>
                </a:lnTo>
                <a:lnTo>
                  <a:pt x="6350000" y="3207543"/>
                </a:lnTo>
                <a:lnTo>
                  <a:pt x="6358466" y="3203971"/>
                </a:lnTo>
                <a:lnTo>
                  <a:pt x="6383866" y="3203971"/>
                </a:lnTo>
                <a:lnTo>
                  <a:pt x="6392333" y="3207543"/>
                </a:lnTo>
                <a:lnTo>
                  <a:pt x="6392333" y="3214687"/>
                </a:lnTo>
                <a:lnTo>
                  <a:pt x="6400800" y="3218259"/>
                </a:lnTo>
                <a:lnTo>
                  <a:pt x="6400800" y="3221831"/>
                </a:lnTo>
                <a:lnTo>
                  <a:pt x="6400800" y="3207543"/>
                </a:lnTo>
                <a:lnTo>
                  <a:pt x="6426199" y="3196828"/>
                </a:lnTo>
                <a:lnTo>
                  <a:pt x="6434666" y="3200400"/>
                </a:lnTo>
                <a:lnTo>
                  <a:pt x="6434666" y="3203971"/>
                </a:lnTo>
                <a:lnTo>
                  <a:pt x="6426199" y="3207543"/>
                </a:lnTo>
                <a:lnTo>
                  <a:pt x="6426199" y="3211115"/>
                </a:lnTo>
                <a:lnTo>
                  <a:pt x="6417733" y="3214687"/>
                </a:lnTo>
                <a:lnTo>
                  <a:pt x="6417733" y="3228975"/>
                </a:lnTo>
                <a:lnTo>
                  <a:pt x="6426199" y="3232546"/>
                </a:lnTo>
                <a:lnTo>
                  <a:pt x="6434666" y="3232546"/>
                </a:lnTo>
                <a:lnTo>
                  <a:pt x="6443133" y="3228975"/>
                </a:lnTo>
                <a:lnTo>
                  <a:pt x="6451600" y="3228975"/>
                </a:lnTo>
                <a:lnTo>
                  <a:pt x="6451600" y="3214687"/>
                </a:lnTo>
                <a:lnTo>
                  <a:pt x="6460066" y="3211115"/>
                </a:lnTo>
                <a:lnTo>
                  <a:pt x="6460066" y="3203971"/>
                </a:lnTo>
                <a:lnTo>
                  <a:pt x="6451600" y="3200400"/>
                </a:lnTo>
                <a:lnTo>
                  <a:pt x="6451600" y="3196828"/>
                </a:lnTo>
                <a:lnTo>
                  <a:pt x="6443133" y="3193256"/>
                </a:lnTo>
                <a:lnTo>
                  <a:pt x="6443133" y="3143250"/>
                </a:lnTo>
                <a:lnTo>
                  <a:pt x="6451600" y="3139678"/>
                </a:lnTo>
                <a:lnTo>
                  <a:pt x="6460066" y="3139678"/>
                </a:lnTo>
                <a:lnTo>
                  <a:pt x="6468533" y="3136106"/>
                </a:lnTo>
                <a:lnTo>
                  <a:pt x="6468533" y="3128962"/>
                </a:lnTo>
                <a:lnTo>
                  <a:pt x="6460066" y="3125390"/>
                </a:lnTo>
                <a:lnTo>
                  <a:pt x="6460066" y="3121818"/>
                </a:lnTo>
                <a:lnTo>
                  <a:pt x="6485466" y="3111103"/>
                </a:lnTo>
                <a:lnTo>
                  <a:pt x="6493933" y="3111103"/>
                </a:lnTo>
                <a:lnTo>
                  <a:pt x="6493933" y="3103959"/>
                </a:lnTo>
                <a:lnTo>
                  <a:pt x="6502400" y="3100387"/>
                </a:lnTo>
                <a:lnTo>
                  <a:pt x="6502400" y="3082528"/>
                </a:lnTo>
                <a:lnTo>
                  <a:pt x="6510866" y="3078956"/>
                </a:lnTo>
                <a:lnTo>
                  <a:pt x="6510866" y="3068240"/>
                </a:lnTo>
                <a:lnTo>
                  <a:pt x="6519333" y="3064668"/>
                </a:lnTo>
                <a:lnTo>
                  <a:pt x="6527800" y="3068240"/>
                </a:lnTo>
                <a:lnTo>
                  <a:pt x="6536266" y="3068240"/>
                </a:lnTo>
                <a:lnTo>
                  <a:pt x="6536266" y="3061096"/>
                </a:lnTo>
                <a:lnTo>
                  <a:pt x="6527800" y="3057525"/>
                </a:lnTo>
                <a:lnTo>
                  <a:pt x="6536266" y="3053953"/>
                </a:lnTo>
                <a:lnTo>
                  <a:pt x="6536266" y="3050381"/>
                </a:lnTo>
                <a:lnTo>
                  <a:pt x="6544733" y="3046809"/>
                </a:lnTo>
                <a:lnTo>
                  <a:pt x="6553200" y="3046809"/>
                </a:lnTo>
                <a:lnTo>
                  <a:pt x="6553200" y="3021806"/>
                </a:lnTo>
                <a:lnTo>
                  <a:pt x="6561666" y="3018234"/>
                </a:lnTo>
                <a:lnTo>
                  <a:pt x="6561666" y="3014662"/>
                </a:lnTo>
                <a:lnTo>
                  <a:pt x="6570133" y="3011090"/>
                </a:lnTo>
                <a:lnTo>
                  <a:pt x="6570133" y="2989659"/>
                </a:lnTo>
                <a:lnTo>
                  <a:pt x="6578600" y="2986087"/>
                </a:lnTo>
                <a:lnTo>
                  <a:pt x="6587066" y="2986087"/>
                </a:lnTo>
                <a:lnTo>
                  <a:pt x="6595533" y="2982515"/>
                </a:lnTo>
                <a:lnTo>
                  <a:pt x="6595533" y="2975371"/>
                </a:lnTo>
                <a:lnTo>
                  <a:pt x="6587066" y="2975371"/>
                </a:lnTo>
                <a:lnTo>
                  <a:pt x="6578600" y="2971800"/>
                </a:lnTo>
                <a:lnTo>
                  <a:pt x="6578600" y="2968228"/>
                </a:lnTo>
                <a:lnTo>
                  <a:pt x="6595533" y="2961084"/>
                </a:lnTo>
                <a:lnTo>
                  <a:pt x="6604000" y="2961084"/>
                </a:lnTo>
                <a:lnTo>
                  <a:pt x="6612466" y="2957512"/>
                </a:lnTo>
                <a:lnTo>
                  <a:pt x="6612466" y="2950368"/>
                </a:lnTo>
                <a:lnTo>
                  <a:pt x="6587066" y="2950368"/>
                </a:lnTo>
                <a:lnTo>
                  <a:pt x="6578600" y="2946796"/>
                </a:lnTo>
                <a:lnTo>
                  <a:pt x="6578600" y="2914650"/>
                </a:lnTo>
                <a:lnTo>
                  <a:pt x="6570133" y="2911078"/>
                </a:lnTo>
                <a:lnTo>
                  <a:pt x="6570133" y="2907506"/>
                </a:lnTo>
                <a:lnTo>
                  <a:pt x="6578600" y="2903934"/>
                </a:lnTo>
                <a:lnTo>
                  <a:pt x="6612466" y="2903934"/>
                </a:lnTo>
                <a:lnTo>
                  <a:pt x="6612466" y="2893218"/>
                </a:lnTo>
                <a:lnTo>
                  <a:pt x="6587066" y="2893218"/>
                </a:lnTo>
                <a:lnTo>
                  <a:pt x="6578600" y="2889646"/>
                </a:lnTo>
                <a:lnTo>
                  <a:pt x="6578600" y="2882503"/>
                </a:lnTo>
                <a:lnTo>
                  <a:pt x="6587066" y="2878931"/>
                </a:lnTo>
                <a:lnTo>
                  <a:pt x="6612466" y="2878931"/>
                </a:lnTo>
                <a:lnTo>
                  <a:pt x="6620933" y="2882503"/>
                </a:lnTo>
                <a:lnTo>
                  <a:pt x="6620933" y="2871787"/>
                </a:lnTo>
                <a:lnTo>
                  <a:pt x="6587066" y="2871787"/>
                </a:lnTo>
                <a:lnTo>
                  <a:pt x="6578600" y="2868215"/>
                </a:lnTo>
                <a:lnTo>
                  <a:pt x="6578600" y="2861071"/>
                </a:lnTo>
                <a:lnTo>
                  <a:pt x="6595533" y="2853928"/>
                </a:lnTo>
                <a:lnTo>
                  <a:pt x="6595533" y="2828925"/>
                </a:lnTo>
                <a:lnTo>
                  <a:pt x="6604000" y="2825353"/>
                </a:lnTo>
                <a:lnTo>
                  <a:pt x="6612466" y="2828925"/>
                </a:lnTo>
                <a:lnTo>
                  <a:pt x="6620933" y="2828925"/>
                </a:lnTo>
                <a:lnTo>
                  <a:pt x="6629400" y="2825353"/>
                </a:lnTo>
                <a:lnTo>
                  <a:pt x="6629400" y="2811065"/>
                </a:lnTo>
                <a:lnTo>
                  <a:pt x="6620933" y="2807493"/>
                </a:lnTo>
                <a:lnTo>
                  <a:pt x="6620933" y="2803921"/>
                </a:lnTo>
                <a:lnTo>
                  <a:pt x="6629400" y="2800350"/>
                </a:lnTo>
                <a:lnTo>
                  <a:pt x="6629400" y="2796778"/>
                </a:lnTo>
                <a:lnTo>
                  <a:pt x="6637866" y="2793206"/>
                </a:lnTo>
                <a:lnTo>
                  <a:pt x="6629400" y="2793206"/>
                </a:lnTo>
                <a:lnTo>
                  <a:pt x="6620933" y="2789634"/>
                </a:lnTo>
                <a:lnTo>
                  <a:pt x="6604000" y="2789634"/>
                </a:lnTo>
                <a:lnTo>
                  <a:pt x="6587066" y="2782490"/>
                </a:lnTo>
                <a:lnTo>
                  <a:pt x="6587066" y="2778918"/>
                </a:lnTo>
                <a:lnTo>
                  <a:pt x="6612466" y="2768203"/>
                </a:lnTo>
                <a:lnTo>
                  <a:pt x="6612466" y="2761059"/>
                </a:lnTo>
                <a:lnTo>
                  <a:pt x="6604000" y="2761059"/>
                </a:lnTo>
                <a:lnTo>
                  <a:pt x="6595533" y="2757487"/>
                </a:lnTo>
                <a:lnTo>
                  <a:pt x="6578600" y="2757487"/>
                </a:lnTo>
                <a:lnTo>
                  <a:pt x="6570133" y="2761059"/>
                </a:lnTo>
                <a:lnTo>
                  <a:pt x="6570133" y="2775346"/>
                </a:lnTo>
                <a:lnTo>
                  <a:pt x="6561666" y="2778918"/>
                </a:lnTo>
                <a:lnTo>
                  <a:pt x="6553200" y="2775346"/>
                </a:lnTo>
                <a:lnTo>
                  <a:pt x="6553200" y="2786062"/>
                </a:lnTo>
                <a:lnTo>
                  <a:pt x="6544733" y="2789634"/>
                </a:lnTo>
                <a:lnTo>
                  <a:pt x="6527800" y="2789634"/>
                </a:lnTo>
                <a:lnTo>
                  <a:pt x="6544733" y="2796778"/>
                </a:lnTo>
                <a:lnTo>
                  <a:pt x="6570133" y="2796778"/>
                </a:lnTo>
                <a:lnTo>
                  <a:pt x="6587066" y="2803921"/>
                </a:lnTo>
                <a:lnTo>
                  <a:pt x="6578600" y="2807493"/>
                </a:lnTo>
                <a:lnTo>
                  <a:pt x="6527800" y="2807493"/>
                </a:lnTo>
                <a:lnTo>
                  <a:pt x="6527800" y="2814637"/>
                </a:lnTo>
                <a:lnTo>
                  <a:pt x="6519333" y="2818209"/>
                </a:lnTo>
                <a:lnTo>
                  <a:pt x="6519333" y="2832496"/>
                </a:lnTo>
                <a:lnTo>
                  <a:pt x="6510866" y="2836068"/>
                </a:lnTo>
                <a:lnTo>
                  <a:pt x="6510866" y="2843212"/>
                </a:lnTo>
                <a:lnTo>
                  <a:pt x="6519333" y="2846784"/>
                </a:lnTo>
                <a:lnTo>
                  <a:pt x="6510866" y="2850356"/>
                </a:lnTo>
                <a:lnTo>
                  <a:pt x="6510866" y="2861071"/>
                </a:lnTo>
                <a:lnTo>
                  <a:pt x="6502400" y="2864643"/>
                </a:lnTo>
                <a:lnTo>
                  <a:pt x="6502400" y="2875359"/>
                </a:lnTo>
                <a:lnTo>
                  <a:pt x="6493933" y="2878931"/>
                </a:lnTo>
                <a:lnTo>
                  <a:pt x="6493933" y="2889646"/>
                </a:lnTo>
                <a:lnTo>
                  <a:pt x="6485466" y="2893218"/>
                </a:lnTo>
                <a:lnTo>
                  <a:pt x="6493933" y="2896790"/>
                </a:lnTo>
                <a:lnTo>
                  <a:pt x="6493933" y="2900362"/>
                </a:lnTo>
                <a:lnTo>
                  <a:pt x="6485466" y="2903934"/>
                </a:lnTo>
                <a:lnTo>
                  <a:pt x="6468533" y="2896790"/>
                </a:lnTo>
                <a:lnTo>
                  <a:pt x="6468533" y="2889646"/>
                </a:lnTo>
                <a:lnTo>
                  <a:pt x="6468533" y="2896790"/>
                </a:lnTo>
                <a:lnTo>
                  <a:pt x="6460066" y="2900362"/>
                </a:lnTo>
                <a:lnTo>
                  <a:pt x="6451600" y="2896790"/>
                </a:lnTo>
                <a:lnTo>
                  <a:pt x="6451600" y="2886075"/>
                </a:lnTo>
                <a:lnTo>
                  <a:pt x="6460066" y="2882503"/>
                </a:lnTo>
                <a:lnTo>
                  <a:pt x="6460066" y="2878931"/>
                </a:lnTo>
                <a:lnTo>
                  <a:pt x="6451600" y="2875359"/>
                </a:lnTo>
                <a:lnTo>
                  <a:pt x="6460066" y="2871787"/>
                </a:lnTo>
                <a:lnTo>
                  <a:pt x="6460066" y="2868215"/>
                </a:lnTo>
                <a:lnTo>
                  <a:pt x="6451600" y="2868215"/>
                </a:lnTo>
                <a:lnTo>
                  <a:pt x="6443133" y="2864643"/>
                </a:lnTo>
                <a:lnTo>
                  <a:pt x="6443133" y="2839640"/>
                </a:lnTo>
                <a:lnTo>
                  <a:pt x="6434666" y="2836068"/>
                </a:lnTo>
                <a:lnTo>
                  <a:pt x="6434666" y="2818209"/>
                </a:lnTo>
                <a:lnTo>
                  <a:pt x="6426199" y="2814637"/>
                </a:lnTo>
                <a:lnTo>
                  <a:pt x="6426199" y="2811065"/>
                </a:lnTo>
                <a:lnTo>
                  <a:pt x="6409266" y="2803921"/>
                </a:lnTo>
                <a:lnTo>
                  <a:pt x="6392333" y="2811065"/>
                </a:lnTo>
                <a:lnTo>
                  <a:pt x="6383866" y="2811065"/>
                </a:lnTo>
                <a:lnTo>
                  <a:pt x="6350000" y="2825353"/>
                </a:lnTo>
                <a:lnTo>
                  <a:pt x="6350000" y="2828925"/>
                </a:lnTo>
                <a:lnTo>
                  <a:pt x="6341533" y="2832496"/>
                </a:lnTo>
                <a:lnTo>
                  <a:pt x="6333066" y="2828925"/>
                </a:lnTo>
                <a:lnTo>
                  <a:pt x="6333066" y="2821781"/>
                </a:lnTo>
                <a:lnTo>
                  <a:pt x="6324599" y="2821781"/>
                </a:lnTo>
                <a:lnTo>
                  <a:pt x="6307666" y="2828925"/>
                </a:lnTo>
                <a:lnTo>
                  <a:pt x="6299200" y="2825353"/>
                </a:lnTo>
                <a:lnTo>
                  <a:pt x="6299200" y="2821781"/>
                </a:lnTo>
                <a:lnTo>
                  <a:pt x="6290733" y="2821781"/>
                </a:lnTo>
                <a:lnTo>
                  <a:pt x="6273800" y="2828925"/>
                </a:lnTo>
                <a:lnTo>
                  <a:pt x="6273800" y="2832496"/>
                </a:lnTo>
                <a:lnTo>
                  <a:pt x="6265333" y="2836068"/>
                </a:lnTo>
                <a:lnTo>
                  <a:pt x="6265333" y="2839640"/>
                </a:lnTo>
                <a:lnTo>
                  <a:pt x="6256866" y="2843212"/>
                </a:lnTo>
                <a:lnTo>
                  <a:pt x="6256866" y="2846784"/>
                </a:lnTo>
                <a:lnTo>
                  <a:pt x="6248400" y="2850356"/>
                </a:lnTo>
                <a:lnTo>
                  <a:pt x="6248400" y="2853928"/>
                </a:lnTo>
                <a:lnTo>
                  <a:pt x="6239933" y="2857500"/>
                </a:lnTo>
                <a:lnTo>
                  <a:pt x="6239933" y="2861071"/>
                </a:lnTo>
                <a:lnTo>
                  <a:pt x="6223000" y="2868215"/>
                </a:lnTo>
                <a:lnTo>
                  <a:pt x="6223000" y="2871787"/>
                </a:lnTo>
                <a:lnTo>
                  <a:pt x="6214533" y="2875359"/>
                </a:lnTo>
                <a:lnTo>
                  <a:pt x="6214533" y="2889646"/>
                </a:lnTo>
                <a:lnTo>
                  <a:pt x="6206066" y="2893218"/>
                </a:lnTo>
                <a:lnTo>
                  <a:pt x="6206066" y="2903934"/>
                </a:lnTo>
                <a:lnTo>
                  <a:pt x="6214533" y="2907506"/>
                </a:lnTo>
                <a:lnTo>
                  <a:pt x="6206066" y="2911078"/>
                </a:lnTo>
                <a:lnTo>
                  <a:pt x="6197600" y="2911078"/>
                </a:lnTo>
                <a:lnTo>
                  <a:pt x="6197600" y="2918221"/>
                </a:lnTo>
                <a:lnTo>
                  <a:pt x="6189133" y="2921793"/>
                </a:lnTo>
                <a:lnTo>
                  <a:pt x="6189133" y="2925365"/>
                </a:lnTo>
                <a:lnTo>
                  <a:pt x="6180666" y="2928937"/>
                </a:lnTo>
                <a:lnTo>
                  <a:pt x="6180666" y="2932509"/>
                </a:lnTo>
                <a:lnTo>
                  <a:pt x="6172200" y="2936081"/>
                </a:lnTo>
                <a:lnTo>
                  <a:pt x="6163733" y="2936081"/>
                </a:lnTo>
                <a:lnTo>
                  <a:pt x="6155266" y="2939653"/>
                </a:lnTo>
                <a:lnTo>
                  <a:pt x="6121399" y="2939653"/>
                </a:lnTo>
                <a:lnTo>
                  <a:pt x="6112933" y="2936081"/>
                </a:lnTo>
                <a:lnTo>
                  <a:pt x="6087533" y="2936081"/>
                </a:lnTo>
                <a:lnTo>
                  <a:pt x="6095999" y="2936081"/>
                </a:lnTo>
                <a:lnTo>
                  <a:pt x="6104466" y="2939653"/>
                </a:lnTo>
                <a:lnTo>
                  <a:pt x="6104466" y="2946796"/>
                </a:lnTo>
                <a:lnTo>
                  <a:pt x="6087533" y="2953940"/>
                </a:lnTo>
                <a:lnTo>
                  <a:pt x="6079066" y="2953940"/>
                </a:lnTo>
                <a:lnTo>
                  <a:pt x="6062133" y="2961084"/>
                </a:lnTo>
                <a:lnTo>
                  <a:pt x="6053666" y="2961084"/>
                </a:lnTo>
                <a:lnTo>
                  <a:pt x="6053666" y="2964656"/>
                </a:lnTo>
                <a:lnTo>
                  <a:pt x="6019800" y="2978943"/>
                </a:lnTo>
                <a:lnTo>
                  <a:pt x="6011333" y="2978943"/>
                </a:lnTo>
                <a:lnTo>
                  <a:pt x="6002866" y="2982515"/>
                </a:lnTo>
                <a:lnTo>
                  <a:pt x="5985933" y="2982515"/>
                </a:lnTo>
                <a:lnTo>
                  <a:pt x="5985933" y="2986087"/>
                </a:lnTo>
                <a:lnTo>
                  <a:pt x="5977466" y="2989659"/>
                </a:lnTo>
                <a:lnTo>
                  <a:pt x="5969000" y="2989659"/>
                </a:lnTo>
                <a:lnTo>
                  <a:pt x="5960533" y="2993231"/>
                </a:lnTo>
                <a:lnTo>
                  <a:pt x="5952066" y="2993231"/>
                </a:lnTo>
                <a:lnTo>
                  <a:pt x="5943600" y="2989659"/>
                </a:lnTo>
                <a:lnTo>
                  <a:pt x="5918200" y="2989659"/>
                </a:lnTo>
                <a:lnTo>
                  <a:pt x="5909733" y="2993231"/>
                </a:lnTo>
                <a:lnTo>
                  <a:pt x="5901266" y="2993231"/>
                </a:lnTo>
                <a:lnTo>
                  <a:pt x="5892800" y="2989659"/>
                </a:lnTo>
                <a:lnTo>
                  <a:pt x="5875866" y="2989659"/>
                </a:lnTo>
                <a:lnTo>
                  <a:pt x="5867400" y="2993231"/>
                </a:lnTo>
                <a:lnTo>
                  <a:pt x="5842000" y="2993231"/>
                </a:lnTo>
                <a:lnTo>
                  <a:pt x="5833533" y="2996803"/>
                </a:lnTo>
                <a:lnTo>
                  <a:pt x="5816600" y="2996803"/>
                </a:lnTo>
                <a:lnTo>
                  <a:pt x="5808133" y="2993231"/>
                </a:lnTo>
                <a:lnTo>
                  <a:pt x="5757333" y="2993231"/>
                </a:lnTo>
                <a:lnTo>
                  <a:pt x="5748866" y="2989659"/>
                </a:lnTo>
                <a:lnTo>
                  <a:pt x="5723466" y="2989659"/>
                </a:lnTo>
                <a:lnTo>
                  <a:pt x="5706533" y="2982515"/>
                </a:lnTo>
                <a:lnTo>
                  <a:pt x="5681133" y="2982515"/>
                </a:lnTo>
                <a:lnTo>
                  <a:pt x="5672666" y="2986087"/>
                </a:lnTo>
                <a:lnTo>
                  <a:pt x="5664200" y="2982515"/>
                </a:lnTo>
                <a:lnTo>
                  <a:pt x="5655733" y="2982515"/>
                </a:lnTo>
                <a:lnTo>
                  <a:pt x="5647266" y="2986087"/>
                </a:lnTo>
                <a:lnTo>
                  <a:pt x="5630333" y="2978943"/>
                </a:lnTo>
                <a:lnTo>
                  <a:pt x="5630333" y="2971800"/>
                </a:lnTo>
                <a:lnTo>
                  <a:pt x="5621866" y="2975371"/>
                </a:lnTo>
                <a:lnTo>
                  <a:pt x="5604933" y="2968228"/>
                </a:lnTo>
                <a:lnTo>
                  <a:pt x="5604933" y="2964656"/>
                </a:lnTo>
                <a:lnTo>
                  <a:pt x="5596466" y="2968228"/>
                </a:lnTo>
                <a:lnTo>
                  <a:pt x="5588000" y="2964656"/>
                </a:lnTo>
                <a:lnTo>
                  <a:pt x="5588000" y="2961084"/>
                </a:lnTo>
                <a:lnTo>
                  <a:pt x="5579533" y="2961084"/>
                </a:lnTo>
                <a:lnTo>
                  <a:pt x="5562600" y="2953940"/>
                </a:lnTo>
                <a:lnTo>
                  <a:pt x="5545666" y="2953940"/>
                </a:lnTo>
                <a:lnTo>
                  <a:pt x="5537200" y="2950368"/>
                </a:lnTo>
                <a:lnTo>
                  <a:pt x="5528733" y="2950368"/>
                </a:lnTo>
                <a:lnTo>
                  <a:pt x="5520266" y="2946796"/>
                </a:lnTo>
                <a:lnTo>
                  <a:pt x="5511800" y="2946796"/>
                </a:lnTo>
                <a:lnTo>
                  <a:pt x="5494866" y="2939653"/>
                </a:lnTo>
                <a:lnTo>
                  <a:pt x="5494866" y="2932509"/>
                </a:lnTo>
                <a:lnTo>
                  <a:pt x="5486400" y="2932509"/>
                </a:lnTo>
                <a:lnTo>
                  <a:pt x="5477933" y="2928937"/>
                </a:lnTo>
                <a:lnTo>
                  <a:pt x="5469466" y="2928937"/>
                </a:lnTo>
                <a:lnTo>
                  <a:pt x="5461000" y="2925365"/>
                </a:lnTo>
                <a:lnTo>
                  <a:pt x="5461000" y="2928937"/>
                </a:lnTo>
                <a:lnTo>
                  <a:pt x="5452533" y="2932509"/>
                </a:lnTo>
                <a:lnTo>
                  <a:pt x="5444066" y="2928937"/>
                </a:lnTo>
                <a:lnTo>
                  <a:pt x="5444066" y="2925365"/>
                </a:lnTo>
                <a:lnTo>
                  <a:pt x="5435600" y="2921793"/>
                </a:lnTo>
                <a:lnTo>
                  <a:pt x="5452533" y="2914650"/>
                </a:lnTo>
                <a:lnTo>
                  <a:pt x="5452533" y="2903934"/>
                </a:lnTo>
                <a:lnTo>
                  <a:pt x="5461000" y="2900362"/>
                </a:lnTo>
                <a:lnTo>
                  <a:pt x="5469466" y="2900362"/>
                </a:lnTo>
                <a:lnTo>
                  <a:pt x="5469466" y="2896790"/>
                </a:lnTo>
                <a:lnTo>
                  <a:pt x="5384800" y="2896790"/>
                </a:lnTo>
                <a:lnTo>
                  <a:pt x="5367866" y="2889646"/>
                </a:lnTo>
                <a:lnTo>
                  <a:pt x="5359400" y="2889646"/>
                </a:lnTo>
                <a:lnTo>
                  <a:pt x="5350933" y="2886075"/>
                </a:lnTo>
                <a:lnTo>
                  <a:pt x="5325533" y="2886075"/>
                </a:lnTo>
                <a:lnTo>
                  <a:pt x="5317066" y="2882503"/>
                </a:lnTo>
                <a:lnTo>
                  <a:pt x="5300133" y="2882503"/>
                </a:lnTo>
                <a:lnTo>
                  <a:pt x="5291666" y="2878931"/>
                </a:lnTo>
                <a:lnTo>
                  <a:pt x="5291666" y="2875359"/>
                </a:lnTo>
                <a:lnTo>
                  <a:pt x="5274733" y="2868215"/>
                </a:lnTo>
                <a:lnTo>
                  <a:pt x="5274733" y="2864643"/>
                </a:lnTo>
                <a:lnTo>
                  <a:pt x="5240866" y="2850356"/>
                </a:lnTo>
                <a:lnTo>
                  <a:pt x="5240866" y="2846784"/>
                </a:lnTo>
                <a:lnTo>
                  <a:pt x="5223933" y="2846784"/>
                </a:lnTo>
                <a:lnTo>
                  <a:pt x="5215466" y="2850356"/>
                </a:lnTo>
                <a:lnTo>
                  <a:pt x="5207000" y="2846784"/>
                </a:lnTo>
                <a:lnTo>
                  <a:pt x="5190066" y="2846784"/>
                </a:lnTo>
                <a:lnTo>
                  <a:pt x="5181599" y="2843212"/>
                </a:lnTo>
                <a:lnTo>
                  <a:pt x="5181599" y="2839640"/>
                </a:lnTo>
                <a:lnTo>
                  <a:pt x="5164666" y="2832496"/>
                </a:lnTo>
                <a:lnTo>
                  <a:pt x="5164666" y="2828925"/>
                </a:lnTo>
                <a:lnTo>
                  <a:pt x="5122333" y="2811065"/>
                </a:lnTo>
                <a:lnTo>
                  <a:pt x="5122333" y="2807493"/>
                </a:lnTo>
                <a:lnTo>
                  <a:pt x="5113866" y="2803921"/>
                </a:lnTo>
                <a:lnTo>
                  <a:pt x="5113866" y="2800350"/>
                </a:lnTo>
                <a:lnTo>
                  <a:pt x="5105400" y="2800350"/>
                </a:lnTo>
                <a:lnTo>
                  <a:pt x="5096933" y="2796778"/>
                </a:lnTo>
                <a:lnTo>
                  <a:pt x="5096933" y="2803921"/>
                </a:lnTo>
                <a:lnTo>
                  <a:pt x="5080000" y="2811065"/>
                </a:lnTo>
                <a:lnTo>
                  <a:pt x="5063066" y="2811065"/>
                </a:lnTo>
                <a:lnTo>
                  <a:pt x="5054600" y="2807493"/>
                </a:lnTo>
                <a:lnTo>
                  <a:pt x="5063066" y="2803921"/>
                </a:lnTo>
                <a:lnTo>
                  <a:pt x="5054600" y="2803921"/>
                </a:lnTo>
                <a:lnTo>
                  <a:pt x="5046133" y="2800350"/>
                </a:lnTo>
                <a:lnTo>
                  <a:pt x="5046133" y="2789634"/>
                </a:lnTo>
                <a:lnTo>
                  <a:pt x="5037666" y="2789634"/>
                </a:lnTo>
                <a:lnTo>
                  <a:pt x="5029200" y="2786062"/>
                </a:lnTo>
                <a:lnTo>
                  <a:pt x="5029200" y="2771775"/>
                </a:lnTo>
                <a:lnTo>
                  <a:pt x="5020733" y="2768203"/>
                </a:lnTo>
                <a:lnTo>
                  <a:pt x="5020733" y="2764631"/>
                </a:lnTo>
                <a:lnTo>
                  <a:pt x="5012266" y="2761059"/>
                </a:lnTo>
                <a:close/>
              </a:path>
            </a:pathLst>
          </a:custGeom>
          <a:solidFill>
            <a:srgbClr val="7C6C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Freeform 76"/>
          <p:cNvSpPr/>
          <p:nvPr/>
        </p:nvSpPr>
        <p:spPr>
          <a:xfrm>
            <a:off x="0" y="0"/>
            <a:ext cx="6654800" cy="3439715"/>
          </a:xfrm>
          <a:custGeom>
            <a:avLst/>
            <a:gdLst/>
            <a:ahLst/>
            <a:cxnLst/>
            <a:rect l="l" t="t" r="r" b="b"/>
            <a:pathLst>
              <a:path w="6654800" h="3439715">
                <a:moveTo>
                  <a:pt x="0" y="0"/>
                </a:moveTo>
                <a:moveTo>
                  <a:pt x="4885266" y="2836068"/>
                </a:moveTo>
                <a:lnTo>
                  <a:pt x="4876800" y="2839640"/>
                </a:lnTo>
                <a:lnTo>
                  <a:pt x="4885266" y="2843212"/>
                </a:lnTo>
                <a:lnTo>
                  <a:pt x="4868333" y="2850356"/>
                </a:lnTo>
                <a:lnTo>
                  <a:pt x="4868333" y="2857500"/>
                </a:lnTo>
                <a:lnTo>
                  <a:pt x="4859866" y="2861071"/>
                </a:lnTo>
                <a:lnTo>
                  <a:pt x="4851400" y="2861071"/>
                </a:lnTo>
                <a:lnTo>
                  <a:pt x="4842933" y="2864643"/>
                </a:lnTo>
                <a:lnTo>
                  <a:pt x="4842933" y="2875359"/>
                </a:lnTo>
                <a:lnTo>
                  <a:pt x="4834466" y="2878931"/>
                </a:lnTo>
                <a:lnTo>
                  <a:pt x="4817533" y="2878931"/>
                </a:lnTo>
                <a:lnTo>
                  <a:pt x="4809066" y="2875359"/>
                </a:lnTo>
                <a:lnTo>
                  <a:pt x="4809066" y="2871787"/>
                </a:lnTo>
                <a:lnTo>
                  <a:pt x="4792133" y="2871787"/>
                </a:lnTo>
                <a:lnTo>
                  <a:pt x="4766733" y="2861071"/>
                </a:lnTo>
                <a:lnTo>
                  <a:pt x="4758266" y="2861071"/>
                </a:lnTo>
                <a:lnTo>
                  <a:pt x="4758266" y="2886075"/>
                </a:lnTo>
                <a:lnTo>
                  <a:pt x="4749800" y="2889646"/>
                </a:lnTo>
                <a:lnTo>
                  <a:pt x="4749800" y="2900362"/>
                </a:lnTo>
                <a:lnTo>
                  <a:pt x="4741333" y="2903934"/>
                </a:lnTo>
                <a:lnTo>
                  <a:pt x="4732866" y="2903934"/>
                </a:lnTo>
                <a:lnTo>
                  <a:pt x="4724400" y="2907506"/>
                </a:lnTo>
                <a:lnTo>
                  <a:pt x="4715933" y="2907506"/>
                </a:lnTo>
                <a:lnTo>
                  <a:pt x="4707466" y="2911078"/>
                </a:lnTo>
                <a:lnTo>
                  <a:pt x="4699000" y="2911078"/>
                </a:lnTo>
                <a:lnTo>
                  <a:pt x="4690533" y="2914650"/>
                </a:lnTo>
                <a:lnTo>
                  <a:pt x="4699000" y="2918221"/>
                </a:lnTo>
                <a:lnTo>
                  <a:pt x="4699000" y="2925365"/>
                </a:lnTo>
                <a:lnTo>
                  <a:pt x="4715933" y="2932509"/>
                </a:lnTo>
                <a:lnTo>
                  <a:pt x="4715933" y="2950368"/>
                </a:lnTo>
                <a:lnTo>
                  <a:pt x="4707466" y="2953940"/>
                </a:lnTo>
                <a:lnTo>
                  <a:pt x="4699000" y="2950368"/>
                </a:lnTo>
                <a:lnTo>
                  <a:pt x="4699000" y="2946796"/>
                </a:lnTo>
                <a:lnTo>
                  <a:pt x="4682066" y="2946796"/>
                </a:lnTo>
                <a:lnTo>
                  <a:pt x="4673600" y="2950368"/>
                </a:lnTo>
                <a:lnTo>
                  <a:pt x="4665133" y="2950368"/>
                </a:lnTo>
                <a:lnTo>
                  <a:pt x="4673600" y="2950368"/>
                </a:lnTo>
                <a:lnTo>
                  <a:pt x="4682066" y="2953940"/>
                </a:lnTo>
                <a:lnTo>
                  <a:pt x="4682066" y="2964656"/>
                </a:lnTo>
                <a:lnTo>
                  <a:pt x="4673600" y="2968228"/>
                </a:lnTo>
                <a:lnTo>
                  <a:pt x="4673600" y="2971800"/>
                </a:lnTo>
                <a:lnTo>
                  <a:pt x="4665133" y="2975371"/>
                </a:lnTo>
                <a:lnTo>
                  <a:pt x="4656666" y="2975371"/>
                </a:lnTo>
                <a:lnTo>
                  <a:pt x="4648200" y="2978943"/>
                </a:lnTo>
                <a:lnTo>
                  <a:pt x="4656666" y="2982515"/>
                </a:lnTo>
                <a:lnTo>
                  <a:pt x="4656666" y="2986087"/>
                </a:lnTo>
                <a:lnTo>
                  <a:pt x="4673600" y="2993231"/>
                </a:lnTo>
                <a:lnTo>
                  <a:pt x="4673600" y="3007518"/>
                </a:lnTo>
                <a:lnTo>
                  <a:pt x="4656666" y="3014662"/>
                </a:lnTo>
                <a:lnTo>
                  <a:pt x="4648200" y="3011090"/>
                </a:lnTo>
                <a:lnTo>
                  <a:pt x="4648200" y="3007518"/>
                </a:lnTo>
                <a:lnTo>
                  <a:pt x="4639733" y="3003946"/>
                </a:lnTo>
                <a:lnTo>
                  <a:pt x="4631266" y="3003946"/>
                </a:lnTo>
                <a:lnTo>
                  <a:pt x="4622800" y="3007518"/>
                </a:lnTo>
                <a:lnTo>
                  <a:pt x="4614333" y="3007518"/>
                </a:lnTo>
                <a:lnTo>
                  <a:pt x="4597400" y="3014662"/>
                </a:lnTo>
                <a:lnTo>
                  <a:pt x="4597400" y="3018234"/>
                </a:lnTo>
                <a:lnTo>
                  <a:pt x="4588933" y="3021806"/>
                </a:lnTo>
                <a:lnTo>
                  <a:pt x="4580466" y="3021806"/>
                </a:lnTo>
                <a:lnTo>
                  <a:pt x="4588933" y="3025378"/>
                </a:lnTo>
                <a:lnTo>
                  <a:pt x="4588933" y="3028950"/>
                </a:lnTo>
                <a:lnTo>
                  <a:pt x="4580466" y="3032521"/>
                </a:lnTo>
                <a:lnTo>
                  <a:pt x="4572000" y="3032521"/>
                </a:lnTo>
                <a:lnTo>
                  <a:pt x="4563533" y="3028950"/>
                </a:lnTo>
                <a:lnTo>
                  <a:pt x="4563533" y="3032521"/>
                </a:lnTo>
                <a:lnTo>
                  <a:pt x="4538133" y="3043237"/>
                </a:lnTo>
                <a:lnTo>
                  <a:pt x="4529666" y="3039665"/>
                </a:lnTo>
                <a:lnTo>
                  <a:pt x="4521200" y="3043237"/>
                </a:lnTo>
                <a:lnTo>
                  <a:pt x="4521200" y="3046809"/>
                </a:lnTo>
                <a:lnTo>
                  <a:pt x="4495799" y="3057525"/>
                </a:lnTo>
                <a:lnTo>
                  <a:pt x="4495799" y="3064668"/>
                </a:lnTo>
                <a:lnTo>
                  <a:pt x="4521200" y="3064668"/>
                </a:lnTo>
                <a:lnTo>
                  <a:pt x="4538133" y="3071812"/>
                </a:lnTo>
                <a:lnTo>
                  <a:pt x="4546600" y="3071812"/>
                </a:lnTo>
                <a:lnTo>
                  <a:pt x="4555066" y="3075384"/>
                </a:lnTo>
                <a:lnTo>
                  <a:pt x="4555066" y="3078956"/>
                </a:lnTo>
                <a:lnTo>
                  <a:pt x="4546600" y="3082528"/>
                </a:lnTo>
                <a:lnTo>
                  <a:pt x="4538133" y="3082528"/>
                </a:lnTo>
                <a:lnTo>
                  <a:pt x="4529666" y="3086100"/>
                </a:lnTo>
                <a:lnTo>
                  <a:pt x="4521200" y="3086100"/>
                </a:lnTo>
                <a:lnTo>
                  <a:pt x="4512733" y="3089671"/>
                </a:lnTo>
                <a:lnTo>
                  <a:pt x="4512733" y="3100387"/>
                </a:lnTo>
                <a:lnTo>
                  <a:pt x="4504266" y="3103959"/>
                </a:lnTo>
                <a:lnTo>
                  <a:pt x="4495799" y="3103959"/>
                </a:lnTo>
                <a:lnTo>
                  <a:pt x="4478866" y="3111103"/>
                </a:lnTo>
                <a:lnTo>
                  <a:pt x="4470400" y="3111103"/>
                </a:lnTo>
                <a:lnTo>
                  <a:pt x="4461933" y="3114675"/>
                </a:lnTo>
                <a:lnTo>
                  <a:pt x="4453466" y="3111103"/>
                </a:lnTo>
                <a:lnTo>
                  <a:pt x="4445000" y="3111103"/>
                </a:lnTo>
                <a:lnTo>
                  <a:pt x="4445000" y="3118246"/>
                </a:lnTo>
                <a:lnTo>
                  <a:pt x="4453466" y="3118246"/>
                </a:lnTo>
                <a:lnTo>
                  <a:pt x="4461933" y="3121818"/>
                </a:lnTo>
                <a:lnTo>
                  <a:pt x="4461933" y="3136106"/>
                </a:lnTo>
                <a:lnTo>
                  <a:pt x="4453466" y="3139678"/>
                </a:lnTo>
                <a:lnTo>
                  <a:pt x="4445000" y="3136106"/>
                </a:lnTo>
                <a:lnTo>
                  <a:pt x="4436533" y="3136106"/>
                </a:lnTo>
                <a:lnTo>
                  <a:pt x="4419600" y="3143250"/>
                </a:lnTo>
                <a:lnTo>
                  <a:pt x="4419600" y="3150393"/>
                </a:lnTo>
                <a:lnTo>
                  <a:pt x="4411133" y="3153965"/>
                </a:lnTo>
                <a:lnTo>
                  <a:pt x="4411133" y="3157537"/>
                </a:lnTo>
                <a:lnTo>
                  <a:pt x="4402666" y="3161109"/>
                </a:lnTo>
                <a:lnTo>
                  <a:pt x="4402666" y="3168253"/>
                </a:lnTo>
                <a:lnTo>
                  <a:pt x="4394200" y="3171825"/>
                </a:lnTo>
                <a:lnTo>
                  <a:pt x="4385733" y="3171825"/>
                </a:lnTo>
                <a:lnTo>
                  <a:pt x="4360333" y="3182540"/>
                </a:lnTo>
                <a:lnTo>
                  <a:pt x="4351866" y="3182540"/>
                </a:lnTo>
                <a:lnTo>
                  <a:pt x="4377266" y="3182540"/>
                </a:lnTo>
                <a:lnTo>
                  <a:pt x="4377266" y="3178968"/>
                </a:lnTo>
                <a:lnTo>
                  <a:pt x="4385733" y="3175396"/>
                </a:lnTo>
                <a:lnTo>
                  <a:pt x="4394200" y="3175396"/>
                </a:lnTo>
                <a:lnTo>
                  <a:pt x="4411133" y="3168253"/>
                </a:lnTo>
                <a:lnTo>
                  <a:pt x="4411133" y="3164681"/>
                </a:lnTo>
                <a:lnTo>
                  <a:pt x="4436533" y="3153965"/>
                </a:lnTo>
                <a:lnTo>
                  <a:pt x="4445000" y="3153965"/>
                </a:lnTo>
                <a:lnTo>
                  <a:pt x="4470400" y="3143250"/>
                </a:lnTo>
                <a:lnTo>
                  <a:pt x="4504266" y="3143250"/>
                </a:lnTo>
                <a:lnTo>
                  <a:pt x="4521200" y="3136106"/>
                </a:lnTo>
                <a:lnTo>
                  <a:pt x="4546600" y="3136106"/>
                </a:lnTo>
                <a:lnTo>
                  <a:pt x="4555066" y="3139678"/>
                </a:lnTo>
                <a:lnTo>
                  <a:pt x="4563533" y="3136106"/>
                </a:lnTo>
                <a:lnTo>
                  <a:pt x="4572000" y="3136106"/>
                </a:lnTo>
                <a:lnTo>
                  <a:pt x="4580466" y="3139678"/>
                </a:lnTo>
                <a:lnTo>
                  <a:pt x="4588933" y="3139678"/>
                </a:lnTo>
                <a:lnTo>
                  <a:pt x="4597400" y="3143250"/>
                </a:lnTo>
                <a:lnTo>
                  <a:pt x="4605866" y="3143250"/>
                </a:lnTo>
                <a:lnTo>
                  <a:pt x="4614333" y="3146821"/>
                </a:lnTo>
                <a:lnTo>
                  <a:pt x="4631266" y="3146821"/>
                </a:lnTo>
                <a:lnTo>
                  <a:pt x="4665133" y="3161109"/>
                </a:lnTo>
                <a:lnTo>
                  <a:pt x="4665133" y="3168253"/>
                </a:lnTo>
                <a:lnTo>
                  <a:pt x="4673600" y="3171825"/>
                </a:lnTo>
                <a:lnTo>
                  <a:pt x="4673600" y="3175396"/>
                </a:lnTo>
                <a:lnTo>
                  <a:pt x="4699000" y="3186112"/>
                </a:lnTo>
                <a:lnTo>
                  <a:pt x="4699000" y="3189684"/>
                </a:lnTo>
                <a:lnTo>
                  <a:pt x="4707466" y="3193256"/>
                </a:lnTo>
                <a:lnTo>
                  <a:pt x="4715933" y="3193256"/>
                </a:lnTo>
                <a:lnTo>
                  <a:pt x="4724400" y="3196828"/>
                </a:lnTo>
                <a:lnTo>
                  <a:pt x="4732866" y="3196828"/>
                </a:lnTo>
                <a:lnTo>
                  <a:pt x="4766733" y="3211115"/>
                </a:lnTo>
                <a:lnTo>
                  <a:pt x="4800600" y="3211115"/>
                </a:lnTo>
                <a:lnTo>
                  <a:pt x="4809066" y="3214687"/>
                </a:lnTo>
                <a:lnTo>
                  <a:pt x="4817533" y="3214687"/>
                </a:lnTo>
                <a:lnTo>
                  <a:pt x="4826000" y="3218259"/>
                </a:lnTo>
                <a:lnTo>
                  <a:pt x="4826000" y="3225403"/>
                </a:lnTo>
                <a:lnTo>
                  <a:pt x="4842933" y="3232546"/>
                </a:lnTo>
                <a:lnTo>
                  <a:pt x="4842933" y="3236118"/>
                </a:lnTo>
                <a:lnTo>
                  <a:pt x="4851400" y="3239690"/>
                </a:lnTo>
                <a:lnTo>
                  <a:pt x="4851400" y="3275409"/>
                </a:lnTo>
                <a:lnTo>
                  <a:pt x="4859866" y="3278981"/>
                </a:lnTo>
                <a:lnTo>
                  <a:pt x="4859866" y="3286125"/>
                </a:lnTo>
                <a:lnTo>
                  <a:pt x="4868333" y="3289696"/>
                </a:lnTo>
                <a:lnTo>
                  <a:pt x="4876800" y="3286125"/>
                </a:lnTo>
                <a:lnTo>
                  <a:pt x="4885266" y="3286125"/>
                </a:lnTo>
                <a:lnTo>
                  <a:pt x="4893733" y="3289696"/>
                </a:lnTo>
                <a:lnTo>
                  <a:pt x="4893733" y="3296840"/>
                </a:lnTo>
                <a:lnTo>
                  <a:pt x="4910666" y="3303984"/>
                </a:lnTo>
                <a:lnTo>
                  <a:pt x="4910666" y="3307556"/>
                </a:lnTo>
                <a:lnTo>
                  <a:pt x="4910666" y="3303984"/>
                </a:lnTo>
                <a:lnTo>
                  <a:pt x="4919133" y="3300412"/>
                </a:lnTo>
                <a:lnTo>
                  <a:pt x="4927600" y="3300412"/>
                </a:lnTo>
                <a:lnTo>
                  <a:pt x="4944533" y="3293268"/>
                </a:lnTo>
                <a:lnTo>
                  <a:pt x="4952999" y="3293268"/>
                </a:lnTo>
                <a:lnTo>
                  <a:pt x="4961466" y="3289696"/>
                </a:lnTo>
                <a:lnTo>
                  <a:pt x="4969933" y="3293268"/>
                </a:lnTo>
                <a:lnTo>
                  <a:pt x="4969933" y="3296840"/>
                </a:lnTo>
                <a:lnTo>
                  <a:pt x="4978399" y="3300412"/>
                </a:lnTo>
                <a:lnTo>
                  <a:pt x="4978399" y="3311128"/>
                </a:lnTo>
                <a:lnTo>
                  <a:pt x="4986866" y="3314700"/>
                </a:lnTo>
                <a:lnTo>
                  <a:pt x="4986866" y="3321843"/>
                </a:lnTo>
                <a:lnTo>
                  <a:pt x="4986866" y="3318271"/>
                </a:lnTo>
                <a:lnTo>
                  <a:pt x="4995333" y="3314700"/>
                </a:lnTo>
                <a:lnTo>
                  <a:pt x="5003800" y="3318271"/>
                </a:lnTo>
                <a:lnTo>
                  <a:pt x="5003800" y="3325415"/>
                </a:lnTo>
                <a:lnTo>
                  <a:pt x="5003800" y="3321843"/>
                </a:lnTo>
                <a:lnTo>
                  <a:pt x="5012266" y="3318271"/>
                </a:lnTo>
                <a:lnTo>
                  <a:pt x="5020733" y="3318271"/>
                </a:lnTo>
                <a:lnTo>
                  <a:pt x="5020733" y="3300412"/>
                </a:lnTo>
                <a:lnTo>
                  <a:pt x="5029200" y="3296840"/>
                </a:lnTo>
                <a:lnTo>
                  <a:pt x="5046133" y="3296840"/>
                </a:lnTo>
                <a:lnTo>
                  <a:pt x="5054600" y="3300412"/>
                </a:lnTo>
                <a:lnTo>
                  <a:pt x="5080000" y="3300412"/>
                </a:lnTo>
                <a:lnTo>
                  <a:pt x="5088466" y="3296840"/>
                </a:lnTo>
                <a:lnTo>
                  <a:pt x="5113866" y="3296840"/>
                </a:lnTo>
                <a:lnTo>
                  <a:pt x="5122333" y="3300412"/>
                </a:lnTo>
                <a:lnTo>
                  <a:pt x="5223933" y="3300412"/>
                </a:lnTo>
                <a:lnTo>
                  <a:pt x="5232399" y="3296840"/>
                </a:lnTo>
                <a:lnTo>
                  <a:pt x="5249333" y="3296840"/>
                </a:lnTo>
                <a:lnTo>
                  <a:pt x="5257800" y="3293268"/>
                </a:lnTo>
                <a:lnTo>
                  <a:pt x="5291666" y="3293268"/>
                </a:lnTo>
                <a:lnTo>
                  <a:pt x="5283199" y="3293268"/>
                </a:lnTo>
                <a:lnTo>
                  <a:pt x="5274733" y="3289696"/>
                </a:lnTo>
                <a:lnTo>
                  <a:pt x="5156200" y="3289696"/>
                </a:lnTo>
                <a:lnTo>
                  <a:pt x="5147733" y="3286125"/>
                </a:lnTo>
                <a:lnTo>
                  <a:pt x="5164666" y="3278981"/>
                </a:lnTo>
                <a:lnTo>
                  <a:pt x="5190066" y="3278981"/>
                </a:lnTo>
                <a:lnTo>
                  <a:pt x="5198533" y="3275409"/>
                </a:lnTo>
                <a:lnTo>
                  <a:pt x="5223933" y="3275409"/>
                </a:lnTo>
                <a:lnTo>
                  <a:pt x="5240866" y="3268265"/>
                </a:lnTo>
                <a:lnTo>
                  <a:pt x="5249333" y="3268265"/>
                </a:lnTo>
                <a:lnTo>
                  <a:pt x="5240866" y="3264693"/>
                </a:lnTo>
                <a:lnTo>
                  <a:pt x="5249333" y="3261121"/>
                </a:lnTo>
                <a:lnTo>
                  <a:pt x="5257800" y="3261121"/>
                </a:lnTo>
                <a:lnTo>
                  <a:pt x="5266266" y="3264693"/>
                </a:lnTo>
                <a:lnTo>
                  <a:pt x="5317066" y="3264693"/>
                </a:lnTo>
                <a:lnTo>
                  <a:pt x="5325533" y="3268265"/>
                </a:lnTo>
                <a:lnTo>
                  <a:pt x="5334000" y="3264693"/>
                </a:lnTo>
                <a:lnTo>
                  <a:pt x="5350933" y="3264693"/>
                </a:lnTo>
                <a:lnTo>
                  <a:pt x="5359400" y="3261121"/>
                </a:lnTo>
                <a:lnTo>
                  <a:pt x="5367866" y="3264693"/>
                </a:lnTo>
                <a:lnTo>
                  <a:pt x="5376333" y="3261121"/>
                </a:lnTo>
                <a:lnTo>
                  <a:pt x="5418666" y="3261121"/>
                </a:lnTo>
                <a:lnTo>
                  <a:pt x="5427133" y="3264693"/>
                </a:lnTo>
                <a:lnTo>
                  <a:pt x="5477933" y="3264693"/>
                </a:lnTo>
                <a:lnTo>
                  <a:pt x="5486400" y="3268265"/>
                </a:lnTo>
                <a:lnTo>
                  <a:pt x="5494866" y="3268265"/>
                </a:lnTo>
                <a:lnTo>
                  <a:pt x="5503333" y="3271837"/>
                </a:lnTo>
                <a:lnTo>
                  <a:pt x="5511800" y="3268265"/>
                </a:lnTo>
                <a:lnTo>
                  <a:pt x="5520266" y="3271837"/>
                </a:lnTo>
                <a:lnTo>
                  <a:pt x="5528733" y="3271837"/>
                </a:lnTo>
                <a:lnTo>
                  <a:pt x="5537200" y="3275409"/>
                </a:lnTo>
                <a:lnTo>
                  <a:pt x="5545666" y="3275409"/>
                </a:lnTo>
                <a:lnTo>
                  <a:pt x="5554133" y="3271837"/>
                </a:lnTo>
                <a:lnTo>
                  <a:pt x="5630333" y="3271837"/>
                </a:lnTo>
                <a:lnTo>
                  <a:pt x="5638800" y="3275409"/>
                </a:lnTo>
                <a:lnTo>
                  <a:pt x="5672666" y="3275409"/>
                </a:lnTo>
                <a:lnTo>
                  <a:pt x="5672666" y="3271837"/>
                </a:lnTo>
                <a:lnTo>
                  <a:pt x="5681133" y="3268265"/>
                </a:lnTo>
                <a:lnTo>
                  <a:pt x="5689600" y="3268265"/>
                </a:lnTo>
                <a:lnTo>
                  <a:pt x="5698066" y="3271837"/>
                </a:lnTo>
                <a:lnTo>
                  <a:pt x="5698066" y="3278981"/>
                </a:lnTo>
                <a:lnTo>
                  <a:pt x="5706533" y="3282553"/>
                </a:lnTo>
                <a:lnTo>
                  <a:pt x="5715000" y="3282553"/>
                </a:lnTo>
                <a:lnTo>
                  <a:pt x="5723466" y="3286125"/>
                </a:lnTo>
                <a:lnTo>
                  <a:pt x="5748866" y="3286125"/>
                </a:lnTo>
                <a:lnTo>
                  <a:pt x="5774266" y="3296840"/>
                </a:lnTo>
                <a:lnTo>
                  <a:pt x="5782733" y="3296840"/>
                </a:lnTo>
                <a:lnTo>
                  <a:pt x="5791200" y="3300412"/>
                </a:lnTo>
                <a:lnTo>
                  <a:pt x="5799666" y="3300412"/>
                </a:lnTo>
                <a:lnTo>
                  <a:pt x="5808133" y="3303984"/>
                </a:lnTo>
                <a:lnTo>
                  <a:pt x="5825066" y="3303984"/>
                </a:lnTo>
                <a:lnTo>
                  <a:pt x="5850466" y="3314700"/>
                </a:lnTo>
                <a:lnTo>
                  <a:pt x="5884333" y="3314700"/>
                </a:lnTo>
                <a:lnTo>
                  <a:pt x="5892800" y="3318271"/>
                </a:lnTo>
                <a:lnTo>
                  <a:pt x="5892800" y="3321843"/>
                </a:lnTo>
                <a:lnTo>
                  <a:pt x="5909733" y="3321843"/>
                </a:lnTo>
                <a:lnTo>
                  <a:pt x="5926666" y="3328987"/>
                </a:lnTo>
                <a:lnTo>
                  <a:pt x="5935133" y="3328987"/>
                </a:lnTo>
                <a:lnTo>
                  <a:pt x="5960533" y="3339703"/>
                </a:lnTo>
                <a:lnTo>
                  <a:pt x="5969000" y="3339703"/>
                </a:lnTo>
                <a:lnTo>
                  <a:pt x="5977466" y="3343275"/>
                </a:lnTo>
                <a:lnTo>
                  <a:pt x="5994400" y="3343275"/>
                </a:lnTo>
                <a:lnTo>
                  <a:pt x="6011333" y="3350418"/>
                </a:lnTo>
                <a:lnTo>
                  <a:pt x="6019800" y="3350418"/>
                </a:lnTo>
                <a:lnTo>
                  <a:pt x="6036733" y="3357562"/>
                </a:lnTo>
                <a:lnTo>
                  <a:pt x="6053666" y="3357562"/>
                </a:lnTo>
                <a:lnTo>
                  <a:pt x="6062133" y="3361134"/>
                </a:lnTo>
                <a:lnTo>
                  <a:pt x="6070600" y="3361134"/>
                </a:lnTo>
                <a:lnTo>
                  <a:pt x="6079066" y="3364706"/>
                </a:lnTo>
                <a:lnTo>
                  <a:pt x="6087533" y="3364706"/>
                </a:lnTo>
                <a:lnTo>
                  <a:pt x="6095999" y="3368278"/>
                </a:lnTo>
                <a:lnTo>
                  <a:pt x="6121399" y="3368278"/>
                </a:lnTo>
                <a:lnTo>
                  <a:pt x="6121399" y="3364706"/>
                </a:lnTo>
                <a:lnTo>
                  <a:pt x="6146800" y="3353990"/>
                </a:lnTo>
                <a:lnTo>
                  <a:pt x="6155266" y="3353990"/>
                </a:lnTo>
                <a:lnTo>
                  <a:pt x="6163733" y="3357562"/>
                </a:lnTo>
                <a:lnTo>
                  <a:pt x="6163733" y="3371850"/>
                </a:lnTo>
                <a:lnTo>
                  <a:pt x="6172200" y="3371850"/>
                </a:lnTo>
                <a:lnTo>
                  <a:pt x="6180666" y="3375421"/>
                </a:lnTo>
                <a:lnTo>
                  <a:pt x="6180666" y="3382565"/>
                </a:lnTo>
                <a:lnTo>
                  <a:pt x="6189133" y="3378993"/>
                </a:lnTo>
                <a:lnTo>
                  <a:pt x="6197600" y="3382565"/>
                </a:lnTo>
                <a:lnTo>
                  <a:pt x="6197600" y="3386137"/>
                </a:lnTo>
                <a:lnTo>
                  <a:pt x="6214533" y="3393281"/>
                </a:lnTo>
                <a:lnTo>
                  <a:pt x="6231466" y="3393281"/>
                </a:lnTo>
                <a:lnTo>
                  <a:pt x="6256866" y="3403996"/>
                </a:lnTo>
                <a:lnTo>
                  <a:pt x="6256866" y="3400425"/>
                </a:lnTo>
                <a:lnTo>
                  <a:pt x="6265333" y="3396853"/>
                </a:lnTo>
                <a:lnTo>
                  <a:pt x="6307666" y="3396853"/>
                </a:lnTo>
                <a:lnTo>
                  <a:pt x="6316133" y="3400425"/>
                </a:lnTo>
                <a:lnTo>
                  <a:pt x="6341533" y="3400425"/>
                </a:lnTo>
                <a:lnTo>
                  <a:pt x="6358466" y="3407568"/>
                </a:lnTo>
                <a:lnTo>
                  <a:pt x="6375399" y="3407568"/>
                </a:lnTo>
                <a:lnTo>
                  <a:pt x="6392333" y="3414712"/>
                </a:lnTo>
                <a:lnTo>
                  <a:pt x="6400800" y="3414712"/>
                </a:lnTo>
                <a:lnTo>
                  <a:pt x="6409266" y="3418284"/>
                </a:lnTo>
                <a:lnTo>
                  <a:pt x="6434666" y="3418284"/>
                </a:lnTo>
                <a:lnTo>
                  <a:pt x="6443133" y="3421856"/>
                </a:lnTo>
                <a:lnTo>
                  <a:pt x="6451600" y="3421856"/>
                </a:lnTo>
                <a:lnTo>
                  <a:pt x="6460066" y="3425428"/>
                </a:lnTo>
                <a:lnTo>
                  <a:pt x="6468533" y="3425428"/>
                </a:lnTo>
                <a:lnTo>
                  <a:pt x="6477000" y="3429000"/>
                </a:lnTo>
                <a:lnTo>
                  <a:pt x="6485466" y="3429000"/>
                </a:lnTo>
                <a:lnTo>
                  <a:pt x="6485466" y="3425428"/>
                </a:lnTo>
                <a:lnTo>
                  <a:pt x="6477000" y="3421856"/>
                </a:lnTo>
                <a:lnTo>
                  <a:pt x="6477000" y="3414712"/>
                </a:lnTo>
                <a:lnTo>
                  <a:pt x="6493933" y="3407568"/>
                </a:lnTo>
                <a:lnTo>
                  <a:pt x="6502400" y="3407568"/>
                </a:lnTo>
                <a:lnTo>
                  <a:pt x="6510866" y="3403996"/>
                </a:lnTo>
                <a:lnTo>
                  <a:pt x="6502400" y="3403996"/>
                </a:lnTo>
                <a:lnTo>
                  <a:pt x="6493933" y="3407568"/>
                </a:lnTo>
                <a:lnTo>
                  <a:pt x="6477000" y="3400425"/>
                </a:lnTo>
                <a:lnTo>
                  <a:pt x="6477000" y="3389709"/>
                </a:lnTo>
                <a:lnTo>
                  <a:pt x="6502400" y="3378993"/>
                </a:lnTo>
                <a:lnTo>
                  <a:pt x="6502400" y="3375421"/>
                </a:lnTo>
                <a:lnTo>
                  <a:pt x="6493933" y="3371850"/>
                </a:lnTo>
                <a:lnTo>
                  <a:pt x="6493933" y="3353990"/>
                </a:lnTo>
                <a:lnTo>
                  <a:pt x="6485466" y="3350418"/>
                </a:lnTo>
                <a:lnTo>
                  <a:pt x="6485466" y="3346846"/>
                </a:lnTo>
                <a:lnTo>
                  <a:pt x="6493933" y="3343275"/>
                </a:lnTo>
                <a:lnTo>
                  <a:pt x="6502400" y="3346846"/>
                </a:lnTo>
                <a:lnTo>
                  <a:pt x="6510866" y="3346846"/>
                </a:lnTo>
                <a:lnTo>
                  <a:pt x="6519333" y="3343275"/>
                </a:lnTo>
                <a:lnTo>
                  <a:pt x="6527800" y="3346846"/>
                </a:lnTo>
                <a:lnTo>
                  <a:pt x="6527800" y="3353990"/>
                </a:lnTo>
                <a:lnTo>
                  <a:pt x="6536266" y="3353990"/>
                </a:lnTo>
                <a:lnTo>
                  <a:pt x="6536266" y="3350418"/>
                </a:lnTo>
                <a:lnTo>
                  <a:pt x="6553200" y="3343275"/>
                </a:lnTo>
                <a:lnTo>
                  <a:pt x="6570133" y="3350418"/>
                </a:lnTo>
                <a:lnTo>
                  <a:pt x="6570133" y="3371850"/>
                </a:lnTo>
                <a:lnTo>
                  <a:pt x="6587066" y="3378993"/>
                </a:lnTo>
                <a:lnTo>
                  <a:pt x="6578600" y="3382565"/>
                </a:lnTo>
                <a:lnTo>
                  <a:pt x="6570133" y="3382565"/>
                </a:lnTo>
                <a:lnTo>
                  <a:pt x="6570133" y="3386137"/>
                </a:lnTo>
                <a:lnTo>
                  <a:pt x="6578600" y="3386137"/>
                </a:lnTo>
                <a:lnTo>
                  <a:pt x="6587066" y="3382565"/>
                </a:lnTo>
                <a:lnTo>
                  <a:pt x="6604000" y="3389709"/>
                </a:lnTo>
                <a:lnTo>
                  <a:pt x="6604000" y="3396853"/>
                </a:lnTo>
                <a:lnTo>
                  <a:pt x="6595533" y="3400425"/>
                </a:lnTo>
                <a:lnTo>
                  <a:pt x="6595533" y="3436143"/>
                </a:lnTo>
                <a:lnTo>
                  <a:pt x="6604000" y="3439715"/>
                </a:lnTo>
                <a:lnTo>
                  <a:pt x="6612466" y="3439715"/>
                </a:lnTo>
                <a:lnTo>
                  <a:pt x="6604000" y="3436143"/>
                </a:lnTo>
                <a:lnTo>
                  <a:pt x="6604000" y="3425428"/>
                </a:lnTo>
                <a:lnTo>
                  <a:pt x="6612466" y="3421856"/>
                </a:lnTo>
                <a:lnTo>
                  <a:pt x="6612466" y="3414712"/>
                </a:lnTo>
                <a:lnTo>
                  <a:pt x="6620933" y="3411140"/>
                </a:lnTo>
                <a:lnTo>
                  <a:pt x="6620933" y="3403996"/>
                </a:lnTo>
                <a:lnTo>
                  <a:pt x="6612466" y="3400425"/>
                </a:lnTo>
                <a:lnTo>
                  <a:pt x="6612466" y="3393281"/>
                </a:lnTo>
                <a:lnTo>
                  <a:pt x="6620933" y="3389709"/>
                </a:lnTo>
                <a:lnTo>
                  <a:pt x="6620933" y="3386137"/>
                </a:lnTo>
                <a:lnTo>
                  <a:pt x="6604000" y="3378993"/>
                </a:lnTo>
                <a:lnTo>
                  <a:pt x="6604000" y="3368278"/>
                </a:lnTo>
                <a:lnTo>
                  <a:pt x="6612466" y="3364706"/>
                </a:lnTo>
                <a:lnTo>
                  <a:pt x="6612466" y="3361134"/>
                </a:lnTo>
                <a:lnTo>
                  <a:pt x="6604000" y="3357562"/>
                </a:lnTo>
                <a:lnTo>
                  <a:pt x="6604000" y="3353990"/>
                </a:lnTo>
                <a:lnTo>
                  <a:pt x="6595533" y="3353990"/>
                </a:lnTo>
                <a:lnTo>
                  <a:pt x="6578600" y="3346846"/>
                </a:lnTo>
                <a:lnTo>
                  <a:pt x="6578600" y="3336131"/>
                </a:lnTo>
                <a:lnTo>
                  <a:pt x="6587066" y="3332559"/>
                </a:lnTo>
                <a:lnTo>
                  <a:pt x="6595533" y="3332559"/>
                </a:lnTo>
                <a:lnTo>
                  <a:pt x="6604000" y="3336131"/>
                </a:lnTo>
                <a:lnTo>
                  <a:pt x="6612466" y="3332559"/>
                </a:lnTo>
                <a:lnTo>
                  <a:pt x="6637866" y="3332559"/>
                </a:lnTo>
                <a:lnTo>
                  <a:pt x="6646333" y="3336131"/>
                </a:lnTo>
                <a:lnTo>
                  <a:pt x="6654800" y="3332559"/>
                </a:lnTo>
                <a:lnTo>
                  <a:pt x="6620933" y="3318271"/>
                </a:lnTo>
                <a:lnTo>
                  <a:pt x="6629400" y="3314700"/>
                </a:lnTo>
                <a:lnTo>
                  <a:pt x="6629400" y="3311128"/>
                </a:lnTo>
                <a:lnTo>
                  <a:pt x="6637866" y="3307556"/>
                </a:lnTo>
                <a:lnTo>
                  <a:pt x="6629400" y="3303984"/>
                </a:lnTo>
                <a:lnTo>
                  <a:pt x="6620933" y="3307556"/>
                </a:lnTo>
                <a:lnTo>
                  <a:pt x="6612466" y="3307556"/>
                </a:lnTo>
                <a:lnTo>
                  <a:pt x="6604000" y="3311128"/>
                </a:lnTo>
                <a:lnTo>
                  <a:pt x="6595533" y="3311128"/>
                </a:lnTo>
                <a:lnTo>
                  <a:pt x="6604000" y="3311128"/>
                </a:lnTo>
                <a:lnTo>
                  <a:pt x="6612466" y="3314700"/>
                </a:lnTo>
                <a:lnTo>
                  <a:pt x="6604000" y="3318271"/>
                </a:lnTo>
                <a:lnTo>
                  <a:pt x="6604000" y="3321843"/>
                </a:lnTo>
                <a:lnTo>
                  <a:pt x="6587066" y="3328987"/>
                </a:lnTo>
                <a:lnTo>
                  <a:pt x="6578600" y="3328987"/>
                </a:lnTo>
                <a:lnTo>
                  <a:pt x="6570133" y="3332559"/>
                </a:lnTo>
                <a:lnTo>
                  <a:pt x="6561666" y="3328987"/>
                </a:lnTo>
                <a:lnTo>
                  <a:pt x="6561666" y="3321843"/>
                </a:lnTo>
                <a:lnTo>
                  <a:pt x="6570133" y="3318271"/>
                </a:lnTo>
                <a:lnTo>
                  <a:pt x="6561666" y="3314700"/>
                </a:lnTo>
                <a:lnTo>
                  <a:pt x="6561666" y="3303984"/>
                </a:lnTo>
                <a:lnTo>
                  <a:pt x="6570133" y="3300412"/>
                </a:lnTo>
                <a:lnTo>
                  <a:pt x="6561666" y="3296840"/>
                </a:lnTo>
                <a:lnTo>
                  <a:pt x="6553200" y="3300412"/>
                </a:lnTo>
                <a:lnTo>
                  <a:pt x="6544733" y="3300412"/>
                </a:lnTo>
                <a:lnTo>
                  <a:pt x="6536266" y="3296840"/>
                </a:lnTo>
                <a:lnTo>
                  <a:pt x="6536266" y="3289696"/>
                </a:lnTo>
                <a:lnTo>
                  <a:pt x="6544733" y="3286125"/>
                </a:lnTo>
                <a:lnTo>
                  <a:pt x="6553200" y="3289696"/>
                </a:lnTo>
                <a:lnTo>
                  <a:pt x="6578600" y="3289696"/>
                </a:lnTo>
                <a:lnTo>
                  <a:pt x="6578600" y="3286125"/>
                </a:lnTo>
                <a:lnTo>
                  <a:pt x="6570133" y="3282553"/>
                </a:lnTo>
                <a:lnTo>
                  <a:pt x="6553200" y="3282553"/>
                </a:lnTo>
                <a:lnTo>
                  <a:pt x="6544733" y="3286125"/>
                </a:lnTo>
                <a:lnTo>
                  <a:pt x="6536266" y="3286125"/>
                </a:lnTo>
                <a:lnTo>
                  <a:pt x="6527800" y="3282553"/>
                </a:lnTo>
                <a:lnTo>
                  <a:pt x="6527800" y="3278981"/>
                </a:lnTo>
                <a:lnTo>
                  <a:pt x="6519333" y="3275409"/>
                </a:lnTo>
                <a:lnTo>
                  <a:pt x="6519333" y="3264693"/>
                </a:lnTo>
                <a:lnTo>
                  <a:pt x="6536266" y="3257550"/>
                </a:lnTo>
                <a:lnTo>
                  <a:pt x="6527800" y="3253978"/>
                </a:lnTo>
                <a:lnTo>
                  <a:pt x="6527800" y="3250406"/>
                </a:lnTo>
                <a:lnTo>
                  <a:pt x="6527800" y="3253978"/>
                </a:lnTo>
                <a:lnTo>
                  <a:pt x="6519333" y="3257550"/>
                </a:lnTo>
                <a:lnTo>
                  <a:pt x="6502400" y="3257550"/>
                </a:lnTo>
                <a:lnTo>
                  <a:pt x="6493933" y="3253978"/>
                </a:lnTo>
                <a:lnTo>
                  <a:pt x="6493933" y="3243262"/>
                </a:lnTo>
                <a:lnTo>
                  <a:pt x="6485466" y="3239690"/>
                </a:lnTo>
                <a:lnTo>
                  <a:pt x="6493933" y="3236118"/>
                </a:lnTo>
                <a:lnTo>
                  <a:pt x="6477000" y="3228975"/>
                </a:lnTo>
                <a:lnTo>
                  <a:pt x="6477000" y="3225403"/>
                </a:lnTo>
                <a:lnTo>
                  <a:pt x="6468533" y="3221831"/>
                </a:lnTo>
                <a:lnTo>
                  <a:pt x="6468533" y="3214687"/>
                </a:lnTo>
                <a:lnTo>
                  <a:pt x="6477000" y="3211115"/>
                </a:lnTo>
                <a:lnTo>
                  <a:pt x="6485466" y="3211115"/>
                </a:lnTo>
                <a:lnTo>
                  <a:pt x="6493933" y="3207543"/>
                </a:lnTo>
                <a:lnTo>
                  <a:pt x="6485466" y="3203971"/>
                </a:lnTo>
                <a:lnTo>
                  <a:pt x="6477000" y="3203971"/>
                </a:lnTo>
                <a:lnTo>
                  <a:pt x="6460066" y="3196828"/>
                </a:lnTo>
                <a:lnTo>
                  <a:pt x="6460066" y="3200400"/>
                </a:lnTo>
                <a:lnTo>
                  <a:pt x="6468533" y="3203971"/>
                </a:lnTo>
                <a:lnTo>
                  <a:pt x="6468533" y="3211115"/>
                </a:lnTo>
                <a:lnTo>
                  <a:pt x="6460066" y="3214687"/>
                </a:lnTo>
                <a:lnTo>
                  <a:pt x="6460066" y="3228975"/>
                </a:lnTo>
                <a:lnTo>
                  <a:pt x="6451600" y="3232546"/>
                </a:lnTo>
                <a:lnTo>
                  <a:pt x="6443133" y="3232546"/>
                </a:lnTo>
                <a:lnTo>
                  <a:pt x="6434666" y="3236118"/>
                </a:lnTo>
                <a:lnTo>
                  <a:pt x="6426199" y="3236118"/>
                </a:lnTo>
                <a:lnTo>
                  <a:pt x="6409266" y="3228975"/>
                </a:lnTo>
                <a:lnTo>
                  <a:pt x="6409266" y="3214687"/>
                </a:lnTo>
                <a:lnTo>
                  <a:pt x="6417733" y="3211115"/>
                </a:lnTo>
                <a:lnTo>
                  <a:pt x="6417733" y="3207543"/>
                </a:lnTo>
                <a:lnTo>
                  <a:pt x="6426199" y="3203971"/>
                </a:lnTo>
                <a:lnTo>
                  <a:pt x="6426199" y="3200400"/>
                </a:lnTo>
                <a:lnTo>
                  <a:pt x="6409266" y="3207543"/>
                </a:lnTo>
                <a:lnTo>
                  <a:pt x="6409266" y="3221831"/>
                </a:lnTo>
                <a:lnTo>
                  <a:pt x="6400800" y="3225403"/>
                </a:lnTo>
                <a:lnTo>
                  <a:pt x="6392333" y="3221831"/>
                </a:lnTo>
                <a:lnTo>
                  <a:pt x="6392333" y="3218259"/>
                </a:lnTo>
                <a:lnTo>
                  <a:pt x="6383866" y="3214687"/>
                </a:lnTo>
                <a:lnTo>
                  <a:pt x="6383866" y="3207543"/>
                </a:lnTo>
                <a:lnTo>
                  <a:pt x="6358466" y="3207543"/>
                </a:lnTo>
                <a:lnTo>
                  <a:pt x="6350000" y="3211115"/>
                </a:lnTo>
                <a:lnTo>
                  <a:pt x="6341533" y="3211115"/>
                </a:lnTo>
                <a:lnTo>
                  <a:pt x="6341533" y="3221831"/>
                </a:lnTo>
                <a:lnTo>
                  <a:pt x="6333066" y="3225403"/>
                </a:lnTo>
                <a:lnTo>
                  <a:pt x="6324599" y="3225403"/>
                </a:lnTo>
                <a:lnTo>
                  <a:pt x="6316133" y="3221831"/>
                </a:lnTo>
                <a:lnTo>
                  <a:pt x="6324599" y="3218259"/>
                </a:lnTo>
                <a:lnTo>
                  <a:pt x="6324599" y="3203971"/>
                </a:lnTo>
                <a:lnTo>
                  <a:pt x="6307666" y="3203971"/>
                </a:lnTo>
                <a:lnTo>
                  <a:pt x="6299200" y="3207543"/>
                </a:lnTo>
                <a:lnTo>
                  <a:pt x="6290733" y="3207543"/>
                </a:lnTo>
                <a:lnTo>
                  <a:pt x="6273800" y="3200400"/>
                </a:lnTo>
                <a:lnTo>
                  <a:pt x="6273800" y="3193256"/>
                </a:lnTo>
                <a:lnTo>
                  <a:pt x="6239933" y="3193256"/>
                </a:lnTo>
                <a:lnTo>
                  <a:pt x="6231466" y="3189684"/>
                </a:lnTo>
                <a:lnTo>
                  <a:pt x="6231466" y="3186112"/>
                </a:lnTo>
                <a:lnTo>
                  <a:pt x="6231466" y="3193256"/>
                </a:lnTo>
                <a:lnTo>
                  <a:pt x="6239933" y="3196828"/>
                </a:lnTo>
                <a:lnTo>
                  <a:pt x="6239933" y="3200400"/>
                </a:lnTo>
                <a:lnTo>
                  <a:pt x="6231466" y="3203971"/>
                </a:lnTo>
                <a:lnTo>
                  <a:pt x="6223000" y="3203971"/>
                </a:lnTo>
                <a:lnTo>
                  <a:pt x="6214533" y="3200400"/>
                </a:lnTo>
                <a:lnTo>
                  <a:pt x="6197600" y="3200400"/>
                </a:lnTo>
                <a:lnTo>
                  <a:pt x="6189133" y="3196828"/>
                </a:lnTo>
                <a:lnTo>
                  <a:pt x="6189133" y="3182540"/>
                </a:lnTo>
                <a:lnTo>
                  <a:pt x="6197600" y="3178968"/>
                </a:lnTo>
                <a:lnTo>
                  <a:pt x="6189133" y="3178968"/>
                </a:lnTo>
                <a:lnTo>
                  <a:pt x="6180666" y="3175396"/>
                </a:lnTo>
                <a:lnTo>
                  <a:pt x="6172200" y="3175396"/>
                </a:lnTo>
                <a:lnTo>
                  <a:pt x="6172200" y="3200400"/>
                </a:lnTo>
                <a:lnTo>
                  <a:pt x="6180666" y="3203971"/>
                </a:lnTo>
                <a:lnTo>
                  <a:pt x="6180666" y="3211115"/>
                </a:lnTo>
                <a:lnTo>
                  <a:pt x="6189133" y="3214687"/>
                </a:lnTo>
                <a:lnTo>
                  <a:pt x="6189133" y="3225403"/>
                </a:lnTo>
                <a:lnTo>
                  <a:pt x="6197600" y="3228975"/>
                </a:lnTo>
                <a:lnTo>
                  <a:pt x="6197600" y="3232546"/>
                </a:lnTo>
                <a:lnTo>
                  <a:pt x="6189133" y="3236118"/>
                </a:lnTo>
                <a:lnTo>
                  <a:pt x="6189133" y="3243262"/>
                </a:lnTo>
                <a:lnTo>
                  <a:pt x="6172200" y="3250406"/>
                </a:lnTo>
                <a:lnTo>
                  <a:pt x="6172200" y="3257550"/>
                </a:lnTo>
                <a:lnTo>
                  <a:pt x="6163733" y="3261121"/>
                </a:lnTo>
                <a:lnTo>
                  <a:pt x="6146800" y="3253978"/>
                </a:lnTo>
                <a:lnTo>
                  <a:pt x="6138333" y="3253978"/>
                </a:lnTo>
                <a:lnTo>
                  <a:pt x="6138333" y="3261121"/>
                </a:lnTo>
                <a:lnTo>
                  <a:pt x="6129866" y="3264693"/>
                </a:lnTo>
                <a:lnTo>
                  <a:pt x="6112933" y="3264693"/>
                </a:lnTo>
                <a:lnTo>
                  <a:pt x="6104466" y="3261121"/>
                </a:lnTo>
                <a:lnTo>
                  <a:pt x="6104466" y="3228975"/>
                </a:lnTo>
                <a:lnTo>
                  <a:pt x="6095999" y="3225403"/>
                </a:lnTo>
                <a:lnTo>
                  <a:pt x="6087533" y="3225403"/>
                </a:lnTo>
                <a:lnTo>
                  <a:pt x="6087533" y="3228975"/>
                </a:lnTo>
                <a:lnTo>
                  <a:pt x="6070600" y="3236118"/>
                </a:lnTo>
                <a:lnTo>
                  <a:pt x="6070600" y="3239690"/>
                </a:lnTo>
                <a:lnTo>
                  <a:pt x="6062133" y="3243262"/>
                </a:lnTo>
                <a:lnTo>
                  <a:pt x="6062133" y="3253978"/>
                </a:lnTo>
                <a:lnTo>
                  <a:pt x="6079066" y="3253978"/>
                </a:lnTo>
                <a:lnTo>
                  <a:pt x="6087533" y="3250406"/>
                </a:lnTo>
                <a:lnTo>
                  <a:pt x="6095999" y="3253978"/>
                </a:lnTo>
                <a:lnTo>
                  <a:pt x="6095999" y="3257550"/>
                </a:lnTo>
                <a:lnTo>
                  <a:pt x="6070600" y="3268265"/>
                </a:lnTo>
                <a:lnTo>
                  <a:pt x="6062133" y="3268265"/>
                </a:lnTo>
                <a:lnTo>
                  <a:pt x="6079066" y="3268265"/>
                </a:lnTo>
                <a:lnTo>
                  <a:pt x="6087533" y="3271837"/>
                </a:lnTo>
                <a:lnTo>
                  <a:pt x="6079066" y="3275409"/>
                </a:lnTo>
                <a:lnTo>
                  <a:pt x="6070600" y="3275409"/>
                </a:lnTo>
                <a:lnTo>
                  <a:pt x="6062133" y="3278981"/>
                </a:lnTo>
                <a:lnTo>
                  <a:pt x="6070600" y="3282553"/>
                </a:lnTo>
                <a:lnTo>
                  <a:pt x="6070600" y="3289696"/>
                </a:lnTo>
                <a:lnTo>
                  <a:pt x="6062133" y="3293268"/>
                </a:lnTo>
                <a:lnTo>
                  <a:pt x="6062133" y="3296840"/>
                </a:lnTo>
                <a:lnTo>
                  <a:pt x="6053666" y="3300412"/>
                </a:lnTo>
                <a:lnTo>
                  <a:pt x="6053666" y="3311128"/>
                </a:lnTo>
                <a:lnTo>
                  <a:pt x="6045200" y="3314700"/>
                </a:lnTo>
                <a:lnTo>
                  <a:pt x="6028266" y="3307556"/>
                </a:lnTo>
                <a:lnTo>
                  <a:pt x="6028266" y="3303984"/>
                </a:lnTo>
                <a:lnTo>
                  <a:pt x="6036733" y="3300412"/>
                </a:lnTo>
                <a:lnTo>
                  <a:pt x="6036733" y="3296840"/>
                </a:lnTo>
                <a:lnTo>
                  <a:pt x="6028266" y="3296840"/>
                </a:lnTo>
                <a:lnTo>
                  <a:pt x="6028266" y="3307556"/>
                </a:lnTo>
                <a:lnTo>
                  <a:pt x="6019800" y="3311128"/>
                </a:lnTo>
                <a:lnTo>
                  <a:pt x="6011333" y="3311128"/>
                </a:lnTo>
                <a:lnTo>
                  <a:pt x="5994400" y="3303984"/>
                </a:lnTo>
                <a:lnTo>
                  <a:pt x="6002866" y="3300412"/>
                </a:lnTo>
                <a:lnTo>
                  <a:pt x="6002866" y="3293268"/>
                </a:lnTo>
                <a:lnTo>
                  <a:pt x="5985933" y="3286125"/>
                </a:lnTo>
                <a:lnTo>
                  <a:pt x="5985933" y="3282553"/>
                </a:lnTo>
                <a:lnTo>
                  <a:pt x="5977466" y="3278981"/>
                </a:lnTo>
                <a:lnTo>
                  <a:pt x="5977466" y="3275409"/>
                </a:lnTo>
                <a:lnTo>
                  <a:pt x="5969000" y="3275409"/>
                </a:lnTo>
                <a:lnTo>
                  <a:pt x="5960533" y="3271837"/>
                </a:lnTo>
                <a:lnTo>
                  <a:pt x="5969000" y="3268265"/>
                </a:lnTo>
                <a:lnTo>
                  <a:pt x="5969000" y="3253978"/>
                </a:lnTo>
                <a:lnTo>
                  <a:pt x="5960533" y="3250406"/>
                </a:lnTo>
                <a:lnTo>
                  <a:pt x="5960533" y="3239690"/>
                </a:lnTo>
                <a:lnTo>
                  <a:pt x="5977466" y="3232546"/>
                </a:lnTo>
                <a:lnTo>
                  <a:pt x="5977466" y="3228975"/>
                </a:lnTo>
                <a:lnTo>
                  <a:pt x="5969000" y="3225403"/>
                </a:lnTo>
                <a:lnTo>
                  <a:pt x="5969000" y="3218259"/>
                </a:lnTo>
                <a:lnTo>
                  <a:pt x="5977466" y="3214687"/>
                </a:lnTo>
                <a:lnTo>
                  <a:pt x="5977466" y="3196828"/>
                </a:lnTo>
                <a:lnTo>
                  <a:pt x="5969000" y="3196828"/>
                </a:lnTo>
                <a:lnTo>
                  <a:pt x="5952066" y="3189684"/>
                </a:lnTo>
                <a:lnTo>
                  <a:pt x="5952066" y="3178968"/>
                </a:lnTo>
                <a:lnTo>
                  <a:pt x="5943600" y="3182540"/>
                </a:lnTo>
                <a:lnTo>
                  <a:pt x="5943600" y="3189684"/>
                </a:lnTo>
                <a:lnTo>
                  <a:pt x="5935133" y="3193256"/>
                </a:lnTo>
                <a:lnTo>
                  <a:pt x="5909733" y="3193256"/>
                </a:lnTo>
                <a:lnTo>
                  <a:pt x="5909733" y="3196828"/>
                </a:lnTo>
                <a:lnTo>
                  <a:pt x="5901266" y="3200400"/>
                </a:lnTo>
                <a:lnTo>
                  <a:pt x="5901266" y="3203971"/>
                </a:lnTo>
                <a:lnTo>
                  <a:pt x="5892800" y="3207543"/>
                </a:lnTo>
                <a:lnTo>
                  <a:pt x="5850466" y="3207543"/>
                </a:lnTo>
                <a:lnTo>
                  <a:pt x="5842000" y="3211115"/>
                </a:lnTo>
                <a:lnTo>
                  <a:pt x="5842000" y="3225403"/>
                </a:lnTo>
                <a:lnTo>
                  <a:pt x="5833533" y="3228975"/>
                </a:lnTo>
                <a:lnTo>
                  <a:pt x="5816600" y="3228975"/>
                </a:lnTo>
                <a:lnTo>
                  <a:pt x="5799666" y="3236118"/>
                </a:lnTo>
                <a:lnTo>
                  <a:pt x="5774266" y="3236118"/>
                </a:lnTo>
                <a:lnTo>
                  <a:pt x="5757333" y="3228975"/>
                </a:lnTo>
                <a:lnTo>
                  <a:pt x="5765800" y="3225403"/>
                </a:lnTo>
                <a:lnTo>
                  <a:pt x="5774266" y="3225403"/>
                </a:lnTo>
                <a:lnTo>
                  <a:pt x="5782733" y="3228975"/>
                </a:lnTo>
                <a:lnTo>
                  <a:pt x="5782733" y="3221831"/>
                </a:lnTo>
                <a:lnTo>
                  <a:pt x="5791200" y="3218259"/>
                </a:lnTo>
                <a:lnTo>
                  <a:pt x="5791200" y="3214687"/>
                </a:lnTo>
                <a:lnTo>
                  <a:pt x="5757333" y="3214687"/>
                </a:lnTo>
                <a:lnTo>
                  <a:pt x="5757333" y="3221831"/>
                </a:lnTo>
                <a:lnTo>
                  <a:pt x="5740400" y="3228975"/>
                </a:lnTo>
                <a:lnTo>
                  <a:pt x="5731933" y="3225403"/>
                </a:lnTo>
                <a:lnTo>
                  <a:pt x="5731933" y="3214687"/>
                </a:lnTo>
                <a:lnTo>
                  <a:pt x="5723466" y="3211115"/>
                </a:lnTo>
                <a:lnTo>
                  <a:pt x="5715000" y="3211115"/>
                </a:lnTo>
                <a:lnTo>
                  <a:pt x="5715000" y="3214687"/>
                </a:lnTo>
                <a:lnTo>
                  <a:pt x="5706533" y="3218259"/>
                </a:lnTo>
                <a:lnTo>
                  <a:pt x="5706533" y="3225403"/>
                </a:lnTo>
                <a:lnTo>
                  <a:pt x="5698066" y="3228975"/>
                </a:lnTo>
                <a:lnTo>
                  <a:pt x="5689600" y="3225403"/>
                </a:lnTo>
                <a:lnTo>
                  <a:pt x="5672666" y="3225403"/>
                </a:lnTo>
                <a:lnTo>
                  <a:pt x="5664200" y="3221831"/>
                </a:lnTo>
                <a:lnTo>
                  <a:pt x="5664200" y="3218259"/>
                </a:lnTo>
                <a:lnTo>
                  <a:pt x="5655733" y="3214687"/>
                </a:lnTo>
                <a:lnTo>
                  <a:pt x="5655733" y="3211115"/>
                </a:lnTo>
                <a:lnTo>
                  <a:pt x="5647266" y="3207543"/>
                </a:lnTo>
                <a:lnTo>
                  <a:pt x="5655733" y="3203971"/>
                </a:lnTo>
                <a:lnTo>
                  <a:pt x="5638800" y="3203971"/>
                </a:lnTo>
                <a:lnTo>
                  <a:pt x="5647266" y="3207543"/>
                </a:lnTo>
                <a:lnTo>
                  <a:pt x="5647266" y="3214687"/>
                </a:lnTo>
                <a:lnTo>
                  <a:pt x="5630333" y="3221831"/>
                </a:lnTo>
                <a:lnTo>
                  <a:pt x="5621866" y="3221831"/>
                </a:lnTo>
                <a:lnTo>
                  <a:pt x="5613400" y="3218259"/>
                </a:lnTo>
                <a:lnTo>
                  <a:pt x="5613400" y="3214687"/>
                </a:lnTo>
                <a:lnTo>
                  <a:pt x="5604933" y="3211115"/>
                </a:lnTo>
                <a:lnTo>
                  <a:pt x="5604933" y="3207543"/>
                </a:lnTo>
                <a:lnTo>
                  <a:pt x="5596466" y="3203971"/>
                </a:lnTo>
                <a:lnTo>
                  <a:pt x="5588000" y="3207543"/>
                </a:lnTo>
                <a:lnTo>
                  <a:pt x="5571066" y="3207543"/>
                </a:lnTo>
                <a:lnTo>
                  <a:pt x="5562600" y="3203971"/>
                </a:lnTo>
                <a:lnTo>
                  <a:pt x="5562600" y="3193256"/>
                </a:lnTo>
                <a:lnTo>
                  <a:pt x="5554133" y="3189684"/>
                </a:lnTo>
                <a:lnTo>
                  <a:pt x="5554133" y="3186112"/>
                </a:lnTo>
                <a:lnTo>
                  <a:pt x="5545666" y="3182540"/>
                </a:lnTo>
                <a:lnTo>
                  <a:pt x="5545666" y="3178968"/>
                </a:lnTo>
                <a:lnTo>
                  <a:pt x="5528733" y="3178968"/>
                </a:lnTo>
                <a:lnTo>
                  <a:pt x="5511800" y="3171825"/>
                </a:lnTo>
                <a:lnTo>
                  <a:pt x="5511800" y="3168253"/>
                </a:lnTo>
                <a:lnTo>
                  <a:pt x="5503333" y="3164681"/>
                </a:lnTo>
                <a:lnTo>
                  <a:pt x="5503333" y="3153965"/>
                </a:lnTo>
                <a:lnTo>
                  <a:pt x="5511800" y="3150393"/>
                </a:lnTo>
                <a:lnTo>
                  <a:pt x="5520266" y="3153965"/>
                </a:lnTo>
                <a:lnTo>
                  <a:pt x="5520266" y="3157537"/>
                </a:lnTo>
                <a:lnTo>
                  <a:pt x="5528733" y="3157537"/>
                </a:lnTo>
                <a:lnTo>
                  <a:pt x="5545666" y="3164681"/>
                </a:lnTo>
                <a:lnTo>
                  <a:pt x="5545666" y="3161109"/>
                </a:lnTo>
                <a:lnTo>
                  <a:pt x="5554133" y="3157537"/>
                </a:lnTo>
                <a:lnTo>
                  <a:pt x="5520266" y="3143250"/>
                </a:lnTo>
                <a:lnTo>
                  <a:pt x="5520266" y="3139678"/>
                </a:lnTo>
                <a:lnTo>
                  <a:pt x="5528733" y="3136106"/>
                </a:lnTo>
                <a:lnTo>
                  <a:pt x="5537200" y="3139678"/>
                </a:lnTo>
                <a:lnTo>
                  <a:pt x="5537200" y="3136106"/>
                </a:lnTo>
                <a:lnTo>
                  <a:pt x="5528733" y="3136106"/>
                </a:lnTo>
                <a:lnTo>
                  <a:pt x="5520266" y="3132534"/>
                </a:lnTo>
                <a:lnTo>
                  <a:pt x="5511800" y="3132534"/>
                </a:lnTo>
                <a:lnTo>
                  <a:pt x="5503333" y="3128962"/>
                </a:lnTo>
                <a:lnTo>
                  <a:pt x="5503333" y="3125390"/>
                </a:lnTo>
                <a:lnTo>
                  <a:pt x="5494866" y="3125390"/>
                </a:lnTo>
                <a:lnTo>
                  <a:pt x="5477933" y="3118246"/>
                </a:lnTo>
                <a:lnTo>
                  <a:pt x="5469466" y="3121818"/>
                </a:lnTo>
                <a:lnTo>
                  <a:pt x="5444066" y="3121818"/>
                </a:lnTo>
                <a:lnTo>
                  <a:pt x="5435600" y="3118246"/>
                </a:lnTo>
                <a:lnTo>
                  <a:pt x="5435600" y="3114675"/>
                </a:lnTo>
                <a:lnTo>
                  <a:pt x="5410200" y="3114675"/>
                </a:lnTo>
                <a:lnTo>
                  <a:pt x="5393266" y="3107531"/>
                </a:lnTo>
                <a:lnTo>
                  <a:pt x="5401733" y="3103959"/>
                </a:lnTo>
                <a:lnTo>
                  <a:pt x="5401733" y="3100387"/>
                </a:lnTo>
                <a:lnTo>
                  <a:pt x="5410200" y="3096815"/>
                </a:lnTo>
                <a:lnTo>
                  <a:pt x="5401733" y="3096815"/>
                </a:lnTo>
                <a:lnTo>
                  <a:pt x="5401733" y="3100387"/>
                </a:lnTo>
                <a:lnTo>
                  <a:pt x="5393266" y="3103959"/>
                </a:lnTo>
                <a:lnTo>
                  <a:pt x="5384800" y="3103959"/>
                </a:lnTo>
                <a:lnTo>
                  <a:pt x="5376333" y="3100387"/>
                </a:lnTo>
                <a:lnTo>
                  <a:pt x="5376333" y="3086100"/>
                </a:lnTo>
                <a:lnTo>
                  <a:pt x="5367866" y="3086100"/>
                </a:lnTo>
                <a:lnTo>
                  <a:pt x="5359400" y="3082528"/>
                </a:lnTo>
                <a:lnTo>
                  <a:pt x="5350933" y="3082528"/>
                </a:lnTo>
                <a:lnTo>
                  <a:pt x="5342466" y="3078956"/>
                </a:lnTo>
                <a:lnTo>
                  <a:pt x="5334000" y="3078956"/>
                </a:lnTo>
                <a:lnTo>
                  <a:pt x="5317066" y="3071812"/>
                </a:lnTo>
                <a:lnTo>
                  <a:pt x="5325533" y="3068240"/>
                </a:lnTo>
                <a:lnTo>
                  <a:pt x="5334000" y="3068240"/>
                </a:lnTo>
                <a:lnTo>
                  <a:pt x="5334000" y="3053953"/>
                </a:lnTo>
                <a:lnTo>
                  <a:pt x="5325533" y="3053953"/>
                </a:lnTo>
                <a:lnTo>
                  <a:pt x="5317066" y="3057525"/>
                </a:lnTo>
                <a:lnTo>
                  <a:pt x="5308600" y="3057525"/>
                </a:lnTo>
                <a:lnTo>
                  <a:pt x="5308600" y="3061096"/>
                </a:lnTo>
                <a:lnTo>
                  <a:pt x="5300133" y="3064668"/>
                </a:lnTo>
                <a:lnTo>
                  <a:pt x="5291666" y="3061096"/>
                </a:lnTo>
                <a:lnTo>
                  <a:pt x="5291666" y="3057525"/>
                </a:lnTo>
                <a:lnTo>
                  <a:pt x="5283199" y="3057525"/>
                </a:lnTo>
                <a:lnTo>
                  <a:pt x="5274733" y="3053953"/>
                </a:lnTo>
                <a:lnTo>
                  <a:pt x="5274733" y="3028950"/>
                </a:lnTo>
                <a:lnTo>
                  <a:pt x="5274733" y="3032521"/>
                </a:lnTo>
                <a:lnTo>
                  <a:pt x="5266266" y="3036093"/>
                </a:lnTo>
                <a:lnTo>
                  <a:pt x="5240866" y="3036093"/>
                </a:lnTo>
                <a:lnTo>
                  <a:pt x="5232399" y="3039665"/>
                </a:lnTo>
                <a:lnTo>
                  <a:pt x="5223933" y="3036093"/>
                </a:lnTo>
                <a:lnTo>
                  <a:pt x="5223933" y="3032521"/>
                </a:lnTo>
                <a:lnTo>
                  <a:pt x="5198533" y="3021806"/>
                </a:lnTo>
                <a:lnTo>
                  <a:pt x="5198533" y="3011090"/>
                </a:lnTo>
                <a:lnTo>
                  <a:pt x="5190066" y="3011090"/>
                </a:lnTo>
                <a:lnTo>
                  <a:pt x="5181599" y="3007518"/>
                </a:lnTo>
                <a:lnTo>
                  <a:pt x="5173133" y="3011090"/>
                </a:lnTo>
                <a:lnTo>
                  <a:pt x="5156200" y="3003946"/>
                </a:lnTo>
                <a:lnTo>
                  <a:pt x="5156200" y="2996803"/>
                </a:lnTo>
                <a:lnTo>
                  <a:pt x="5164666" y="2993231"/>
                </a:lnTo>
                <a:lnTo>
                  <a:pt x="5173133" y="2993231"/>
                </a:lnTo>
                <a:lnTo>
                  <a:pt x="5173133" y="2986087"/>
                </a:lnTo>
                <a:lnTo>
                  <a:pt x="5139266" y="2986087"/>
                </a:lnTo>
                <a:lnTo>
                  <a:pt x="5130800" y="2989659"/>
                </a:lnTo>
                <a:lnTo>
                  <a:pt x="5122333" y="2986087"/>
                </a:lnTo>
                <a:lnTo>
                  <a:pt x="5122333" y="2971800"/>
                </a:lnTo>
                <a:lnTo>
                  <a:pt x="5130800" y="2968228"/>
                </a:lnTo>
                <a:lnTo>
                  <a:pt x="5139266" y="2971800"/>
                </a:lnTo>
                <a:lnTo>
                  <a:pt x="5139266" y="2968228"/>
                </a:lnTo>
                <a:lnTo>
                  <a:pt x="5147733" y="2964656"/>
                </a:lnTo>
                <a:lnTo>
                  <a:pt x="5139266" y="2961084"/>
                </a:lnTo>
                <a:lnTo>
                  <a:pt x="5130800" y="2964656"/>
                </a:lnTo>
                <a:lnTo>
                  <a:pt x="5113866" y="2964656"/>
                </a:lnTo>
                <a:lnTo>
                  <a:pt x="5113866" y="2971800"/>
                </a:lnTo>
                <a:lnTo>
                  <a:pt x="5105400" y="2975371"/>
                </a:lnTo>
                <a:lnTo>
                  <a:pt x="5096933" y="2975371"/>
                </a:lnTo>
                <a:lnTo>
                  <a:pt x="5088466" y="2971800"/>
                </a:lnTo>
                <a:lnTo>
                  <a:pt x="5088466" y="2964656"/>
                </a:lnTo>
                <a:lnTo>
                  <a:pt x="5080000" y="2961084"/>
                </a:lnTo>
                <a:lnTo>
                  <a:pt x="5080000" y="2936081"/>
                </a:lnTo>
                <a:lnTo>
                  <a:pt x="5088466" y="2932509"/>
                </a:lnTo>
                <a:lnTo>
                  <a:pt x="5088466" y="2928937"/>
                </a:lnTo>
                <a:lnTo>
                  <a:pt x="5063066" y="2928937"/>
                </a:lnTo>
                <a:lnTo>
                  <a:pt x="5037666" y="2918221"/>
                </a:lnTo>
                <a:lnTo>
                  <a:pt x="5037666" y="2914650"/>
                </a:lnTo>
                <a:lnTo>
                  <a:pt x="5029200" y="2914650"/>
                </a:lnTo>
                <a:lnTo>
                  <a:pt x="5020733" y="2911078"/>
                </a:lnTo>
                <a:lnTo>
                  <a:pt x="5020733" y="2907506"/>
                </a:lnTo>
                <a:lnTo>
                  <a:pt x="5003800" y="2907506"/>
                </a:lnTo>
                <a:lnTo>
                  <a:pt x="4995333" y="2911078"/>
                </a:lnTo>
                <a:lnTo>
                  <a:pt x="4986866" y="2907506"/>
                </a:lnTo>
                <a:lnTo>
                  <a:pt x="4986866" y="2903934"/>
                </a:lnTo>
                <a:lnTo>
                  <a:pt x="4969933" y="2896790"/>
                </a:lnTo>
                <a:lnTo>
                  <a:pt x="4969933" y="2889646"/>
                </a:lnTo>
                <a:lnTo>
                  <a:pt x="4961466" y="2886075"/>
                </a:lnTo>
                <a:lnTo>
                  <a:pt x="4961466" y="2882503"/>
                </a:lnTo>
                <a:lnTo>
                  <a:pt x="4952999" y="2882503"/>
                </a:lnTo>
                <a:lnTo>
                  <a:pt x="4944533" y="2878931"/>
                </a:lnTo>
                <a:lnTo>
                  <a:pt x="4952999" y="2875359"/>
                </a:lnTo>
                <a:lnTo>
                  <a:pt x="4936066" y="2868215"/>
                </a:lnTo>
                <a:lnTo>
                  <a:pt x="4936066" y="2861071"/>
                </a:lnTo>
                <a:lnTo>
                  <a:pt x="4919133" y="2853928"/>
                </a:lnTo>
                <a:lnTo>
                  <a:pt x="4919133" y="2850356"/>
                </a:lnTo>
                <a:lnTo>
                  <a:pt x="4910666" y="2846784"/>
                </a:lnTo>
                <a:lnTo>
                  <a:pt x="4910666" y="2843212"/>
                </a:lnTo>
                <a:lnTo>
                  <a:pt x="4902200" y="2839640"/>
                </a:lnTo>
                <a:lnTo>
                  <a:pt x="4902200" y="2836068"/>
                </a:lnTo>
                <a:close/>
              </a:path>
            </a:pathLst>
          </a:custGeom>
          <a:solidFill>
            <a:srgbClr val="B09F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Freeform 77"/>
          <p:cNvSpPr/>
          <p:nvPr/>
        </p:nvSpPr>
        <p:spPr>
          <a:xfrm>
            <a:off x="0" y="0"/>
            <a:ext cx="4749800" cy="3218259"/>
          </a:xfrm>
          <a:custGeom>
            <a:avLst/>
            <a:gdLst/>
            <a:ahLst/>
            <a:cxnLst/>
            <a:rect l="l" t="t" r="r" b="b"/>
            <a:pathLst>
              <a:path w="4749800" h="3218259">
                <a:moveTo>
                  <a:pt x="0" y="0"/>
                </a:moveTo>
                <a:moveTo>
                  <a:pt x="4690533" y="2857500"/>
                </a:moveTo>
                <a:lnTo>
                  <a:pt x="4656666" y="2871787"/>
                </a:lnTo>
                <a:lnTo>
                  <a:pt x="4656666" y="2878931"/>
                </a:lnTo>
                <a:lnTo>
                  <a:pt x="4648200" y="2882503"/>
                </a:lnTo>
                <a:lnTo>
                  <a:pt x="4648200" y="2889646"/>
                </a:lnTo>
                <a:lnTo>
                  <a:pt x="4631266" y="2896790"/>
                </a:lnTo>
                <a:lnTo>
                  <a:pt x="4631266" y="2900362"/>
                </a:lnTo>
                <a:lnTo>
                  <a:pt x="4614333" y="2907506"/>
                </a:lnTo>
                <a:lnTo>
                  <a:pt x="4614333" y="2911078"/>
                </a:lnTo>
                <a:lnTo>
                  <a:pt x="4605866" y="2914650"/>
                </a:lnTo>
                <a:lnTo>
                  <a:pt x="4572000" y="2914650"/>
                </a:lnTo>
                <a:lnTo>
                  <a:pt x="4563533" y="2911078"/>
                </a:lnTo>
                <a:lnTo>
                  <a:pt x="4555066" y="2911078"/>
                </a:lnTo>
                <a:lnTo>
                  <a:pt x="4546600" y="2907506"/>
                </a:lnTo>
                <a:lnTo>
                  <a:pt x="4538133" y="2907506"/>
                </a:lnTo>
                <a:lnTo>
                  <a:pt x="4529666" y="2911078"/>
                </a:lnTo>
                <a:lnTo>
                  <a:pt x="4521200" y="2907506"/>
                </a:lnTo>
                <a:lnTo>
                  <a:pt x="4512733" y="2907506"/>
                </a:lnTo>
                <a:lnTo>
                  <a:pt x="4504266" y="2911078"/>
                </a:lnTo>
                <a:lnTo>
                  <a:pt x="4487333" y="2911078"/>
                </a:lnTo>
                <a:lnTo>
                  <a:pt x="4478866" y="2914650"/>
                </a:lnTo>
                <a:lnTo>
                  <a:pt x="4461933" y="2914650"/>
                </a:lnTo>
                <a:lnTo>
                  <a:pt x="4453466" y="2918221"/>
                </a:lnTo>
                <a:lnTo>
                  <a:pt x="4445000" y="2918221"/>
                </a:lnTo>
                <a:lnTo>
                  <a:pt x="4419600" y="2928937"/>
                </a:lnTo>
                <a:lnTo>
                  <a:pt x="4394200" y="2928937"/>
                </a:lnTo>
                <a:lnTo>
                  <a:pt x="4385733" y="2932509"/>
                </a:lnTo>
                <a:lnTo>
                  <a:pt x="4326466" y="2932509"/>
                </a:lnTo>
                <a:lnTo>
                  <a:pt x="4318000" y="2936081"/>
                </a:lnTo>
                <a:lnTo>
                  <a:pt x="4292600" y="2936081"/>
                </a:lnTo>
                <a:lnTo>
                  <a:pt x="4284133" y="2939653"/>
                </a:lnTo>
                <a:lnTo>
                  <a:pt x="4233333" y="2939653"/>
                </a:lnTo>
                <a:lnTo>
                  <a:pt x="4224866" y="2943225"/>
                </a:lnTo>
                <a:lnTo>
                  <a:pt x="4207933" y="2943225"/>
                </a:lnTo>
                <a:lnTo>
                  <a:pt x="4199466" y="2946796"/>
                </a:lnTo>
                <a:lnTo>
                  <a:pt x="4190999" y="2943225"/>
                </a:lnTo>
                <a:lnTo>
                  <a:pt x="4165600" y="2943225"/>
                </a:lnTo>
                <a:lnTo>
                  <a:pt x="4157133" y="2946796"/>
                </a:lnTo>
                <a:lnTo>
                  <a:pt x="4140200" y="2946796"/>
                </a:lnTo>
                <a:lnTo>
                  <a:pt x="4131733" y="2943225"/>
                </a:lnTo>
                <a:lnTo>
                  <a:pt x="4072466" y="2943225"/>
                </a:lnTo>
                <a:lnTo>
                  <a:pt x="4064000" y="2939653"/>
                </a:lnTo>
                <a:lnTo>
                  <a:pt x="4047066" y="2939653"/>
                </a:lnTo>
                <a:lnTo>
                  <a:pt x="4038599" y="2936081"/>
                </a:lnTo>
                <a:lnTo>
                  <a:pt x="4013200" y="2936081"/>
                </a:lnTo>
                <a:lnTo>
                  <a:pt x="4004733" y="2932509"/>
                </a:lnTo>
                <a:lnTo>
                  <a:pt x="3937000" y="2932509"/>
                </a:lnTo>
                <a:lnTo>
                  <a:pt x="3928533" y="2928937"/>
                </a:lnTo>
                <a:lnTo>
                  <a:pt x="3852333" y="2928937"/>
                </a:lnTo>
                <a:lnTo>
                  <a:pt x="3843866" y="2925365"/>
                </a:lnTo>
                <a:lnTo>
                  <a:pt x="3826933" y="2925365"/>
                </a:lnTo>
                <a:lnTo>
                  <a:pt x="3818466" y="2921793"/>
                </a:lnTo>
                <a:lnTo>
                  <a:pt x="3801533" y="2921793"/>
                </a:lnTo>
                <a:lnTo>
                  <a:pt x="3793066" y="2918221"/>
                </a:lnTo>
                <a:lnTo>
                  <a:pt x="3776133" y="2918221"/>
                </a:lnTo>
                <a:lnTo>
                  <a:pt x="3767666" y="2914650"/>
                </a:lnTo>
                <a:lnTo>
                  <a:pt x="3759199" y="2918221"/>
                </a:lnTo>
                <a:lnTo>
                  <a:pt x="3750733" y="2914650"/>
                </a:lnTo>
                <a:lnTo>
                  <a:pt x="3742266" y="2918221"/>
                </a:lnTo>
                <a:lnTo>
                  <a:pt x="3733799" y="2914650"/>
                </a:lnTo>
                <a:lnTo>
                  <a:pt x="3716866" y="2914650"/>
                </a:lnTo>
                <a:lnTo>
                  <a:pt x="3699933" y="2921793"/>
                </a:lnTo>
                <a:lnTo>
                  <a:pt x="3674533" y="2921793"/>
                </a:lnTo>
                <a:lnTo>
                  <a:pt x="3666066" y="2925365"/>
                </a:lnTo>
                <a:lnTo>
                  <a:pt x="3649133" y="2925365"/>
                </a:lnTo>
                <a:lnTo>
                  <a:pt x="3640666" y="2928937"/>
                </a:lnTo>
                <a:lnTo>
                  <a:pt x="3623733" y="2928937"/>
                </a:lnTo>
                <a:lnTo>
                  <a:pt x="3640666" y="2928937"/>
                </a:lnTo>
                <a:lnTo>
                  <a:pt x="3649133" y="2932509"/>
                </a:lnTo>
                <a:lnTo>
                  <a:pt x="3649133" y="2943225"/>
                </a:lnTo>
                <a:lnTo>
                  <a:pt x="3657600" y="2943225"/>
                </a:lnTo>
                <a:lnTo>
                  <a:pt x="3674533" y="2950368"/>
                </a:lnTo>
                <a:lnTo>
                  <a:pt x="3683000" y="2950368"/>
                </a:lnTo>
                <a:lnTo>
                  <a:pt x="3691466" y="2953940"/>
                </a:lnTo>
                <a:lnTo>
                  <a:pt x="3708400" y="2953940"/>
                </a:lnTo>
                <a:lnTo>
                  <a:pt x="3716866" y="2957512"/>
                </a:lnTo>
                <a:lnTo>
                  <a:pt x="3716866" y="2961084"/>
                </a:lnTo>
                <a:lnTo>
                  <a:pt x="3725333" y="2964656"/>
                </a:lnTo>
                <a:lnTo>
                  <a:pt x="3699933" y="2975371"/>
                </a:lnTo>
                <a:lnTo>
                  <a:pt x="3674533" y="2975371"/>
                </a:lnTo>
                <a:lnTo>
                  <a:pt x="3666066" y="2978943"/>
                </a:lnTo>
                <a:lnTo>
                  <a:pt x="3657600" y="2975371"/>
                </a:lnTo>
                <a:lnTo>
                  <a:pt x="3632199" y="2975371"/>
                </a:lnTo>
                <a:lnTo>
                  <a:pt x="3623733" y="2978943"/>
                </a:lnTo>
                <a:lnTo>
                  <a:pt x="3615266" y="2975371"/>
                </a:lnTo>
                <a:lnTo>
                  <a:pt x="3606800" y="2975371"/>
                </a:lnTo>
                <a:lnTo>
                  <a:pt x="3598333" y="2971800"/>
                </a:lnTo>
                <a:lnTo>
                  <a:pt x="3581400" y="2971800"/>
                </a:lnTo>
                <a:lnTo>
                  <a:pt x="3572933" y="2968228"/>
                </a:lnTo>
                <a:lnTo>
                  <a:pt x="3556000" y="2968228"/>
                </a:lnTo>
                <a:lnTo>
                  <a:pt x="3547533" y="2964656"/>
                </a:lnTo>
                <a:lnTo>
                  <a:pt x="3539066" y="2964656"/>
                </a:lnTo>
                <a:lnTo>
                  <a:pt x="3530600" y="2961084"/>
                </a:lnTo>
                <a:lnTo>
                  <a:pt x="3522133" y="2961084"/>
                </a:lnTo>
                <a:lnTo>
                  <a:pt x="3513666" y="2957512"/>
                </a:lnTo>
                <a:lnTo>
                  <a:pt x="3505200" y="2957512"/>
                </a:lnTo>
                <a:lnTo>
                  <a:pt x="3496733" y="2953940"/>
                </a:lnTo>
                <a:lnTo>
                  <a:pt x="3488266" y="2953940"/>
                </a:lnTo>
                <a:lnTo>
                  <a:pt x="3479800" y="2950368"/>
                </a:lnTo>
                <a:lnTo>
                  <a:pt x="3471333" y="2953940"/>
                </a:lnTo>
                <a:lnTo>
                  <a:pt x="3462866" y="2950368"/>
                </a:lnTo>
                <a:lnTo>
                  <a:pt x="3412066" y="2950368"/>
                </a:lnTo>
                <a:lnTo>
                  <a:pt x="3403600" y="2953940"/>
                </a:lnTo>
                <a:lnTo>
                  <a:pt x="3395133" y="2953940"/>
                </a:lnTo>
                <a:lnTo>
                  <a:pt x="3386666" y="2957512"/>
                </a:lnTo>
                <a:lnTo>
                  <a:pt x="3327400" y="2957512"/>
                </a:lnTo>
                <a:lnTo>
                  <a:pt x="3318933" y="2953940"/>
                </a:lnTo>
                <a:lnTo>
                  <a:pt x="3302000" y="2953940"/>
                </a:lnTo>
                <a:lnTo>
                  <a:pt x="3293533" y="2950368"/>
                </a:lnTo>
                <a:lnTo>
                  <a:pt x="3225800" y="2950368"/>
                </a:lnTo>
                <a:lnTo>
                  <a:pt x="3175000" y="2971800"/>
                </a:lnTo>
                <a:lnTo>
                  <a:pt x="3183466" y="2975371"/>
                </a:lnTo>
                <a:lnTo>
                  <a:pt x="3175000" y="2978943"/>
                </a:lnTo>
                <a:lnTo>
                  <a:pt x="3183466" y="2982515"/>
                </a:lnTo>
                <a:lnTo>
                  <a:pt x="3183466" y="2986087"/>
                </a:lnTo>
                <a:lnTo>
                  <a:pt x="3200400" y="2986087"/>
                </a:lnTo>
                <a:lnTo>
                  <a:pt x="3242733" y="3003946"/>
                </a:lnTo>
                <a:lnTo>
                  <a:pt x="3268133" y="3003946"/>
                </a:lnTo>
                <a:lnTo>
                  <a:pt x="3276600" y="3000375"/>
                </a:lnTo>
                <a:lnTo>
                  <a:pt x="3285066" y="3003946"/>
                </a:lnTo>
                <a:lnTo>
                  <a:pt x="3293533" y="3000375"/>
                </a:lnTo>
                <a:lnTo>
                  <a:pt x="3386666" y="3000375"/>
                </a:lnTo>
                <a:lnTo>
                  <a:pt x="3395133" y="3003946"/>
                </a:lnTo>
                <a:lnTo>
                  <a:pt x="3403600" y="3000375"/>
                </a:lnTo>
                <a:lnTo>
                  <a:pt x="3412066" y="3000375"/>
                </a:lnTo>
                <a:lnTo>
                  <a:pt x="3420533" y="3003946"/>
                </a:lnTo>
                <a:lnTo>
                  <a:pt x="3429000" y="3003946"/>
                </a:lnTo>
                <a:lnTo>
                  <a:pt x="3437466" y="3007518"/>
                </a:lnTo>
                <a:lnTo>
                  <a:pt x="3445933" y="3003946"/>
                </a:lnTo>
                <a:lnTo>
                  <a:pt x="3454400" y="3007518"/>
                </a:lnTo>
                <a:lnTo>
                  <a:pt x="3471333" y="3007518"/>
                </a:lnTo>
                <a:lnTo>
                  <a:pt x="3479800" y="3011090"/>
                </a:lnTo>
                <a:lnTo>
                  <a:pt x="3488266" y="3007518"/>
                </a:lnTo>
                <a:lnTo>
                  <a:pt x="3496733" y="3011090"/>
                </a:lnTo>
                <a:lnTo>
                  <a:pt x="3530600" y="3011090"/>
                </a:lnTo>
                <a:lnTo>
                  <a:pt x="3539066" y="3014662"/>
                </a:lnTo>
                <a:lnTo>
                  <a:pt x="3556000" y="3014662"/>
                </a:lnTo>
                <a:lnTo>
                  <a:pt x="3572933" y="3021806"/>
                </a:lnTo>
                <a:lnTo>
                  <a:pt x="3581400" y="3021806"/>
                </a:lnTo>
                <a:lnTo>
                  <a:pt x="3589866" y="3025378"/>
                </a:lnTo>
                <a:lnTo>
                  <a:pt x="3606800" y="3025378"/>
                </a:lnTo>
                <a:lnTo>
                  <a:pt x="3615266" y="3028950"/>
                </a:lnTo>
                <a:lnTo>
                  <a:pt x="3623733" y="3028950"/>
                </a:lnTo>
                <a:lnTo>
                  <a:pt x="3640666" y="3021806"/>
                </a:lnTo>
                <a:lnTo>
                  <a:pt x="3649133" y="3021806"/>
                </a:lnTo>
                <a:lnTo>
                  <a:pt x="3666066" y="3014662"/>
                </a:lnTo>
                <a:lnTo>
                  <a:pt x="3674533" y="3018234"/>
                </a:lnTo>
                <a:lnTo>
                  <a:pt x="3683000" y="3018234"/>
                </a:lnTo>
                <a:lnTo>
                  <a:pt x="3691466" y="3021806"/>
                </a:lnTo>
                <a:lnTo>
                  <a:pt x="3708400" y="3021806"/>
                </a:lnTo>
                <a:lnTo>
                  <a:pt x="3716866" y="3025378"/>
                </a:lnTo>
                <a:lnTo>
                  <a:pt x="3776133" y="3025378"/>
                </a:lnTo>
                <a:lnTo>
                  <a:pt x="3784599" y="3028950"/>
                </a:lnTo>
                <a:lnTo>
                  <a:pt x="3793066" y="3028950"/>
                </a:lnTo>
                <a:lnTo>
                  <a:pt x="3801533" y="3032521"/>
                </a:lnTo>
                <a:lnTo>
                  <a:pt x="3818466" y="3032521"/>
                </a:lnTo>
                <a:lnTo>
                  <a:pt x="3826933" y="3028950"/>
                </a:lnTo>
                <a:lnTo>
                  <a:pt x="3835400" y="3032521"/>
                </a:lnTo>
                <a:lnTo>
                  <a:pt x="3852333" y="3032521"/>
                </a:lnTo>
                <a:lnTo>
                  <a:pt x="3860800" y="3028950"/>
                </a:lnTo>
                <a:lnTo>
                  <a:pt x="3869266" y="3032521"/>
                </a:lnTo>
                <a:lnTo>
                  <a:pt x="3877733" y="3028950"/>
                </a:lnTo>
                <a:lnTo>
                  <a:pt x="3928533" y="3028950"/>
                </a:lnTo>
                <a:lnTo>
                  <a:pt x="3937000" y="3032521"/>
                </a:lnTo>
                <a:lnTo>
                  <a:pt x="4013200" y="3032521"/>
                </a:lnTo>
                <a:lnTo>
                  <a:pt x="4021666" y="3036093"/>
                </a:lnTo>
                <a:lnTo>
                  <a:pt x="4038599" y="3036093"/>
                </a:lnTo>
                <a:lnTo>
                  <a:pt x="4055533" y="3043237"/>
                </a:lnTo>
                <a:lnTo>
                  <a:pt x="4055533" y="3046809"/>
                </a:lnTo>
                <a:lnTo>
                  <a:pt x="4064000" y="3050381"/>
                </a:lnTo>
                <a:lnTo>
                  <a:pt x="4038599" y="3061096"/>
                </a:lnTo>
                <a:lnTo>
                  <a:pt x="3945466" y="3061096"/>
                </a:lnTo>
                <a:lnTo>
                  <a:pt x="3937000" y="3057525"/>
                </a:lnTo>
                <a:lnTo>
                  <a:pt x="3886200" y="3057525"/>
                </a:lnTo>
                <a:lnTo>
                  <a:pt x="3877733" y="3053953"/>
                </a:lnTo>
                <a:lnTo>
                  <a:pt x="3852333" y="3053953"/>
                </a:lnTo>
                <a:lnTo>
                  <a:pt x="3843866" y="3057525"/>
                </a:lnTo>
                <a:lnTo>
                  <a:pt x="3818466" y="3057525"/>
                </a:lnTo>
                <a:lnTo>
                  <a:pt x="3801533" y="3064668"/>
                </a:lnTo>
                <a:lnTo>
                  <a:pt x="3793066" y="3064668"/>
                </a:lnTo>
                <a:lnTo>
                  <a:pt x="3784599" y="3061096"/>
                </a:lnTo>
                <a:lnTo>
                  <a:pt x="3759199" y="3061096"/>
                </a:lnTo>
                <a:lnTo>
                  <a:pt x="3750733" y="3057525"/>
                </a:lnTo>
                <a:lnTo>
                  <a:pt x="3733799" y="3057525"/>
                </a:lnTo>
                <a:lnTo>
                  <a:pt x="3725333" y="3053953"/>
                </a:lnTo>
                <a:lnTo>
                  <a:pt x="3683000" y="3053953"/>
                </a:lnTo>
                <a:lnTo>
                  <a:pt x="3674533" y="3050381"/>
                </a:lnTo>
                <a:lnTo>
                  <a:pt x="3657600" y="3050381"/>
                </a:lnTo>
                <a:lnTo>
                  <a:pt x="3649133" y="3046809"/>
                </a:lnTo>
                <a:lnTo>
                  <a:pt x="3623733" y="3046809"/>
                </a:lnTo>
                <a:lnTo>
                  <a:pt x="3615266" y="3043237"/>
                </a:lnTo>
                <a:lnTo>
                  <a:pt x="3589866" y="3043237"/>
                </a:lnTo>
                <a:lnTo>
                  <a:pt x="3581400" y="3046809"/>
                </a:lnTo>
                <a:lnTo>
                  <a:pt x="3556000" y="3046809"/>
                </a:lnTo>
                <a:lnTo>
                  <a:pt x="3547533" y="3050381"/>
                </a:lnTo>
                <a:lnTo>
                  <a:pt x="3539066" y="3046809"/>
                </a:lnTo>
                <a:lnTo>
                  <a:pt x="3530600" y="3050381"/>
                </a:lnTo>
                <a:lnTo>
                  <a:pt x="3522133" y="3046809"/>
                </a:lnTo>
                <a:lnTo>
                  <a:pt x="3445933" y="3046809"/>
                </a:lnTo>
                <a:lnTo>
                  <a:pt x="3437466" y="3043237"/>
                </a:lnTo>
                <a:lnTo>
                  <a:pt x="3335866" y="3043237"/>
                </a:lnTo>
                <a:lnTo>
                  <a:pt x="3327400" y="3039665"/>
                </a:lnTo>
                <a:lnTo>
                  <a:pt x="3268133" y="3039665"/>
                </a:lnTo>
                <a:lnTo>
                  <a:pt x="3259666" y="3036093"/>
                </a:lnTo>
                <a:lnTo>
                  <a:pt x="3191933" y="3036093"/>
                </a:lnTo>
                <a:lnTo>
                  <a:pt x="3183466" y="3032521"/>
                </a:lnTo>
                <a:lnTo>
                  <a:pt x="3166533" y="3032521"/>
                </a:lnTo>
                <a:lnTo>
                  <a:pt x="3158066" y="3028950"/>
                </a:lnTo>
                <a:lnTo>
                  <a:pt x="3039533" y="3028950"/>
                </a:lnTo>
                <a:lnTo>
                  <a:pt x="3022600" y="3036093"/>
                </a:lnTo>
                <a:lnTo>
                  <a:pt x="3022600" y="3050381"/>
                </a:lnTo>
                <a:lnTo>
                  <a:pt x="3014133" y="3053953"/>
                </a:lnTo>
                <a:lnTo>
                  <a:pt x="3014133" y="3057525"/>
                </a:lnTo>
                <a:lnTo>
                  <a:pt x="2997200" y="3064668"/>
                </a:lnTo>
                <a:lnTo>
                  <a:pt x="2988733" y="3064668"/>
                </a:lnTo>
                <a:lnTo>
                  <a:pt x="2988733" y="3068240"/>
                </a:lnTo>
                <a:lnTo>
                  <a:pt x="2997200" y="3071812"/>
                </a:lnTo>
                <a:lnTo>
                  <a:pt x="2997200" y="3075384"/>
                </a:lnTo>
                <a:lnTo>
                  <a:pt x="3005666" y="3075384"/>
                </a:lnTo>
                <a:lnTo>
                  <a:pt x="3014133" y="3078956"/>
                </a:lnTo>
                <a:lnTo>
                  <a:pt x="3014133" y="3086100"/>
                </a:lnTo>
                <a:lnTo>
                  <a:pt x="3005666" y="3089671"/>
                </a:lnTo>
                <a:lnTo>
                  <a:pt x="2997200" y="3089671"/>
                </a:lnTo>
                <a:lnTo>
                  <a:pt x="2997200" y="3096815"/>
                </a:lnTo>
                <a:lnTo>
                  <a:pt x="3005666" y="3100387"/>
                </a:lnTo>
                <a:lnTo>
                  <a:pt x="3005666" y="3107531"/>
                </a:lnTo>
                <a:lnTo>
                  <a:pt x="3014133" y="3111103"/>
                </a:lnTo>
                <a:lnTo>
                  <a:pt x="3022600" y="3107531"/>
                </a:lnTo>
                <a:lnTo>
                  <a:pt x="3031066" y="3111103"/>
                </a:lnTo>
                <a:lnTo>
                  <a:pt x="3031066" y="3118246"/>
                </a:lnTo>
                <a:lnTo>
                  <a:pt x="3047999" y="3125390"/>
                </a:lnTo>
                <a:lnTo>
                  <a:pt x="3056466" y="3125390"/>
                </a:lnTo>
                <a:lnTo>
                  <a:pt x="3073400" y="3132534"/>
                </a:lnTo>
                <a:lnTo>
                  <a:pt x="3073400" y="3143250"/>
                </a:lnTo>
                <a:lnTo>
                  <a:pt x="3081866" y="3143250"/>
                </a:lnTo>
                <a:lnTo>
                  <a:pt x="3115733" y="3157537"/>
                </a:lnTo>
                <a:lnTo>
                  <a:pt x="3141133" y="3157537"/>
                </a:lnTo>
                <a:lnTo>
                  <a:pt x="3149600" y="3161109"/>
                </a:lnTo>
                <a:lnTo>
                  <a:pt x="3225800" y="3161109"/>
                </a:lnTo>
                <a:lnTo>
                  <a:pt x="3234266" y="3157537"/>
                </a:lnTo>
                <a:lnTo>
                  <a:pt x="3242733" y="3157537"/>
                </a:lnTo>
                <a:lnTo>
                  <a:pt x="3251200" y="3153965"/>
                </a:lnTo>
                <a:lnTo>
                  <a:pt x="3310466" y="3153965"/>
                </a:lnTo>
                <a:lnTo>
                  <a:pt x="3318933" y="3150393"/>
                </a:lnTo>
                <a:lnTo>
                  <a:pt x="3335866" y="3150393"/>
                </a:lnTo>
                <a:lnTo>
                  <a:pt x="3344333" y="3153965"/>
                </a:lnTo>
                <a:lnTo>
                  <a:pt x="3352800" y="3150393"/>
                </a:lnTo>
                <a:lnTo>
                  <a:pt x="3386666" y="3150393"/>
                </a:lnTo>
                <a:lnTo>
                  <a:pt x="3395133" y="3146821"/>
                </a:lnTo>
                <a:lnTo>
                  <a:pt x="3429000" y="3146821"/>
                </a:lnTo>
                <a:lnTo>
                  <a:pt x="3445933" y="3139678"/>
                </a:lnTo>
                <a:lnTo>
                  <a:pt x="3471333" y="3139678"/>
                </a:lnTo>
                <a:lnTo>
                  <a:pt x="3479800" y="3136106"/>
                </a:lnTo>
                <a:lnTo>
                  <a:pt x="3589866" y="3136106"/>
                </a:lnTo>
                <a:lnTo>
                  <a:pt x="3598333" y="3139678"/>
                </a:lnTo>
                <a:lnTo>
                  <a:pt x="3640666" y="3139678"/>
                </a:lnTo>
                <a:lnTo>
                  <a:pt x="3649133" y="3143250"/>
                </a:lnTo>
                <a:lnTo>
                  <a:pt x="3657600" y="3143250"/>
                </a:lnTo>
                <a:lnTo>
                  <a:pt x="3708400" y="3164681"/>
                </a:lnTo>
                <a:lnTo>
                  <a:pt x="3725333" y="3164681"/>
                </a:lnTo>
                <a:lnTo>
                  <a:pt x="3733799" y="3168253"/>
                </a:lnTo>
                <a:lnTo>
                  <a:pt x="3742266" y="3164681"/>
                </a:lnTo>
                <a:lnTo>
                  <a:pt x="3767666" y="3164681"/>
                </a:lnTo>
                <a:lnTo>
                  <a:pt x="3776133" y="3161109"/>
                </a:lnTo>
                <a:lnTo>
                  <a:pt x="3843866" y="3161109"/>
                </a:lnTo>
                <a:lnTo>
                  <a:pt x="3852333" y="3164681"/>
                </a:lnTo>
                <a:lnTo>
                  <a:pt x="3852333" y="3171825"/>
                </a:lnTo>
                <a:lnTo>
                  <a:pt x="3860800" y="3171825"/>
                </a:lnTo>
                <a:lnTo>
                  <a:pt x="3869266" y="3175396"/>
                </a:lnTo>
                <a:lnTo>
                  <a:pt x="3877733" y="3175396"/>
                </a:lnTo>
                <a:lnTo>
                  <a:pt x="3852333" y="3164681"/>
                </a:lnTo>
                <a:lnTo>
                  <a:pt x="3852333" y="3161109"/>
                </a:lnTo>
                <a:lnTo>
                  <a:pt x="3869266" y="3153965"/>
                </a:lnTo>
                <a:lnTo>
                  <a:pt x="3886200" y="3153965"/>
                </a:lnTo>
                <a:lnTo>
                  <a:pt x="3903133" y="3161109"/>
                </a:lnTo>
                <a:lnTo>
                  <a:pt x="3903133" y="3164681"/>
                </a:lnTo>
                <a:lnTo>
                  <a:pt x="3911600" y="3161109"/>
                </a:lnTo>
                <a:lnTo>
                  <a:pt x="3920066" y="3164681"/>
                </a:lnTo>
                <a:lnTo>
                  <a:pt x="3928533" y="3164681"/>
                </a:lnTo>
                <a:lnTo>
                  <a:pt x="3937000" y="3168253"/>
                </a:lnTo>
                <a:lnTo>
                  <a:pt x="3937000" y="3171825"/>
                </a:lnTo>
                <a:lnTo>
                  <a:pt x="3979333" y="3189684"/>
                </a:lnTo>
                <a:lnTo>
                  <a:pt x="3979333" y="3193256"/>
                </a:lnTo>
                <a:lnTo>
                  <a:pt x="3987799" y="3196828"/>
                </a:lnTo>
                <a:lnTo>
                  <a:pt x="3987799" y="3203971"/>
                </a:lnTo>
                <a:lnTo>
                  <a:pt x="3996266" y="3207543"/>
                </a:lnTo>
                <a:lnTo>
                  <a:pt x="4021666" y="3207543"/>
                </a:lnTo>
                <a:lnTo>
                  <a:pt x="4030133" y="3211115"/>
                </a:lnTo>
                <a:lnTo>
                  <a:pt x="4021666" y="3214687"/>
                </a:lnTo>
                <a:lnTo>
                  <a:pt x="4013200" y="3214687"/>
                </a:lnTo>
                <a:lnTo>
                  <a:pt x="4021666" y="3214687"/>
                </a:lnTo>
                <a:lnTo>
                  <a:pt x="4030133" y="3218259"/>
                </a:lnTo>
                <a:lnTo>
                  <a:pt x="4055533" y="3218259"/>
                </a:lnTo>
                <a:lnTo>
                  <a:pt x="4064000" y="3214687"/>
                </a:lnTo>
                <a:lnTo>
                  <a:pt x="4072466" y="3214687"/>
                </a:lnTo>
                <a:lnTo>
                  <a:pt x="4114800" y="3196828"/>
                </a:lnTo>
                <a:lnTo>
                  <a:pt x="4123266" y="3196828"/>
                </a:lnTo>
                <a:lnTo>
                  <a:pt x="4131733" y="3193256"/>
                </a:lnTo>
                <a:lnTo>
                  <a:pt x="4157133" y="3193256"/>
                </a:lnTo>
                <a:lnTo>
                  <a:pt x="4165600" y="3189684"/>
                </a:lnTo>
                <a:lnTo>
                  <a:pt x="4174066" y="3189684"/>
                </a:lnTo>
                <a:lnTo>
                  <a:pt x="4182533" y="3193256"/>
                </a:lnTo>
                <a:lnTo>
                  <a:pt x="4190999" y="3189684"/>
                </a:lnTo>
                <a:lnTo>
                  <a:pt x="4216400" y="3189684"/>
                </a:lnTo>
                <a:lnTo>
                  <a:pt x="4233333" y="3196828"/>
                </a:lnTo>
                <a:lnTo>
                  <a:pt x="4241800" y="3193256"/>
                </a:lnTo>
                <a:lnTo>
                  <a:pt x="4250266" y="3193256"/>
                </a:lnTo>
                <a:lnTo>
                  <a:pt x="4258733" y="3189684"/>
                </a:lnTo>
                <a:lnTo>
                  <a:pt x="4267200" y="3189684"/>
                </a:lnTo>
                <a:lnTo>
                  <a:pt x="4275666" y="3193256"/>
                </a:lnTo>
                <a:lnTo>
                  <a:pt x="4301066" y="3193256"/>
                </a:lnTo>
                <a:lnTo>
                  <a:pt x="4309533" y="3189684"/>
                </a:lnTo>
                <a:lnTo>
                  <a:pt x="4318000" y="3189684"/>
                </a:lnTo>
                <a:lnTo>
                  <a:pt x="4326466" y="3186112"/>
                </a:lnTo>
                <a:lnTo>
                  <a:pt x="4343400" y="3186112"/>
                </a:lnTo>
                <a:lnTo>
                  <a:pt x="4343400" y="3182540"/>
                </a:lnTo>
                <a:lnTo>
                  <a:pt x="4351866" y="3178968"/>
                </a:lnTo>
                <a:lnTo>
                  <a:pt x="4360333" y="3178968"/>
                </a:lnTo>
                <a:lnTo>
                  <a:pt x="4385733" y="3168253"/>
                </a:lnTo>
                <a:lnTo>
                  <a:pt x="4394200" y="3168253"/>
                </a:lnTo>
                <a:lnTo>
                  <a:pt x="4394200" y="3161109"/>
                </a:lnTo>
                <a:lnTo>
                  <a:pt x="4402666" y="3157537"/>
                </a:lnTo>
                <a:lnTo>
                  <a:pt x="4402666" y="3153965"/>
                </a:lnTo>
                <a:lnTo>
                  <a:pt x="4411133" y="3150393"/>
                </a:lnTo>
                <a:lnTo>
                  <a:pt x="4411133" y="3143250"/>
                </a:lnTo>
                <a:lnTo>
                  <a:pt x="4436533" y="3132534"/>
                </a:lnTo>
                <a:lnTo>
                  <a:pt x="4445000" y="3132534"/>
                </a:lnTo>
                <a:lnTo>
                  <a:pt x="4453466" y="3136106"/>
                </a:lnTo>
                <a:lnTo>
                  <a:pt x="4453466" y="3121818"/>
                </a:lnTo>
                <a:lnTo>
                  <a:pt x="4445000" y="3121818"/>
                </a:lnTo>
                <a:lnTo>
                  <a:pt x="4436533" y="3118246"/>
                </a:lnTo>
                <a:lnTo>
                  <a:pt x="4436533" y="3111103"/>
                </a:lnTo>
                <a:lnTo>
                  <a:pt x="4445000" y="3107531"/>
                </a:lnTo>
                <a:lnTo>
                  <a:pt x="4453466" y="3107531"/>
                </a:lnTo>
                <a:lnTo>
                  <a:pt x="4461933" y="3111103"/>
                </a:lnTo>
                <a:lnTo>
                  <a:pt x="4470400" y="3107531"/>
                </a:lnTo>
                <a:lnTo>
                  <a:pt x="4478866" y="3107531"/>
                </a:lnTo>
                <a:lnTo>
                  <a:pt x="4495799" y="3100387"/>
                </a:lnTo>
                <a:lnTo>
                  <a:pt x="4504266" y="3100387"/>
                </a:lnTo>
                <a:lnTo>
                  <a:pt x="4504266" y="3089671"/>
                </a:lnTo>
                <a:lnTo>
                  <a:pt x="4521200" y="3082528"/>
                </a:lnTo>
                <a:lnTo>
                  <a:pt x="4529666" y="3082528"/>
                </a:lnTo>
                <a:lnTo>
                  <a:pt x="4538133" y="3078956"/>
                </a:lnTo>
                <a:lnTo>
                  <a:pt x="4546600" y="3078956"/>
                </a:lnTo>
                <a:lnTo>
                  <a:pt x="4546600" y="3075384"/>
                </a:lnTo>
                <a:lnTo>
                  <a:pt x="4538133" y="3075384"/>
                </a:lnTo>
                <a:lnTo>
                  <a:pt x="4521200" y="3068240"/>
                </a:lnTo>
                <a:lnTo>
                  <a:pt x="4495799" y="3068240"/>
                </a:lnTo>
                <a:lnTo>
                  <a:pt x="4487333" y="3064668"/>
                </a:lnTo>
                <a:lnTo>
                  <a:pt x="4487333" y="3057525"/>
                </a:lnTo>
                <a:lnTo>
                  <a:pt x="4512733" y="3046809"/>
                </a:lnTo>
                <a:lnTo>
                  <a:pt x="4512733" y="3043237"/>
                </a:lnTo>
                <a:lnTo>
                  <a:pt x="4529666" y="3036093"/>
                </a:lnTo>
                <a:lnTo>
                  <a:pt x="4538133" y="3039665"/>
                </a:lnTo>
                <a:lnTo>
                  <a:pt x="4555066" y="3032521"/>
                </a:lnTo>
                <a:lnTo>
                  <a:pt x="4555066" y="3028950"/>
                </a:lnTo>
                <a:lnTo>
                  <a:pt x="4563533" y="3025378"/>
                </a:lnTo>
                <a:lnTo>
                  <a:pt x="4572000" y="3028950"/>
                </a:lnTo>
                <a:lnTo>
                  <a:pt x="4580466" y="3028950"/>
                </a:lnTo>
                <a:lnTo>
                  <a:pt x="4580466" y="3025378"/>
                </a:lnTo>
                <a:lnTo>
                  <a:pt x="4572000" y="3021806"/>
                </a:lnTo>
                <a:lnTo>
                  <a:pt x="4580466" y="3018234"/>
                </a:lnTo>
                <a:lnTo>
                  <a:pt x="4588933" y="3018234"/>
                </a:lnTo>
                <a:lnTo>
                  <a:pt x="4588933" y="3014662"/>
                </a:lnTo>
                <a:lnTo>
                  <a:pt x="4614333" y="3003946"/>
                </a:lnTo>
                <a:lnTo>
                  <a:pt x="4622800" y="3003946"/>
                </a:lnTo>
                <a:lnTo>
                  <a:pt x="4631266" y="3000375"/>
                </a:lnTo>
                <a:lnTo>
                  <a:pt x="4639733" y="3000375"/>
                </a:lnTo>
                <a:lnTo>
                  <a:pt x="4656666" y="3007518"/>
                </a:lnTo>
                <a:lnTo>
                  <a:pt x="4656666" y="3011090"/>
                </a:lnTo>
                <a:lnTo>
                  <a:pt x="4665133" y="3007518"/>
                </a:lnTo>
                <a:lnTo>
                  <a:pt x="4665133" y="2993231"/>
                </a:lnTo>
                <a:lnTo>
                  <a:pt x="4648200" y="2986087"/>
                </a:lnTo>
                <a:lnTo>
                  <a:pt x="4648200" y="2982515"/>
                </a:lnTo>
                <a:lnTo>
                  <a:pt x="4639733" y="2978943"/>
                </a:lnTo>
                <a:lnTo>
                  <a:pt x="4656666" y="2971800"/>
                </a:lnTo>
                <a:lnTo>
                  <a:pt x="4665133" y="2971800"/>
                </a:lnTo>
                <a:lnTo>
                  <a:pt x="4665133" y="2968228"/>
                </a:lnTo>
                <a:lnTo>
                  <a:pt x="4673600" y="2964656"/>
                </a:lnTo>
                <a:lnTo>
                  <a:pt x="4673600" y="2953940"/>
                </a:lnTo>
                <a:lnTo>
                  <a:pt x="4665133" y="2953940"/>
                </a:lnTo>
                <a:lnTo>
                  <a:pt x="4656666" y="2950368"/>
                </a:lnTo>
                <a:lnTo>
                  <a:pt x="4665133" y="2946796"/>
                </a:lnTo>
                <a:lnTo>
                  <a:pt x="4673600" y="2946796"/>
                </a:lnTo>
                <a:lnTo>
                  <a:pt x="4682066" y="2943225"/>
                </a:lnTo>
                <a:lnTo>
                  <a:pt x="4699000" y="2943225"/>
                </a:lnTo>
                <a:lnTo>
                  <a:pt x="4707466" y="2946796"/>
                </a:lnTo>
                <a:lnTo>
                  <a:pt x="4707466" y="2950368"/>
                </a:lnTo>
                <a:lnTo>
                  <a:pt x="4707466" y="2932509"/>
                </a:lnTo>
                <a:lnTo>
                  <a:pt x="4690533" y="2925365"/>
                </a:lnTo>
                <a:lnTo>
                  <a:pt x="4690533" y="2918221"/>
                </a:lnTo>
                <a:lnTo>
                  <a:pt x="4682066" y="2914650"/>
                </a:lnTo>
                <a:lnTo>
                  <a:pt x="4699000" y="2907506"/>
                </a:lnTo>
                <a:lnTo>
                  <a:pt x="4707466" y="2907506"/>
                </a:lnTo>
                <a:lnTo>
                  <a:pt x="4715933" y="2903934"/>
                </a:lnTo>
                <a:lnTo>
                  <a:pt x="4724400" y="2903934"/>
                </a:lnTo>
                <a:lnTo>
                  <a:pt x="4732866" y="2900362"/>
                </a:lnTo>
                <a:lnTo>
                  <a:pt x="4741333" y="2900362"/>
                </a:lnTo>
                <a:lnTo>
                  <a:pt x="4741333" y="2889646"/>
                </a:lnTo>
                <a:lnTo>
                  <a:pt x="4749800" y="2886075"/>
                </a:lnTo>
                <a:lnTo>
                  <a:pt x="4749800" y="2868215"/>
                </a:lnTo>
                <a:lnTo>
                  <a:pt x="4732866" y="2861071"/>
                </a:lnTo>
                <a:lnTo>
                  <a:pt x="4715933" y="2861071"/>
                </a:lnTo>
                <a:lnTo>
                  <a:pt x="4707466" y="2857500"/>
                </a:lnTo>
                <a:close/>
              </a:path>
            </a:pathLst>
          </a:custGeom>
          <a:solidFill>
            <a:srgbClr val="EAE9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Freeform 78"/>
          <p:cNvSpPr/>
          <p:nvPr/>
        </p:nvSpPr>
        <p:spPr>
          <a:xfrm>
            <a:off x="0" y="0"/>
            <a:ext cx="2480733" cy="4254103"/>
          </a:xfrm>
          <a:custGeom>
            <a:avLst/>
            <a:gdLst/>
            <a:ahLst/>
            <a:cxnLst/>
            <a:rect l="l" t="t" r="r" b="b"/>
            <a:pathLst>
              <a:path w="2480733" h="4254103">
                <a:moveTo>
                  <a:pt x="0" y="0"/>
                </a:moveTo>
                <a:moveTo>
                  <a:pt x="592666" y="2982515"/>
                </a:moveTo>
                <a:lnTo>
                  <a:pt x="592666" y="2986087"/>
                </a:lnTo>
                <a:lnTo>
                  <a:pt x="575733" y="2993231"/>
                </a:lnTo>
                <a:lnTo>
                  <a:pt x="575733" y="3007518"/>
                </a:lnTo>
                <a:lnTo>
                  <a:pt x="567266" y="3011090"/>
                </a:lnTo>
                <a:lnTo>
                  <a:pt x="567266" y="3014662"/>
                </a:lnTo>
                <a:lnTo>
                  <a:pt x="558800" y="3018234"/>
                </a:lnTo>
                <a:lnTo>
                  <a:pt x="550333" y="3018234"/>
                </a:lnTo>
                <a:lnTo>
                  <a:pt x="550333" y="3021806"/>
                </a:lnTo>
                <a:lnTo>
                  <a:pt x="558800" y="3025378"/>
                </a:lnTo>
                <a:lnTo>
                  <a:pt x="558800" y="3028950"/>
                </a:lnTo>
                <a:lnTo>
                  <a:pt x="550333" y="3032521"/>
                </a:lnTo>
                <a:lnTo>
                  <a:pt x="550333" y="3036093"/>
                </a:lnTo>
                <a:lnTo>
                  <a:pt x="541866" y="3039665"/>
                </a:lnTo>
                <a:lnTo>
                  <a:pt x="541866" y="3043237"/>
                </a:lnTo>
                <a:lnTo>
                  <a:pt x="524933" y="3050381"/>
                </a:lnTo>
                <a:lnTo>
                  <a:pt x="524933" y="3053953"/>
                </a:lnTo>
                <a:lnTo>
                  <a:pt x="516466" y="3057525"/>
                </a:lnTo>
                <a:lnTo>
                  <a:pt x="516466" y="3068240"/>
                </a:lnTo>
                <a:lnTo>
                  <a:pt x="499533" y="3075384"/>
                </a:lnTo>
                <a:lnTo>
                  <a:pt x="508000" y="3078956"/>
                </a:lnTo>
                <a:lnTo>
                  <a:pt x="499533" y="3082528"/>
                </a:lnTo>
                <a:lnTo>
                  <a:pt x="499533" y="3086100"/>
                </a:lnTo>
                <a:lnTo>
                  <a:pt x="508000" y="3089671"/>
                </a:lnTo>
                <a:lnTo>
                  <a:pt x="499533" y="3093243"/>
                </a:lnTo>
                <a:lnTo>
                  <a:pt x="482600" y="3093243"/>
                </a:lnTo>
                <a:lnTo>
                  <a:pt x="482600" y="3096815"/>
                </a:lnTo>
                <a:lnTo>
                  <a:pt x="474133" y="3100387"/>
                </a:lnTo>
                <a:lnTo>
                  <a:pt x="474133" y="3114675"/>
                </a:lnTo>
                <a:lnTo>
                  <a:pt x="457200" y="3121818"/>
                </a:lnTo>
                <a:lnTo>
                  <a:pt x="457200" y="3125390"/>
                </a:lnTo>
                <a:lnTo>
                  <a:pt x="448733" y="3128962"/>
                </a:lnTo>
                <a:lnTo>
                  <a:pt x="448733" y="3132534"/>
                </a:lnTo>
                <a:lnTo>
                  <a:pt x="423333" y="3143250"/>
                </a:lnTo>
                <a:lnTo>
                  <a:pt x="397933" y="3143250"/>
                </a:lnTo>
                <a:lnTo>
                  <a:pt x="389466" y="3146821"/>
                </a:lnTo>
                <a:lnTo>
                  <a:pt x="380999" y="3146821"/>
                </a:lnTo>
                <a:lnTo>
                  <a:pt x="372533" y="3143250"/>
                </a:lnTo>
                <a:lnTo>
                  <a:pt x="364066" y="3143250"/>
                </a:lnTo>
                <a:lnTo>
                  <a:pt x="355600" y="3139678"/>
                </a:lnTo>
                <a:lnTo>
                  <a:pt x="355600" y="3136106"/>
                </a:lnTo>
                <a:lnTo>
                  <a:pt x="364066" y="3132534"/>
                </a:lnTo>
                <a:lnTo>
                  <a:pt x="372533" y="3132534"/>
                </a:lnTo>
                <a:lnTo>
                  <a:pt x="355600" y="3132534"/>
                </a:lnTo>
                <a:lnTo>
                  <a:pt x="347133" y="3136106"/>
                </a:lnTo>
                <a:lnTo>
                  <a:pt x="338666" y="3136106"/>
                </a:lnTo>
                <a:lnTo>
                  <a:pt x="330199" y="3132534"/>
                </a:lnTo>
                <a:lnTo>
                  <a:pt x="296333" y="3132534"/>
                </a:lnTo>
                <a:lnTo>
                  <a:pt x="287866" y="3128962"/>
                </a:lnTo>
                <a:lnTo>
                  <a:pt x="287866" y="3125390"/>
                </a:lnTo>
                <a:lnTo>
                  <a:pt x="270933" y="3125390"/>
                </a:lnTo>
                <a:lnTo>
                  <a:pt x="254000" y="3132534"/>
                </a:lnTo>
                <a:lnTo>
                  <a:pt x="245533" y="3132534"/>
                </a:lnTo>
                <a:lnTo>
                  <a:pt x="237066" y="3128962"/>
                </a:lnTo>
                <a:lnTo>
                  <a:pt x="228600" y="3128962"/>
                </a:lnTo>
                <a:lnTo>
                  <a:pt x="220133" y="3132534"/>
                </a:lnTo>
                <a:lnTo>
                  <a:pt x="211666" y="3132534"/>
                </a:lnTo>
                <a:lnTo>
                  <a:pt x="211666" y="3136106"/>
                </a:lnTo>
                <a:lnTo>
                  <a:pt x="228600" y="3136106"/>
                </a:lnTo>
                <a:lnTo>
                  <a:pt x="237066" y="3132534"/>
                </a:lnTo>
                <a:lnTo>
                  <a:pt x="245533" y="3136106"/>
                </a:lnTo>
                <a:lnTo>
                  <a:pt x="245533" y="3139678"/>
                </a:lnTo>
                <a:lnTo>
                  <a:pt x="237066" y="3143250"/>
                </a:lnTo>
                <a:lnTo>
                  <a:pt x="237066" y="3146821"/>
                </a:lnTo>
                <a:lnTo>
                  <a:pt x="228600" y="3150393"/>
                </a:lnTo>
                <a:lnTo>
                  <a:pt x="220133" y="3146821"/>
                </a:lnTo>
                <a:lnTo>
                  <a:pt x="211666" y="3146821"/>
                </a:lnTo>
                <a:lnTo>
                  <a:pt x="203200" y="3150393"/>
                </a:lnTo>
                <a:lnTo>
                  <a:pt x="211666" y="3153965"/>
                </a:lnTo>
                <a:lnTo>
                  <a:pt x="211666" y="3157537"/>
                </a:lnTo>
                <a:lnTo>
                  <a:pt x="203200" y="3161109"/>
                </a:lnTo>
                <a:lnTo>
                  <a:pt x="186266" y="3153965"/>
                </a:lnTo>
                <a:lnTo>
                  <a:pt x="160866" y="3153965"/>
                </a:lnTo>
                <a:lnTo>
                  <a:pt x="152400" y="3150393"/>
                </a:lnTo>
                <a:lnTo>
                  <a:pt x="160866" y="3146821"/>
                </a:lnTo>
                <a:lnTo>
                  <a:pt x="186266" y="3146821"/>
                </a:lnTo>
                <a:lnTo>
                  <a:pt x="177800" y="3143250"/>
                </a:lnTo>
                <a:lnTo>
                  <a:pt x="160866" y="3143250"/>
                </a:lnTo>
                <a:lnTo>
                  <a:pt x="152400" y="3139678"/>
                </a:lnTo>
                <a:lnTo>
                  <a:pt x="143933" y="3139678"/>
                </a:lnTo>
                <a:lnTo>
                  <a:pt x="135466" y="3136106"/>
                </a:lnTo>
                <a:lnTo>
                  <a:pt x="135466" y="3139678"/>
                </a:lnTo>
                <a:lnTo>
                  <a:pt x="152400" y="3146821"/>
                </a:lnTo>
                <a:lnTo>
                  <a:pt x="143933" y="3150393"/>
                </a:lnTo>
                <a:lnTo>
                  <a:pt x="135466" y="3150393"/>
                </a:lnTo>
                <a:lnTo>
                  <a:pt x="127000" y="3153965"/>
                </a:lnTo>
                <a:lnTo>
                  <a:pt x="118533" y="3150393"/>
                </a:lnTo>
                <a:lnTo>
                  <a:pt x="118533" y="3139678"/>
                </a:lnTo>
                <a:lnTo>
                  <a:pt x="110066" y="3143250"/>
                </a:lnTo>
                <a:lnTo>
                  <a:pt x="76200" y="3143250"/>
                </a:lnTo>
                <a:lnTo>
                  <a:pt x="67733" y="3139678"/>
                </a:lnTo>
                <a:lnTo>
                  <a:pt x="33866" y="3139678"/>
                </a:lnTo>
                <a:lnTo>
                  <a:pt x="25400" y="3143250"/>
                </a:lnTo>
                <a:lnTo>
                  <a:pt x="0" y="3132534"/>
                </a:lnTo>
                <a:lnTo>
                  <a:pt x="0" y="3125390"/>
                </a:lnTo>
                <a:lnTo>
                  <a:pt x="0" y="4254103"/>
                </a:lnTo>
                <a:lnTo>
                  <a:pt x="0" y="4246959"/>
                </a:lnTo>
                <a:lnTo>
                  <a:pt x="8466" y="4243387"/>
                </a:lnTo>
                <a:lnTo>
                  <a:pt x="8466" y="4225528"/>
                </a:lnTo>
                <a:lnTo>
                  <a:pt x="16933" y="4221956"/>
                </a:lnTo>
                <a:lnTo>
                  <a:pt x="16933" y="4214812"/>
                </a:lnTo>
                <a:lnTo>
                  <a:pt x="25400" y="4211240"/>
                </a:lnTo>
                <a:lnTo>
                  <a:pt x="25400" y="4196953"/>
                </a:lnTo>
                <a:lnTo>
                  <a:pt x="33866" y="4193381"/>
                </a:lnTo>
                <a:lnTo>
                  <a:pt x="33866" y="4179093"/>
                </a:lnTo>
                <a:lnTo>
                  <a:pt x="42333" y="4175521"/>
                </a:lnTo>
                <a:lnTo>
                  <a:pt x="42333" y="4150518"/>
                </a:lnTo>
                <a:lnTo>
                  <a:pt x="50800" y="4146946"/>
                </a:lnTo>
                <a:lnTo>
                  <a:pt x="50800" y="4136231"/>
                </a:lnTo>
                <a:lnTo>
                  <a:pt x="59266" y="4132659"/>
                </a:lnTo>
                <a:lnTo>
                  <a:pt x="59266" y="4111228"/>
                </a:lnTo>
                <a:lnTo>
                  <a:pt x="67733" y="4107656"/>
                </a:lnTo>
                <a:lnTo>
                  <a:pt x="76200" y="4107656"/>
                </a:lnTo>
                <a:lnTo>
                  <a:pt x="76200" y="4079081"/>
                </a:lnTo>
                <a:lnTo>
                  <a:pt x="84666" y="4075509"/>
                </a:lnTo>
                <a:lnTo>
                  <a:pt x="84666" y="4068365"/>
                </a:lnTo>
                <a:lnTo>
                  <a:pt x="93133" y="4064793"/>
                </a:lnTo>
                <a:lnTo>
                  <a:pt x="93133" y="4050506"/>
                </a:lnTo>
                <a:lnTo>
                  <a:pt x="101600" y="4046934"/>
                </a:lnTo>
                <a:lnTo>
                  <a:pt x="101600" y="4036218"/>
                </a:lnTo>
                <a:lnTo>
                  <a:pt x="110066" y="4032646"/>
                </a:lnTo>
                <a:lnTo>
                  <a:pt x="110066" y="4018359"/>
                </a:lnTo>
                <a:lnTo>
                  <a:pt x="118533" y="4014787"/>
                </a:lnTo>
                <a:lnTo>
                  <a:pt x="118533" y="4004071"/>
                </a:lnTo>
                <a:lnTo>
                  <a:pt x="127000" y="4000500"/>
                </a:lnTo>
                <a:lnTo>
                  <a:pt x="127000" y="3986212"/>
                </a:lnTo>
                <a:lnTo>
                  <a:pt x="135466" y="3982640"/>
                </a:lnTo>
                <a:lnTo>
                  <a:pt x="135466" y="3971925"/>
                </a:lnTo>
                <a:lnTo>
                  <a:pt x="143933" y="3968353"/>
                </a:lnTo>
                <a:lnTo>
                  <a:pt x="143933" y="3954065"/>
                </a:lnTo>
                <a:lnTo>
                  <a:pt x="152400" y="3950493"/>
                </a:lnTo>
                <a:lnTo>
                  <a:pt x="152400" y="3946921"/>
                </a:lnTo>
                <a:lnTo>
                  <a:pt x="160866" y="3943350"/>
                </a:lnTo>
                <a:lnTo>
                  <a:pt x="169333" y="3946921"/>
                </a:lnTo>
                <a:lnTo>
                  <a:pt x="169333" y="3957637"/>
                </a:lnTo>
                <a:lnTo>
                  <a:pt x="177800" y="3957637"/>
                </a:lnTo>
                <a:lnTo>
                  <a:pt x="177800" y="3954065"/>
                </a:lnTo>
                <a:lnTo>
                  <a:pt x="194733" y="3946921"/>
                </a:lnTo>
                <a:lnTo>
                  <a:pt x="220133" y="3946921"/>
                </a:lnTo>
                <a:lnTo>
                  <a:pt x="228600" y="3943350"/>
                </a:lnTo>
                <a:lnTo>
                  <a:pt x="237066" y="3943350"/>
                </a:lnTo>
                <a:lnTo>
                  <a:pt x="245533" y="3946921"/>
                </a:lnTo>
                <a:lnTo>
                  <a:pt x="254000" y="3943350"/>
                </a:lnTo>
                <a:lnTo>
                  <a:pt x="279400" y="3943350"/>
                </a:lnTo>
                <a:lnTo>
                  <a:pt x="296333" y="3936206"/>
                </a:lnTo>
                <a:lnTo>
                  <a:pt x="304800" y="3936206"/>
                </a:lnTo>
                <a:lnTo>
                  <a:pt x="313266" y="3932634"/>
                </a:lnTo>
                <a:lnTo>
                  <a:pt x="347133" y="3932634"/>
                </a:lnTo>
                <a:lnTo>
                  <a:pt x="355600" y="3929062"/>
                </a:lnTo>
                <a:lnTo>
                  <a:pt x="364066" y="3929062"/>
                </a:lnTo>
                <a:lnTo>
                  <a:pt x="380999" y="3921918"/>
                </a:lnTo>
                <a:lnTo>
                  <a:pt x="406400" y="3921918"/>
                </a:lnTo>
                <a:lnTo>
                  <a:pt x="423333" y="3914775"/>
                </a:lnTo>
                <a:lnTo>
                  <a:pt x="440266" y="3914775"/>
                </a:lnTo>
                <a:lnTo>
                  <a:pt x="457200" y="3907631"/>
                </a:lnTo>
                <a:lnTo>
                  <a:pt x="465666" y="3907631"/>
                </a:lnTo>
                <a:lnTo>
                  <a:pt x="474133" y="3904059"/>
                </a:lnTo>
                <a:lnTo>
                  <a:pt x="482600" y="3907631"/>
                </a:lnTo>
                <a:lnTo>
                  <a:pt x="491066" y="3907631"/>
                </a:lnTo>
                <a:lnTo>
                  <a:pt x="482600" y="3904059"/>
                </a:lnTo>
                <a:lnTo>
                  <a:pt x="491066" y="3900487"/>
                </a:lnTo>
                <a:lnTo>
                  <a:pt x="499533" y="3900487"/>
                </a:lnTo>
                <a:lnTo>
                  <a:pt x="508000" y="3904059"/>
                </a:lnTo>
                <a:lnTo>
                  <a:pt x="524933" y="3896915"/>
                </a:lnTo>
                <a:lnTo>
                  <a:pt x="533400" y="3896915"/>
                </a:lnTo>
                <a:lnTo>
                  <a:pt x="541866" y="3900487"/>
                </a:lnTo>
                <a:lnTo>
                  <a:pt x="558800" y="3893343"/>
                </a:lnTo>
                <a:lnTo>
                  <a:pt x="584200" y="3893343"/>
                </a:lnTo>
                <a:lnTo>
                  <a:pt x="592666" y="3889771"/>
                </a:lnTo>
                <a:lnTo>
                  <a:pt x="601133" y="3889771"/>
                </a:lnTo>
                <a:lnTo>
                  <a:pt x="609600" y="3886200"/>
                </a:lnTo>
                <a:lnTo>
                  <a:pt x="643466" y="3886200"/>
                </a:lnTo>
                <a:lnTo>
                  <a:pt x="651933" y="3882628"/>
                </a:lnTo>
                <a:lnTo>
                  <a:pt x="677333" y="3882628"/>
                </a:lnTo>
                <a:lnTo>
                  <a:pt x="677333" y="3879056"/>
                </a:lnTo>
                <a:lnTo>
                  <a:pt x="685800" y="3875484"/>
                </a:lnTo>
                <a:lnTo>
                  <a:pt x="694266" y="3879056"/>
                </a:lnTo>
                <a:lnTo>
                  <a:pt x="702733" y="3879056"/>
                </a:lnTo>
                <a:lnTo>
                  <a:pt x="711200" y="3875484"/>
                </a:lnTo>
                <a:lnTo>
                  <a:pt x="736600" y="3875484"/>
                </a:lnTo>
                <a:lnTo>
                  <a:pt x="745066" y="3871912"/>
                </a:lnTo>
                <a:lnTo>
                  <a:pt x="753533" y="3871912"/>
                </a:lnTo>
                <a:lnTo>
                  <a:pt x="770466" y="3864768"/>
                </a:lnTo>
                <a:lnTo>
                  <a:pt x="787400" y="3864768"/>
                </a:lnTo>
                <a:lnTo>
                  <a:pt x="795866" y="3861196"/>
                </a:lnTo>
                <a:lnTo>
                  <a:pt x="821266" y="3861196"/>
                </a:lnTo>
                <a:lnTo>
                  <a:pt x="829733" y="3857625"/>
                </a:lnTo>
                <a:lnTo>
                  <a:pt x="846666" y="3857625"/>
                </a:lnTo>
                <a:lnTo>
                  <a:pt x="855133" y="3861196"/>
                </a:lnTo>
                <a:lnTo>
                  <a:pt x="863600" y="3861196"/>
                </a:lnTo>
                <a:lnTo>
                  <a:pt x="872066" y="3857625"/>
                </a:lnTo>
                <a:lnTo>
                  <a:pt x="889000" y="3857625"/>
                </a:lnTo>
                <a:lnTo>
                  <a:pt x="897466" y="3861196"/>
                </a:lnTo>
                <a:lnTo>
                  <a:pt x="914400" y="3854053"/>
                </a:lnTo>
                <a:lnTo>
                  <a:pt x="922866" y="3854053"/>
                </a:lnTo>
                <a:lnTo>
                  <a:pt x="931333" y="3857625"/>
                </a:lnTo>
                <a:lnTo>
                  <a:pt x="948266" y="3850481"/>
                </a:lnTo>
                <a:lnTo>
                  <a:pt x="956733" y="3850481"/>
                </a:lnTo>
                <a:lnTo>
                  <a:pt x="939799" y="3843337"/>
                </a:lnTo>
                <a:lnTo>
                  <a:pt x="922866" y="3850481"/>
                </a:lnTo>
                <a:lnTo>
                  <a:pt x="914400" y="3846909"/>
                </a:lnTo>
                <a:lnTo>
                  <a:pt x="905933" y="3846909"/>
                </a:lnTo>
                <a:lnTo>
                  <a:pt x="897466" y="3850481"/>
                </a:lnTo>
                <a:lnTo>
                  <a:pt x="880533" y="3850481"/>
                </a:lnTo>
                <a:lnTo>
                  <a:pt x="872066" y="3854053"/>
                </a:lnTo>
                <a:lnTo>
                  <a:pt x="846666" y="3854053"/>
                </a:lnTo>
                <a:lnTo>
                  <a:pt x="838200" y="3850481"/>
                </a:lnTo>
                <a:lnTo>
                  <a:pt x="829733" y="3850481"/>
                </a:lnTo>
                <a:lnTo>
                  <a:pt x="821266" y="3846909"/>
                </a:lnTo>
                <a:lnTo>
                  <a:pt x="787400" y="3846909"/>
                </a:lnTo>
                <a:lnTo>
                  <a:pt x="778933" y="3850481"/>
                </a:lnTo>
                <a:lnTo>
                  <a:pt x="770466" y="3850481"/>
                </a:lnTo>
                <a:lnTo>
                  <a:pt x="761999" y="3854053"/>
                </a:lnTo>
                <a:lnTo>
                  <a:pt x="753533" y="3850481"/>
                </a:lnTo>
                <a:lnTo>
                  <a:pt x="711200" y="3850481"/>
                </a:lnTo>
                <a:lnTo>
                  <a:pt x="702733" y="3854053"/>
                </a:lnTo>
                <a:lnTo>
                  <a:pt x="694266" y="3854053"/>
                </a:lnTo>
                <a:lnTo>
                  <a:pt x="685800" y="3857625"/>
                </a:lnTo>
                <a:lnTo>
                  <a:pt x="677333" y="3857625"/>
                </a:lnTo>
                <a:lnTo>
                  <a:pt x="660399" y="3864768"/>
                </a:lnTo>
                <a:lnTo>
                  <a:pt x="635000" y="3864768"/>
                </a:lnTo>
                <a:lnTo>
                  <a:pt x="626533" y="3868340"/>
                </a:lnTo>
                <a:lnTo>
                  <a:pt x="618066" y="3864768"/>
                </a:lnTo>
                <a:lnTo>
                  <a:pt x="601133" y="3871912"/>
                </a:lnTo>
                <a:lnTo>
                  <a:pt x="575733" y="3871912"/>
                </a:lnTo>
                <a:lnTo>
                  <a:pt x="567266" y="3875484"/>
                </a:lnTo>
                <a:lnTo>
                  <a:pt x="558800" y="3875484"/>
                </a:lnTo>
                <a:lnTo>
                  <a:pt x="550333" y="3879056"/>
                </a:lnTo>
                <a:lnTo>
                  <a:pt x="516466" y="3879056"/>
                </a:lnTo>
                <a:lnTo>
                  <a:pt x="524933" y="3879056"/>
                </a:lnTo>
                <a:lnTo>
                  <a:pt x="533400" y="3882628"/>
                </a:lnTo>
                <a:lnTo>
                  <a:pt x="524933" y="3886200"/>
                </a:lnTo>
                <a:lnTo>
                  <a:pt x="499533" y="3886200"/>
                </a:lnTo>
                <a:lnTo>
                  <a:pt x="499533" y="3896915"/>
                </a:lnTo>
                <a:lnTo>
                  <a:pt x="491066" y="3900487"/>
                </a:lnTo>
                <a:lnTo>
                  <a:pt x="482600" y="3896915"/>
                </a:lnTo>
                <a:lnTo>
                  <a:pt x="474133" y="3900487"/>
                </a:lnTo>
                <a:lnTo>
                  <a:pt x="465666" y="3900487"/>
                </a:lnTo>
                <a:lnTo>
                  <a:pt x="457200" y="3896915"/>
                </a:lnTo>
                <a:lnTo>
                  <a:pt x="448733" y="3896915"/>
                </a:lnTo>
                <a:lnTo>
                  <a:pt x="457200" y="3900487"/>
                </a:lnTo>
                <a:lnTo>
                  <a:pt x="448733" y="3904059"/>
                </a:lnTo>
                <a:lnTo>
                  <a:pt x="423333" y="3904059"/>
                </a:lnTo>
                <a:lnTo>
                  <a:pt x="414866" y="3907631"/>
                </a:lnTo>
                <a:lnTo>
                  <a:pt x="389466" y="3907631"/>
                </a:lnTo>
                <a:lnTo>
                  <a:pt x="380999" y="3904059"/>
                </a:lnTo>
                <a:lnTo>
                  <a:pt x="355600" y="3914775"/>
                </a:lnTo>
                <a:lnTo>
                  <a:pt x="313266" y="3914775"/>
                </a:lnTo>
                <a:lnTo>
                  <a:pt x="304800" y="3918346"/>
                </a:lnTo>
                <a:lnTo>
                  <a:pt x="262466" y="3918346"/>
                </a:lnTo>
                <a:lnTo>
                  <a:pt x="254000" y="3914775"/>
                </a:lnTo>
                <a:lnTo>
                  <a:pt x="254000" y="3918346"/>
                </a:lnTo>
                <a:lnTo>
                  <a:pt x="245533" y="3921918"/>
                </a:lnTo>
                <a:lnTo>
                  <a:pt x="237066" y="3921918"/>
                </a:lnTo>
                <a:lnTo>
                  <a:pt x="228600" y="3918346"/>
                </a:lnTo>
                <a:lnTo>
                  <a:pt x="228600" y="3914775"/>
                </a:lnTo>
                <a:lnTo>
                  <a:pt x="220133" y="3914775"/>
                </a:lnTo>
                <a:lnTo>
                  <a:pt x="211666" y="3918346"/>
                </a:lnTo>
                <a:lnTo>
                  <a:pt x="211666" y="3925490"/>
                </a:lnTo>
                <a:lnTo>
                  <a:pt x="203200" y="3929062"/>
                </a:lnTo>
                <a:lnTo>
                  <a:pt x="194733" y="3929062"/>
                </a:lnTo>
                <a:lnTo>
                  <a:pt x="194733" y="3932634"/>
                </a:lnTo>
                <a:lnTo>
                  <a:pt x="186266" y="3936206"/>
                </a:lnTo>
                <a:lnTo>
                  <a:pt x="177800" y="3932634"/>
                </a:lnTo>
                <a:lnTo>
                  <a:pt x="177800" y="3929062"/>
                </a:lnTo>
                <a:lnTo>
                  <a:pt x="160866" y="3921918"/>
                </a:lnTo>
                <a:lnTo>
                  <a:pt x="160866" y="3918346"/>
                </a:lnTo>
                <a:lnTo>
                  <a:pt x="169333" y="3914775"/>
                </a:lnTo>
                <a:lnTo>
                  <a:pt x="177800" y="3914775"/>
                </a:lnTo>
                <a:lnTo>
                  <a:pt x="177800" y="3889771"/>
                </a:lnTo>
                <a:lnTo>
                  <a:pt x="186266" y="3886200"/>
                </a:lnTo>
                <a:lnTo>
                  <a:pt x="186266" y="3879056"/>
                </a:lnTo>
                <a:lnTo>
                  <a:pt x="194733" y="3875484"/>
                </a:lnTo>
                <a:lnTo>
                  <a:pt x="194733" y="3861196"/>
                </a:lnTo>
                <a:lnTo>
                  <a:pt x="203200" y="3857625"/>
                </a:lnTo>
                <a:lnTo>
                  <a:pt x="211666" y="3861196"/>
                </a:lnTo>
                <a:lnTo>
                  <a:pt x="211666" y="3832621"/>
                </a:lnTo>
                <a:lnTo>
                  <a:pt x="220133" y="3829050"/>
                </a:lnTo>
                <a:lnTo>
                  <a:pt x="220133" y="3825478"/>
                </a:lnTo>
                <a:lnTo>
                  <a:pt x="228600" y="3821906"/>
                </a:lnTo>
                <a:lnTo>
                  <a:pt x="228600" y="3811190"/>
                </a:lnTo>
                <a:lnTo>
                  <a:pt x="237066" y="3807618"/>
                </a:lnTo>
                <a:lnTo>
                  <a:pt x="237066" y="3800475"/>
                </a:lnTo>
                <a:lnTo>
                  <a:pt x="245533" y="3796903"/>
                </a:lnTo>
                <a:lnTo>
                  <a:pt x="245533" y="3793331"/>
                </a:lnTo>
                <a:lnTo>
                  <a:pt x="254000" y="3789759"/>
                </a:lnTo>
                <a:lnTo>
                  <a:pt x="262466" y="3793331"/>
                </a:lnTo>
                <a:lnTo>
                  <a:pt x="423333" y="3793331"/>
                </a:lnTo>
                <a:lnTo>
                  <a:pt x="431800" y="3789759"/>
                </a:lnTo>
                <a:lnTo>
                  <a:pt x="457200" y="3789759"/>
                </a:lnTo>
                <a:lnTo>
                  <a:pt x="465666" y="3786187"/>
                </a:lnTo>
                <a:lnTo>
                  <a:pt x="465666" y="3779043"/>
                </a:lnTo>
                <a:lnTo>
                  <a:pt x="474133" y="3775471"/>
                </a:lnTo>
                <a:lnTo>
                  <a:pt x="482600" y="3775471"/>
                </a:lnTo>
                <a:lnTo>
                  <a:pt x="482600" y="3771900"/>
                </a:lnTo>
                <a:lnTo>
                  <a:pt x="491066" y="3768328"/>
                </a:lnTo>
                <a:lnTo>
                  <a:pt x="499533" y="3768328"/>
                </a:lnTo>
                <a:lnTo>
                  <a:pt x="508000" y="3764756"/>
                </a:lnTo>
                <a:lnTo>
                  <a:pt x="516466" y="3764756"/>
                </a:lnTo>
                <a:lnTo>
                  <a:pt x="524933" y="3761184"/>
                </a:lnTo>
                <a:lnTo>
                  <a:pt x="533400" y="3764756"/>
                </a:lnTo>
                <a:lnTo>
                  <a:pt x="533400" y="3768328"/>
                </a:lnTo>
                <a:lnTo>
                  <a:pt x="524933" y="3771900"/>
                </a:lnTo>
                <a:lnTo>
                  <a:pt x="541866" y="3771900"/>
                </a:lnTo>
                <a:lnTo>
                  <a:pt x="550333" y="3768328"/>
                </a:lnTo>
                <a:lnTo>
                  <a:pt x="558800" y="3768328"/>
                </a:lnTo>
                <a:lnTo>
                  <a:pt x="567266" y="3771900"/>
                </a:lnTo>
                <a:lnTo>
                  <a:pt x="567266" y="3775471"/>
                </a:lnTo>
                <a:lnTo>
                  <a:pt x="575733" y="3779043"/>
                </a:lnTo>
                <a:lnTo>
                  <a:pt x="609600" y="3779043"/>
                </a:lnTo>
                <a:lnTo>
                  <a:pt x="618066" y="3782615"/>
                </a:lnTo>
                <a:lnTo>
                  <a:pt x="626533" y="3779043"/>
                </a:lnTo>
                <a:lnTo>
                  <a:pt x="635000" y="3779043"/>
                </a:lnTo>
                <a:lnTo>
                  <a:pt x="643466" y="3782615"/>
                </a:lnTo>
                <a:lnTo>
                  <a:pt x="651933" y="3779043"/>
                </a:lnTo>
                <a:lnTo>
                  <a:pt x="668866" y="3786187"/>
                </a:lnTo>
                <a:lnTo>
                  <a:pt x="677333" y="3782615"/>
                </a:lnTo>
                <a:lnTo>
                  <a:pt x="685800" y="3782615"/>
                </a:lnTo>
                <a:lnTo>
                  <a:pt x="694266" y="3786187"/>
                </a:lnTo>
                <a:lnTo>
                  <a:pt x="702733" y="3786187"/>
                </a:lnTo>
                <a:lnTo>
                  <a:pt x="702733" y="3771900"/>
                </a:lnTo>
                <a:lnTo>
                  <a:pt x="711200" y="3768328"/>
                </a:lnTo>
                <a:lnTo>
                  <a:pt x="719666" y="3771900"/>
                </a:lnTo>
                <a:lnTo>
                  <a:pt x="728133" y="3771900"/>
                </a:lnTo>
                <a:lnTo>
                  <a:pt x="745066" y="3779043"/>
                </a:lnTo>
                <a:lnTo>
                  <a:pt x="770466" y="3779043"/>
                </a:lnTo>
                <a:lnTo>
                  <a:pt x="778933" y="3775471"/>
                </a:lnTo>
                <a:lnTo>
                  <a:pt x="778933" y="3768328"/>
                </a:lnTo>
                <a:lnTo>
                  <a:pt x="787400" y="3764756"/>
                </a:lnTo>
                <a:lnTo>
                  <a:pt x="787400" y="3761184"/>
                </a:lnTo>
                <a:lnTo>
                  <a:pt x="778933" y="3761184"/>
                </a:lnTo>
                <a:lnTo>
                  <a:pt x="761999" y="3754040"/>
                </a:lnTo>
                <a:lnTo>
                  <a:pt x="745066" y="3754040"/>
                </a:lnTo>
                <a:lnTo>
                  <a:pt x="719666" y="3743325"/>
                </a:lnTo>
                <a:lnTo>
                  <a:pt x="711200" y="3743325"/>
                </a:lnTo>
                <a:lnTo>
                  <a:pt x="677333" y="3729037"/>
                </a:lnTo>
                <a:lnTo>
                  <a:pt x="660399" y="3729037"/>
                </a:lnTo>
                <a:lnTo>
                  <a:pt x="635000" y="3718321"/>
                </a:lnTo>
                <a:lnTo>
                  <a:pt x="626533" y="3718321"/>
                </a:lnTo>
                <a:lnTo>
                  <a:pt x="609600" y="3711178"/>
                </a:lnTo>
                <a:lnTo>
                  <a:pt x="609600" y="3704034"/>
                </a:lnTo>
                <a:lnTo>
                  <a:pt x="618066" y="3700462"/>
                </a:lnTo>
                <a:lnTo>
                  <a:pt x="626533" y="3704034"/>
                </a:lnTo>
                <a:lnTo>
                  <a:pt x="635000" y="3704034"/>
                </a:lnTo>
                <a:lnTo>
                  <a:pt x="643466" y="3707606"/>
                </a:lnTo>
                <a:lnTo>
                  <a:pt x="668866" y="3707606"/>
                </a:lnTo>
                <a:lnTo>
                  <a:pt x="677333" y="3711178"/>
                </a:lnTo>
                <a:lnTo>
                  <a:pt x="685800" y="3711178"/>
                </a:lnTo>
                <a:lnTo>
                  <a:pt x="694266" y="3714750"/>
                </a:lnTo>
                <a:lnTo>
                  <a:pt x="711200" y="3714750"/>
                </a:lnTo>
                <a:lnTo>
                  <a:pt x="719666" y="3718321"/>
                </a:lnTo>
                <a:lnTo>
                  <a:pt x="745066" y="3718321"/>
                </a:lnTo>
                <a:lnTo>
                  <a:pt x="753533" y="3721893"/>
                </a:lnTo>
                <a:lnTo>
                  <a:pt x="761999" y="3721893"/>
                </a:lnTo>
                <a:lnTo>
                  <a:pt x="770466" y="3725465"/>
                </a:lnTo>
                <a:lnTo>
                  <a:pt x="787400" y="3725465"/>
                </a:lnTo>
                <a:lnTo>
                  <a:pt x="795866" y="3729037"/>
                </a:lnTo>
                <a:lnTo>
                  <a:pt x="804333" y="3729037"/>
                </a:lnTo>
                <a:lnTo>
                  <a:pt x="812800" y="3732609"/>
                </a:lnTo>
                <a:lnTo>
                  <a:pt x="846666" y="3732609"/>
                </a:lnTo>
                <a:lnTo>
                  <a:pt x="855133" y="3736181"/>
                </a:lnTo>
                <a:lnTo>
                  <a:pt x="880533" y="3736181"/>
                </a:lnTo>
                <a:lnTo>
                  <a:pt x="889000" y="3739753"/>
                </a:lnTo>
                <a:lnTo>
                  <a:pt x="897466" y="3739753"/>
                </a:lnTo>
                <a:lnTo>
                  <a:pt x="905933" y="3743325"/>
                </a:lnTo>
                <a:lnTo>
                  <a:pt x="897466" y="3746896"/>
                </a:lnTo>
                <a:lnTo>
                  <a:pt x="855133" y="3746896"/>
                </a:lnTo>
                <a:lnTo>
                  <a:pt x="846666" y="3743325"/>
                </a:lnTo>
                <a:lnTo>
                  <a:pt x="829733" y="3743325"/>
                </a:lnTo>
                <a:lnTo>
                  <a:pt x="838200" y="3746896"/>
                </a:lnTo>
                <a:lnTo>
                  <a:pt x="846666" y="3746896"/>
                </a:lnTo>
                <a:lnTo>
                  <a:pt x="872066" y="3757612"/>
                </a:lnTo>
                <a:lnTo>
                  <a:pt x="889000" y="3757612"/>
                </a:lnTo>
                <a:lnTo>
                  <a:pt x="897466" y="3754040"/>
                </a:lnTo>
                <a:lnTo>
                  <a:pt x="922866" y="3754040"/>
                </a:lnTo>
                <a:lnTo>
                  <a:pt x="931333" y="3750468"/>
                </a:lnTo>
                <a:lnTo>
                  <a:pt x="965200" y="3750468"/>
                </a:lnTo>
                <a:lnTo>
                  <a:pt x="965200" y="3746896"/>
                </a:lnTo>
                <a:lnTo>
                  <a:pt x="973666" y="3743325"/>
                </a:lnTo>
                <a:lnTo>
                  <a:pt x="973666" y="3736181"/>
                </a:lnTo>
                <a:lnTo>
                  <a:pt x="965200" y="3732609"/>
                </a:lnTo>
                <a:lnTo>
                  <a:pt x="939799" y="3732609"/>
                </a:lnTo>
                <a:lnTo>
                  <a:pt x="931333" y="3729037"/>
                </a:lnTo>
                <a:lnTo>
                  <a:pt x="922866" y="3729037"/>
                </a:lnTo>
                <a:lnTo>
                  <a:pt x="914400" y="3725465"/>
                </a:lnTo>
                <a:lnTo>
                  <a:pt x="922866" y="3721893"/>
                </a:lnTo>
                <a:lnTo>
                  <a:pt x="922866" y="3718321"/>
                </a:lnTo>
                <a:lnTo>
                  <a:pt x="948266" y="3707606"/>
                </a:lnTo>
                <a:lnTo>
                  <a:pt x="956733" y="3707606"/>
                </a:lnTo>
                <a:lnTo>
                  <a:pt x="973666" y="3714750"/>
                </a:lnTo>
                <a:lnTo>
                  <a:pt x="973666" y="3725465"/>
                </a:lnTo>
                <a:lnTo>
                  <a:pt x="982133" y="3721893"/>
                </a:lnTo>
                <a:lnTo>
                  <a:pt x="1024466" y="3721893"/>
                </a:lnTo>
                <a:lnTo>
                  <a:pt x="1024466" y="3718321"/>
                </a:lnTo>
                <a:lnTo>
                  <a:pt x="1041400" y="3711178"/>
                </a:lnTo>
                <a:lnTo>
                  <a:pt x="1041400" y="3704034"/>
                </a:lnTo>
                <a:lnTo>
                  <a:pt x="1058333" y="3696890"/>
                </a:lnTo>
                <a:lnTo>
                  <a:pt x="1066800" y="3696890"/>
                </a:lnTo>
                <a:lnTo>
                  <a:pt x="1075266" y="3700462"/>
                </a:lnTo>
                <a:lnTo>
                  <a:pt x="1109133" y="3700462"/>
                </a:lnTo>
                <a:lnTo>
                  <a:pt x="1117600" y="3696890"/>
                </a:lnTo>
                <a:lnTo>
                  <a:pt x="1143000" y="3696890"/>
                </a:lnTo>
                <a:lnTo>
                  <a:pt x="1151466" y="3693318"/>
                </a:lnTo>
                <a:lnTo>
                  <a:pt x="1159933" y="3693318"/>
                </a:lnTo>
                <a:lnTo>
                  <a:pt x="1159933" y="3689746"/>
                </a:lnTo>
                <a:lnTo>
                  <a:pt x="1185333" y="3679031"/>
                </a:lnTo>
                <a:lnTo>
                  <a:pt x="1193800" y="3679031"/>
                </a:lnTo>
                <a:lnTo>
                  <a:pt x="1202266" y="3675459"/>
                </a:lnTo>
                <a:lnTo>
                  <a:pt x="1210733" y="3675459"/>
                </a:lnTo>
                <a:lnTo>
                  <a:pt x="1210733" y="3671887"/>
                </a:lnTo>
                <a:lnTo>
                  <a:pt x="1202266" y="3668315"/>
                </a:lnTo>
                <a:lnTo>
                  <a:pt x="1176866" y="3668315"/>
                </a:lnTo>
                <a:lnTo>
                  <a:pt x="1168400" y="3671887"/>
                </a:lnTo>
                <a:lnTo>
                  <a:pt x="1143000" y="3671887"/>
                </a:lnTo>
                <a:lnTo>
                  <a:pt x="1134533" y="3675459"/>
                </a:lnTo>
                <a:lnTo>
                  <a:pt x="1126066" y="3675459"/>
                </a:lnTo>
                <a:lnTo>
                  <a:pt x="1126066" y="3682603"/>
                </a:lnTo>
                <a:lnTo>
                  <a:pt x="1117600" y="3686175"/>
                </a:lnTo>
                <a:lnTo>
                  <a:pt x="1109133" y="3682603"/>
                </a:lnTo>
                <a:lnTo>
                  <a:pt x="1092200" y="3689746"/>
                </a:lnTo>
                <a:lnTo>
                  <a:pt x="1083733" y="3689746"/>
                </a:lnTo>
                <a:lnTo>
                  <a:pt x="1066800" y="3696890"/>
                </a:lnTo>
                <a:lnTo>
                  <a:pt x="1058333" y="3693318"/>
                </a:lnTo>
                <a:lnTo>
                  <a:pt x="1049866" y="3696890"/>
                </a:lnTo>
                <a:lnTo>
                  <a:pt x="1024466" y="3696890"/>
                </a:lnTo>
                <a:lnTo>
                  <a:pt x="1007533" y="3704034"/>
                </a:lnTo>
                <a:lnTo>
                  <a:pt x="990600" y="3704034"/>
                </a:lnTo>
                <a:lnTo>
                  <a:pt x="982133" y="3700462"/>
                </a:lnTo>
                <a:lnTo>
                  <a:pt x="990600" y="3696890"/>
                </a:lnTo>
                <a:lnTo>
                  <a:pt x="990600" y="3693318"/>
                </a:lnTo>
                <a:lnTo>
                  <a:pt x="1007533" y="3686175"/>
                </a:lnTo>
                <a:lnTo>
                  <a:pt x="1016000" y="3686175"/>
                </a:lnTo>
                <a:lnTo>
                  <a:pt x="1041400" y="3675459"/>
                </a:lnTo>
                <a:lnTo>
                  <a:pt x="1049866" y="3675459"/>
                </a:lnTo>
                <a:lnTo>
                  <a:pt x="1066800" y="3668315"/>
                </a:lnTo>
                <a:lnTo>
                  <a:pt x="1075266" y="3668315"/>
                </a:lnTo>
                <a:lnTo>
                  <a:pt x="1092200" y="3661171"/>
                </a:lnTo>
                <a:lnTo>
                  <a:pt x="1100666" y="3661171"/>
                </a:lnTo>
                <a:lnTo>
                  <a:pt x="1117600" y="3654028"/>
                </a:lnTo>
                <a:lnTo>
                  <a:pt x="1134533" y="3654028"/>
                </a:lnTo>
                <a:lnTo>
                  <a:pt x="1143000" y="3650456"/>
                </a:lnTo>
                <a:lnTo>
                  <a:pt x="1151466" y="3650456"/>
                </a:lnTo>
                <a:lnTo>
                  <a:pt x="1168400" y="3643312"/>
                </a:lnTo>
                <a:lnTo>
                  <a:pt x="1176866" y="3643312"/>
                </a:lnTo>
                <a:lnTo>
                  <a:pt x="1185333" y="3639740"/>
                </a:lnTo>
                <a:lnTo>
                  <a:pt x="1193800" y="3639740"/>
                </a:lnTo>
                <a:lnTo>
                  <a:pt x="1202266" y="3636168"/>
                </a:lnTo>
                <a:lnTo>
                  <a:pt x="1210733" y="3636168"/>
                </a:lnTo>
                <a:lnTo>
                  <a:pt x="1219200" y="3632596"/>
                </a:lnTo>
                <a:lnTo>
                  <a:pt x="1244599" y="3632596"/>
                </a:lnTo>
                <a:lnTo>
                  <a:pt x="1244599" y="3629025"/>
                </a:lnTo>
                <a:lnTo>
                  <a:pt x="1253066" y="3625453"/>
                </a:lnTo>
                <a:lnTo>
                  <a:pt x="1261533" y="3625453"/>
                </a:lnTo>
                <a:lnTo>
                  <a:pt x="1270000" y="3621881"/>
                </a:lnTo>
                <a:lnTo>
                  <a:pt x="1286933" y="3621881"/>
                </a:lnTo>
                <a:lnTo>
                  <a:pt x="1286933" y="3618309"/>
                </a:lnTo>
                <a:lnTo>
                  <a:pt x="1295399" y="3614737"/>
                </a:lnTo>
                <a:lnTo>
                  <a:pt x="1303866" y="3614737"/>
                </a:lnTo>
                <a:lnTo>
                  <a:pt x="1312333" y="3618309"/>
                </a:lnTo>
                <a:lnTo>
                  <a:pt x="1312333" y="3614737"/>
                </a:lnTo>
                <a:lnTo>
                  <a:pt x="1320799" y="3611165"/>
                </a:lnTo>
                <a:lnTo>
                  <a:pt x="1329266" y="3611165"/>
                </a:lnTo>
                <a:lnTo>
                  <a:pt x="1337733" y="3614737"/>
                </a:lnTo>
                <a:lnTo>
                  <a:pt x="1346200" y="3611165"/>
                </a:lnTo>
                <a:lnTo>
                  <a:pt x="1380066" y="3611165"/>
                </a:lnTo>
                <a:lnTo>
                  <a:pt x="1388533" y="3607593"/>
                </a:lnTo>
                <a:lnTo>
                  <a:pt x="1397000" y="3607593"/>
                </a:lnTo>
                <a:lnTo>
                  <a:pt x="1405466" y="3611165"/>
                </a:lnTo>
                <a:lnTo>
                  <a:pt x="1413933" y="3611165"/>
                </a:lnTo>
                <a:lnTo>
                  <a:pt x="1422400" y="3607593"/>
                </a:lnTo>
                <a:lnTo>
                  <a:pt x="1456266" y="3607593"/>
                </a:lnTo>
                <a:lnTo>
                  <a:pt x="1473200" y="3600450"/>
                </a:lnTo>
                <a:lnTo>
                  <a:pt x="1481666" y="3600450"/>
                </a:lnTo>
                <a:lnTo>
                  <a:pt x="1498600" y="3593306"/>
                </a:lnTo>
                <a:lnTo>
                  <a:pt x="1515533" y="3600450"/>
                </a:lnTo>
                <a:lnTo>
                  <a:pt x="1515533" y="3604021"/>
                </a:lnTo>
                <a:lnTo>
                  <a:pt x="1574800" y="3604021"/>
                </a:lnTo>
                <a:lnTo>
                  <a:pt x="1583266" y="3600450"/>
                </a:lnTo>
                <a:lnTo>
                  <a:pt x="1583266" y="3596878"/>
                </a:lnTo>
                <a:lnTo>
                  <a:pt x="1591733" y="3593306"/>
                </a:lnTo>
                <a:lnTo>
                  <a:pt x="1591733" y="3586162"/>
                </a:lnTo>
                <a:lnTo>
                  <a:pt x="1600200" y="3582590"/>
                </a:lnTo>
                <a:lnTo>
                  <a:pt x="1608666" y="3582590"/>
                </a:lnTo>
                <a:lnTo>
                  <a:pt x="1617133" y="3579018"/>
                </a:lnTo>
                <a:lnTo>
                  <a:pt x="1651000" y="3579018"/>
                </a:lnTo>
                <a:lnTo>
                  <a:pt x="1659466" y="3582590"/>
                </a:lnTo>
                <a:lnTo>
                  <a:pt x="1676400" y="3582590"/>
                </a:lnTo>
                <a:lnTo>
                  <a:pt x="1684866" y="3586162"/>
                </a:lnTo>
                <a:lnTo>
                  <a:pt x="1693333" y="3586162"/>
                </a:lnTo>
                <a:lnTo>
                  <a:pt x="1701800" y="3589734"/>
                </a:lnTo>
                <a:lnTo>
                  <a:pt x="1718733" y="3589734"/>
                </a:lnTo>
                <a:lnTo>
                  <a:pt x="1744133" y="3600450"/>
                </a:lnTo>
                <a:lnTo>
                  <a:pt x="1744133" y="3607593"/>
                </a:lnTo>
                <a:lnTo>
                  <a:pt x="1794933" y="3607593"/>
                </a:lnTo>
                <a:lnTo>
                  <a:pt x="1803400" y="3604021"/>
                </a:lnTo>
                <a:lnTo>
                  <a:pt x="1811866" y="3607593"/>
                </a:lnTo>
                <a:lnTo>
                  <a:pt x="1888066" y="3607593"/>
                </a:lnTo>
                <a:lnTo>
                  <a:pt x="1896533" y="3604021"/>
                </a:lnTo>
                <a:lnTo>
                  <a:pt x="1981200" y="3604021"/>
                </a:lnTo>
                <a:lnTo>
                  <a:pt x="1989666" y="3607593"/>
                </a:lnTo>
                <a:lnTo>
                  <a:pt x="1989666" y="3625453"/>
                </a:lnTo>
                <a:lnTo>
                  <a:pt x="1998133" y="3621881"/>
                </a:lnTo>
                <a:lnTo>
                  <a:pt x="2006600" y="3621881"/>
                </a:lnTo>
                <a:lnTo>
                  <a:pt x="2015066" y="3618309"/>
                </a:lnTo>
                <a:lnTo>
                  <a:pt x="2032000" y="3618309"/>
                </a:lnTo>
                <a:lnTo>
                  <a:pt x="2040466" y="3614737"/>
                </a:lnTo>
                <a:lnTo>
                  <a:pt x="2057400" y="3614737"/>
                </a:lnTo>
                <a:lnTo>
                  <a:pt x="2065866" y="3618309"/>
                </a:lnTo>
                <a:lnTo>
                  <a:pt x="2074333" y="3618309"/>
                </a:lnTo>
                <a:lnTo>
                  <a:pt x="2082800" y="3614737"/>
                </a:lnTo>
                <a:lnTo>
                  <a:pt x="2108200" y="3614737"/>
                </a:lnTo>
                <a:lnTo>
                  <a:pt x="2116666" y="3611165"/>
                </a:lnTo>
                <a:lnTo>
                  <a:pt x="2125133" y="3614737"/>
                </a:lnTo>
                <a:lnTo>
                  <a:pt x="2142066" y="3614737"/>
                </a:lnTo>
                <a:lnTo>
                  <a:pt x="2150533" y="3611165"/>
                </a:lnTo>
                <a:lnTo>
                  <a:pt x="2159000" y="3611165"/>
                </a:lnTo>
                <a:lnTo>
                  <a:pt x="2167466" y="3614737"/>
                </a:lnTo>
                <a:lnTo>
                  <a:pt x="2192866" y="3614737"/>
                </a:lnTo>
                <a:lnTo>
                  <a:pt x="2201333" y="3611165"/>
                </a:lnTo>
                <a:lnTo>
                  <a:pt x="2201333" y="3604021"/>
                </a:lnTo>
                <a:lnTo>
                  <a:pt x="2209800" y="3600450"/>
                </a:lnTo>
                <a:lnTo>
                  <a:pt x="2209800" y="3596878"/>
                </a:lnTo>
                <a:lnTo>
                  <a:pt x="2201333" y="3593306"/>
                </a:lnTo>
                <a:lnTo>
                  <a:pt x="2201333" y="3589734"/>
                </a:lnTo>
                <a:lnTo>
                  <a:pt x="2209800" y="3586162"/>
                </a:lnTo>
                <a:lnTo>
                  <a:pt x="2218266" y="3586162"/>
                </a:lnTo>
                <a:lnTo>
                  <a:pt x="2226733" y="3589734"/>
                </a:lnTo>
                <a:lnTo>
                  <a:pt x="2226733" y="3593306"/>
                </a:lnTo>
                <a:lnTo>
                  <a:pt x="2235200" y="3589734"/>
                </a:lnTo>
                <a:lnTo>
                  <a:pt x="2243666" y="3589734"/>
                </a:lnTo>
                <a:lnTo>
                  <a:pt x="2252133" y="3586162"/>
                </a:lnTo>
                <a:lnTo>
                  <a:pt x="2260600" y="3586162"/>
                </a:lnTo>
                <a:lnTo>
                  <a:pt x="2269066" y="3589734"/>
                </a:lnTo>
                <a:lnTo>
                  <a:pt x="2277533" y="3589734"/>
                </a:lnTo>
                <a:lnTo>
                  <a:pt x="2286000" y="3593306"/>
                </a:lnTo>
                <a:lnTo>
                  <a:pt x="2286000" y="3596878"/>
                </a:lnTo>
                <a:lnTo>
                  <a:pt x="2311400" y="3586162"/>
                </a:lnTo>
                <a:lnTo>
                  <a:pt x="2319866" y="3589734"/>
                </a:lnTo>
                <a:lnTo>
                  <a:pt x="2328333" y="3586162"/>
                </a:lnTo>
                <a:lnTo>
                  <a:pt x="2362200" y="3586162"/>
                </a:lnTo>
                <a:lnTo>
                  <a:pt x="2379133" y="3593306"/>
                </a:lnTo>
                <a:lnTo>
                  <a:pt x="2387600" y="3589734"/>
                </a:lnTo>
                <a:lnTo>
                  <a:pt x="2404533" y="3589734"/>
                </a:lnTo>
                <a:lnTo>
                  <a:pt x="2413000" y="3593306"/>
                </a:lnTo>
                <a:lnTo>
                  <a:pt x="2429933" y="3593306"/>
                </a:lnTo>
                <a:lnTo>
                  <a:pt x="2446866" y="3600450"/>
                </a:lnTo>
                <a:lnTo>
                  <a:pt x="2446866" y="3604021"/>
                </a:lnTo>
                <a:lnTo>
                  <a:pt x="2446866" y="3596878"/>
                </a:lnTo>
                <a:lnTo>
                  <a:pt x="2455333" y="3593306"/>
                </a:lnTo>
                <a:lnTo>
                  <a:pt x="2438400" y="3586162"/>
                </a:lnTo>
                <a:lnTo>
                  <a:pt x="2438400" y="3579018"/>
                </a:lnTo>
                <a:lnTo>
                  <a:pt x="2429933" y="3575446"/>
                </a:lnTo>
                <a:lnTo>
                  <a:pt x="2446866" y="3568303"/>
                </a:lnTo>
                <a:lnTo>
                  <a:pt x="2455333" y="3571875"/>
                </a:lnTo>
                <a:lnTo>
                  <a:pt x="2463800" y="3571875"/>
                </a:lnTo>
                <a:lnTo>
                  <a:pt x="2480733" y="3564731"/>
                </a:lnTo>
                <a:lnTo>
                  <a:pt x="2480733" y="3554015"/>
                </a:lnTo>
                <a:lnTo>
                  <a:pt x="2463800" y="3546871"/>
                </a:lnTo>
                <a:lnTo>
                  <a:pt x="2413000" y="3546871"/>
                </a:lnTo>
                <a:lnTo>
                  <a:pt x="2404533" y="3543300"/>
                </a:lnTo>
                <a:lnTo>
                  <a:pt x="2379133" y="3543300"/>
                </a:lnTo>
                <a:lnTo>
                  <a:pt x="2370666" y="3539728"/>
                </a:lnTo>
                <a:lnTo>
                  <a:pt x="2336800" y="3539728"/>
                </a:lnTo>
                <a:lnTo>
                  <a:pt x="2328333" y="3536156"/>
                </a:lnTo>
                <a:lnTo>
                  <a:pt x="2286000" y="3536156"/>
                </a:lnTo>
                <a:lnTo>
                  <a:pt x="2277533" y="3532584"/>
                </a:lnTo>
                <a:lnTo>
                  <a:pt x="2260600" y="3532584"/>
                </a:lnTo>
                <a:lnTo>
                  <a:pt x="2252133" y="3529012"/>
                </a:lnTo>
                <a:lnTo>
                  <a:pt x="2218266" y="3529012"/>
                </a:lnTo>
                <a:lnTo>
                  <a:pt x="2209800" y="3525440"/>
                </a:lnTo>
                <a:lnTo>
                  <a:pt x="2201333" y="3525440"/>
                </a:lnTo>
                <a:lnTo>
                  <a:pt x="2192866" y="3521868"/>
                </a:lnTo>
                <a:lnTo>
                  <a:pt x="2184400" y="3521868"/>
                </a:lnTo>
                <a:lnTo>
                  <a:pt x="2167466" y="3514724"/>
                </a:lnTo>
                <a:lnTo>
                  <a:pt x="2167466" y="3511153"/>
                </a:lnTo>
                <a:lnTo>
                  <a:pt x="2159000" y="3507581"/>
                </a:lnTo>
                <a:lnTo>
                  <a:pt x="2142066" y="3507581"/>
                </a:lnTo>
                <a:lnTo>
                  <a:pt x="2133600" y="3504009"/>
                </a:lnTo>
                <a:lnTo>
                  <a:pt x="2116666" y="3504009"/>
                </a:lnTo>
                <a:lnTo>
                  <a:pt x="2108200" y="3500437"/>
                </a:lnTo>
                <a:lnTo>
                  <a:pt x="2099733" y="3500437"/>
                </a:lnTo>
                <a:lnTo>
                  <a:pt x="2091266" y="3504009"/>
                </a:lnTo>
                <a:lnTo>
                  <a:pt x="2082800" y="3500437"/>
                </a:lnTo>
                <a:lnTo>
                  <a:pt x="2032000" y="3500437"/>
                </a:lnTo>
                <a:lnTo>
                  <a:pt x="2023533" y="3496865"/>
                </a:lnTo>
                <a:lnTo>
                  <a:pt x="2006600" y="3496865"/>
                </a:lnTo>
                <a:lnTo>
                  <a:pt x="1998133" y="3493293"/>
                </a:lnTo>
                <a:lnTo>
                  <a:pt x="1964266" y="3493293"/>
                </a:lnTo>
                <a:lnTo>
                  <a:pt x="1955800" y="3489721"/>
                </a:lnTo>
                <a:lnTo>
                  <a:pt x="1888066" y="3489721"/>
                </a:lnTo>
                <a:lnTo>
                  <a:pt x="1879599" y="3486150"/>
                </a:lnTo>
                <a:lnTo>
                  <a:pt x="1871133" y="3489721"/>
                </a:lnTo>
                <a:lnTo>
                  <a:pt x="1820333" y="3489721"/>
                </a:lnTo>
                <a:lnTo>
                  <a:pt x="1811866" y="3486150"/>
                </a:lnTo>
                <a:lnTo>
                  <a:pt x="1769533" y="3486150"/>
                </a:lnTo>
                <a:lnTo>
                  <a:pt x="1761066" y="3482578"/>
                </a:lnTo>
                <a:lnTo>
                  <a:pt x="1752600" y="3486150"/>
                </a:lnTo>
                <a:lnTo>
                  <a:pt x="1744133" y="3482578"/>
                </a:lnTo>
                <a:lnTo>
                  <a:pt x="1735666" y="3482578"/>
                </a:lnTo>
                <a:lnTo>
                  <a:pt x="1727200" y="3479006"/>
                </a:lnTo>
                <a:lnTo>
                  <a:pt x="1718733" y="3482578"/>
                </a:lnTo>
                <a:lnTo>
                  <a:pt x="1710266" y="3479006"/>
                </a:lnTo>
                <a:lnTo>
                  <a:pt x="1701800" y="3482578"/>
                </a:lnTo>
                <a:lnTo>
                  <a:pt x="1684866" y="3475434"/>
                </a:lnTo>
                <a:lnTo>
                  <a:pt x="1676400" y="3475434"/>
                </a:lnTo>
                <a:lnTo>
                  <a:pt x="1667933" y="3471862"/>
                </a:lnTo>
                <a:lnTo>
                  <a:pt x="1667933" y="3461146"/>
                </a:lnTo>
                <a:lnTo>
                  <a:pt x="1676400" y="3457575"/>
                </a:lnTo>
                <a:lnTo>
                  <a:pt x="1676400" y="3446859"/>
                </a:lnTo>
                <a:lnTo>
                  <a:pt x="1684866" y="3443287"/>
                </a:lnTo>
                <a:lnTo>
                  <a:pt x="1693333" y="3443287"/>
                </a:lnTo>
                <a:lnTo>
                  <a:pt x="1701800" y="3439715"/>
                </a:lnTo>
                <a:lnTo>
                  <a:pt x="1710266" y="3443287"/>
                </a:lnTo>
                <a:lnTo>
                  <a:pt x="1710266" y="3446859"/>
                </a:lnTo>
                <a:lnTo>
                  <a:pt x="1727200" y="3446859"/>
                </a:lnTo>
                <a:lnTo>
                  <a:pt x="1710266" y="3439715"/>
                </a:lnTo>
                <a:lnTo>
                  <a:pt x="1693333" y="3439715"/>
                </a:lnTo>
                <a:lnTo>
                  <a:pt x="1684866" y="3436143"/>
                </a:lnTo>
                <a:lnTo>
                  <a:pt x="1625600" y="3436143"/>
                </a:lnTo>
                <a:lnTo>
                  <a:pt x="1617133" y="3432571"/>
                </a:lnTo>
                <a:lnTo>
                  <a:pt x="1583266" y="3432571"/>
                </a:lnTo>
                <a:lnTo>
                  <a:pt x="1574800" y="3429000"/>
                </a:lnTo>
                <a:lnTo>
                  <a:pt x="1574800" y="3425428"/>
                </a:lnTo>
                <a:lnTo>
                  <a:pt x="1515533" y="3425428"/>
                </a:lnTo>
                <a:lnTo>
                  <a:pt x="1507066" y="3421856"/>
                </a:lnTo>
                <a:lnTo>
                  <a:pt x="1447800" y="3421856"/>
                </a:lnTo>
                <a:lnTo>
                  <a:pt x="1439333" y="3425428"/>
                </a:lnTo>
                <a:lnTo>
                  <a:pt x="1430866" y="3425428"/>
                </a:lnTo>
                <a:lnTo>
                  <a:pt x="1422400" y="3421856"/>
                </a:lnTo>
                <a:lnTo>
                  <a:pt x="1236133" y="3421856"/>
                </a:lnTo>
                <a:lnTo>
                  <a:pt x="1227666" y="3425428"/>
                </a:lnTo>
                <a:lnTo>
                  <a:pt x="1100666" y="3425428"/>
                </a:lnTo>
                <a:lnTo>
                  <a:pt x="1092200" y="3421856"/>
                </a:lnTo>
                <a:lnTo>
                  <a:pt x="1032933" y="3421856"/>
                </a:lnTo>
                <a:lnTo>
                  <a:pt x="1024466" y="3425428"/>
                </a:lnTo>
                <a:lnTo>
                  <a:pt x="1016000" y="3421856"/>
                </a:lnTo>
                <a:lnTo>
                  <a:pt x="956733" y="3421856"/>
                </a:lnTo>
                <a:lnTo>
                  <a:pt x="948266" y="3418284"/>
                </a:lnTo>
                <a:lnTo>
                  <a:pt x="956733" y="3414712"/>
                </a:lnTo>
                <a:lnTo>
                  <a:pt x="948266" y="3414712"/>
                </a:lnTo>
                <a:lnTo>
                  <a:pt x="939799" y="3418284"/>
                </a:lnTo>
                <a:lnTo>
                  <a:pt x="922866" y="3418284"/>
                </a:lnTo>
                <a:lnTo>
                  <a:pt x="914400" y="3421856"/>
                </a:lnTo>
                <a:lnTo>
                  <a:pt x="905933" y="3421856"/>
                </a:lnTo>
                <a:lnTo>
                  <a:pt x="897466" y="3425428"/>
                </a:lnTo>
                <a:lnTo>
                  <a:pt x="880533" y="3425428"/>
                </a:lnTo>
                <a:lnTo>
                  <a:pt x="872066" y="3429000"/>
                </a:lnTo>
                <a:lnTo>
                  <a:pt x="863600" y="3429000"/>
                </a:lnTo>
                <a:lnTo>
                  <a:pt x="855133" y="3432571"/>
                </a:lnTo>
                <a:lnTo>
                  <a:pt x="846666" y="3432571"/>
                </a:lnTo>
                <a:lnTo>
                  <a:pt x="838200" y="3436143"/>
                </a:lnTo>
                <a:lnTo>
                  <a:pt x="821266" y="3436143"/>
                </a:lnTo>
                <a:lnTo>
                  <a:pt x="812800" y="3439715"/>
                </a:lnTo>
                <a:lnTo>
                  <a:pt x="804333" y="3439715"/>
                </a:lnTo>
                <a:lnTo>
                  <a:pt x="795866" y="3443287"/>
                </a:lnTo>
                <a:lnTo>
                  <a:pt x="787400" y="3443287"/>
                </a:lnTo>
                <a:lnTo>
                  <a:pt x="778933" y="3446859"/>
                </a:lnTo>
                <a:lnTo>
                  <a:pt x="770466" y="3446859"/>
                </a:lnTo>
                <a:lnTo>
                  <a:pt x="761999" y="3450431"/>
                </a:lnTo>
                <a:lnTo>
                  <a:pt x="753533" y="3450431"/>
                </a:lnTo>
                <a:lnTo>
                  <a:pt x="745066" y="3454003"/>
                </a:lnTo>
                <a:lnTo>
                  <a:pt x="736600" y="3454003"/>
                </a:lnTo>
                <a:lnTo>
                  <a:pt x="728133" y="3457575"/>
                </a:lnTo>
                <a:lnTo>
                  <a:pt x="719666" y="3457575"/>
                </a:lnTo>
                <a:lnTo>
                  <a:pt x="711200" y="3461146"/>
                </a:lnTo>
                <a:lnTo>
                  <a:pt x="702733" y="3461146"/>
                </a:lnTo>
                <a:lnTo>
                  <a:pt x="694266" y="3464718"/>
                </a:lnTo>
                <a:lnTo>
                  <a:pt x="685800" y="3464718"/>
                </a:lnTo>
                <a:lnTo>
                  <a:pt x="677333" y="3461146"/>
                </a:lnTo>
                <a:lnTo>
                  <a:pt x="685800" y="3457575"/>
                </a:lnTo>
                <a:lnTo>
                  <a:pt x="685800" y="3454003"/>
                </a:lnTo>
                <a:lnTo>
                  <a:pt x="694266" y="3450431"/>
                </a:lnTo>
                <a:lnTo>
                  <a:pt x="694266" y="3443287"/>
                </a:lnTo>
                <a:lnTo>
                  <a:pt x="685800" y="3439715"/>
                </a:lnTo>
                <a:lnTo>
                  <a:pt x="668866" y="3439715"/>
                </a:lnTo>
                <a:lnTo>
                  <a:pt x="660399" y="3443287"/>
                </a:lnTo>
                <a:lnTo>
                  <a:pt x="635000" y="3443287"/>
                </a:lnTo>
                <a:lnTo>
                  <a:pt x="643466" y="3446859"/>
                </a:lnTo>
                <a:lnTo>
                  <a:pt x="651933" y="3443287"/>
                </a:lnTo>
                <a:lnTo>
                  <a:pt x="660399" y="3446859"/>
                </a:lnTo>
                <a:lnTo>
                  <a:pt x="660399" y="3450431"/>
                </a:lnTo>
                <a:lnTo>
                  <a:pt x="643466" y="3457575"/>
                </a:lnTo>
                <a:lnTo>
                  <a:pt x="635000" y="3457575"/>
                </a:lnTo>
                <a:lnTo>
                  <a:pt x="626533" y="3454003"/>
                </a:lnTo>
                <a:lnTo>
                  <a:pt x="626533" y="3450431"/>
                </a:lnTo>
                <a:lnTo>
                  <a:pt x="618066" y="3446859"/>
                </a:lnTo>
                <a:lnTo>
                  <a:pt x="618066" y="3454003"/>
                </a:lnTo>
                <a:lnTo>
                  <a:pt x="626533" y="3457575"/>
                </a:lnTo>
                <a:lnTo>
                  <a:pt x="609600" y="3464718"/>
                </a:lnTo>
                <a:lnTo>
                  <a:pt x="618066" y="3468290"/>
                </a:lnTo>
                <a:lnTo>
                  <a:pt x="626533" y="3468290"/>
                </a:lnTo>
                <a:lnTo>
                  <a:pt x="635000" y="3471862"/>
                </a:lnTo>
                <a:lnTo>
                  <a:pt x="635000" y="3479006"/>
                </a:lnTo>
                <a:lnTo>
                  <a:pt x="626533" y="3482578"/>
                </a:lnTo>
                <a:lnTo>
                  <a:pt x="618066" y="3482578"/>
                </a:lnTo>
                <a:lnTo>
                  <a:pt x="609600" y="3486150"/>
                </a:lnTo>
                <a:lnTo>
                  <a:pt x="601133" y="3486150"/>
                </a:lnTo>
                <a:lnTo>
                  <a:pt x="584200" y="3493293"/>
                </a:lnTo>
                <a:lnTo>
                  <a:pt x="575733" y="3493293"/>
                </a:lnTo>
                <a:lnTo>
                  <a:pt x="567266" y="3496865"/>
                </a:lnTo>
                <a:lnTo>
                  <a:pt x="558800" y="3496865"/>
                </a:lnTo>
                <a:lnTo>
                  <a:pt x="533400" y="3507581"/>
                </a:lnTo>
                <a:lnTo>
                  <a:pt x="524933" y="3507581"/>
                </a:lnTo>
                <a:lnTo>
                  <a:pt x="508000" y="3514724"/>
                </a:lnTo>
                <a:lnTo>
                  <a:pt x="499533" y="3514724"/>
                </a:lnTo>
                <a:lnTo>
                  <a:pt x="482600" y="3521868"/>
                </a:lnTo>
                <a:lnTo>
                  <a:pt x="474133" y="3521868"/>
                </a:lnTo>
                <a:lnTo>
                  <a:pt x="457200" y="3529012"/>
                </a:lnTo>
                <a:lnTo>
                  <a:pt x="448733" y="3529012"/>
                </a:lnTo>
                <a:lnTo>
                  <a:pt x="440266" y="3532584"/>
                </a:lnTo>
                <a:lnTo>
                  <a:pt x="431800" y="3532584"/>
                </a:lnTo>
                <a:lnTo>
                  <a:pt x="423333" y="3536156"/>
                </a:lnTo>
                <a:lnTo>
                  <a:pt x="414866" y="3536156"/>
                </a:lnTo>
                <a:lnTo>
                  <a:pt x="406400" y="3539728"/>
                </a:lnTo>
                <a:lnTo>
                  <a:pt x="389466" y="3539728"/>
                </a:lnTo>
                <a:lnTo>
                  <a:pt x="380999" y="3543300"/>
                </a:lnTo>
                <a:lnTo>
                  <a:pt x="372533" y="3543300"/>
                </a:lnTo>
                <a:lnTo>
                  <a:pt x="347133" y="3532584"/>
                </a:lnTo>
                <a:lnTo>
                  <a:pt x="355600" y="3529012"/>
                </a:lnTo>
                <a:lnTo>
                  <a:pt x="355600" y="3514724"/>
                </a:lnTo>
                <a:lnTo>
                  <a:pt x="364066" y="3511153"/>
                </a:lnTo>
                <a:lnTo>
                  <a:pt x="364066" y="3496865"/>
                </a:lnTo>
                <a:lnTo>
                  <a:pt x="372533" y="3493293"/>
                </a:lnTo>
                <a:lnTo>
                  <a:pt x="372533" y="3471862"/>
                </a:lnTo>
                <a:lnTo>
                  <a:pt x="380999" y="3468290"/>
                </a:lnTo>
                <a:lnTo>
                  <a:pt x="380999" y="3450431"/>
                </a:lnTo>
                <a:lnTo>
                  <a:pt x="389466" y="3446859"/>
                </a:lnTo>
                <a:lnTo>
                  <a:pt x="380999" y="3443287"/>
                </a:lnTo>
                <a:lnTo>
                  <a:pt x="380999" y="3436143"/>
                </a:lnTo>
                <a:lnTo>
                  <a:pt x="389466" y="3432571"/>
                </a:lnTo>
                <a:lnTo>
                  <a:pt x="380999" y="3429000"/>
                </a:lnTo>
                <a:lnTo>
                  <a:pt x="389466" y="3425428"/>
                </a:lnTo>
                <a:lnTo>
                  <a:pt x="389466" y="3418284"/>
                </a:lnTo>
                <a:lnTo>
                  <a:pt x="397933" y="3414712"/>
                </a:lnTo>
                <a:lnTo>
                  <a:pt x="406400" y="3414712"/>
                </a:lnTo>
                <a:lnTo>
                  <a:pt x="406400" y="3407568"/>
                </a:lnTo>
                <a:lnTo>
                  <a:pt x="414866" y="3403996"/>
                </a:lnTo>
                <a:lnTo>
                  <a:pt x="414866" y="3400425"/>
                </a:lnTo>
                <a:lnTo>
                  <a:pt x="406400" y="3396853"/>
                </a:lnTo>
                <a:lnTo>
                  <a:pt x="406400" y="3386137"/>
                </a:lnTo>
                <a:lnTo>
                  <a:pt x="414866" y="3382565"/>
                </a:lnTo>
                <a:lnTo>
                  <a:pt x="414866" y="3350418"/>
                </a:lnTo>
                <a:lnTo>
                  <a:pt x="423333" y="3346846"/>
                </a:lnTo>
                <a:lnTo>
                  <a:pt x="423333" y="3325415"/>
                </a:lnTo>
                <a:lnTo>
                  <a:pt x="440266" y="3318271"/>
                </a:lnTo>
                <a:lnTo>
                  <a:pt x="440266" y="3296840"/>
                </a:lnTo>
                <a:lnTo>
                  <a:pt x="448733" y="3293268"/>
                </a:lnTo>
                <a:lnTo>
                  <a:pt x="448733" y="3278981"/>
                </a:lnTo>
                <a:lnTo>
                  <a:pt x="457200" y="3275409"/>
                </a:lnTo>
                <a:lnTo>
                  <a:pt x="457200" y="3268265"/>
                </a:lnTo>
                <a:lnTo>
                  <a:pt x="465666" y="3264693"/>
                </a:lnTo>
                <a:lnTo>
                  <a:pt x="465666" y="3253978"/>
                </a:lnTo>
                <a:lnTo>
                  <a:pt x="474133" y="3250406"/>
                </a:lnTo>
                <a:lnTo>
                  <a:pt x="474133" y="3239690"/>
                </a:lnTo>
                <a:lnTo>
                  <a:pt x="482600" y="3236118"/>
                </a:lnTo>
                <a:lnTo>
                  <a:pt x="482600" y="3228975"/>
                </a:lnTo>
                <a:lnTo>
                  <a:pt x="491066" y="3225403"/>
                </a:lnTo>
                <a:lnTo>
                  <a:pt x="491066" y="3214687"/>
                </a:lnTo>
                <a:lnTo>
                  <a:pt x="482600" y="3211115"/>
                </a:lnTo>
                <a:lnTo>
                  <a:pt x="482600" y="3200400"/>
                </a:lnTo>
                <a:lnTo>
                  <a:pt x="491066" y="3196828"/>
                </a:lnTo>
                <a:lnTo>
                  <a:pt x="491066" y="3189684"/>
                </a:lnTo>
                <a:lnTo>
                  <a:pt x="499533" y="3186112"/>
                </a:lnTo>
                <a:lnTo>
                  <a:pt x="499533" y="3175396"/>
                </a:lnTo>
                <a:lnTo>
                  <a:pt x="508000" y="3171825"/>
                </a:lnTo>
                <a:lnTo>
                  <a:pt x="508000" y="3161109"/>
                </a:lnTo>
                <a:lnTo>
                  <a:pt x="516466" y="3157537"/>
                </a:lnTo>
                <a:lnTo>
                  <a:pt x="516466" y="3150393"/>
                </a:lnTo>
                <a:lnTo>
                  <a:pt x="524933" y="3146821"/>
                </a:lnTo>
                <a:lnTo>
                  <a:pt x="524933" y="3125390"/>
                </a:lnTo>
                <a:lnTo>
                  <a:pt x="541866" y="3118246"/>
                </a:lnTo>
                <a:lnTo>
                  <a:pt x="533400" y="3114675"/>
                </a:lnTo>
                <a:lnTo>
                  <a:pt x="533400" y="3111103"/>
                </a:lnTo>
                <a:lnTo>
                  <a:pt x="558800" y="3100387"/>
                </a:lnTo>
                <a:lnTo>
                  <a:pt x="558800" y="3086100"/>
                </a:lnTo>
                <a:lnTo>
                  <a:pt x="550333" y="3082528"/>
                </a:lnTo>
                <a:lnTo>
                  <a:pt x="550333" y="3068240"/>
                </a:lnTo>
                <a:lnTo>
                  <a:pt x="558800" y="3064668"/>
                </a:lnTo>
                <a:lnTo>
                  <a:pt x="558800" y="3043237"/>
                </a:lnTo>
                <a:lnTo>
                  <a:pt x="567266" y="3039665"/>
                </a:lnTo>
                <a:lnTo>
                  <a:pt x="567266" y="3025378"/>
                </a:lnTo>
                <a:lnTo>
                  <a:pt x="575733" y="3021806"/>
                </a:lnTo>
                <a:lnTo>
                  <a:pt x="575733" y="3014662"/>
                </a:lnTo>
                <a:lnTo>
                  <a:pt x="584200" y="3011090"/>
                </a:lnTo>
                <a:lnTo>
                  <a:pt x="584200" y="2993231"/>
                </a:lnTo>
                <a:lnTo>
                  <a:pt x="592666" y="2989659"/>
                </a:lnTo>
                <a:close/>
              </a:path>
            </a:pathLst>
          </a:custGeom>
          <a:solidFill>
            <a:srgbClr val="947C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Freeform 79"/>
          <p:cNvSpPr/>
          <p:nvPr/>
        </p:nvSpPr>
        <p:spPr>
          <a:xfrm>
            <a:off x="0" y="0"/>
            <a:ext cx="3149600" cy="3414712"/>
          </a:xfrm>
          <a:custGeom>
            <a:avLst/>
            <a:gdLst/>
            <a:ahLst/>
            <a:cxnLst/>
            <a:rect l="l" t="t" r="r" b="b"/>
            <a:pathLst>
              <a:path w="3149600" h="3414712">
                <a:moveTo>
                  <a:pt x="0" y="0"/>
                </a:moveTo>
                <a:moveTo>
                  <a:pt x="2988733" y="3093243"/>
                </a:moveTo>
                <a:lnTo>
                  <a:pt x="2980266" y="3096815"/>
                </a:lnTo>
                <a:lnTo>
                  <a:pt x="2921000" y="3096815"/>
                </a:lnTo>
                <a:lnTo>
                  <a:pt x="2912533" y="3100387"/>
                </a:lnTo>
                <a:lnTo>
                  <a:pt x="2904066" y="3100387"/>
                </a:lnTo>
                <a:lnTo>
                  <a:pt x="2895600" y="3103959"/>
                </a:lnTo>
                <a:lnTo>
                  <a:pt x="2887133" y="3103959"/>
                </a:lnTo>
                <a:lnTo>
                  <a:pt x="2878666" y="3100387"/>
                </a:lnTo>
                <a:lnTo>
                  <a:pt x="2870200" y="3100387"/>
                </a:lnTo>
                <a:lnTo>
                  <a:pt x="2861733" y="3103959"/>
                </a:lnTo>
                <a:lnTo>
                  <a:pt x="2853266" y="3100387"/>
                </a:lnTo>
                <a:lnTo>
                  <a:pt x="2844800" y="3100387"/>
                </a:lnTo>
                <a:lnTo>
                  <a:pt x="2844800" y="3103959"/>
                </a:lnTo>
                <a:lnTo>
                  <a:pt x="2853266" y="3107531"/>
                </a:lnTo>
                <a:lnTo>
                  <a:pt x="2844800" y="3111103"/>
                </a:lnTo>
                <a:lnTo>
                  <a:pt x="2836333" y="3111103"/>
                </a:lnTo>
                <a:lnTo>
                  <a:pt x="2844800" y="3111103"/>
                </a:lnTo>
                <a:lnTo>
                  <a:pt x="2853266" y="3114675"/>
                </a:lnTo>
                <a:lnTo>
                  <a:pt x="2853266" y="3121818"/>
                </a:lnTo>
                <a:lnTo>
                  <a:pt x="2861733" y="3121818"/>
                </a:lnTo>
                <a:lnTo>
                  <a:pt x="2870200" y="3125390"/>
                </a:lnTo>
                <a:lnTo>
                  <a:pt x="2887133" y="3125390"/>
                </a:lnTo>
                <a:lnTo>
                  <a:pt x="2895600" y="3121818"/>
                </a:lnTo>
                <a:lnTo>
                  <a:pt x="2904066" y="3125390"/>
                </a:lnTo>
                <a:lnTo>
                  <a:pt x="2904066" y="3128962"/>
                </a:lnTo>
                <a:lnTo>
                  <a:pt x="2895600" y="3132534"/>
                </a:lnTo>
                <a:lnTo>
                  <a:pt x="2861733" y="3132534"/>
                </a:lnTo>
                <a:lnTo>
                  <a:pt x="2853266" y="3128962"/>
                </a:lnTo>
                <a:lnTo>
                  <a:pt x="2836333" y="3128962"/>
                </a:lnTo>
                <a:lnTo>
                  <a:pt x="2819400" y="3121818"/>
                </a:lnTo>
                <a:lnTo>
                  <a:pt x="2810933" y="3121818"/>
                </a:lnTo>
                <a:lnTo>
                  <a:pt x="2802466" y="3118246"/>
                </a:lnTo>
                <a:lnTo>
                  <a:pt x="2794000" y="3118246"/>
                </a:lnTo>
                <a:lnTo>
                  <a:pt x="2802466" y="3121818"/>
                </a:lnTo>
                <a:lnTo>
                  <a:pt x="2802466" y="3125390"/>
                </a:lnTo>
                <a:lnTo>
                  <a:pt x="2810933" y="3125390"/>
                </a:lnTo>
                <a:lnTo>
                  <a:pt x="2819400" y="3128962"/>
                </a:lnTo>
                <a:lnTo>
                  <a:pt x="2819400" y="3132534"/>
                </a:lnTo>
                <a:lnTo>
                  <a:pt x="2810933" y="3136106"/>
                </a:lnTo>
                <a:lnTo>
                  <a:pt x="2810933" y="3143250"/>
                </a:lnTo>
                <a:lnTo>
                  <a:pt x="2802466" y="3146821"/>
                </a:lnTo>
                <a:lnTo>
                  <a:pt x="2794000" y="3146821"/>
                </a:lnTo>
                <a:lnTo>
                  <a:pt x="2785533" y="3143250"/>
                </a:lnTo>
                <a:lnTo>
                  <a:pt x="2768600" y="3143250"/>
                </a:lnTo>
                <a:lnTo>
                  <a:pt x="2760133" y="3139678"/>
                </a:lnTo>
                <a:lnTo>
                  <a:pt x="2760133" y="3143250"/>
                </a:lnTo>
                <a:lnTo>
                  <a:pt x="2768600" y="3146821"/>
                </a:lnTo>
                <a:lnTo>
                  <a:pt x="2768600" y="3150393"/>
                </a:lnTo>
                <a:lnTo>
                  <a:pt x="2802466" y="3150393"/>
                </a:lnTo>
                <a:lnTo>
                  <a:pt x="2810933" y="3153965"/>
                </a:lnTo>
                <a:lnTo>
                  <a:pt x="2802466" y="3157537"/>
                </a:lnTo>
                <a:lnTo>
                  <a:pt x="2802466" y="3161109"/>
                </a:lnTo>
                <a:lnTo>
                  <a:pt x="2810933" y="3164681"/>
                </a:lnTo>
                <a:lnTo>
                  <a:pt x="2810933" y="3175396"/>
                </a:lnTo>
                <a:lnTo>
                  <a:pt x="2802466" y="3178968"/>
                </a:lnTo>
                <a:lnTo>
                  <a:pt x="2802466" y="3182540"/>
                </a:lnTo>
                <a:lnTo>
                  <a:pt x="2819400" y="3189684"/>
                </a:lnTo>
                <a:lnTo>
                  <a:pt x="2819400" y="3196828"/>
                </a:lnTo>
                <a:lnTo>
                  <a:pt x="2810933" y="3200400"/>
                </a:lnTo>
                <a:lnTo>
                  <a:pt x="2802466" y="3200400"/>
                </a:lnTo>
                <a:lnTo>
                  <a:pt x="2802466" y="3203971"/>
                </a:lnTo>
                <a:lnTo>
                  <a:pt x="2810933" y="3203971"/>
                </a:lnTo>
                <a:lnTo>
                  <a:pt x="2819400" y="3207543"/>
                </a:lnTo>
                <a:lnTo>
                  <a:pt x="2853266" y="3207543"/>
                </a:lnTo>
                <a:lnTo>
                  <a:pt x="2861733" y="3203971"/>
                </a:lnTo>
                <a:lnTo>
                  <a:pt x="2870200" y="3207543"/>
                </a:lnTo>
                <a:lnTo>
                  <a:pt x="2870200" y="3211115"/>
                </a:lnTo>
                <a:lnTo>
                  <a:pt x="2878666" y="3211115"/>
                </a:lnTo>
                <a:lnTo>
                  <a:pt x="2887133" y="3214687"/>
                </a:lnTo>
                <a:lnTo>
                  <a:pt x="2887133" y="3218259"/>
                </a:lnTo>
                <a:lnTo>
                  <a:pt x="2895600" y="3218259"/>
                </a:lnTo>
                <a:lnTo>
                  <a:pt x="2904066" y="3221831"/>
                </a:lnTo>
                <a:lnTo>
                  <a:pt x="2895600" y="3225403"/>
                </a:lnTo>
                <a:lnTo>
                  <a:pt x="2861733" y="3225403"/>
                </a:lnTo>
                <a:lnTo>
                  <a:pt x="2853266" y="3228975"/>
                </a:lnTo>
                <a:lnTo>
                  <a:pt x="2844800" y="3225403"/>
                </a:lnTo>
                <a:lnTo>
                  <a:pt x="2802466" y="3225403"/>
                </a:lnTo>
                <a:lnTo>
                  <a:pt x="2794000" y="3221831"/>
                </a:lnTo>
                <a:lnTo>
                  <a:pt x="2785533" y="3225403"/>
                </a:lnTo>
                <a:lnTo>
                  <a:pt x="2751666" y="3225403"/>
                </a:lnTo>
                <a:lnTo>
                  <a:pt x="2743200" y="3221831"/>
                </a:lnTo>
                <a:lnTo>
                  <a:pt x="2743200" y="3218259"/>
                </a:lnTo>
                <a:lnTo>
                  <a:pt x="2743200" y="3221831"/>
                </a:lnTo>
                <a:lnTo>
                  <a:pt x="2734733" y="3225403"/>
                </a:lnTo>
                <a:lnTo>
                  <a:pt x="2667000" y="3225403"/>
                </a:lnTo>
                <a:lnTo>
                  <a:pt x="2658533" y="3221831"/>
                </a:lnTo>
                <a:lnTo>
                  <a:pt x="2667000" y="3218259"/>
                </a:lnTo>
                <a:lnTo>
                  <a:pt x="2658533" y="3214687"/>
                </a:lnTo>
                <a:lnTo>
                  <a:pt x="2658533" y="3211115"/>
                </a:lnTo>
                <a:lnTo>
                  <a:pt x="2633133" y="3200400"/>
                </a:lnTo>
                <a:lnTo>
                  <a:pt x="2633133" y="3203971"/>
                </a:lnTo>
                <a:lnTo>
                  <a:pt x="2624666" y="3207543"/>
                </a:lnTo>
                <a:lnTo>
                  <a:pt x="2624666" y="3214687"/>
                </a:lnTo>
                <a:lnTo>
                  <a:pt x="2616199" y="3218259"/>
                </a:lnTo>
                <a:lnTo>
                  <a:pt x="2607733" y="3218259"/>
                </a:lnTo>
                <a:lnTo>
                  <a:pt x="2599266" y="3221831"/>
                </a:lnTo>
                <a:lnTo>
                  <a:pt x="2472266" y="3221831"/>
                </a:lnTo>
                <a:lnTo>
                  <a:pt x="2463800" y="3218259"/>
                </a:lnTo>
                <a:lnTo>
                  <a:pt x="2362200" y="3218259"/>
                </a:lnTo>
                <a:lnTo>
                  <a:pt x="2353733" y="3214687"/>
                </a:lnTo>
                <a:lnTo>
                  <a:pt x="2319866" y="3214687"/>
                </a:lnTo>
                <a:lnTo>
                  <a:pt x="2311400" y="3211115"/>
                </a:lnTo>
                <a:lnTo>
                  <a:pt x="2243666" y="3211115"/>
                </a:lnTo>
                <a:lnTo>
                  <a:pt x="2218266" y="3200400"/>
                </a:lnTo>
                <a:lnTo>
                  <a:pt x="2175933" y="3200400"/>
                </a:lnTo>
                <a:lnTo>
                  <a:pt x="2150533" y="3211115"/>
                </a:lnTo>
                <a:lnTo>
                  <a:pt x="2142066" y="3207543"/>
                </a:lnTo>
                <a:lnTo>
                  <a:pt x="2116666" y="3207543"/>
                </a:lnTo>
                <a:lnTo>
                  <a:pt x="2108200" y="3203971"/>
                </a:lnTo>
                <a:lnTo>
                  <a:pt x="2099733" y="3203971"/>
                </a:lnTo>
                <a:lnTo>
                  <a:pt x="2091266" y="3200400"/>
                </a:lnTo>
                <a:lnTo>
                  <a:pt x="2048933" y="3200400"/>
                </a:lnTo>
                <a:lnTo>
                  <a:pt x="2040466" y="3203971"/>
                </a:lnTo>
                <a:lnTo>
                  <a:pt x="2032000" y="3200400"/>
                </a:lnTo>
                <a:lnTo>
                  <a:pt x="2015066" y="3200400"/>
                </a:lnTo>
                <a:lnTo>
                  <a:pt x="2006600" y="3203971"/>
                </a:lnTo>
                <a:lnTo>
                  <a:pt x="1998133" y="3203971"/>
                </a:lnTo>
                <a:lnTo>
                  <a:pt x="1989666" y="3200400"/>
                </a:lnTo>
                <a:lnTo>
                  <a:pt x="1964266" y="3200400"/>
                </a:lnTo>
                <a:lnTo>
                  <a:pt x="1955800" y="3196828"/>
                </a:lnTo>
                <a:lnTo>
                  <a:pt x="1938866" y="3196828"/>
                </a:lnTo>
                <a:lnTo>
                  <a:pt x="1930400" y="3193256"/>
                </a:lnTo>
                <a:lnTo>
                  <a:pt x="1803400" y="3193256"/>
                </a:lnTo>
                <a:lnTo>
                  <a:pt x="1794933" y="3189684"/>
                </a:lnTo>
                <a:lnTo>
                  <a:pt x="1794933" y="3186112"/>
                </a:lnTo>
                <a:lnTo>
                  <a:pt x="1786466" y="3182540"/>
                </a:lnTo>
                <a:lnTo>
                  <a:pt x="1786466" y="3178968"/>
                </a:lnTo>
                <a:lnTo>
                  <a:pt x="1778000" y="3182540"/>
                </a:lnTo>
                <a:lnTo>
                  <a:pt x="1769533" y="3178968"/>
                </a:lnTo>
                <a:lnTo>
                  <a:pt x="1752600" y="3178968"/>
                </a:lnTo>
                <a:lnTo>
                  <a:pt x="1744133" y="3182540"/>
                </a:lnTo>
                <a:lnTo>
                  <a:pt x="1735666" y="3182540"/>
                </a:lnTo>
                <a:lnTo>
                  <a:pt x="1727200" y="3186112"/>
                </a:lnTo>
                <a:lnTo>
                  <a:pt x="1718733" y="3186112"/>
                </a:lnTo>
                <a:lnTo>
                  <a:pt x="1701800" y="3178968"/>
                </a:lnTo>
                <a:lnTo>
                  <a:pt x="1684866" y="3178968"/>
                </a:lnTo>
                <a:lnTo>
                  <a:pt x="1676400" y="3175396"/>
                </a:lnTo>
                <a:lnTo>
                  <a:pt x="1667933" y="3178968"/>
                </a:lnTo>
                <a:lnTo>
                  <a:pt x="1642533" y="3178968"/>
                </a:lnTo>
                <a:lnTo>
                  <a:pt x="1642533" y="3182540"/>
                </a:lnTo>
                <a:lnTo>
                  <a:pt x="1634066" y="3186112"/>
                </a:lnTo>
                <a:lnTo>
                  <a:pt x="1634066" y="3189684"/>
                </a:lnTo>
                <a:lnTo>
                  <a:pt x="1625600" y="3193256"/>
                </a:lnTo>
                <a:lnTo>
                  <a:pt x="1617133" y="3193256"/>
                </a:lnTo>
                <a:lnTo>
                  <a:pt x="1608666" y="3196828"/>
                </a:lnTo>
                <a:lnTo>
                  <a:pt x="1608666" y="3200400"/>
                </a:lnTo>
                <a:lnTo>
                  <a:pt x="1574800" y="3214687"/>
                </a:lnTo>
                <a:lnTo>
                  <a:pt x="1566333" y="3214687"/>
                </a:lnTo>
                <a:lnTo>
                  <a:pt x="1566333" y="3218259"/>
                </a:lnTo>
                <a:lnTo>
                  <a:pt x="1557866" y="3221831"/>
                </a:lnTo>
                <a:lnTo>
                  <a:pt x="1557866" y="3225403"/>
                </a:lnTo>
                <a:lnTo>
                  <a:pt x="1540933" y="3232546"/>
                </a:lnTo>
                <a:lnTo>
                  <a:pt x="1532466" y="3232546"/>
                </a:lnTo>
                <a:lnTo>
                  <a:pt x="1523999" y="3236118"/>
                </a:lnTo>
                <a:lnTo>
                  <a:pt x="1515533" y="3236118"/>
                </a:lnTo>
                <a:lnTo>
                  <a:pt x="1507066" y="3239690"/>
                </a:lnTo>
                <a:lnTo>
                  <a:pt x="1507066" y="3243262"/>
                </a:lnTo>
                <a:lnTo>
                  <a:pt x="1498600" y="3246834"/>
                </a:lnTo>
                <a:lnTo>
                  <a:pt x="1498600" y="3250406"/>
                </a:lnTo>
                <a:lnTo>
                  <a:pt x="1473200" y="3261121"/>
                </a:lnTo>
                <a:lnTo>
                  <a:pt x="1447800" y="3261121"/>
                </a:lnTo>
                <a:lnTo>
                  <a:pt x="1447800" y="3268265"/>
                </a:lnTo>
                <a:lnTo>
                  <a:pt x="1456266" y="3271837"/>
                </a:lnTo>
                <a:lnTo>
                  <a:pt x="1405466" y="3293268"/>
                </a:lnTo>
                <a:lnTo>
                  <a:pt x="1405466" y="3296840"/>
                </a:lnTo>
                <a:lnTo>
                  <a:pt x="1388533" y="3303984"/>
                </a:lnTo>
                <a:lnTo>
                  <a:pt x="1388533" y="3307556"/>
                </a:lnTo>
                <a:lnTo>
                  <a:pt x="1380066" y="3311128"/>
                </a:lnTo>
                <a:lnTo>
                  <a:pt x="1380066" y="3314700"/>
                </a:lnTo>
                <a:lnTo>
                  <a:pt x="1371600" y="3318271"/>
                </a:lnTo>
                <a:lnTo>
                  <a:pt x="1363133" y="3314700"/>
                </a:lnTo>
                <a:lnTo>
                  <a:pt x="1363133" y="3321843"/>
                </a:lnTo>
                <a:lnTo>
                  <a:pt x="1354666" y="3325415"/>
                </a:lnTo>
                <a:lnTo>
                  <a:pt x="1388533" y="3325415"/>
                </a:lnTo>
                <a:lnTo>
                  <a:pt x="1405466" y="3318271"/>
                </a:lnTo>
                <a:lnTo>
                  <a:pt x="1413933" y="3318271"/>
                </a:lnTo>
                <a:lnTo>
                  <a:pt x="1430866" y="3311128"/>
                </a:lnTo>
                <a:lnTo>
                  <a:pt x="1422400" y="3311128"/>
                </a:lnTo>
                <a:lnTo>
                  <a:pt x="1413933" y="3307556"/>
                </a:lnTo>
                <a:lnTo>
                  <a:pt x="1413933" y="3303984"/>
                </a:lnTo>
                <a:lnTo>
                  <a:pt x="1405466" y="3300412"/>
                </a:lnTo>
                <a:lnTo>
                  <a:pt x="1422400" y="3293268"/>
                </a:lnTo>
                <a:lnTo>
                  <a:pt x="1464733" y="3293268"/>
                </a:lnTo>
                <a:lnTo>
                  <a:pt x="1473200" y="3289696"/>
                </a:lnTo>
                <a:lnTo>
                  <a:pt x="1481666" y="3293268"/>
                </a:lnTo>
                <a:lnTo>
                  <a:pt x="1481666" y="3300412"/>
                </a:lnTo>
                <a:lnTo>
                  <a:pt x="1490133" y="3303984"/>
                </a:lnTo>
                <a:lnTo>
                  <a:pt x="1515533" y="3303984"/>
                </a:lnTo>
                <a:lnTo>
                  <a:pt x="1523999" y="3300412"/>
                </a:lnTo>
                <a:lnTo>
                  <a:pt x="1532466" y="3303984"/>
                </a:lnTo>
                <a:lnTo>
                  <a:pt x="1532466" y="3307556"/>
                </a:lnTo>
                <a:lnTo>
                  <a:pt x="1540933" y="3307556"/>
                </a:lnTo>
                <a:lnTo>
                  <a:pt x="1549400" y="3303984"/>
                </a:lnTo>
                <a:lnTo>
                  <a:pt x="1557866" y="3307556"/>
                </a:lnTo>
                <a:lnTo>
                  <a:pt x="1557866" y="3311128"/>
                </a:lnTo>
                <a:lnTo>
                  <a:pt x="1574800" y="3311128"/>
                </a:lnTo>
                <a:lnTo>
                  <a:pt x="1583266" y="3314700"/>
                </a:lnTo>
                <a:lnTo>
                  <a:pt x="1591733" y="3314700"/>
                </a:lnTo>
                <a:lnTo>
                  <a:pt x="1608666" y="3321843"/>
                </a:lnTo>
                <a:lnTo>
                  <a:pt x="1608666" y="3325415"/>
                </a:lnTo>
                <a:lnTo>
                  <a:pt x="1617133" y="3325415"/>
                </a:lnTo>
                <a:lnTo>
                  <a:pt x="1634066" y="3318271"/>
                </a:lnTo>
                <a:lnTo>
                  <a:pt x="1659466" y="3318271"/>
                </a:lnTo>
                <a:lnTo>
                  <a:pt x="1676400" y="3325415"/>
                </a:lnTo>
                <a:lnTo>
                  <a:pt x="1676400" y="3328987"/>
                </a:lnTo>
                <a:lnTo>
                  <a:pt x="1684866" y="3328987"/>
                </a:lnTo>
                <a:lnTo>
                  <a:pt x="1684866" y="3325415"/>
                </a:lnTo>
                <a:lnTo>
                  <a:pt x="1693333" y="3321843"/>
                </a:lnTo>
                <a:lnTo>
                  <a:pt x="1701800" y="3325415"/>
                </a:lnTo>
                <a:lnTo>
                  <a:pt x="1727200" y="3325415"/>
                </a:lnTo>
                <a:lnTo>
                  <a:pt x="1744133" y="3332559"/>
                </a:lnTo>
                <a:lnTo>
                  <a:pt x="1752600" y="3332559"/>
                </a:lnTo>
                <a:lnTo>
                  <a:pt x="1761066" y="3328987"/>
                </a:lnTo>
                <a:lnTo>
                  <a:pt x="1769533" y="3332559"/>
                </a:lnTo>
                <a:lnTo>
                  <a:pt x="1820333" y="3332559"/>
                </a:lnTo>
                <a:lnTo>
                  <a:pt x="1828800" y="3336131"/>
                </a:lnTo>
                <a:lnTo>
                  <a:pt x="1854200" y="3336131"/>
                </a:lnTo>
                <a:lnTo>
                  <a:pt x="1871133" y="3343275"/>
                </a:lnTo>
                <a:lnTo>
                  <a:pt x="1854200" y="3350418"/>
                </a:lnTo>
                <a:lnTo>
                  <a:pt x="1845733" y="3350418"/>
                </a:lnTo>
                <a:lnTo>
                  <a:pt x="1837266" y="3346846"/>
                </a:lnTo>
                <a:lnTo>
                  <a:pt x="1828800" y="3346846"/>
                </a:lnTo>
                <a:lnTo>
                  <a:pt x="1820333" y="3350418"/>
                </a:lnTo>
                <a:lnTo>
                  <a:pt x="1803400" y="3350418"/>
                </a:lnTo>
                <a:lnTo>
                  <a:pt x="1786466" y="3343275"/>
                </a:lnTo>
                <a:lnTo>
                  <a:pt x="1786466" y="3346846"/>
                </a:lnTo>
                <a:lnTo>
                  <a:pt x="1778000" y="3350418"/>
                </a:lnTo>
                <a:lnTo>
                  <a:pt x="1769533" y="3346846"/>
                </a:lnTo>
                <a:lnTo>
                  <a:pt x="1769533" y="3343275"/>
                </a:lnTo>
                <a:lnTo>
                  <a:pt x="1761066" y="3343275"/>
                </a:lnTo>
                <a:lnTo>
                  <a:pt x="1752600" y="3346846"/>
                </a:lnTo>
                <a:lnTo>
                  <a:pt x="1744133" y="3343275"/>
                </a:lnTo>
                <a:lnTo>
                  <a:pt x="1701800" y="3343275"/>
                </a:lnTo>
                <a:lnTo>
                  <a:pt x="1701800" y="3346846"/>
                </a:lnTo>
                <a:lnTo>
                  <a:pt x="1710266" y="3350418"/>
                </a:lnTo>
                <a:lnTo>
                  <a:pt x="1710266" y="3361134"/>
                </a:lnTo>
                <a:lnTo>
                  <a:pt x="1701800" y="3364706"/>
                </a:lnTo>
                <a:lnTo>
                  <a:pt x="1693333" y="3364706"/>
                </a:lnTo>
                <a:lnTo>
                  <a:pt x="1718733" y="3364706"/>
                </a:lnTo>
                <a:lnTo>
                  <a:pt x="1727200" y="3361134"/>
                </a:lnTo>
                <a:lnTo>
                  <a:pt x="1735666" y="3364706"/>
                </a:lnTo>
                <a:lnTo>
                  <a:pt x="1735666" y="3368278"/>
                </a:lnTo>
                <a:lnTo>
                  <a:pt x="1744133" y="3368278"/>
                </a:lnTo>
                <a:lnTo>
                  <a:pt x="1752600" y="3364706"/>
                </a:lnTo>
                <a:lnTo>
                  <a:pt x="1761066" y="3368278"/>
                </a:lnTo>
                <a:lnTo>
                  <a:pt x="1803400" y="3368278"/>
                </a:lnTo>
                <a:lnTo>
                  <a:pt x="1811866" y="3371850"/>
                </a:lnTo>
                <a:lnTo>
                  <a:pt x="1828800" y="3371850"/>
                </a:lnTo>
                <a:lnTo>
                  <a:pt x="1837266" y="3368278"/>
                </a:lnTo>
                <a:lnTo>
                  <a:pt x="1845733" y="3368278"/>
                </a:lnTo>
                <a:lnTo>
                  <a:pt x="1862666" y="3375421"/>
                </a:lnTo>
                <a:lnTo>
                  <a:pt x="1896533" y="3375421"/>
                </a:lnTo>
                <a:lnTo>
                  <a:pt x="1905000" y="3371850"/>
                </a:lnTo>
                <a:lnTo>
                  <a:pt x="1913466" y="3375421"/>
                </a:lnTo>
                <a:lnTo>
                  <a:pt x="1921933" y="3375421"/>
                </a:lnTo>
                <a:lnTo>
                  <a:pt x="1938866" y="3368278"/>
                </a:lnTo>
                <a:lnTo>
                  <a:pt x="1947333" y="3371850"/>
                </a:lnTo>
                <a:lnTo>
                  <a:pt x="1947333" y="3375421"/>
                </a:lnTo>
                <a:lnTo>
                  <a:pt x="1955800" y="3378993"/>
                </a:lnTo>
                <a:lnTo>
                  <a:pt x="2015066" y="3378993"/>
                </a:lnTo>
                <a:lnTo>
                  <a:pt x="2023533" y="3375421"/>
                </a:lnTo>
                <a:lnTo>
                  <a:pt x="2032000" y="3378993"/>
                </a:lnTo>
                <a:lnTo>
                  <a:pt x="2048933" y="3378993"/>
                </a:lnTo>
                <a:lnTo>
                  <a:pt x="2057400" y="3375421"/>
                </a:lnTo>
                <a:lnTo>
                  <a:pt x="2108200" y="3375421"/>
                </a:lnTo>
                <a:lnTo>
                  <a:pt x="2116666" y="3378993"/>
                </a:lnTo>
                <a:lnTo>
                  <a:pt x="2116666" y="3382565"/>
                </a:lnTo>
                <a:lnTo>
                  <a:pt x="2108200" y="3386137"/>
                </a:lnTo>
                <a:lnTo>
                  <a:pt x="2082800" y="3386137"/>
                </a:lnTo>
                <a:lnTo>
                  <a:pt x="2074333" y="3389709"/>
                </a:lnTo>
                <a:lnTo>
                  <a:pt x="2065866" y="3386137"/>
                </a:lnTo>
                <a:lnTo>
                  <a:pt x="2057400" y="3389709"/>
                </a:lnTo>
                <a:lnTo>
                  <a:pt x="2048933" y="3386137"/>
                </a:lnTo>
                <a:lnTo>
                  <a:pt x="1989666" y="3386137"/>
                </a:lnTo>
                <a:lnTo>
                  <a:pt x="1981200" y="3389709"/>
                </a:lnTo>
                <a:lnTo>
                  <a:pt x="1972733" y="3386137"/>
                </a:lnTo>
                <a:lnTo>
                  <a:pt x="1862666" y="3386137"/>
                </a:lnTo>
                <a:lnTo>
                  <a:pt x="1854200" y="3382565"/>
                </a:lnTo>
                <a:lnTo>
                  <a:pt x="1828800" y="3382565"/>
                </a:lnTo>
                <a:lnTo>
                  <a:pt x="1820333" y="3386137"/>
                </a:lnTo>
                <a:lnTo>
                  <a:pt x="1786466" y="3386137"/>
                </a:lnTo>
                <a:lnTo>
                  <a:pt x="1778000" y="3382565"/>
                </a:lnTo>
                <a:lnTo>
                  <a:pt x="1735666" y="3382565"/>
                </a:lnTo>
                <a:lnTo>
                  <a:pt x="1727200" y="3378993"/>
                </a:lnTo>
                <a:lnTo>
                  <a:pt x="1684866" y="3378993"/>
                </a:lnTo>
                <a:lnTo>
                  <a:pt x="1676400" y="3382565"/>
                </a:lnTo>
                <a:lnTo>
                  <a:pt x="1667933" y="3382565"/>
                </a:lnTo>
                <a:lnTo>
                  <a:pt x="1684866" y="3389709"/>
                </a:lnTo>
                <a:lnTo>
                  <a:pt x="1735666" y="3389709"/>
                </a:lnTo>
                <a:lnTo>
                  <a:pt x="1744133" y="3393281"/>
                </a:lnTo>
                <a:lnTo>
                  <a:pt x="1752600" y="3393281"/>
                </a:lnTo>
                <a:lnTo>
                  <a:pt x="1761066" y="3396853"/>
                </a:lnTo>
                <a:lnTo>
                  <a:pt x="1769533" y="3396853"/>
                </a:lnTo>
                <a:lnTo>
                  <a:pt x="1778000" y="3393281"/>
                </a:lnTo>
                <a:lnTo>
                  <a:pt x="1803400" y="3393281"/>
                </a:lnTo>
                <a:lnTo>
                  <a:pt x="1811866" y="3396853"/>
                </a:lnTo>
                <a:lnTo>
                  <a:pt x="1828800" y="3396853"/>
                </a:lnTo>
                <a:lnTo>
                  <a:pt x="1837266" y="3400425"/>
                </a:lnTo>
                <a:lnTo>
                  <a:pt x="1955800" y="3400425"/>
                </a:lnTo>
                <a:lnTo>
                  <a:pt x="1964266" y="3403996"/>
                </a:lnTo>
                <a:lnTo>
                  <a:pt x="1947333" y="3411140"/>
                </a:lnTo>
                <a:lnTo>
                  <a:pt x="1921933" y="3411140"/>
                </a:lnTo>
                <a:lnTo>
                  <a:pt x="1913466" y="3407568"/>
                </a:lnTo>
                <a:lnTo>
                  <a:pt x="1862666" y="3407568"/>
                </a:lnTo>
                <a:lnTo>
                  <a:pt x="1854200" y="3411140"/>
                </a:lnTo>
                <a:lnTo>
                  <a:pt x="1905000" y="3411140"/>
                </a:lnTo>
                <a:lnTo>
                  <a:pt x="1913466" y="3414712"/>
                </a:lnTo>
                <a:lnTo>
                  <a:pt x="1921933" y="3411140"/>
                </a:lnTo>
                <a:lnTo>
                  <a:pt x="1964266" y="3411140"/>
                </a:lnTo>
                <a:lnTo>
                  <a:pt x="1972733" y="3414712"/>
                </a:lnTo>
                <a:lnTo>
                  <a:pt x="1989666" y="3414712"/>
                </a:lnTo>
                <a:lnTo>
                  <a:pt x="1998133" y="3411140"/>
                </a:lnTo>
                <a:lnTo>
                  <a:pt x="2006600" y="3414712"/>
                </a:lnTo>
                <a:lnTo>
                  <a:pt x="2015066" y="3411140"/>
                </a:lnTo>
                <a:lnTo>
                  <a:pt x="2015066" y="3407568"/>
                </a:lnTo>
                <a:lnTo>
                  <a:pt x="2006600" y="3403996"/>
                </a:lnTo>
                <a:lnTo>
                  <a:pt x="2015066" y="3400425"/>
                </a:lnTo>
                <a:lnTo>
                  <a:pt x="2065866" y="3400425"/>
                </a:lnTo>
                <a:lnTo>
                  <a:pt x="2074333" y="3403996"/>
                </a:lnTo>
                <a:lnTo>
                  <a:pt x="2074333" y="3407568"/>
                </a:lnTo>
                <a:lnTo>
                  <a:pt x="2065866" y="3411140"/>
                </a:lnTo>
                <a:lnTo>
                  <a:pt x="2057400" y="3411140"/>
                </a:lnTo>
                <a:lnTo>
                  <a:pt x="2082800" y="3411140"/>
                </a:lnTo>
                <a:lnTo>
                  <a:pt x="2074333" y="3407568"/>
                </a:lnTo>
                <a:lnTo>
                  <a:pt x="2074333" y="3400425"/>
                </a:lnTo>
                <a:lnTo>
                  <a:pt x="2082800" y="3396853"/>
                </a:lnTo>
                <a:lnTo>
                  <a:pt x="2091266" y="3396853"/>
                </a:lnTo>
                <a:lnTo>
                  <a:pt x="2099733" y="3400425"/>
                </a:lnTo>
                <a:lnTo>
                  <a:pt x="2099733" y="3403996"/>
                </a:lnTo>
                <a:lnTo>
                  <a:pt x="2108200" y="3400425"/>
                </a:lnTo>
                <a:lnTo>
                  <a:pt x="2125133" y="3400425"/>
                </a:lnTo>
                <a:lnTo>
                  <a:pt x="2133600" y="3396853"/>
                </a:lnTo>
                <a:lnTo>
                  <a:pt x="2142066" y="3400425"/>
                </a:lnTo>
                <a:lnTo>
                  <a:pt x="2167466" y="3400425"/>
                </a:lnTo>
                <a:lnTo>
                  <a:pt x="2175933" y="3396853"/>
                </a:lnTo>
                <a:lnTo>
                  <a:pt x="2243666" y="3396853"/>
                </a:lnTo>
                <a:lnTo>
                  <a:pt x="2252133" y="3393281"/>
                </a:lnTo>
                <a:lnTo>
                  <a:pt x="2260600" y="3393281"/>
                </a:lnTo>
                <a:lnTo>
                  <a:pt x="2269066" y="3396853"/>
                </a:lnTo>
                <a:lnTo>
                  <a:pt x="2311400" y="3396853"/>
                </a:lnTo>
                <a:lnTo>
                  <a:pt x="2319866" y="3393281"/>
                </a:lnTo>
                <a:lnTo>
                  <a:pt x="2336800" y="3393281"/>
                </a:lnTo>
                <a:lnTo>
                  <a:pt x="2345266" y="3396853"/>
                </a:lnTo>
                <a:lnTo>
                  <a:pt x="2396066" y="3396853"/>
                </a:lnTo>
                <a:lnTo>
                  <a:pt x="2404533" y="3393281"/>
                </a:lnTo>
                <a:lnTo>
                  <a:pt x="2421466" y="3393281"/>
                </a:lnTo>
                <a:lnTo>
                  <a:pt x="2429933" y="3396853"/>
                </a:lnTo>
                <a:lnTo>
                  <a:pt x="2429933" y="3400425"/>
                </a:lnTo>
                <a:lnTo>
                  <a:pt x="2421466" y="3403996"/>
                </a:lnTo>
                <a:lnTo>
                  <a:pt x="2396066" y="3403996"/>
                </a:lnTo>
                <a:lnTo>
                  <a:pt x="2387600" y="3407568"/>
                </a:lnTo>
                <a:lnTo>
                  <a:pt x="2404533" y="3407568"/>
                </a:lnTo>
                <a:lnTo>
                  <a:pt x="2413000" y="3403996"/>
                </a:lnTo>
                <a:lnTo>
                  <a:pt x="2455333" y="3403996"/>
                </a:lnTo>
                <a:lnTo>
                  <a:pt x="2463800" y="3400425"/>
                </a:lnTo>
                <a:lnTo>
                  <a:pt x="2497666" y="3400425"/>
                </a:lnTo>
                <a:lnTo>
                  <a:pt x="2506133" y="3396853"/>
                </a:lnTo>
                <a:lnTo>
                  <a:pt x="2514600" y="3396853"/>
                </a:lnTo>
                <a:lnTo>
                  <a:pt x="2523066" y="3393281"/>
                </a:lnTo>
                <a:lnTo>
                  <a:pt x="2548466" y="3393281"/>
                </a:lnTo>
                <a:lnTo>
                  <a:pt x="2556933" y="3389709"/>
                </a:lnTo>
                <a:lnTo>
                  <a:pt x="2599266" y="3389709"/>
                </a:lnTo>
                <a:lnTo>
                  <a:pt x="2607733" y="3386137"/>
                </a:lnTo>
                <a:lnTo>
                  <a:pt x="2683933" y="3386137"/>
                </a:lnTo>
                <a:lnTo>
                  <a:pt x="2700866" y="3393281"/>
                </a:lnTo>
                <a:lnTo>
                  <a:pt x="2717800" y="3393281"/>
                </a:lnTo>
                <a:lnTo>
                  <a:pt x="2726266" y="3396853"/>
                </a:lnTo>
                <a:lnTo>
                  <a:pt x="2726266" y="3411140"/>
                </a:lnTo>
                <a:lnTo>
                  <a:pt x="2743200" y="3411140"/>
                </a:lnTo>
                <a:lnTo>
                  <a:pt x="2751666" y="3407568"/>
                </a:lnTo>
                <a:lnTo>
                  <a:pt x="2760133" y="3407568"/>
                </a:lnTo>
                <a:lnTo>
                  <a:pt x="2777066" y="3400425"/>
                </a:lnTo>
                <a:lnTo>
                  <a:pt x="2785533" y="3400425"/>
                </a:lnTo>
                <a:lnTo>
                  <a:pt x="2794000" y="3403996"/>
                </a:lnTo>
                <a:lnTo>
                  <a:pt x="2794000" y="3407568"/>
                </a:lnTo>
                <a:lnTo>
                  <a:pt x="2794000" y="3403996"/>
                </a:lnTo>
                <a:lnTo>
                  <a:pt x="2802466" y="3400425"/>
                </a:lnTo>
                <a:lnTo>
                  <a:pt x="2827866" y="3400425"/>
                </a:lnTo>
                <a:lnTo>
                  <a:pt x="2827866" y="3396853"/>
                </a:lnTo>
                <a:lnTo>
                  <a:pt x="2836333" y="3393281"/>
                </a:lnTo>
                <a:lnTo>
                  <a:pt x="2844800" y="3396853"/>
                </a:lnTo>
                <a:lnTo>
                  <a:pt x="2844800" y="3400425"/>
                </a:lnTo>
                <a:lnTo>
                  <a:pt x="2853266" y="3403996"/>
                </a:lnTo>
                <a:lnTo>
                  <a:pt x="2853266" y="3407568"/>
                </a:lnTo>
                <a:lnTo>
                  <a:pt x="2853266" y="3400425"/>
                </a:lnTo>
                <a:lnTo>
                  <a:pt x="2870200" y="3393281"/>
                </a:lnTo>
                <a:lnTo>
                  <a:pt x="2878666" y="3396853"/>
                </a:lnTo>
                <a:lnTo>
                  <a:pt x="2878666" y="3400425"/>
                </a:lnTo>
                <a:lnTo>
                  <a:pt x="2887133" y="3400425"/>
                </a:lnTo>
                <a:lnTo>
                  <a:pt x="2895600" y="3396853"/>
                </a:lnTo>
                <a:lnTo>
                  <a:pt x="2895600" y="3389709"/>
                </a:lnTo>
                <a:lnTo>
                  <a:pt x="2904066" y="3386137"/>
                </a:lnTo>
                <a:lnTo>
                  <a:pt x="2912533" y="3389709"/>
                </a:lnTo>
                <a:lnTo>
                  <a:pt x="2954866" y="3389709"/>
                </a:lnTo>
                <a:lnTo>
                  <a:pt x="2963333" y="3386137"/>
                </a:lnTo>
                <a:lnTo>
                  <a:pt x="2997200" y="3386137"/>
                </a:lnTo>
                <a:lnTo>
                  <a:pt x="3005666" y="3389709"/>
                </a:lnTo>
                <a:lnTo>
                  <a:pt x="3022600" y="3389709"/>
                </a:lnTo>
                <a:lnTo>
                  <a:pt x="3039533" y="3382565"/>
                </a:lnTo>
                <a:lnTo>
                  <a:pt x="3047999" y="3382565"/>
                </a:lnTo>
                <a:lnTo>
                  <a:pt x="3056466" y="3378993"/>
                </a:lnTo>
                <a:lnTo>
                  <a:pt x="3064933" y="3378993"/>
                </a:lnTo>
                <a:lnTo>
                  <a:pt x="3073400" y="3375421"/>
                </a:lnTo>
                <a:lnTo>
                  <a:pt x="3081866" y="3375421"/>
                </a:lnTo>
                <a:lnTo>
                  <a:pt x="3081866" y="3357562"/>
                </a:lnTo>
                <a:lnTo>
                  <a:pt x="3073400" y="3353990"/>
                </a:lnTo>
                <a:lnTo>
                  <a:pt x="3073400" y="3350418"/>
                </a:lnTo>
                <a:lnTo>
                  <a:pt x="3081866" y="3346846"/>
                </a:lnTo>
                <a:lnTo>
                  <a:pt x="3081866" y="3321843"/>
                </a:lnTo>
                <a:lnTo>
                  <a:pt x="3090333" y="3318271"/>
                </a:lnTo>
                <a:lnTo>
                  <a:pt x="3081866" y="3314700"/>
                </a:lnTo>
                <a:lnTo>
                  <a:pt x="3081866" y="3300412"/>
                </a:lnTo>
                <a:lnTo>
                  <a:pt x="3073400" y="3296840"/>
                </a:lnTo>
                <a:lnTo>
                  <a:pt x="3073400" y="3261121"/>
                </a:lnTo>
                <a:lnTo>
                  <a:pt x="3081866" y="3257550"/>
                </a:lnTo>
                <a:lnTo>
                  <a:pt x="3081866" y="3250406"/>
                </a:lnTo>
                <a:lnTo>
                  <a:pt x="3073400" y="3246834"/>
                </a:lnTo>
                <a:lnTo>
                  <a:pt x="3073400" y="3236118"/>
                </a:lnTo>
                <a:lnTo>
                  <a:pt x="3064933" y="3232546"/>
                </a:lnTo>
                <a:lnTo>
                  <a:pt x="3073400" y="3228975"/>
                </a:lnTo>
                <a:lnTo>
                  <a:pt x="3090333" y="3228975"/>
                </a:lnTo>
                <a:lnTo>
                  <a:pt x="3098800" y="3225403"/>
                </a:lnTo>
                <a:lnTo>
                  <a:pt x="3090333" y="3221831"/>
                </a:lnTo>
                <a:lnTo>
                  <a:pt x="3073400" y="3221831"/>
                </a:lnTo>
                <a:lnTo>
                  <a:pt x="3064933" y="3218259"/>
                </a:lnTo>
                <a:lnTo>
                  <a:pt x="3064933" y="3196828"/>
                </a:lnTo>
                <a:lnTo>
                  <a:pt x="3073400" y="3193256"/>
                </a:lnTo>
                <a:lnTo>
                  <a:pt x="3073400" y="3186112"/>
                </a:lnTo>
                <a:lnTo>
                  <a:pt x="3081866" y="3182540"/>
                </a:lnTo>
                <a:lnTo>
                  <a:pt x="3081866" y="3178968"/>
                </a:lnTo>
                <a:lnTo>
                  <a:pt x="3090333" y="3175396"/>
                </a:lnTo>
                <a:lnTo>
                  <a:pt x="3081866" y="3171825"/>
                </a:lnTo>
                <a:lnTo>
                  <a:pt x="3090333" y="3168253"/>
                </a:lnTo>
                <a:lnTo>
                  <a:pt x="3132666" y="3168253"/>
                </a:lnTo>
                <a:lnTo>
                  <a:pt x="3141133" y="3164681"/>
                </a:lnTo>
                <a:lnTo>
                  <a:pt x="3149600" y="3164681"/>
                </a:lnTo>
                <a:lnTo>
                  <a:pt x="3141133" y="3161109"/>
                </a:lnTo>
                <a:lnTo>
                  <a:pt x="3115733" y="3161109"/>
                </a:lnTo>
                <a:lnTo>
                  <a:pt x="3081866" y="3146821"/>
                </a:lnTo>
                <a:lnTo>
                  <a:pt x="3073400" y="3146821"/>
                </a:lnTo>
                <a:lnTo>
                  <a:pt x="3064933" y="3143250"/>
                </a:lnTo>
                <a:lnTo>
                  <a:pt x="3064933" y="3132534"/>
                </a:lnTo>
                <a:lnTo>
                  <a:pt x="3056466" y="3128962"/>
                </a:lnTo>
                <a:lnTo>
                  <a:pt x="3047999" y="3128962"/>
                </a:lnTo>
                <a:lnTo>
                  <a:pt x="3022600" y="3118246"/>
                </a:lnTo>
                <a:lnTo>
                  <a:pt x="3022600" y="3111103"/>
                </a:lnTo>
                <a:lnTo>
                  <a:pt x="3014133" y="3114675"/>
                </a:lnTo>
                <a:lnTo>
                  <a:pt x="2997200" y="3107531"/>
                </a:lnTo>
                <a:lnTo>
                  <a:pt x="2997200" y="3100387"/>
                </a:lnTo>
                <a:lnTo>
                  <a:pt x="2988733" y="3096815"/>
                </a:lnTo>
                <a:close/>
              </a:path>
            </a:pathLst>
          </a:custGeom>
          <a:solidFill>
            <a:srgbClr val="4F48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Freeform 80"/>
          <p:cNvSpPr/>
          <p:nvPr/>
        </p:nvSpPr>
        <p:spPr>
          <a:xfrm>
            <a:off x="0" y="0"/>
            <a:ext cx="4876800" cy="3568303"/>
          </a:xfrm>
          <a:custGeom>
            <a:avLst/>
            <a:gdLst/>
            <a:ahLst/>
            <a:cxnLst/>
            <a:rect l="l" t="t" r="r" b="b"/>
            <a:pathLst>
              <a:path w="4876800" h="3568303">
                <a:moveTo>
                  <a:pt x="0" y="0"/>
                </a:moveTo>
                <a:moveTo>
                  <a:pt x="3479800" y="3139678"/>
                </a:moveTo>
                <a:lnTo>
                  <a:pt x="3471333" y="3143250"/>
                </a:lnTo>
                <a:lnTo>
                  <a:pt x="3445933" y="3143250"/>
                </a:lnTo>
                <a:lnTo>
                  <a:pt x="3429000" y="3150393"/>
                </a:lnTo>
                <a:lnTo>
                  <a:pt x="3395133" y="3150393"/>
                </a:lnTo>
                <a:lnTo>
                  <a:pt x="3386666" y="3153965"/>
                </a:lnTo>
                <a:lnTo>
                  <a:pt x="3352800" y="3153965"/>
                </a:lnTo>
                <a:lnTo>
                  <a:pt x="3344333" y="3157537"/>
                </a:lnTo>
                <a:lnTo>
                  <a:pt x="3335866" y="3153965"/>
                </a:lnTo>
                <a:lnTo>
                  <a:pt x="3318933" y="3153965"/>
                </a:lnTo>
                <a:lnTo>
                  <a:pt x="3310466" y="3157537"/>
                </a:lnTo>
                <a:lnTo>
                  <a:pt x="3251200" y="3157537"/>
                </a:lnTo>
                <a:lnTo>
                  <a:pt x="3242733" y="3161109"/>
                </a:lnTo>
                <a:lnTo>
                  <a:pt x="3234266" y="3161109"/>
                </a:lnTo>
                <a:lnTo>
                  <a:pt x="3225800" y="3164681"/>
                </a:lnTo>
                <a:lnTo>
                  <a:pt x="3158066" y="3164681"/>
                </a:lnTo>
                <a:lnTo>
                  <a:pt x="3149600" y="3168253"/>
                </a:lnTo>
                <a:lnTo>
                  <a:pt x="3141133" y="3168253"/>
                </a:lnTo>
                <a:lnTo>
                  <a:pt x="3132666" y="3171825"/>
                </a:lnTo>
                <a:lnTo>
                  <a:pt x="3090333" y="3171825"/>
                </a:lnTo>
                <a:lnTo>
                  <a:pt x="3098800" y="3175396"/>
                </a:lnTo>
                <a:lnTo>
                  <a:pt x="3090333" y="3178968"/>
                </a:lnTo>
                <a:lnTo>
                  <a:pt x="3090333" y="3182540"/>
                </a:lnTo>
                <a:lnTo>
                  <a:pt x="3081866" y="3186112"/>
                </a:lnTo>
                <a:lnTo>
                  <a:pt x="3081866" y="3193256"/>
                </a:lnTo>
                <a:lnTo>
                  <a:pt x="3073400" y="3196828"/>
                </a:lnTo>
                <a:lnTo>
                  <a:pt x="3073400" y="3218259"/>
                </a:lnTo>
                <a:lnTo>
                  <a:pt x="3090333" y="3218259"/>
                </a:lnTo>
                <a:lnTo>
                  <a:pt x="3107266" y="3225403"/>
                </a:lnTo>
                <a:lnTo>
                  <a:pt x="3090333" y="3232546"/>
                </a:lnTo>
                <a:lnTo>
                  <a:pt x="3073400" y="3232546"/>
                </a:lnTo>
                <a:lnTo>
                  <a:pt x="3081866" y="3236118"/>
                </a:lnTo>
                <a:lnTo>
                  <a:pt x="3081866" y="3246834"/>
                </a:lnTo>
                <a:lnTo>
                  <a:pt x="3090333" y="3250406"/>
                </a:lnTo>
                <a:lnTo>
                  <a:pt x="3090333" y="3257550"/>
                </a:lnTo>
                <a:lnTo>
                  <a:pt x="3081866" y="3261121"/>
                </a:lnTo>
                <a:lnTo>
                  <a:pt x="3081866" y="3296840"/>
                </a:lnTo>
                <a:lnTo>
                  <a:pt x="3090333" y="3300412"/>
                </a:lnTo>
                <a:lnTo>
                  <a:pt x="3090333" y="3314700"/>
                </a:lnTo>
                <a:lnTo>
                  <a:pt x="3098800" y="3318271"/>
                </a:lnTo>
                <a:lnTo>
                  <a:pt x="3090333" y="3321843"/>
                </a:lnTo>
                <a:lnTo>
                  <a:pt x="3090333" y="3346846"/>
                </a:lnTo>
                <a:lnTo>
                  <a:pt x="3081866" y="3350418"/>
                </a:lnTo>
                <a:lnTo>
                  <a:pt x="3081866" y="3353990"/>
                </a:lnTo>
                <a:lnTo>
                  <a:pt x="3090333" y="3357562"/>
                </a:lnTo>
                <a:lnTo>
                  <a:pt x="3090333" y="3375421"/>
                </a:lnTo>
                <a:lnTo>
                  <a:pt x="3081866" y="3378993"/>
                </a:lnTo>
                <a:lnTo>
                  <a:pt x="3073400" y="3378993"/>
                </a:lnTo>
                <a:lnTo>
                  <a:pt x="3064933" y="3382565"/>
                </a:lnTo>
                <a:lnTo>
                  <a:pt x="3056466" y="3382565"/>
                </a:lnTo>
                <a:lnTo>
                  <a:pt x="3047999" y="3386137"/>
                </a:lnTo>
                <a:lnTo>
                  <a:pt x="3039533" y="3386137"/>
                </a:lnTo>
                <a:lnTo>
                  <a:pt x="3022600" y="3393281"/>
                </a:lnTo>
                <a:lnTo>
                  <a:pt x="3005666" y="3393281"/>
                </a:lnTo>
                <a:lnTo>
                  <a:pt x="2997200" y="3389709"/>
                </a:lnTo>
                <a:lnTo>
                  <a:pt x="2963333" y="3389709"/>
                </a:lnTo>
                <a:lnTo>
                  <a:pt x="2954866" y="3393281"/>
                </a:lnTo>
                <a:lnTo>
                  <a:pt x="2912533" y="3393281"/>
                </a:lnTo>
                <a:lnTo>
                  <a:pt x="2904066" y="3389709"/>
                </a:lnTo>
                <a:lnTo>
                  <a:pt x="2904066" y="3396853"/>
                </a:lnTo>
                <a:lnTo>
                  <a:pt x="2887133" y="3403996"/>
                </a:lnTo>
                <a:lnTo>
                  <a:pt x="2878666" y="3403996"/>
                </a:lnTo>
                <a:lnTo>
                  <a:pt x="2870200" y="3400425"/>
                </a:lnTo>
                <a:lnTo>
                  <a:pt x="2870200" y="3396853"/>
                </a:lnTo>
                <a:lnTo>
                  <a:pt x="2861733" y="3400425"/>
                </a:lnTo>
                <a:lnTo>
                  <a:pt x="2861733" y="3407568"/>
                </a:lnTo>
                <a:lnTo>
                  <a:pt x="2853266" y="3411140"/>
                </a:lnTo>
                <a:lnTo>
                  <a:pt x="2844800" y="3407568"/>
                </a:lnTo>
                <a:lnTo>
                  <a:pt x="2844800" y="3403996"/>
                </a:lnTo>
                <a:lnTo>
                  <a:pt x="2836333" y="3400425"/>
                </a:lnTo>
                <a:lnTo>
                  <a:pt x="2836333" y="3396853"/>
                </a:lnTo>
                <a:lnTo>
                  <a:pt x="2836333" y="3400425"/>
                </a:lnTo>
                <a:lnTo>
                  <a:pt x="2827866" y="3403996"/>
                </a:lnTo>
                <a:lnTo>
                  <a:pt x="2802466" y="3403996"/>
                </a:lnTo>
                <a:lnTo>
                  <a:pt x="2802466" y="3407568"/>
                </a:lnTo>
                <a:lnTo>
                  <a:pt x="2794000" y="3411140"/>
                </a:lnTo>
                <a:lnTo>
                  <a:pt x="2785533" y="3407568"/>
                </a:lnTo>
                <a:lnTo>
                  <a:pt x="2785533" y="3403996"/>
                </a:lnTo>
                <a:lnTo>
                  <a:pt x="2777066" y="3403996"/>
                </a:lnTo>
                <a:lnTo>
                  <a:pt x="2760133" y="3411140"/>
                </a:lnTo>
                <a:lnTo>
                  <a:pt x="2751666" y="3411140"/>
                </a:lnTo>
                <a:lnTo>
                  <a:pt x="2743200" y="3414712"/>
                </a:lnTo>
                <a:lnTo>
                  <a:pt x="2726266" y="3414712"/>
                </a:lnTo>
                <a:lnTo>
                  <a:pt x="2717800" y="3411140"/>
                </a:lnTo>
                <a:lnTo>
                  <a:pt x="2717800" y="3396853"/>
                </a:lnTo>
                <a:lnTo>
                  <a:pt x="2700866" y="3396853"/>
                </a:lnTo>
                <a:lnTo>
                  <a:pt x="2692400" y="3400425"/>
                </a:lnTo>
                <a:lnTo>
                  <a:pt x="2683933" y="3396853"/>
                </a:lnTo>
                <a:lnTo>
                  <a:pt x="2641599" y="3396853"/>
                </a:lnTo>
                <a:lnTo>
                  <a:pt x="2633133" y="3400425"/>
                </a:lnTo>
                <a:lnTo>
                  <a:pt x="2616199" y="3400425"/>
                </a:lnTo>
                <a:lnTo>
                  <a:pt x="2607733" y="3403996"/>
                </a:lnTo>
                <a:lnTo>
                  <a:pt x="2582333" y="3403996"/>
                </a:lnTo>
                <a:lnTo>
                  <a:pt x="2573866" y="3407568"/>
                </a:lnTo>
                <a:lnTo>
                  <a:pt x="2548466" y="3407568"/>
                </a:lnTo>
                <a:lnTo>
                  <a:pt x="2540000" y="3403996"/>
                </a:lnTo>
                <a:lnTo>
                  <a:pt x="2548466" y="3400425"/>
                </a:lnTo>
                <a:lnTo>
                  <a:pt x="2556933" y="3400425"/>
                </a:lnTo>
                <a:lnTo>
                  <a:pt x="2540000" y="3400425"/>
                </a:lnTo>
                <a:lnTo>
                  <a:pt x="2531533" y="3403996"/>
                </a:lnTo>
                <a:lnTo>
                  <a:pt x="2523066" y="3403996"/>
                </a:lnTo>
                <a:lnTo>
                  <a:pt x="2514600" y="3407568"/>
                </a:lnTo>
                <a:lnTo>
                  <a:pt x="2489199" y="3407568"/>
                </a:lnTo>
                <a:lnTo>
                  <a:pt x="2480733" y="3411140"/>
                </a:lnTo>
                <a:lnTo>
                  <a:pt x="2472266" y="3411140"/>
                </a:lnTo>
                <a:lnTo>
                  <a:pt x="2463800" y="3414712"/>
                </a:lnTo>
                <a:lnTo>
                  <a:pt x="2455333" y="3414712"/>
                </a:lnTo>
                <a:lnTo>
                  <a:pt x="2446866" y="3418284"/>
                </a:lnTo>
                <a:lnTo>
                  <a:pt x="2438400" y="3418284"/>
                </a:lnTo>
                <a:lnTo>
                  <a:pt x="2429933" y="3421856"/>
                </a:lnTo>
                <a:lnTo>
                  <a:pt x="2404533" y="3421856"/>
                </a:lnTo>
                <a:lnTo>
                  <a:pt x="2396066" y="3425428"/>
                </a:lnTo>
                <a:lnTo>
                  <a:pt x="2387600" y="3425428"/>
                </a:lnTo>
                <a:lnTo>
                  <a:pt x="2379133" y="3421856"/>
                </a:lnTo>
                <a:lnTo>
                  <a:pt x="2319866" y="3421856"/>
                </a:lnTo>
                <a:lnTo>
                  <a:pt x="2311400" y="3425428"/>
                </a:lnTo>
                <a:lnTo>
                  <a:pt x="2302933" y="3425428"/>
                </a:lnTo>
                <a:lnTo>
                  <a:pt x="2294466" y="3421856"/>
                </a:lnTo>
                <a:lnTo>
                  <a:pt x="2286000" y="3421856"/>
                </a:lnTo>
                <a:lnTo>
                  <a:pt x="2277533" y="3425428"/>
                </a:lnTo>
                <a:lnTo>
                  <a:pt x="2269066" y="3421856"/>
                </a:lnTo>
                <a:lnTo>
                  <a:pt x="2260600" y="3425428"/>
                </a:lnTo>
                <a:lnTo>
                  <a:pt x="2159000" y="3425428"/>
                </a:lnTo>
                <a:lnTo>
                  <a:pt x="2150533" y="3429000"/>
                </a:lnTo>
                <a:lnTo>
                  <a:pt x="2074333" y="3429000"/>
                </a:lnTo>
                <a:lnTo>
                  <a:pt x="2065866" y="3432571"/>
                </a:lnTo>
                <a:lnTo>
                  <a:pt x="2057400" y="3429000"/>
                </a:lnTo>
                <a:lnTo>
                  <a:pt x="1803400" y="3429000"/>
                </a:lnTo>
                <a:lnTo>
                  <a:pt x="1794933" y="3425428"/>
                </a:lnTo>
                <a:lnTo>
                  <a:pt x="1786466" y="3429000"/>
                </a:lnTo>
                <a:lnTo>
                  <a:pt x="1769533" y="3429000"/>
                </a:lnTo>
                <a:lnTo>
                  <a:pt x="1761066" y="3425428"/>
                </a:lnTo>
                <a:lnTo>
                  <a:pt x="1583266" y="3425428"/>
                </a:lnTo>
                <a:lnTo>
                  <a:pt x="1583266" y="3429000"/>
                </a:lnTo>
                <a:lnTo>
                  <a:pt x="1617133" y="3429000"/>
                </a:lnTo>
                <a:lnTo>
                  <a:pt x="1625600" y="3432571"/>
                </a:lnTo>
                <a:lnTo>
                  <a:pt x="1684866" y="3432571"/>
                </a:lnTo>
                <a:lnTo>
                  <a:pt x="1693333" y="3436143"/>
                </a:lnTo>
                <a:lnTo>
                  <a:pt x="1710266" y="3436143"/>
                </a:lnTo>
                <a:lnTo>
                  <a:pt x="1735666" y="3446859"/>
                </a:lnTo>
                <a:lnTo>
                  <a:pt x="1727200" y="3450431"/>
                </a:lnTo>
                <a:lnTo>
                  <a:pt x="1710266" y="3450431"/>
                </a:lnTo>
                <a:lnTo>
                  <a:pt x="1701800" y="3446859"/>
                </a:lnTo>
                <a:lnTo>
                  <a:pt x="1701800" y="3443287"/>
                </a:lnTo>
                <a:lnTo>
                  <a:pt x="1693333" y="3446859"/>
                </a:lnTo>
                <a:lnTo>
                  <a:pt x="1684866" y="3446859"/>
                </a:lnTo>
                <a:lnTo>
                  <a:pt x="1684866" y="3457575"/>
                </a:lnTo>
                <a:lnTo>
                  <a:pt x="1676400" y="3461146"/>
                </a:lnTo>
                <a:lnTo>
                  <a:pt x="1676400" y="3471862"/>
                </a:lnTo>
                <a:lnTo>
                  <a:pt x="1684866" y="3471862"/>
                </a:lnTo>
                <a:lnTo>
                  <a:pt x="1701800" y="3479006"/>
                </a:lnTo>
                <a:lnTo>
                  <a:pt x="1710266" y="3475434"/>
                </a:lnTo>
                <a:lnTo>
                  <a:pt x="1718733" y="3479006"/>
                </a:lnTo>
                <a:lnTo>
                  <a:pt x="1727200" y="3475434"/>
                </a:lnTo>
                <a:lnTo>
                  <a:pt x="1735666" y="3479006"/>
                </a:lnTo>
                <a:lnTo>
                  <a:pt x="1744133" y="3479006"/>
                </a:lnTo>
                <a:lnTo>
                  <a:pt x="1752600" y="3482578"/>
                </a:lnTo>
                <a:lnTo>
                  <a:pt x="1761066" y="3479006"/>
                </a:lnTo>
                <a:lnTo>
                  <a:pt x="1769533" y="3482578"/>
                </a:lnTo>
                <a:lnTo>
                  <a:pt x="1811866" y="3482578"/>
                </a:lnTo>
                <a:lnTo>
                  <a:pt x="1820333" y="3486150"/>
                </a:lnTo>
                <a:lnTo>
                  <a:pt x="1871133" y="3486150"/>
                </a:lnTo>
                <a:lnTo>
                  <a:pt x="1879599" y="3482578"/>
                </a:lnTo>
                <a:lnTo>
                  <a:pt x="1888066" y="3486150"/>
                </a:lnTo>
                <a:lnTo>
                  <a:pt x="1955800" y="3486150"/>
                </a:lnTo>
                <a:lnTo>
                  <a:pt x="1964266" y="3489721"/>
                </a:lnTo>
                <a:lnTo>
                  <a:pt x="1998133" y="3489721"/>
                </a:lnTo>
                <a:lnTo>
                  <a:pt x="2006600" y="3493293"/>
                </a:lnTo>
                <a:lnTo>
                  <a:pt x="2023533" y="3493293"/>
                </a:lnTo>
                <a:lnTo>
                  <a:pt x="2032000" y="3496865"/>
                </a:lnTo>
                <a:lnTo>
                  <a:pt x="2082800" y="3496865"/>
                </a:lnTo>
                <a:lnTo>
                  <a:pt x="2091266" y="3500437"/>
                </a:lnTo>
                <a:lnTo>
                  <a:pt x="2099733" y="3496865"/>
                </a:lnTo>
                <a:lnTo>
                  <a:pt x="2108200" y="3496865"/>
                </a:lnTo>
                <a:lnTo>
                  <a:pt x="2116666" y="3500437"/>
                </a:lnTo>
                <a:lnTo>
                  <a:pt x="2133600" y="3500437"/>
                </a:lnTo>
                <a:lnTo>
                  <a:pt x="2142066" y="3504009"/>
                </a:lnTo>
                <a:lnTo>
                  <a:pt x="2159000" y="3504009"/>
                </a:lnTo>
                <a:lnTo>
                  <a:pt x="2175933" y="3511153"/>
                </a:lnTo>
                <a:lnTo>
                  <a:pt x="2175933" y="3514724"/>
                </a:lnTo>
                <a:lnTo>
                  <a:pt x="2184400" y="3518296"/>
                </a:lnTo>
                <a:lnTo>
                  <a:pt x="2192866" y="3518296"/>
                </a:lnTo>
                <a:lnTo>
                  <a:pt x="2201333" y="3521868"/>
                </a:lnTo>
                <a:lnTo>
                  <a:pt x="2209800" y="3521868"/>
                </a:lnTo>
                <a:lnTo>
                  <a:pt x="2218266" y="3525440"/>
                </a:lnTo>
                <a:lnTo>
                  <a:pt x="2252133" y="3525440"/>
                </a:lnTo>
                <a:lnTo>
                  <a:pt x="2260600" y="3529012"/>
                </a:lnTo>
                <a:lnTo>
                  <a:pt x="2277533" y="3529012"/>
                </a:lnTo>
                <a:lnTo>
                  <a:pt x="2286000" y="3532584"/>
                </a:lnTo>
                <a:lnTo>
                  <a:pt x="2328333" y="3532584"/>
                </a:lnTo>
                <a:lnTo>
                  <a:pt x="2336800" y="3536156"/>
                </a:lnTo>
                <a:lnTo>
                  <a:pt x="2370666" y="3536156"/>
                </a:lnTo>
                <a:lnTo>
                  <a:pt x="2379133" y="3539728"/>
                </a:lnTo>
                <a:lnTo>
                  <a:pt x="2404533" y="3539728"/>
                </a:lnTo>
                <a:lnTo>
                  <a:pt x="2413000" y="3543300"/>
                </a:lnTo>
                <a:lnTo>
                  <a:pt x="2463800" y="3543300"/>
                </a:lnTo>
                <a:lnTo>
                  <a:pt x="2480733" y="3550443"/>
                </a:lnTo>
                <a:lnTo>
                  <a:pt x="2489199" y="3546871"/>
                </a:lnTo>
                <a:lnTo>
                  <a:pt x="2497666" y="3550443"/>
                </a:lnTo>
                <a:lnTo>
                  <a:pt x="2497666" y="3546871"/>
                </a:lnTo>
                <a:lnTo>
                  <a:pt x="2489199" y="3543300"/>
                </a:lnTo>
                <a:lnTo>
                  <a:pt x="2489199" y="3539728"/>
                </a:lnTo>
                <a:lnTo>
                  <a:pt x="2497666" y="3536156"/>
                </a:lnTo>
                <a:lnTo>
                  <a:pt x="2497666" y="3532584"/>
                </a:lnTo>
                <a:lnTo>
                  <a:pt x="2506133" y="3529012"/>
                </a:lnTo>
                <a:lnTo>
                  <a:pt x="2540000" y="3529012"/>
                </a:lnTo>
                <a:lnTo>
                  <a:pt x="2548466" y="3532584"/>
                </a:lnTo>
                <a:lnTo>
                  <a:pt x="2573866" y="3532584"/>
                </a:lnTo>
                <a:lnTo>
                  <a:pt x="2582333" y="3536156"/>
                </a:lnTo>
                <a:lnTo>
                  <a:pt x="2650066" y="3536156"/>
                </a:lnTo>
                <a:lnTo>
                  <a:pt x="2658533" y="3539728"/>
                </a:lnTo>
                <a:lnTo>
                  <a:pt x="2751666" y="3539728"/>
                </a:lnTo>
                <a:lnTo>
                  <a:pt x="2760133" y="3536156"/>
                </a:lnTo>
                <a:lnTo>
                  <a:pt x="2794000" y="3536156"/>
                </a:lnTo>
                <a:lnTo>
                  <a:pt x="2802466" y="3532584"/>
                </a:lnTo>
                <a:lnTo>
                  <a:pt x="2827866" y="3532584"/>
                </a:lnTo>
                <a:lnTo>
                  <a:pt x="2836333" y="3529012"/>
                </a:lnTo>
                <a:lnTo>
                  <a:pt x="2836333" y="3525440"/>
                </a:lnTo>
                <a:lnTo>
                  <a:pt x="2844800" y="3521868"/>
                </a:lnTo>
                <a:lnTo>
                  <a:pt x="2853266" y="3521868"/>
                </a:lnTo>
                <a:lnTo>
                  <a:pt x="2861733" y="3518296"/>
                </a:lnTo>
                <a:lnTo>
                  <a:pt x="2870200" y="3521868"/>
                </a:lnTo>
                <a:lnTo>
                  <a:pt x="2870200" y="3532584"/>
                </a:lnTo>
                <a:lnTo>
                  <a:pt x="2878666" y="3532584"/>
                </a:lnTo>
                <a:lnTo>
                  <a:pt x="2887133" y="3536156"/>
                </a:lnTo>
                <a:lnTo>
                  <a:pt x="2895600" y="3532584"/>
                </a:lnTo>
                <a:lnTo>
                  <a:pt x="2988733" y="3532584"/>
                </a:lnTo>
                <a:lnTo>
                  <a:pt x="2988733" y="3529012"/>
                </a:lnTo>
                <a:lnTo>
                  <a:pt x="2997200" y="3525440"/>
                </a:lnTo>
                <a:lnTo>
                  <a:pt x="3005666" y="3529012"/>
                </a:lnTo>
                <a:lnTo>
                  <a:pt x="3014133" y="3529012"/>
                </a:lnTo>
                <a:lnTo>
                  <a:pt x="3022600" y="3532584"/>
                </a:lnTo>
                <a:lnTo>
                  <a:pt x="3022600" y="3550443"/>
                </a:lnTo>
                <a:lnTo>
                  <a:pt x="3039533" y="3557587"/>
                </a:lnTo>
                <a:lnTo>
                  <a:pt x="3056466" y="3557587"/>
                </a:lnTo>
                <a:lnTo>
                  <a:pt x="3064933" y="3561159"/>
                </a:lnTo>
                <a:lnTo>
                  <a:pt x="3073400" y="3561159"/>
                </a:lnTo>
                <a:lnTo>
                  <a:pt x="3081866" y="3564731"/>
                </a:lnTo>
                <a:lnTo>
                  <a:pt x="3115733" y="3564731"/>
                </a:lnTo>
                <a:lnTo>
                  <a:pt x="3124200" y="3568303"/>
                </a:lnTo>
                <a:lnTo>
                  <a:pt x="3225800" y="3568303"/>
                </a:lnTo>
                <a:lnTo>
                  <a:pt x="3234266" y="3564731"/>
                </a:lnTo>
                <a:lnTo>
                  <a:pt x="3259666" y="3564731"/>
                </a:lnTo>
                <a:lnTo>
                  <a:pt x="3268133" y="3561159"/>
                </a:lnTo>
                <a:lnTo>
                  <a:pt x="3285066" y="3561159"/>
                </a:lnTo>
                <a:lnTo>
                  <a:pt x="3293533" y="3557587"/>
                </a:lnTo>
                <a:lnTo>
                  <a:pt x="3302000" y="3557587"/>
                </a:lnTo>
                <a:lnTo>
                  <a:pt x="3310466" y="3554015"/>
                </a:lnTo>
                <a:lnTo>
                  <a:pt x="3318933" y="3554015"/>
                </a:lnTo>
                <a:lnTo>
                  <a:pt x="3335866" y="3546871"/>
                </a:lnTo>
                <a:lnTo>
                  <a:pt x="3335866" y="3507581"/>
                </a:lnTo>
                <a:lnTo>
                  <a:pt x="3344333" y="3504009"/>
                </a:lnTo>
                <a:lnTo>
                  <a:pt x="3344333" y="3500437"/>
                </a:lnTo>
                <a:lnTo>
                  <a:pt x="3352800" y="3496865"/>
                </a:lnTo>
                <a:lnTo>
                  <a:pt x="3361266" y="3500437"/>
                </a:lnTo>
                <a:lnTo>
                  <a:pt x="3361266" y="3529012"/>
                </a:lnTo>
                <a:lnTo>
                  <a:pt x="3369733" y="3525440"/>
                </a:lnTo>
                <a:lnTo>
                  <a:pt x="3369733" y="3514724"/>
                </a:lnTo>
                <a:lnTo>
                  <a:pt x="3386666" y="3507581"/>
                </a:lnTo>
                <a:lnTo>
                  <a:pt x="3403600" y="3514724"/>
                </a:lnTo>
                <a:lnTo>
                  <a:pt x="3412066" y="3511153"/>
                </a:lnTo>
                <a:lnTo>
                  <a:pt x="3412066" y="3504009"/>
                </a:lnTo>
                <a:lnTo>
                  <a:pt x="3403600" y="3500437"/>
                </a:lnTo>
                <a:lnTo>
                  <a:pt x="3403600" y="3493293"/>
                </a:lnTo>
                <a:lnTo>
                  <a:pt x="3412066" y="3489721"/>
                </a:lnTo>
                <a:lnTo>
                  <a:pt x="3412066" y="3479006"/>
                </a:lnTo>
                <a:lnTo>
                  <a:pt x="3420533" y="3475434"/>
                </a:lnTo>
                <a:lnTo>
                  <a:pt x="3429000" y="3479006"/>
                </a:lnTo>
                <a:lnTo>
                  <a:pt x="3437466" y="3479006"/>
                </a:lnTo>
                <a:lnTo>
                  <a:pt x="3445933" y="3482578"/>
                </a:lnTo>
                <a:lnTo>
                  <a:pt x="3445933" y="3489721"/>
                </a:lnTo>
                <a:lnTo>
                  <a:pt x="3454400" y="3493293"/>
                </a:lnTo>
                <a:lnTo>
                  <a:pt x="3454400" y="3496865"/>
                </a:lnTo>
                <a:lnTo>
                  <a:pt x="3471333" y="3496865"/>
                </a:lnTo>
                <a:lnTo>
                  <a:pt x="3479800" y="3500437"/>
                </a:lnTo>
                <a:lnTo>
                  <a:pt x="3479800" y="3507581"/>
                </a:lnTo>
                <a:lnTo>
                  <a:pt x="3488266" y="3511153"/>
                </a:lnTo>
                <a:lnTo>
                  <a:pt x="3479800" y="3514724"/>
                </a:lnTo>
                <a:lnTo>
                  <a:pt x="3429000" y="3514724"/>
                </a:lnTo>
                <a:lnTo>
                  <a:pt x="3429000" y="3518296"/>
                </a:lnTo>
                <a:lnTo>
                  <a:pt x="3437466" y="3521868"/>
                </a:lnTo>
                <a:lnTo>
                  <a:pt x="3445933" y="3521868"/>
                </a:lnTo>
                <a:lnTo>
                  <a:pt x="3454400" y="3525440"/>
                </a:lnTo>
                <a:lnTo>
                  <a:pt x="3454400" y="3529012"/>
                </a:lnTo>
                <a:lnTo>
                  <a:pt x="3462866" y="3529012"/>
                </a:lnTo>
                <a:lnTo>
                  <a:pt x="3471333" y="3532584"/>
                </a:lnTo>
                <a:lnTo>
                  <a:pt x="3471333" y="3536156"/>
                </a:lnTo>
                <a:lnTo>
                  <a:pt x="3479800" y="3539728"/>
                </a:lnTo>
                <a:lnTo>
                  <a:pt x="3488266" y="3539728"/>
                </a:lnTo>
                <a:lnTo>
                  <a:pt x="3488266" y="3532584"/>
                </a:lnTo>
                <a:lnTo>
                  <a:pt x="3496733" y="3529012"/>
                </a:lnTo>
                <a:lnTo>
                  <a:pt x="3505200" y="3532584"/>
                </a:lnTo>
                <a:lnTo>
                  <a:pt x="3522133" y="3532584"/>
                </a:lnTo>
                <a:lnTo>
                  <a:pt x="3530600" y="3536156"/>
                </a:lnTo>
                <a:lnTo>
                  <a:pt x="3530600" y="3539728"/>
                </a:lnTo>
                <a:lnTo>
                  <a:pt x="3556000" y="3539728"/>
                </a:lnTo>
                <a:lnTo>
                  <a:pt x="3564466" y="3543300"/>
                </a:lnTo>
                <a:lnTo>
                  <a:pt x="3598333" y="3543300"/>
                </a:lnTo>
                <a:lnTo>
                  <a:pt x="3606800" y="3546871"/>
                </a:lnTo>
                <a:lnTo>
                  <a:pt x="3623733" y="3546871"/>
                </a:lnTo>
                <a:lnTo>
                  <a:pt x="3632199" y="3550443"/>
                </a:lnTo>
                <a:lnTo>
                  <a:pt x="3649133" y="3550443"/>
                </a:lnTo>
                <a:lnTo>
                  <a:pt x="3666066" y="3543300"/>
                </a:lnTo>
                <a:lnTo>
                  <a:pt x="3674533" y="3546871"/>
                </a:lnTo>
                <a:lnTo>
                  <a:pt x="3699933" y="3546871"/>
                </a:lnTo>
                <a:lnTo>
                  <a:pt x="3708400" y="3543300"/>
                </a:lnTo>
                <a:lnTo>
                  <a:pt x="3716866" y="3543300"/>
                </a:lnTo>
                <a:lnTo>
                  <a:pt x="3725333" y="3539728"/>
                </a:lnTo>
                <a:lnTo>
                  <a:pt x="3742266" y="3539728"/>
                </a:lnTo>
                <a:lnTo>
                  <a:pt x="3759199" y="3532584"/>
                </a:lnTo>
                <a:lnTo>
                  <a:pt x="3759199" y="3514724"/>
                </a:lnTo>
                <a:lnTo>
                  <a:pt x="3767666" y="3511153"/>
                </a:lnTo>
                <a:lnTo>
                  <a:pt x="3776133" y="3514724"/>
                </a:lnTo>
                <a:lnTo>
                  <a:pt x="3784599" y="3514724"/>
                </a:lnTo>
                <a:lnTo>
                  <a:pt x="3793066" y="3518296"/>
                </a:lnTo>
                <a:lnTo>
                  <a:pt x="3793066" y="3525440"/>
                </a:lnTo>
                <a:lnTo>
                  <a:pt x="3793066" y="3479006"/>
                </a:lnTo>
                <a:lnTo>
                  <a:pt x="3801533" y="3475434"/>
                </a:lnTo>
                <a:lnTo>
                  <a:pt x="3793066" y="3471862"/>
                </a:lnTo>
                <a:lnTo>
                  <a:pt x="3793066" y="3461146"/>
                </a:lnTo>
                <a:lnTo>
                  <a:pt x="3801533" y="3457575"/>
                </a:lnTo>
                <a:lnTo>
                  <a:pt x="3793066" y="3454003"/>
                </a:lnTo>
                <a:lnTo>
                  <a:pt x="3793066" y="3446859"/>
                </a:lnTo>
                <a:lnTo>
                  <a:pt x="3784599" y="3443287"/>
                </a:lnTo>
                <a:lnTo>
                  <a:pt x="3784599" y="3436143"/>
                </a:lnTo>
                <a:lnTo>
                  <a:pt x="3776133" y="3432571"/>
                </a:lnTo>
                <a:lnTo>
                  <a:pt x="3776133" y="3425428"/>
                </a:lnTo>
                <a:lnTo>
                  <a:pt x="3767666" y="3425428"/>
                </a:lnTo>
                <a:lnTo>
                  <a:pt x="3759199" y="3421856"/>
                </a:lnTo>
                <a:lnTo>
                  <a:pt x="3742266" y="3421856"/>
                </a:lnTo>
                <a:lnTo>
                  <a:pt x="3733799" y="3418284"/>
                </a:lnTo>
                <a:lnTo>
                  <a:pt x="3733799" y="3414712"/>
                </a:lnTo>
                <a:lnTo>
                  <a:pt x="3742266" y="3411140"/>
                </a:lnTo>
                <a:lnTo>
                  <a:pt x="3759199" y="3411140"/>
                </a:lnTo>
                <a:lnTo>
                  <a:pt x="3767666" y="3407568"/>
                </a:lnTo>
                <a:lnTo>
                  <a:pt x="3776133" y="3411140"/>
                </a:lnTo>
                <a:lnTo>
                  <a:pt x="3793066" y="3411140"/>
                </a:lnTo>
                <a:lnTo>
                  <a:pt x="3801533" y="3414712"/>
                </a:lnTo>
                <a:lnTo>
                  <a:pt x="3810000" y="3414712"/>
                </a:lnTo>
                <a:lnTo>
                  <a:pt x="3818466" y="3418284"/>
                </a:lnTo>
                <a:lnTo>
                  <a:pt x="3826933" y="3418284"/>
                </a:lnTo>
                <a:lnTo>
                  <a:pt x="3843866" y="3425428"/>
                </a:lnTo>
                <a:lnTo>
                  <a:pt x="3852333" y="3425428"/>
                </a:lnTo>
                <a:lnTo>
                  <a:pt x="3860800" y="3429000"/>
                </a:lnTo>
                <a:lnTo>
                  <a:pt x="3869266" y="3429000"/>
                </a:lnTo>
                <a:lnTo>
                  <a:pt x="3877733" y="3432571"/>
                </a:lnTo>
                <a:lnTo>
                  <a:pt x="3877733" y="3436143"/>
                </a:lnTo>
                <a:lnTo>
                  <a:pt x="3894666" y="3436143"/>
                </a:lnTo>
                <a:lnTo>
                  <a:pt x="3903133" y="3439715"/>
                </a:lnTo>
                <a:lnTo>
                  <a:pt x="3903133" y="3454003"/>
                </a:lnTo>
                <a:lnTo>
                  <a:pt x="3911600" y="3457575"/>
                </a:lnTo>
                <a:lnTo>
                  <a:pt x="3911600" y="3475434"/>
                </a:lnTo>
                <a:lnTo>
                  <a:pt x="3911600" y="3464718"/>
                </a:lnTo>
                <a:lnTo>
                  <a:pt x="3920066" y="3461146"/>
                </a:lnTo>
                <a:lnTo>
                  <a:pt x="3928533" y="3461146"/>
                </a:lnTo>
                <a:lnTo>
                  <a:pt x="3937000" y="3464718"/>
                </a:lnTo>
                <a:lnTo>
                  <a:pt x="3945466" y="3461146"/>
                </a:lnTo>
                <a:lnTo>
                  <a:pt x="3970866" y="3461146"/>
                </a:lnTo>
                <a:lnTo>
                  <a:pt x="3979333" y="3464718"/>
                </a:lnTo>
                <a:lnTo>
                  <a:pt x="4013200" y="3464718"/>
                </a:lnTo>
                <a:lnTo>
                  <a:pt x="4021666" y="3461146"/>
                </a:lnTo>
                <a:lnTo>
                  <a:pt x="4030133" y="3461146"/>
                </a:lnTo>
                <a:lnTo>
                  <a:pt x="4038599" y="3464718"/>
                </a:lnTo>
                <a:lnTo>
                  <a:pt x="4047066" y="3464718"/>
                </a:lnTo>
                <a:lnTo>
                  <a:pt x="4064000" y="3471862"/>
                </a:lnTo>
                <a:lnTo>
                  <a:pt x="4080933" y="3464718"/>
                </a:lnTo>
                <a:lnTo>
                  <a:pt x="4123266" y="3464718"/>
                </a:lnTo>
                <a:lnTo>
                  <a:pt x="4131733" y="3468290"/>
                </a:lnTo>
                <a:lnTo>
                  <a:pt x="4123266" y="3471862"/>
                </a:lnTo>
                <a:lnTo>
                  <a:pt x="4123266" y="3475434"/>
                </a:lnTo>
                <a:lnTo>
                  <a:pt x="4165600" y="3475434"/>
                </a:lnTo>
                <a:lnTo>
                  <a:pt x="4174066" y="3471862"/>
                </a:lnTo>
                <a:lnTo>
                  <a:pt x="4199466" y="3471862"/>
                </a:lnTo>
                <a:lnTo>
                  <a:pt x="4182533" y="3464718"/>
                </a:lnTo>
                <a:lnTo>
                  <a:pt x="4190999" y="3461146"/>
                </a:lnTo>
                <a:lnTo>
                  <a:pt x="4199466" y="3461146"/>
                </a:lnTo>
                <a:lnTo>
                  <a:pt x="4207933" y="3457575"/>
                </a:lnTo>
                <a:lnTo>
                  <a:pt x="4207933" y="3454003"/>
                </a:lnTo>
                <a:lnTo>
                  <a:pt x="4216400" y="3450431"/>
                </a:lnTo>
                <a:lnTo>
                  <a:pt x="4224866" y="3450431"/>
                </a:lnTo>
                <a:lnTo>
                  <a:pt x="4233333" y="3446859"/>
                </a:lnTo>
                <a:lnTo>
                  <a:pt x="4250266" y="3446859"/>
                </a:lnTo>
                <a:lnTo>
                  <a:pt x="4258733" y="3443287"/>
                </a:lnTo>
                <a:lnTo>
                  <a:pt x="4284133" y="3443287"/>
                </a:lnTo>
                <a:lnTo>
                  <a:pt x="4292600" y="3446859"/>
                </a:lnTo>
                <a:lnTo>
                  <a:pt x="4309533" y="3439715"/>
                </a:lnTo>
                <a:lnTo>
                  <a:pt x="4326466" y="3439715"/>
                </a:lnTo>
                <a:lnTo>
                  <a:pt x="4334933" y="3436143"/>
                </a:lnTo>
                <a:lnTo>
                  <a:pt x="4343400" y="3436143"/>
                </a:lnTo>
                <a:lnTo>
                  <a:pt x="4360333" y="3429000"/>
                </a:lnTo>
                <a:lnTo>
                  <a:pt x="4385733" y="3429000"/>
                </a:lnTo>
                <a:lnTo>
                  <a:pt x="4394200" y="3425428"/>
                </a:lnTo>
                <a:lnTo>
                  <a:pt x="4402666" y="3425428"/>
                </a:lnTo>
                <a:lnTo>
                  <a:pt x="4402666" y="3421856"/>
                </a:lnTo>
                <a:lnTo>
                  <a:pt x="4411133" y="3418284"/>
                </a:lnTo>
                <a:lnTo>
                  <a:pt x="4419600" y="3418284"/>
                </a:lnTo>
                <a:lnTo>
                  <a:pt x="4428066" y="3414712"/>
                </a:lnTo>
                <a:lnTo>
                  <a:pt x="4436533" y="3418284"/>
                </a:lnTo>
                <a:lnTo>
                  <a:pt x="4436533" y="3421856"/>
                </a:lnTo>
                <a:lnTo>
                  <a:pt x="4470400" y="3421856"/>
                </a:lnTo>
                <a:lnTo>
                  <a:pt x="4478866" y="3425428"/>
                </a:lnTo>
                <a:lnTo>
                  <a:pt x="4478866" y="3432571"/>
                </a:lnTo>
                <a:lnTo>
                  <a:pt x="4487333" y="3436143"/>
                </a:lnTo>
                <a:lnTo>
                  <a:pt x="4495799" y="3432571"/>
                </a:lnTo>
                <a:lnTo>
                  <a:pt x="4563533" y="3432571"/>
                </a:lnTo>
                <a:lnTo>
                  <a:pt x="4572000" y="3436143"/>
                </a:lnTo>
                <a:lnTo>
                  <a:pt x="4580466" y="3432571"/>
                </a:lnTo>
                <a:lnTo>
                  <a:pt x="4622800" y="3432571"/>
                </a:lnTo>
                <a:lnTo>
                  <a:pt x="4631266" y="3436143"/>
                </a:lnTo>
                <a:lnTo>
                  <a:pt x="4656666" y="3436143"/>
                </a:lnTo>
                <a:lnTo>
                  <a:pt x="4665133" y="3439715"/>
                </a:lnTo>
                <a:lnTo>
                  <a:pt x="4699000" y="3439715"/>
                </a:lnTo>
                <a:lnTo>
                  <a:pt x="4707466" y="3436143"/>
                </a:lnTo>
                <a:lnTo>
                  <a:pt x="4749800" y="3436143"/>
                </a:lnTo>
                <a:lnTo>
                  <a:pt x="4758266" y="3439715"/>
                </a:lnTo>
                <a:lnTo>
                  <a:pt x="4758266" y="3443287"/>
                </a:lnTo>
                <a:lnTo>
                  <a:pt x="4783666" y="3443287"/>
                </a:lnTo>
                <a:lnTo>
                  <a:pt x="4800600" y="3436143"/>
                </a:lnTo>
                <a:lnTo>
                  <a:pt x="4817533" y="3436143"/>
                </a:lnTo>
                <a:lnTo>
                  <a:pt x="4826000" y="3432571"/>
                </a:lnTo>
                <a:lnTo>
                  <a:pt x="4834466" y="3432571"/>
                </a:lnTo>
                <a:lnTo>
                  <a:pt x="4842933" y="3429000"/>
                </a:lnTo>
                <a:lnTo>
                  <a:pt x="4851400" y="3432571"/>
                </a:lnTo>
                <a:lnTo>
                  <a:pt x="4859866" y="3432571"/>
                </a:lnTo>
                <a:lnTo>
                  <a:pt x="4876800" y="3425428"/>
                </a:lnTo>
                <a:lnTo>
                  <a:pt x="4859866" y="3425428"/>
                </a:lnTo>
                <a:lnTo>
                  <a:pt x="4851400" y="3421856"/>
                </a:lnTo>
                <a:lnTo>
                  <a:pt x="4851400" y="3418284"/>
                </a:lnTo>
                <a:lnTo>
                  <a:pt x="4842933" y="3418284"/>
                </a:lnTo>
                <a:lnTo>
                  <a:pt x="4834466" y="3414712"/>
                </a:lnTo>
                <a:lnTo>
                  <a:pt x="4834466" y="3411140"/>
                </a:lnTo>
                <a:lnTo>
                  <a:pt x="4826000" y="3407568"/>
                </a:lnTo>
                <a:lnTo>
                  <a:pt x="4826000" y="3403996"/>
                </a:lnTo>
                <a:lnTo>
                  <a:pt x="4817533" y="3403996"/>
                </a:lnTo>
                <a:lnTo>
                  <a:pt x="4800600" y="3396853"/>
                </a:lnTo>
                <a:lnTo>
                  <a:pt x="4783666" y="3396853"/>
                </a:lnTo>
                <a:lnTo>
                  <a:pt x="4775200" y="3393281"/>
                </a:lnTo>
                <a:lnTo>
                  <a:pt x="4775200" y="3389709"/>
                </a:lnTo>
                <a:lnTo>
                  <a:pt x="4783666" y="3386137"/>
                </a:lnTo>
                <a:lnTo>
                  <a:pt x="4775200" y="3382565"/>
                </a:lnTo>
                <a:lnTo>
                  <a:pt x="4766733" y="3382565"/>
                </a:lnTo>
                <a:lnTo>
                  <a:pt x="4758266" y="3386137"/>
                </a:lnTo>
                <a:lnTo>
                  <a:pt x="4749800" y="3382565"/>
                </a:lnTo>
                <a:lnTo>
                  <a:pt x="4749800" y="3378993"/>
                </a:lnTo>
                <a:lnTo>
                  <a:pt x="4741333" y="3378993"/>
                </a:lnTo>
                <a:lnTo>
                  <a:pt x="4732866" y="3375421"/>
                </a:lnTo>
                <a:lnTo>
                  <a:pt x="4715933" y="3375421"/>
                </a:lnTo>
                <a:lnTo>
                  <a:pt x="4707466" y="3378993"/>
                </a:lnTo>
                <a:lnTo>
                  <a:pt x="4699000" y="3378993"/>
                </a:lnTo>
                <a:lnTo>
                  <a:pt x="4690533" y="3375421"/>
                </a:lnTo>
                <a:lnTo>
                  <a:pt x="4707466" y="3368278"/>
                </a:lnTo>
                <a:lnTo>
                  <a:pt x="4758266" y="3368278"/>
                </a:lnTo>
                <a:lnTo>
                  <a:pt x="4766733" y="3371850"/>
                </a:lnTo>
                <a:lnTo>
                  <a:pt x="4851400" y="3371850"/>
                </a:lnTo>
                <a:lnTo>
                  <a:pt x="4851400" y="3361134"/>
                </a:lnTo>
                <a:lnTo>
                  <a:pt x="4842933" y="3357562"/>
                </a:lnTo>
                <a:lnTo>
                  <a:pt x="4842933" y="3350418"/>
                </a:lnTo>
                <a:lnTo>
                  <a:pt x="4834466" y="3346846"/>
                </a:lnTo>
                <a:lnTo>
                  <a:pt x="4834466" y="3343275"/>
                </a:lnTo>
                <a:lnTo>
                  <a:pt x="4817533" y="3336131"/>
                </a:lnTo>
                <a:lnTo>
                  <a:pt x="4817533" y="3321843"/>
                </a:lnTo>
                <a:lnTo>
                  <a:pt x="4834466" y="3314700"/>
                </a:lnTo>
                <a:lnTo>
                  <a:pt x="4859866" y="3314700"/>
                </a:lnTo>
                <a:lnTo>
                  <a:pt x="4859866" y="3307556"/>
                </a:lnTo>
                <a:lnTo>
                  <a:pt x="4868333" y="3303984"/>
                </a:lnTo>
                <a:lnTo>
                  <a:pt x="4868333" y="3300412"/>
                </a:lnTo>
                <a:lnTo>
                  <a:pt x="4859866" y="3296840"/>
                </a:lnTo>
                <a:lnTo>
                  <a:pt x="4859866" y="3289696"/>
                </a:lnTo>
                <a:lnTo>
                  <a:pt x="4851400" y="3286125"/>
                </a:lnTo>
                <a:lnTo>
                  <a:pt x="4851400" y="3278981"/>
                </a:lnTo>
                <a:lnTo>
                  <a:pt x="4842933" y="3275409"/>
                </a:lnTo>
                <a:lnTo>
                  <a:pt x="4842933" y="3239690"/>
                </a:lnTo>
                <a:lnTo>
                  <a:pt x="4834466" y="3236118"/>
                </a:lnTo>
                <a:lnTo>
                  <a:pt x="4834466" y="3232546"/>
                </a:lnTo>
                <a:lnTo>
                  <a:pt x="4817533" y="3225403"/>
                </a:lnTo>
                <a:lnTo>
                  <a:pt x="4817533" y="3218259"/>
                </a:lnTo>
                <a:lnTo>
                  <a:pt x="4809066" y="3218259"/>
                </a:lnTo>
                <a:lnTo>
                  <a:pt x="4800600" y="3214687"/>
                </a:lnTo>
                <a:lnTo>
                  <a:pt x="4766733" y="3214687"/>
                </a:lnTo>
                <a:lnTo>
                  <a:pt x="4732866" y="3200400"/>
                </a:lnTo>
                <a:lnTo>
                  <a:pt x="4724400" y="3200400"/>
                </a:lnTo>
                <a:lnTo>
                  <a:pt x="4715933" y="3196828"/>
                </a:lnTo>
                <a:lnTo>
                  <a:pt x="4707466" y="3196828"/>
                </a:lnTo>
                <a:lnTo>
                  <a:pt x="4690533" y="3189684"/>
                </a:lnTo>
                <a:lnTo>
                  <a:pt x="4690533" y="3186112"/>
                </a:lnTo>
                <a:lnTo>
                  <a:pt x="4665133" y="3175396"/>
                </a:lnTo>
                <a:lnTo>
                  <a:pt x="4665133" y="3171825"/>
                </a:lnTo>
                <a:lnTo>
                  <a:pt x="4656666" y="3168253"/>
                </a:lnTo>
                <a:lnTo>
                  <a:pt x="4656666" y="3161109"/>
                </a:lnTo>
                <a:lnTo>
                  <a:pt x="4631266" y="3150393"/>
                </a:lnTo>
                <a:lnTo>
                  <a:pt x="4614333" y="3150393"/>
                </a:lnTo>
                <a:lnTo>
                  <a:pt x="4605866" y="3146821"/>
                </a:lnTo>
                <a:lnTo>
                  <a:pt x="4597400" y="3146821"/>
                </a:lnTo>
                <a:lnTo>
                  <a:pt x="4588933" y="3143250"/>
                </a:lnTo>
                <a:lnTo>
                  <a:pt x="4580466" y="3143250"/>
                </a:lnTo>
                <a:lnTo>
                  <a:pt x="4572000" y="3139678"/>
                </a:lnTo>
                <a:lnTo>
                  <a:pt x="4563533" y="3139678"/>
                </a:lnTo>
                <a:lnTo>
                  <a:pt x="4555066" y="3143250"/>
                </a:lnTo>
                <a:lnTo>
                  <a:pt x="4546600" y="3139678"/>
                </a:lnTo>
                <a:lnTo>
                  <a:pt x="4521200" y="3139678"/>
                </a:lnTo>
                <a:lnTo>
                  <a:pt x="4504266" y="3146821"/>
                </a:lnTo>
                <a:lnTo>
                  <a:pt x="4470400" y="3146821"/>
                </a:lnTo>
                <a:lnTo>
                  <a:pt x="4445000" y="3157537"/>
                </a:lnTo>
                <a:lnTo>
                  <a:pt x="4436533" y="3157537"/>
                </a:lnTo>
                <a:lnTo>
                  <a:pt x="4419600" y="3164681"/>
                </a:lnTo>
                <a:lnTo>
                  <a:pt x="4419600" y="3168253"/>
                </a:lnTo>
                <a:lnTo>
                  <a:pt x="4394200" y="3178968"/>
                </a:lnTo>
                <a:lnTo>
                  <a:pt x="4385733" y="3178968"/>
                </a:lnTo>
                <a:lnTo>
                  <a:pt x="4385733" y="3182540"/>
                </a:lnTo>
                <a:lnTo>
                  <a:pt x="4377266" y="3186112"/>
                </a:lnTo>
                <a:lnTo>
                  <a:pt x="4351866" y="3186112"/>
                </a:lnTo>
                <a:lnTo>
                  <a:pt x="4343400" y="3189684"/>
                </a:lnTo>
                <a:lnTo>
                  <a:pt x="4326466" y="3189684"/>
                </a:lnTo>
                <a:lnTo>
                  <a:pt x="4318000" y="3193256"/>
                </a:lnTo>
                <a:lnTo>
                  <a:pt x="4309533" y="3193256"/>
                </a:lnTo>
                <a:lnTo>
                  <a:pt x="4301066" y="3196828"/>
                </a:lnTo>
                <a:lnTo>
                  <a:pt x="4275666" y="3196828"/>
                </a:lnTo>
                <a:lnTo>
                  <a:pt x="4267200" y="3193256"/>
                </a:lnTo>
                <a:lnTo>
                  <a:pt x="4258733" y="3193256"/>
                </a:lnTo>
                <a:lnTo>
                  <a:pt x="4250266" y="3196828"/>
                </a:lnTo>
                <a:lnTo>
                  <a:pt x="4241800" y="3196828"/>
                </a:lnTo>
                <a:lnTo>
                  <a:pt x="4233333" y="3200400"/>
                </a:lnTo>
                <a:lnTo>
                  <a:pt x="4216400" y="3193256"/>
                </a:lnTo>
                <a:lnTo>
                  <a:pt x="4190999" y="3193256"/>
                </a:lnTo>
                <a:lnTo>
                  <a:pt x="4182533" y="3196828"/>
                </a:lnTo>
                <a:lnTo>
                  <a:pt x="4174066" y="3193256"/>
                </a:lnTo>
                <a:lnTo>
                  <a:pt x="4165600" y="3193256"/>
                </a:lnTo>
                <a:lnTo>
                  <a:pt x="4157133" y="3196828"/>
                </a:lnTo>
                <a:lnTo>
                  <a:pt x="4131733" y="3196828"/>
                </a:lnTo>
                <a:lnTo>
                  <a:pt x="4123266" y="3200400"/>
                </a:lnTo>
                <a:lnTo>
                  <a:pt x="4114800" y="3200400"/>
                </a:lnTo>
                <a:lnTo>
                  <a:pt x="4072466" y="3218259"/>
                </a:lnTo>
                <a:lnTo>
                  <a:pt x="4064000" y="3218259"/>
                </a:lnTo>
                <a:lnTo>
                  <a:pt x="4055533" y="3221831"/>
                </a:lnTo>
                <a:lnTo>
                  <a:pt x="4030133" y="3221831"/>
                </a:lnTo>
                <a:lnTo>
                  <a:pt x="4021666" y="3218259"/>
                </a:lnTo>
                <a:lnTo>
                  <a:pt x="4013200" y="3218259"/>
                </a:lnTo>
                <a:lnTo>
                  <a:pt x="4004733" y="3214687"/>
                </a:lnTo>
                <a:lnTo>
                  <a:pt x="4013200" y="3211115"/>
                </a:lnTo>
                <a:lnTo>
                  <a:pt x="4021666" y="3211115"/>
                </a:lnTo>
                <a:lnTo>
                  <a:pt x="3996266" y="3211115"/>
                </a:lnTo>
                <a:lnTo>
                  <a:pt x="3979333" y="3203971"/>
                </a:lnTo>
                <a:lnTo>
                  <a:pt x="3979333" y="3196828"/>
                </a:lnTo>
                <a:lnTo>
                  <a:pt x="3970866" y="3193256"/>
                </a:lnTo>
                <a:lnTo>
                  <a:pt x="3970866" y="3189684"/>
                </a:lnTo>
                <a:lnTo>
                  <a:pt x="3928533" y="3171825"/>
                </a:lnTo>
                <a:lnTo>
                  <a:pt x="3928533" y="3168253"/>
                </a:lnTo>
                <a:lnTo>
                  <a:pt x="3920066" y="3168253"/>
                </a:lnTo>
                <a:lnTo>
                  <a:pt x="3911600" y="3164681"/>
                </a:lnTo>
                <a:lnTo>
                  <a:pt x="3903133" y="3168253"/>
                </a:lnTo>
                <a:lnTo>
                  <a:pt x="3894666" y="3164681"/>
                </a:lnTo>
                <a:lnTo>
                  <a:pt x="3894666" y="3161109"/>
                </a:lnTo>
                <a:lnTo>
                  <a:pt x="3886200" y="3157537"/>
                </a:lnTo>
                <a:lnTo>
                  <a:pt x="3869266" y="3157537"/>
                </a:lnTo>
                <a:lnTo>
                  <a:pt x="3860800" y="3161109"/>
                </a:lnTo>
                <a:lnTo>
                  <a:pt x="3860800" y="3164681"/>
                </a:lnTo>
                <a:lnTo>
                  <a:pt x="3886200" y="3175396"/>
                </a:lnTo>
                <a:lnTo>
                  <a:pt x="3877733" y="3178968"/>
                </a:lnTo>
                <a:lnTo>
                  <a:pt x="3869266" y="3178968"/>
                </a:lnTo>
                <a:lnTo>
                  <a:pt x="3860800" y="3175396"/>
                </a:lnTo>
                <a:lnTo>
                  <a:pt x="3852333" y="3175396"/>
                </a:lnTo>
                <a:lnTo>
                  <a:pt x="3843866" y="3171825"/>
                </a:lnTo>
                <a:lnTo>
                  <a:pt x="3843866" y="3164681"/>
                </a:lnTo>
                <a:lnTo>
                  <a:pt x="3776133" y="3164681"/>
                </a:lnTo>
                <a:lnTo>
                  <a:pt x="3767666" y="3168253"/>
                </a:lnTo>
                <a:lnTo>
                  <a:pt x="3742266" y="3168253"/>
                </a:lnTo>
                <a:lnTo>
                  <a:pt x="3733799" y="3171825"/>
                </a:lnTo>
                <a:lnTo>
                  <a:pt x="3725333" y="3168253"/>
                </a:lnTo>
                <a:lnTo>
                  <a:pt x="3708400" y="3168253"/>
                </a:lnTo>
                <a:lnTo>
                  <a:pt x="3657600" y="3146821"/>
                </a:lnTo>
                <a:lnTo>
                  <a:pt x="3649133" y="3146821"/>
                </a:lnTo>
                <a:lnTo>
                  <a:pt x="3640666" y="3143250"/>
                </a:lnTo>
                <a:lnTo>
                  <a:pt x="3598333" y="3143250"/>
                </a:lnTo>
                <a:lnTo>
                  <a:pt x="3589866" y="3139678"/>
                </a:lnTo>
                <a:close/>
              </a:path>
            </a:pathLst>
          </a:custGeom>
          <a:solidFill>
            <a:srgbClr val="AF8B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Freeform 81"/>
          <p:cNvSpPr/>
          <p:nvPr/>
        </p:nvSpPr>
        <p:spPr>
          <a:xfrm>
            <a:off x="0" y="0"/>
            <a:ext cx="8017933" cy="3721893"/>
          </a:xfrm>
          <a:custGeom>
            <a:avLst/>
            <a:gdLst/>
            <a:ahLst/>
            <a:cxnLst/>
            <a:rect l="l" t="t" r="r" b="b"/>
            <a:pathLst>
              <a:path w="8017933" h="3721893">
                <a:moveTo>
                  <a:pt x="0" y="0"/>
                </a:moveTo>
                <a:moveTo>
                  <a:pt x="7298266" y="3150393"/>
                </a:moveTo>
                <a:lnTo>
                  <a:pt x="7340600" y="3168253"/>
                </a:lnTo>
                <a:lnTo>
                  <a:pt x="7340600" y="3171825"/>
                </a:lnTo>
                <a:lnTo>
                  <a:pt x="7332133" y="3175396"/>
                </a:lnTo>
                <a:lnTo>
                  <a:pt x="7315200" y="3175396"/>
                </a:lnTo>
                <a:lnTo>
                  <a:pt x="7315200" y="3189684"/>
                </a:lnTo>
                <a:lnTo>
                  <a:pt x="7306733" y="3193256"/>
                </a:lnTo>
                <a:lnTo>
                  <a:pt x="7298266" y="3189684"/>
                </a:lnTo>
                <a:lnTo>
                  <a:pt x="7289800" y="3193256"/>
                </a:lnTo>
                <a:lnTo>
                  <a:pt x="7281333" y="3189684"/>
                </a:lnTo>
                <a:lnTo>
                  <a:pt x="7272866" y="3189684"/>
                </a:lnTo>
                <a:lnTo>
                  <a:pt x="7264399" y="3186112"/>
                </a:lnTo>
                <a:lnTo>
                  <a:pt x="7264399" y="3175396"/>
                </a:lnTo>
                <a:lnTo>
                  <a:pt x="7272866" y="3171825"/>
                </a:lnTo>
                <a:lnTo>
                  <a:pt x="7281333" y="3171825"/>
                </a:lnTo>
                <a:lnTo>
                  <a:pt x="7289800" y="3168253"/>
                </a:lnTo>
                <a:lnTo>
                  <a:pt x="7289800" y="3164681"/>
                </a:lnTo>
                <a:lnTo>
                  <a:pt x="7281333" y="3161109"/>
                </a:lnTo>
                <a:lnTo>
                  <a:pt x="7272866" y="3161109"/>
                </a:lnTo>
                <a:lnTo>
                  <a:pt x="7264399" y="3157537"/>
                </a:lnTo>
                <a:lnTo>
                  <a:pt x="7255933" y="3157537"/>
                </a:lnTo>
                <a:lnTo>
                  <a:pt x="7255933" y="3164681"/>
                </a:lnTo>
                <a:lnTo>
                  <a:pt x="7264399" y="3168253"/>
                </a:lnTo>
                <a:lnTo>
                  <a:pt x="7264399" y="3171825"/>
                </a:lnTo>
                <a:lnTo>
                  <a:pt x="7255933" y="3175396"/>
                </a:lnTo>
                <a:lnTo>
                  <a:pt x="7247466" y="3175396"/>
                </a:lnTo>
                <a:lnTo>
                  <a:pt x="7247466" y="3186112"/>
                </a:lnTo>
                <a:lnTo>
                  <a:pt x="7238999" y="3189684"/>
                </a:lnTo>
                <a:lnTo>
                  <a:pt x="7230533" y="3189684"/>
                </a:lnTo>
                <a:lnTo>
                  <a:pt x="7222066" y="3186112"/>
                </a:lnTo>
                <a:lnTo>
                  <a:pt x="7222066" y="3182540"/>
                </a:lnTo>
                <a:lnTo>
                  <a:pt x="7205133" y="3182540"/>
                </a:lnTo>
                <a:lnTo>
                  <a:pt x="7196666" y="3178968"/>
                </a:lnTo>
                <a:lnTo>
                  <a:pt x="7196666" y="3171825"/>
                </a:lnTo>
                <a:lnTo>
                  <a:pt x="7205133" y="3168253"/>
                </a:lnTo>
                <a:lnTo>
                  <a:pt x="7222066" y="3168253"/>
                </a:lnTo>
                <a:lnTo>
                  <a:pt x="7230533" y="3171825"/>
                </a:lnTo>
                <a:lnTo>
                  <a:pt x="7230533" y="3161109"/>
                </a:lnTo>
                <a:lnTo>
                  <a:pt x="7222066" y="3161109"/>
                </a:lnTo>
                <a:lnTo>
                  <a:pt x="7213600" y="3157537"/>
                </a:lnTo>
                <a:lnTo>
                  <a:pt x="7205133" y="3157537"/>
                </a:lnTo>
                <a:lnTo>
                  <a:pt x="7205133" y="3164681"/>
                </a:lnTo>
                <a:lnTo>
                  <a:pt x="7188200" y="3171825"/>
                </a:lnTo>
                <a:lnTo>
                  <a:pt x="7145866" y="3171825"/>
                </a:lnTo>
                <a:lnTo>
                  <a:pt x="7145866" y="3182540"/>
                </a:lnTo>
                <a:lnTo>
                  <a:pt x="7128933" y="3189684"/>
                </a:lnTo>
                <a:lnTo>
                  <a:pt x="7120466" y="3189684"/>
                </a:lnTo>
                <a:lnTo>
                  <a:pt x="7112000" y="3186112"/>
                </a:lnTo>
                <a:lnTo>
                  <a:pt x="7086600" y="3186112"/>
                </a:lnTo>
                <a:lnTo>
                  <a:pt x="7069666" y="3193256"/>
                </a:lnTo>
                <a:lnTo>
                  <a:pt x="7061200" y="3193256"/>
                </a:lnTo>
                <a:lnTo>
                  <a:pt x="7052733" y="3189684"/>
                </a:lnTo>
                <a:lnTo>
                  <a:pt x="7052733" y="3186112"/>
                </a:lnTo>
                <a:lnTo>
                  <a:pt x="7078133" y="3175396"/>
                </a:lnTo>
                <a:lnTo>
                  <a:pt x="7086600" y="3175396"/>
                </a:lnTo>
                <a:lnTo>
                  <a:pt x="7078133" y="3175396"/>
                </a:lnTo>
                <a:lnTo>
                  <a:pt x="7069666" y="3171825"/>
                </a:lnTo>
                <a:lnTo>
                  <a:pt x="7061200" y="3175396"/>
                </a:lnTo>
                <a:lnTo>
                  <a:pt x="7052733" y="3175396"/>
                </a:lnTo>
                <a:lnTo>
                  <a:pt x="7044266" y="3178968"/>
                </a:lnTo>
                <a:lnTo>
                  <a:pt x="7044266" y="3182540"/>
                </a:lnTo>
                <a:lnTo>
                  <a:pt x="7035800" y="3186112"/>
                </a:lnTo>
                <a:lnTo>
                  <a:pt x="7027333" y="3186112"/>
                </a:lnTo>
                <a:lnTo>
                  <a:pt x="7018866" y="3189684"/>
                </a:lnTo>
                <a:lnTo>
                  <a:pt x="7010400" y="3186112"/>
                </a:lnTo>
                <a:lnTo>
                  <a:pt x="6985000" y="3186112"/>
                </a:lnTo>
                <a:lnTo>
                  <a:pt x="6993466" y="3189684"/>
                </a:lnTo>
                <a:lnTo>
                  <a:pt x="6993466" y="3196828"/>
                </a:lnTo>
                <a:lnTo>
                  <a:pt x="6985000" y="3200400"/>
                </a:lnTo>
                <a:lnTo>
                  <a:pt x="6959600" y="3200400"/>
                </a:lnTo>
                <a:lnTo>
                  <a:pt x="6951133" y="3196828"/>
                </a:lnTo>
                <a:lnTo>
                  <a:pt x="6917266" y="3196828"/>
                </a:lnTo>
                <a:lnTo>
                  <a:pt x="6908800" y="3200400"/>
                </a:lnTo>
                <a:lnTo>
                  <a:pt x="6841066" y="3200400"/>
                </a:lnTo>
                <a:lnTo>
                  <a:pt x="6832600" y="3203971"/>
                </a:lnTo>
                <a:lnTo>
                  <a:pt x="6824133" y="3203971"/>
                </a:lnTo>
                <a:lnTo>
                  <a:pt x="6815666" y="3200400"/>
                </a:lnTo>
                <a:lnTo>
                  <a:pt x="6798733" y="3207543"/>
                </a:lnTo>
                <a:lnTo>
                  <a:pt x="6790266" y="3207543"/>
                </a:lnTo>
                <a:lnTo>
                  <a:pt x="6781800" y="3211115"/>
                </a:lnTo>
                <a:lnTo>
                  <a:pt x="6773333" y="3211115"/>
                </a:lnTo>
                <a:lnTo>
                  <a:pt x="6747933" y="3221831"/>
                </a:lnTo>
                <a:lnTo>
                  <a:pt x="6739466" y="3221831"/>
                </a:lnTo>
                <a:lnTo>
                  <a:pt x="6731000" y="3225403"/>
                </a:lnTo>
                <a:lnTo>
                  <a:pt x="6731000" y="3236118"/>
                </a:lnTo>
                <a:lnTo>
                  <a:pt x="6722533" y="3239690"/>
                </a:lnTo>
                <a:lnTo>
                  <a:pt x="6722533" y="3268265"/>
                </a:lnTo>
                <a:lnTo>
                  <a:pt x="6731000" y="3271837"/>
                </a:lnTo>
                <a:lnTo>
                  <a:pt x="6731000" y="3278981"/>
                </a:lnTo>
                <a:lnTo>
                  <a:pt x="6722533" y="3282553"/>
                </a:lnTo>
                <a:lnTo>
                  <a:pt x="6722533" y="3307556"/>
                </a:lnTo>
                <a:lnTo>
                  <a:pt x="6714066" y="3311128"/>
                </a:lnTo>
                <a:lnTo>
                  <a:pt x="6680200" y="3311128"/>
                </a:lnTo>
                <a:lnTo>
                  <a:pt x="6671733" y="3307556"/>
                </a:lnTo>
                <a:lnTo>
                  <a:pt x="6663266" y="3307556"/>
                </a:lnTo>
                <a:lnTo>
                  <a:pt x="6680200" y="3314700"/>
                </a:lnTo>
                <a:lnTo>
                  <a:pt x="6680200" y="3321843"/>
                </a:lnTo>
                <a:lnTo>
                  <a:pt x="6671733" y="3325415"/>
                </a:lnTo>
                <a:lnTo>
                  <a:pt x="6671733" y="3328987"/>
                </a:lnTo>
                <a:lnTo>
                  <a:pt x="6646333" y="3339703"/>
                </a:lnTo>
                <a:lnTo>
                  <a:pt x="6637866" y="3336131"/>
                </a:lnTo>
                <a:lnTo>
                  <a:pt x="6612466" y="3336131"/>
                </a:lnTo>
                <a:lnTo>
                  <a:pt x="6604000" y="3339703"/>
                </a:lnTo>
                <a:lnTo>
                  <a:pt x="6595533" y="3336131"/>
                </a:lnTo>
                <a:lnTo>
                  <a:pt x="6587066" y="3336131"/>
                </a:lnTo>
                <a:lnTo>
                  <a:pt x="6587066" y="3346846"/>
                </a:lnTo>
                <a:lnTo>
                  <a:pt x="6595533" y="3350418"/>
                </a:lnTo>
                <a:lnTo>
                  <a:pt x="6604000" y="3350418"/>
                </a:lnTo>
                <a:lnTo>
                  <a:pt x="6612466" y="3353990"/>
                </a:lnTo>
                <a:lnTo>
                  <a:pt x="6612466" y="3357562"/>
                </a:lnTo>
                <a:lnTo>
                  <a:pt x="6620933" y="3361134"/>
                </a:lnTo>
                <a:lnTo>
                  <a:pt x="6620933" y="3364706"/>
                </a:lnTo>
                <a:lnTo>
                  <a:pt x="6612466" y="3368278"/>
                </a:lnTo>
                <a:lnTo>
                  <a:pt x="6612466" y="3378993"/>
                </a:lnTo>
                <a:lnTo>
                  <a:pt x="6629400" y="3386137"/>
                </a:lnTo>
                <a:lnTo>
                  <a:pt x="6629400" y="3389709"/>
                </a:lnTo>
                <a:lnTo>
                  <a:pt x="6620933" y="3393281"/>
                </a:lnTo>
                <a:lnTo>
                  <a:pt x="6620933" y="3400425"/>
                </a:lnTo>
                <a:lnTo>
                  <a:pt x="6629400" y="3403996"/>
                </a:lnTo>
                <a:lnTo>
                  <a:pt x="6629400" y="3411140"/>
                </a:lnTo>
                <a:lnTo>
                  <a:pt x="6620933" y="3414712"/>
                </a:lnTo>
                <a:lnTo>
                  <a:pt x="6620933" y="3421856"/>
                </a:lnTo>
                <a:lnTo>
                  <a:pt x="6612466" y="3425428"/>
                </a:lnTo>
                <a:lnTo>
                  <a:pt x="6612466" y="3436143"/>
                </a:lnTo>
                <a:lnTo>
                  <a:pt x="6620933" y="3439715"/>
                </a:lnTo>
                <a:lnTo>
                  <a:pt x="6612466" y="3443287"/>
                </a:lnTo>
                <a:lnTo>
                  <a:pt x="6604000" y="3443287"/>
                </a:lnTo>
                <a:lnTo>
                  <a:pt x="6587066" y="3436143"/>
                </a:lnTo>
                <a:lnTo>
                  <a:pt x="6587066" y="3400425"/>
                </a:lnTo>
                <a:lnTo>
                  <a:pt x="6595533" y="3396853"/>
                </a:lnTo>
                <a:lnTo>
                  <a:pt x="6595533" y="3389709"/>
                </a:lnTo>
                <a:lnTo>
                  <a:pt x="6587066" y="3386137"/>
                </a:lnTo>
                <a:lnTo>
                  <a:pt x="6578600" y="3389709"/>
                </a:lnTo>
                <a:lnTo>
                  <a:pt x="6570133" y="3389709"/>
                </a:lnTo>
                <a:lnTo>
                  <a:pt x="6561666" y="3386137"/>
                </a:lnTo>
                <a:lnTo>
                  <a:pt x="6561666" y="3382565"/>
                </a:lnTo>
                <a:lnTo>
                  <a:pt x="6570133" y="3378993"/>
                </a:lnTo>
                <a:lnTo>
                  <a:pt x="6578600" y="3378993"/>
                </a:lnTo>
                <a:lnTo>
                  <a:pt x="6561666" y="3371850"/>
                </a:lnTo>
                <a:lnTo>
                  <a:pt x="6561666" y="3350418"/>
                </a:lnTo>
                <a:lnTo>
                  <a:pt x="6553200" y="3346846"/>
                </a:lnTo>
                <a:lnTo>
                  <a:pt x="6544733" y="3350418"/>
                </a:lnTo>
                <a:lnTo>
                  <a:pt x="6544733" y="3353990"/>
                </a:lnTo>
                <a:lnTo>
                  <a:pt x="6536266" y="3357562"/>
                </a:lnTo>
                <a:lnTo>
                  <a:pt x="6527800" y="3357562"/>
                </a:lnTo>
                <a:lnTo>
                  <a:pt x="6519333" y="3353990"/>
                </a:lnTo>
                <a:lnTo>
                  <a:pt x="6519333" y="3346846"/>
                </a:lnTo>
                <a:lnTo>
                  <a:pt x="6510866" y="3350418"/>
                </a:lnTo>
                <a:lnTo>
                  <a:pt x="6502400" y="3350418"/>
                </a:lnTo>
                <a:lnTo>
                  <a:pt x="6493933" y="3346846"/>
                </a:lnTo>
                <a:lnTo>
                  <a:pt x="6493933" y="3350418"/>
                </a:lnTo>
                <a:lnTo>
                  <a:pt x="6502400" y="3353990"/>
                </a:lnTo>
                <a:lnTo>
                  <a:pt x="6502400" y="3371850"/>
                </a:lnTo>
                <a:lnTo>
                  <a:pt x="6510866" y="3375421"/>
                </a:lnTo>
                <a:lnTo>
                  <a:pt x="6510866" y="3378993"/>
                </a:lnTo>
                <a:lnTo>
                  <a:pt x="6485466" y="3389709"/>
                </a:lnTo>
                <a:lnTo>
                  <a:pt x="6485466" y="3400425"/>
                </a:lnTo>
                <a:lnTo>
                  <a:pt x="6493933" y="3403996"/>
                </a:lnTo>
                <a:lnTo>
                  <a:pt x="6502400" y="3400425"/>
                </a:lnTo>
                <a:lnTo>
                  <a:pt x="6510866" y="3400425"/>
                </a:lnTo>
                <a:lnTo>
                  <a:pt x="6519333" y="3403996"/>
                </a:lnTo>
                <a:lnTo>
                  <a:pt x="6502400" y="3411140"/>
                </a:lnTo>
                <a:lnTo>
                  <a:pt x="6493933" y="3411140"/>
                </a:lnTo>
                <a:lnTo>
                  <a:pt x="6485466" y="3414712"/>
                </a:lnTo>
                <a:lnTo>
                  <a:pt x="6485466" y="3421856"/>
                </a:lnTo>
                <a:lnTo>
                  <a:pt x="6493933" y="3425428"/>
                </a:lnTo>
                <a:lnTo>
                  <a:pt x="6493933" y="3429000"/>
                </a:lnTo>
                <a:lnTo>
                  <a:pt x="6485466" y="3432571"/>
                </a:lnTo>
                <a:lnTo>
                  <a:pt x="6477000" y="3432571"/>
                </a:lnTo>
                <a:lnTo>
                  <a:pt x="6468533" y="3429000"/>
                </a:lnTo>
                <a:lnTo>
                  <a:pt x="6460066" y="3429000"/>
                </a:lnTo>
                <a:lnTo>
                  <a:pt x="6451600" y="3425428"/>
                </a:lnTo>
                <a:lnTo>
                  <a:pt x="6443133" y="3425428"/>
                </a:lnTo>
                <a:lnTo>
                  <a:pt x="6434666" y="3421856"/>
                </a:lnTo>
                <a:lnTo>
                  <a:pt x="6409266" y="3421856"/>
                </a:lnTo>
                <a:lnTo>
                  <a:pt x="6400800" y="3418284"/>
                </a:lnTo>
                <a:lnTo>
                  <a:pt x="6392333" y="3418284"/>
                </a:lnTo>
                <a:lnTo>
                  <a:pt x="6375399" y="3411140"/>
                </a:lnTo>
                <a:lnTo>
                  <a:pt x="6358466" y="3411140"/>
                </a:lnTo>
                <a:lnTo>
                  <a:pt x="6341533" y="3403996"/>
                </a:lnTo>
                <a:lnTo>
                  <a:pt x="6316133" y="3403996"/>
                </a:lnTo>
                <a:lnTo>
                  <a:pt x="6307666" y="3400425"/>
                </a:lnTo>
                <a:lnTo>
                  <a:pt x="6265333" y="3400425"/>
                </a:lnTo>
                <a:lnTo>
                  <a:pt x="6265333" y="3407568"/>
                </a:lnTo>
                <a:lnTo>
                  <a:pt x="6290733" y="3407568"/>
                </a:lnTo>
                <a:lnTo>
                  <a:pt x="6299200" y="3411140"/>
                </a:lnTo>
                <a:lnTo>
                  <a:pt x="6307666" y="3411140"/>
                </a:lnTo>
                <a:lnTo>
                  <a:pt x="6333066" y="3421856"/>
                </a:lnTo>
                <a:lnTo>
                  <a:pt x="6341533" y="3421856"/>
                </a:lnTo>
                <a:lnTo>
                  <a:pt x="6358466" y="3429000"/>
                </a:lnTo>
                <a:lnTo>
                  <a:pt x="6358466" y="3439715"/>
                </a:lnTo>
                <a:lnTo>
                  <a:pt x="6366933" y="3443287"/>
                </a:lnTo>
                <a:lnTo>
                  <a:pt x="6366933" y="3468290"/>
                </a:lnTo>
                <a:lnTo>
                  <a:pt x="6358466" y="3471862"/>
                </a:lnTo>
                <a:lnTo>
                  <a:pt x="6358466" y="3496865"/>
                </a:lnTo>
                <a:lnTo>
                  <a:pt x="6350000" y="3500437"/>
                </a:lnTo>
                <a:lnTo>
                  <a:pt x="6350000" y="3518296"/>
                </a:lnTo>
                <a:lnTo>
                  <a:pt x="6375399" y="3518296"/>
                </a:lnTo>
                <a:lnTo>
                  <a:pt x="6383866" y="3514724"/>
                </a:lnTo>
                <a:lnTo>
                  <a:pt x="6400800" y="3514724"/>
                </a:lnTo>
                <a:lnTo>
                  <a:pt x="6409266" y="3511153"/>
                </a:lnTo>
                <a:lnTo>
                  <a:pt x="6426199" y="3511153"/>
                </a:lnTo>
                <a:lnTo>
                  <a:pt x="6426199" y="3507581"/>
                </a:lnTo>
                <a:lnTo>
                  <a:pt x="6434666" y="3504009"/>
                </a:lnTo>
                <a:lnTo>
                  <a:pt x="6443133" y="3504009"/>
                </a:lnTo>
                <a:lnTo>
                  <a:pt x="6451600" y="3507581"/>
                </a:lnTo>
                <a:lnTo>
                  <a:pt x="6451600" y="3511153"/>
                </a:lnTo>
                <a:lnTo>
                  <a:pt x="6493933" y="3511153"/>
                </a:lnTo>
                <a:lnTo>
                  <a:pt x="6502400" y="3514724"/>
                </a:lnTo>
                <a:lnTo>
                  <a:pt x="6527800" y="3514724"/>
                </a:lnTo>
                <a:lnTo>
                  <a:pt x="6536266" y="3518296"/>
                </a:lnTo>
                <a:lnTo>
                  <a:pt x="6561666" y="3518296"/>
                </a:lnTo>
                <a:lnTo>
                  <a:pt x="6570133" y="3521868"/>
                </a:lnTo>
                <a:lnTo>
                  <a:pt x="6578600" y="3521868"/>
                </a:lnTo>
                <a:lnTo>
                  <a:pt x="6612466" y="3536156"/>
                </a:lnTo>
                <a:lnTo>
                  <a:pt x="6612466" y="3546871"/>
                </a:lnTo>
                <a:lnTo>
                  <a:pt x="6629400" y="3554015"/>
                </a:lnTo>
                <a:lnTo>
                  <a:pt x="6680200" y="3554015"/>
                </a:lnTo>
                <a:lnTo>
                  <a:pt x="6688666" y="3557587"/>
                </a:lnTo>
                <a:lnTo>
                  <a:pt x="6714066" y="3557587"/>
                </a:lnTo>
                <a:lnTo>
                  <a:pt x="6722533" y="3561159"/>
                </a:lnTo>
                <a:lnTo>
                  <a:pt x="6722533" y="3564731"/>
                </a:lnTo>
                <a:lnTo>
                  <a:pt x="6731000" y="3568303"/>
                </a:lnTo>
                <a:lnTo>
                  <a:pt x="6731000" y="3575446"/>
                </a:lnTo>
                <a:lnTo>
                  <a:pt x="6747933" y="3582590"/>
                </a:lnTo>
                <a:lnTo>
                  <a:pt x="6747933" y="3586162"/>
                </a:lnTo>
                <a:lnTo>
                  <a:pt x="6756400" y="3589734"/>
                </a:lnTo>
                <a:lnTo>
                  <a:pt x="6756400" y="3596878"/>
                </a:lnTo>
                <a:lnTo>
                  <a:pt x="6739466" y="3604021"/>
                </a:lnTo>
                <a:lnTo>
                  <a:pt x="6739466" y="3607593"/>
                </a:lnTo>
                <a:lnTo>
                  <a:pt x="6722533" y="3614737"/>
                </a:lnTo>
                <a:lnTo>
                  <a:pt x="6731000" y="3618309"/>
                </a:lnTo>
                <a:lnTo>
                  <a:pt x="6731000" y="3629025"/>
                </a:lnTo>
                <a:lnTo>
                  <a:pt x="6739466" y="3632596"/>
                </a:lnTo>
                <a:lnTo>
                  <a:pt x="6739466" y="3636168"/>
                </a:lnTo>
                <a:lnTo>
                  <a:pt x="6731000" y="3639740"/>
                </a:lnTo>
                <a:lnTo>
                  <a:pt x="6731000" y="3643312"/>
                </a:lnTo>
                <a:lnTo>
                  <a:pt x="6739466" y="3646884"/>
                </a:lnTo>
                <a:lnTo>
                  <a:pt x="6739466" y="3650456"/>
                </a:lnTo>
                <a:lnTo>
                  <a:pt x="6747933" y="3654028"/>
                </a:lnTo>
                <a:lnTo>
                  <a:pt x="6747933" y="3657600"/>
                </a:lnTo>
                <a:lnTo>
                  <a:pt x="6773333" y="3668315"/>
                </a:lnTo>
                <a:lnTo>
                  <a:pt x="6781800" y="3668315"/>
                </a:lnTo>
                <a:lnTo>
                  <a:pt x="6781800" y="3664743"/>
                </a:lnTo>
                <a:lnTo>
                  <a:pt x="6790266" y="3661171"/>
                </a:lnTo>
                <a:lnTo>
                  <a:pt x="6798733" y="3664743"/>
                </a:lnTo>
                <a:lnTo>
                  <a:pt x="6798733" y="3668315"/>
                </a:lnTo>
                <a:lnTo>
                  <a:pt x="6807200" y="3668315"/>
                </a:lnTo>
                <a:lnTo>
                  <a:pt x="6815666" y="3671887"/>
                </a:lnTo>
                <a:lnTo>
                  <a:pt x="6815666" y="3693318"/>
                </a:lnTo>
                <a:lnTo>
                  <a:pt x="6798733" y="3700462"/>
                </a:lnTo>
                <a:lnTo>
                  <a:pt x="6798733" y="3707606"/>
                </a:lnTo>
                <a:lnTo>
                  <a:pt x="6866466" y="3707606"/>
                </a:lnTo>
                <a:lnTo>
                  <a:pt x="6874933" y="3711178"/>
                </a:lnTo>
                <a:lnTo>
                  <a:pt x="6874933" y="3714750"/>
                </a:lnTo>
                <a:lnTo>
                  <a:pt x="6874933" y="3707606"/>
                </a:lnTo>
                <a:lnTo>
                  <a:pt x="6866466" y="3704034"/>
                </a:lnTo>
                <a:lnTo>
                  <a:pt x="6874933" y="3700462"/>
                </a:lnTo>
                <a:lnTo>
                  <a:pt x="6883400" y="3700462"/>
                </a:lnTo>
                <a:lnTo>
                  <a:pt x="6891866" y="3704034"/>
                </a:lnTo>
                <a:lnTo>
                  <a:pt x="6900333" y="3704034"/>
                </a:lnTo>
                <a:lnTo>
                  <a:pt x="6908800" y="3700462"/>
                </a:lnTo>
                <a:lnTo>
                  <a:pt x="6925733" y="3700462"/>
                </a:lnTo>
                <a:lnTo>
                  <a:pt x="6934200" y="3704034"/>
                </a:lnTo>
                <a:lnTo>
                  <a:pt x="6942666" y="3700462"/>
                </a:lnTo>
                <a:lnTo>
                  <a:pt x="6951133" y="3700462"/>
                </a:lnTo>
                <a:lnTo>
                  <a:pt x="6959600" y="3704034"/>
                </a:lnTo>
                <a:lnTo>
                  <a:pt x="6968066" y="3704034"/>
                </a:lnTo>
                <a:lnTo>
                  <a:pt x="6968066" y="3700462"/>
                </a:lnTo>
                <a:lnTo>
                  <a:pt x="6976533" y="3696890"/>
                </a:lnTo>
                <a:lnTo>
                  <a:pt x="6985000" y="3700462"/>
                </a:lnTo>
                <a:lnTo>
                  <a:pt x="6985000" y="3704034"/>
                </a:lnTo>
                <a:lnTo>
                  <a:pt x="6993466" y="3704034"/>
                </a:lnTo>
                <a:lnTo>
                  <a:pt x="7001933" y="3707606"/>
                </a:lnTo>
                <a:lnTo>
                  <a:pt x="7027333" y="3707606"/>
                </a:lnTo>
                <a:lnTo>
                  <a:pt x="7035800" y="3711178"/>
                </a:lnTo>
                <a:lnTo>
                  <a:pt x="7044266" y="3711178"/>
                </a:lnTo>
                <a:lnTo>
                  <a:pt x="7052733" y="3707606"/>
                </a:lnTo>
                <a:lnTo>
                  <a:pt x="7061200" y="3707606"/>
                </a:lnTo>
                <a:lnTo>
                  <a:pt x="7078133" y="3700462"/>
                </a:lnTo>
                <a:lnTo>
                  <a:pt x="7086600" y="3700462"/>
                </a:lnTo>
                <a:lnTo>
                  <a:pt x="7078133" y="3700462"/>
                </a:lnTo>
                <a:lnTo>
                  <a:pt x="7069666" y="3696890"/>
                </a:lnTo>
                <a:lnTo>
                  <a:pt x="7078133" y="3693318"/>
                </a:lnTo>
                <a:lnTo>
                  <a:pt x="7095066" y="3693318"/>
                </a:lnTo>
                <a:lnTo>
                  <a:pt x="7103533" y="3696890"/>
                </a:lnTo>
                <a:lnTo>
                  <a:pt x="7103533" y="3707606"/>
                </a:lnTo>
                <a:lnTo>
                  <a:pt x="7112000" y="3711178"/>
                </a:lnTo>
                <a:lnTo>
                  <a:pt x="7120466" y="3711178"/>
                </a:lnTo>
                <a:lnTo>
                  <a:pt x="7128933" y="3707606"/>
                </a:lnTo>
                <a:lnTo>
                  <a:pt x="7154333" y="3707606"/>
                </a:lnTo>
                <a:lnTo>
                  <a:pt x="7162800" y="3711178"/>
                </a:lnTo>
                <a:lnTo>
                  <a:pt x="7162800" y="3718321"/>
                </a:lnTo>
                <a:lnTo>
                  <a:pt x="7171266" y="3721893"/>
                </a:lnTo>
                <a:lnTo>
                  <a:pt x="7179733" y="3721893"/>
                </a:lnTo>
                <a:lnTo>
                  <a:pt x="7188200" y="3718321"/>
                </a:lnTo>
                <a:lnTo>
                  <a:pt x="7188200" y="3714750"/>
                </a:lnTo>
                <a:lnTo>
                  <a:pt x="7196666" y="3711178"/>
                </a:lnTo>
                <a:lnTo>
                  <a:pt x="7196666" y="3707606"/>
                </a:lnTo>
                <a:lnTo>
                  <a:pt x="7188200" y="3704034"/>
                </a:lnTo>
                <a:lnTo>
                  <a:pt x="7196666" y="3700462"/>
                </a:lnTo>
                <a:lnTo>
                  <a:pt x="7238999" y="3700462"/>
                </a:lnTo>
                <a:lnTo>
                  <a:pt x="7247466" y="3704034"/>
                </a:lnTo>
                <a:lnTo>
                  <a:pt x="7238999" y="3707606"/>
                </a:lnTo>
                <a:lnTo>
                  <a:pt x="7230533" y="3707606"/>
                </a:lnTo>
                <a:lnTo>
                  <a:pt x="7247466" y="3707606"/>
                </a:lnTo>
                <a:lnTo>
                  <a:pt x="7255933" y="3704034"/>
                </a:lnTo>
                <a:lnTo>
                  <a:pt x="7272866" y="3704034"/>
                </a:lnTo>
                <a:lnTo>
                  <a:pt x="7281333" y="3700462"/>
                </a:lnTo>
                <a:lnTo>
                  <a:pt x="7272866" y="3696890"/>
                </a:lnTo>
                <a:lnTo>
                  <a:pt x="7289800" y="3689746"/>
                </a:lnTo>
                <a:lnTo>
                  <a:pt x="7306733" y="3689746"/>
                </a:lnTo>
                <a:lnTo>
                  <a:pt x="7349066" y="3671887"/>
                </a:lnTo>
                <a:lnTo>
                  <a:pt x="7349066" y="3668315"/>
                </a:lnTo>
                <a:lnTo>
                  <a:pt x="7357533" y="3664743"/>
                </a:lnTo>
                <a:lnTo>
                  <a:pt x="7357533" y="3661171"/>
                </a:lnTo>
                <a:lnTo>
                  <a:pt x="7349066" y="3657600"/>
                </a:lnTo>
                <a:lnTo>
                  <a:pt x="7357533" y="3654028"/>
                </a:lnTo>
                <a:lnTo>
                  <a:pt x="7366000" y="3654028"/>
                </a:lnTo>
                <a:lnTo>
                  <a:pt x="7366000" y="3646884"/>
                </a:lnTo>
                <a:lnTo>
                  <a:pt x="7374466" y="3643312"/>
                </a:lnTo>
                <a:lnTo>
                  <a:pt x="7382933" y="3646884"/>
                </a:lnTo>
                <a:lnTo>
                  <a:pt x="7391400" y="3646884"/>
                </a:lnTo>
                <a:lnTo>
                  <a:pt x="7391400" y="3643312"/>
                </a:lnTo>
                <a:lnTo>
                  <a:pt x="7408333" y="3636168"/>
                </a:lnTo>
                <a:lnTo>
                  <a:pt x="7408333" y="3625453"/>
                </a:lnTo>
                <a:lnTo>
                  <a:pt x="7416800" y="3621881"/>
                </a:lnTo>
                <a:lnTo>
                  <a:pt x="7425266" y="3621881"/>
                </a:lnTo>
                <a:lnTo>
                  <a:pt x="7433733" y="3618309"/>
                </a:lnTo>
                <a:lnTo>
                  <a:pt x="7433733" y="3568303"/>
                </a:lnTo>
                <a:lnTo>
                  <a:pt x="7442200" y="3564731"/>
                </a:lnTo>
                <a:lnTo>
                  <a:pt x="7450666" y="3568303"/>
                </a:lnTo>
                <a:lnTo>
                  <a:pt x="7450666" y="3571875"/>
                </a:lnTo>
                <a:lnTo>
                  <a:pt x="7476066" y="3571875"/>
                </a:lnTo>
                <a:lnTo>
                  <a:pt x="7467599" y="3568303"/>
                </a:lnTo>
                <a:lnTo>
                  <a:pt x="7459133" y="3571875"/>
                </a:lnTo>
                <a:lnTo>
                  <a:pt x="7450666" y="3568303"/>
                </a:lnTo>
                <a:lnTo>
                  <a:pt x="7450666" y="3561159"/>
                </a:lnTo>
                <a:lnTo>
                  <a:pt x="7433733" y="3561159"/>
                </a:lnTo>
                <a:lnTo>
                  <a:pt x="7425266" y="3557587"/>
                </a:lnTo>
                <a:lnTo>
                  <a:pt x="7433733" y="3554015"/>
                </a:lnTo>
                <a:lnTo>
                  <a:pt x="7442200" y="3554015"/>
                </a:lnTo>
                <a:lnTo>
                  <a:pt x="7442200" y="3550443"/>
                </a:lnTo>
                <a:lnTo>
                  <a:pt x="7450666" y="3546871"/>
                </a:lnTo>
                <a:lnTo>
                  <a:pt x="7450666" y="3539728"/>
                </a:lnTo>
                <a:lnTo>
                  <a:pt x="7442200" y="3536156"/>
                </a:lnTo>
                <a:lnTo>
                  <a:pt x="7450666" y="3532584"/>
                </a:lnTo>
                <a:lnTo>
                  <a:pt x="7467599" y="3532584"/>
                </a:lnTo>
                <a:lnTo>
                  <a:pt x="7459133" y="3532584"/>
                </a:lnTo>
                <a:lnTo>
                  <a:pt x="7450666" y="3529012"/>
                </a:lnTo>
                <a:lnTo>
                  <a:pt x="7450666" y="3514724"/>
                </a:lnTo>
                <a:lnTo>
                  <a:pt x="7459133" y="3511153"/>
                </a:lnTo>
                <a:lnTo>
                  <a:pt x="7467599" y="3511153"/>
                </a:lnTo>
                <a:lnTo>
                  <a:pt x="7459133" y="3511153"/>
                </a:lnTo>
                <a:lnTo>
                  <a:pt x="7450666" y="3507581"/>
                </a:lnTo>
                <a:lnTo>
                  <a:pt x="7450666" y="3489721"/>
                </a:lnTo>
                <a:lnTo>
                  <a:pt x="7459133" y="3486150"/>
                </a:lnTo>
                <a:lnTo>
                  <a:pt x="7467599" y="3486150"/>
                </a:lnTo>
                <a:lnTo>
                  <a:pt x="7459133" y="3482578"/>
                </a:lnTo>
                <a:lnTo>
                  <a:pt x="7476066" y="3475434"/>
                </a:lnTo>
                <a:lnTo>
                  <a:pt x="7467599" y="3475434"/>
                </a:lnTo>
                <a:lnTo>
                  <a:pt x="7459133" y="3471862"/>
                </a:lnTo>
                <a:lnTo>
                  <a:pt x="7459133" y="3446859"/>
                </a:lnTo>
                <a:lnTo>
                  <a:pt x="7450666" y="3443287"/>
                </a:lnTo>
                <a:lnTo>
                  <a:pt x="7467599" y="3436143"/>
                </a:lnTo>
                <a:lnTo>
                  <a:pt x="7467599" y="3432571"/>
                </a:lnTo>
                <a:lnTo>
                  <a:pt x="7476066" y="3429000"/>
                </a:lnTo>
                <a:lnTo>
                  <a:pt x="7484533" y="3429000"/>
                </a:lnTo>
                <a:lnTo>
                  <a:pt x="7493000" y="3425428"/>
                </a:lnTo>
                <a:lnTo>
                  <a:pt x="7518399" y="3436143"/>
                </a:lnTo>
                <a:lnTo>
                  <a:pt x="7518399" y="3450431"/>
                </a:lnTo>
                <a:lnTo>
                  <a:pt x="7509933" y="3454003"/>
                </a:lnTo>
                <a:lnTo>
                  <a:pt x="7518399" y="3457575"/>
                </a:lnTo>
                <a:lnTo>
                  <a:pt x="7526866" y="3457575"/>
                </a:lnTo>
                <a:lnTo>
                  <a:pt x="7535333" y="3461146"/>
                </a:lnTo>
                <a:lnTo>
                  <a:pt x="7535333" y="3464718"/>
                </a:lnTo>
                <a:lnTo>
                  <a:pt x="7526866" y="3468290"/>
                </a:lnTo>
                <a:lnTo>
                  <a:pt x="7535333" y="3471862"/>
                </a:lnTo>
                <a:lnTo>
                  <a:pt x="7535333" y="3475434"/>
                </a:lnTo>
                <a:lnTo>
                  <a:pt x="7543800" y="3479006"/>
                </a:lnTo>
                <a:lnTo>
                  <a:pt x="7543800" y="3486150"/>
                </a:lnTo>
                <a:lnTo>
                  <a:pt x="7552266" y="3489721"/>
                </a:lnTo>
                <a:lnTo>
                  <a:pt x="7552266" y="3493293"/>
                </a:lnTo>
                <a:lnTo>
                  <a:pt x="7569199" y="3500437"/>
                </a:lnTo>
                <a:lnTo>
                  <a:pt x="7569199" y="3507581"/>
                </a:lnTo>
                <a:lnTo>
                  <a:pt x="7603066" y="3521868"/>
                </a:lnTo>
                <a:lnTo>
                  <a:pt x="7603066" y="3529012"/>
                </a:lnTo>
                <a:lnTo>
                  <a:pt x="7611533" y="3532584"/>
                </a:lnTo>
                <a:lnTo>
                  <a:pt x="7611533" y="3546871"/>
                </a:lnTo>
                <a:lnTo>
                  <a:pt x="7620000" y="3550443"/>
                </a:lnTo>
                <a:lnTo>
                  <a:pt x="7620000" y="3557587"/>
                </a:lnTo>
                <a:lnTo>
                  <a:pt x="7628466" y="3561159"/>
                </a:lnTo>
                <a:lnTo>
                  <a:pt x="7628466" y="3564731"/>
                </a:lnTo>
                <a:lnTo>
                  <a:pt x="7645400" y="3571875"/>
                </a:lnTo>
                <a:lnTo>
                  <a:pt x="7653866" y="3571875"/>
                </a:lnTo>
                <a:lnTo>
                  <a:pt x="7662333" y="3575446"/>
                </a:lnTo>
                <a:lnTo>
                  <a:pt x="7662333" y="3579018"/>
                </a:lnTo>
                <a:lnTo>
                  <a:pt x="7670800" y="3579018"/>
                </a:lnTo>
                <a:lnTo>
                  <a:pt x="7679266" y="3582590"/>
                </a:lnTo>
                <a:lnTo>
                  <a:pt x="7670800" y="3586162"/>
                </a:lnTo>
                <a:lnTo>
                  <a:pt x="7679266" y="3586162"/>
                </a:lnTo>
                <a:lnTo>
                  <a:pt x="7696199" y="3579018"/>
                </a:lnTo>
                <a:lnTo>
                  <a:pt x="7704666" y="3579018"/>
                </a:lnTo>
                <a:lnTo>
                  <a:pt x="7713133" y="3582590"/>
                </a:lnTo>
                <a:lnTo>
                  <a:pt x="7713133" y="3586162"/>
                </a:lnTo>
                <a:lnTo>
                  <a:pt x="7738533" y="3596878"/>
                </a:lnTo>
                <a:lnTo>
                  <a:pt x="7746999" y="3596878"/>
                </a:lnTo>
                <a:lnTo>
                  <a:pt x="7755466" y="3600450"/>
                </a:lnTo>
                <a:lnTo>
                  <a:pt x="7755466" y="3604021"/>
                </a:lnTo>
                <a:lnTo>
                  <a:pt x="7746999" y="3607593"/>
                </a:lnTo>
                <a:lnTo>
                  <a:pt x="7746999" y="3611165"/>
                </a:lnTo>
                <a:lnTo>
                  <a:pt x="7755466" y="3614737"/>
                </a:lnTo>
                <a:lnTo>
                  <a:pt x="7763933" y="3614737"/>
                </a:lnTo>
                <a:lnTo>
                  <a:pt x="7772400" y="3618309"/>
                </a:lnTo>
                <a:lnTo>
                  <a:pt x="7772400" y="3621881"/>
                </a:lnTo>
                <a:lnTo>
                  <a:pt x="7780866" y="3621881"/>
                </a:lnTo>
                <a:lnTo>
                  <a:pt x="7789333" y="3618309"/>
                </a:lnTo>
                <a:lnTo>
                  <a:pt x="7797799" y="3618309"/>
                </a:lnTo>
                <a:lnTo>
                  <a:pt x="7806266" y="3621881"/>
                </a:lnTo>
                <a:lnTo>
                  <a:pt x="7806266" y="3636168"/>
                </a:lnTo>
                <a:lnTo>
                  <a:pt x="7814733" y="3636168"/>
                </a:lnTo>
                <a:lnTo>
                  <a:pt x="7823200" y="3639740"/>
                </a:lnTo>
                <a:lnTo>
                  <a:pt x="7823200" y="3650456"/>
                </a:lnTo>
                <a:lnTo>
                  <a:pt x="7831666" y="3646884"/>
                </a:lnTo>
                <a:lnTo>
                  <a:pt x="7840133" y="3646884"/>
                </a:lnTo>
                <a:lnTo>
                  <a:pt x="7848599" y="3650456"/>
                </a:lnTo>
                <a:lnTo>
                  <a:pt x="7857066" y="3650456"/>
                </a:lnTo>
                <a:lnTo>
                  <a:pt x="7848599" y="3646884"/>
                </a:lnTo>
                <a:lnTo>
                  <a:pt x="7857066" y="3643312"/>
                </a:lnTo>
                <a:lnTo>
                  <a:pt x="7907866" y="3643312"/>
                </a:lnTo>
                <a:lnTo>
                  <a:pt x="7916333" y="3646884"/>
                </a:lnTo>
                <a:lnTo>
                  <a:pt x="7924800" y="3646884"/>
                </a:lnTo>
                <a:lnTo>
                  <a:pt x="7924800" y="3643312"/>
                </a:lnTo>
                <a:lnTo>
                  <a:pt x="7933266" y="3639740"/>
                </a:lnTo>
                <a:lnTo>
                  <a:pt x="7941733" y="3643312"/>
                </a:lnTo>
                <a:lnTo>
                  <a:pt x="7941733" y="3646884"/>
                </a:lnTo>
                <a:lnTo>
                  <a:pt x="7950200" y="3650456"/>
                </a:lnTo>
                <a:lnTo>
                  <a:pt x="7950200" y="3657600"/>
                </a:lnTo>
                <a:lnTo>
                  <a:pt x="7958666" y="3657600"/>
                </a:lnTo>
                <a:lnTo>
                  <a:pt x="7967133" y="3654028"/>
                </a:lnTo>
                <a:lnTo>
                  <a:pt x="7984066" y="3654028"/>
                </a:lnTo>
                <a:lnTo>
                  <a:pt x="7984066" y="3643312"/>
                </a:lnTo>
                <a:lnTo>
                  <a:pt x="7975599" y="3639740"/>
                </a:lnTo>
                <a:lnTo>
                  <a:pt x="7984066" y="3636168"/>
                </a:lnTo>
                <a:lnTo>
                  <a:pt x="7975599" y="3632596"/>
                </a:lnTo>
                <a:lnTo>
                  <a:pt x="7975599" y="3629025"/>
                </a:lnTo>
                <a:lnTo>
                  <a:pt x="8001000" y="3618309"/>
                </a:lnTo>
                <a:lnTo>
                  <a:pt x="8001000" y="3600450"/>
                </a:lnTo>
                <a:lnTo>
                  <a:pt x="7984066" y="3593306"/>
                </a:lnTo>
                <a:lnTo>
                  <a:pt x="7984066" y="3589734"/>
                </a:lnTo>
                <a:lnTo>
                  <a:pt x="8001000" y="3582590"/>
                </a:lnTo>
                <a:lnTo>
                  <a:pt x="8009466" y="3582590"/>
                </a:lnTo>
                <a:lnTo>
                  <a:pt x="8009466" y="3568303"/>
                </a:lnTo>
                <a:lnTo>
                  <a:pt x="8017933" y="3564731"/>
                </a:lnTo>
                <a:lnTo>
                  <a:pt x="8017933" y="3557587"/>
                </a:lnTo>
                <a:lnTo>
                  <a:pt x="8009466" y="3557587"/>
                </a:lnTo>
                <a:lnTo>
                  <a:pt x="8001000" y="3554015"/>
                </a:lnTo>
                <a:lnTo>
                  <a:pt x="8001000" y="3550443"/>
                </a:lnTo>
                <a:lnTo>
                  <a:pt x="7992533" y="3554015"/>
                </a:lnTo>
                <a:lnTo>
                  <a:pt x="7984066" y="3550443"/>
                </a:lnTo>
                <a:lnTo>
                  <a:pt x="7984066" y="3546871"/>
                </a:lnTo>
                <a:lnTo>
                  <a:pt x="7967133" y="3539728"/>
                </a:lnTo>
                <a:lnTo>
                  <a:pt x="7950200" y="3539728"/>
                </a:lnTo>
                <a:lnTo>
                  <a:pt x="7941733" y="3536156"/>
                </a:lnTo>
                <a:lnTo>
                  <a:pt x="7933266" y="3536156"/>
                </a:lnTo>
                <a:lnTo>
                  <a:pt x="7916333" y="3529012"/>
                </a:lnTo>
                <a:lnTo>
                  <a:pt x="7916333" y="3518296"/>
                </a:lnTo>
                <a:lnTo>
                  <a:pt x="7907866" y="3514724"/>
                </a:lnTo>
                <a:lnTo>
                  <a:pt x="7907866" y="3511153"/>
                </a:lnTo>
                <a:lnTo>
                  <a:pt x="7899400" y="3507581"/>
                </a:lnTo>
                <a:lnTo>
                  <a:pt x="7899400" y="3504009"/>
                </a:lnTo>
                <a:lnTo>
                  <a:pt x="7890933" y="3500437"/>
                </a:lnTo>
                <a:lnTo>
                  <a:pt x="7890933" y="3493293"/>
                </a:lnTo>
                <a:lnTo>
                  <a:pt x="7882466" y="3489721"/>
                </a:lnTo>
                <a:lnTo>
                  <a:pt x="7882466" y="3486150"/>
                </a:lnTo>
                <a:lnTo>
                  <a:pt x="7874000" y="3482578"/>
                </a:lnTo>
                <a:lnTo>
                  <a:pt x="7874000" y="3479006"/>
                </a:lnTo>
                <a:lnTo>
                  <a:pt x="7865533" y="3475434"/>
                </a:lnTo>
                <a:lnTo>
                  <a:pt x="7865533" y="3471862"/>
                </a:lnTo>
                <a:lnTo>
                  <a:pt x="7857066" y="3468290"/>
                </a:lnTo>
                <a:lnTo>
                  <a:pt x="7857066" y="3464718"/>
                </a:lnTo>
                <a:lnTo>
                  <a:pt x="7848599" y="3461146"/>
                </a:lnTo>
                <a:lnTo>
                  <a:pt x="7848599" y="3454003"/>
                </a:lnTo>
                <a:lnTo>
                  <a:pt x="7840133" y="3450431"/>
                </a:lnTo>
                <a:lnTo>
                  <a:pt x="7840133" y="3446859"/>
                </a:lnTo>
                <a:lnTo>
                  <a:pt x="7831666" y="3443287"/>
                </a:lnTo>
                <a:lnTo>
                  <a:pt x="7831666" y="3436143"/>
                </a:lnTo>
                <a:lnTo>
                  <a:pt x="7814733" y="3429000"/>
                </a:lnTo>
                <a:lnTo>
                  <a:pt x="7814733" y="3414712"/>
                </a:lnTo>
                <a:lnTo>
                  <a:pt x="7806266" y="3411140"/>
                </a:lnTo>
                <a:lnTo>
                  <a:pt x="7806266" y="3378993"/>
                </a:lnTo>
                <a:lnTo>
                  <a:pt x="7797799" y="3375421"/>
                </a:lnTo>
                <a:lnTo>
                  <a:pt x="7797799" y="3353990"/>
                </a:lnTo>
                <a:lnTo>
                  <a:pt x="7789333" y="3350418"/>
                </a:lnTo>
                <a:lnTo>
                  <a:pt x="7789333" y="3343275"/>
                </a:lnTo>
                <a:lnTo>
                  <a:pt x="7789333" y="3371850"/>
                </a:lnTo>
                <a:lnTo>
                  <a:pt x="7797799" y="3375421"/>
                </a:lnTo>
                <a:lnTo>
                  <a:pt x="7797799" y="3378993"/>
                </a:lnTo>
                <a:lnTo>
                  <a:pt x="7789333" y="3382565"/>
                </a:lnTo>
                <a:lnTo>
                  <a:pt x="7780866" y="3382565"/>
                </a:lnTo>
                <a:lnTo>
                  <a:pt x="7772400" y="3378993"/>
                </a:lnTo>
                <a:lnTo>
                  <a:pt x="7772400" y="3375421"/>
                </a:lnTo>
                <a:lnTo>
                  <a:pt x="7746999" y="3375421"/>
                </a:lnTo>
                <a:lnTo>
                  <a:pt x="7738533" y="3371850"/>
                </a:lnTo>
                <a:lnTo>
                  <a:pt x="7746999" y="3368278"/>
                </a:lnTo>
                <a:lnTo>
                  <a:pt x="7738533" y="3368278"/>
                </a:lnTo>
                <a:lnTo>
                  <a:pt x="7730066" y="3371850"/>
                </a:lnTo>
                <a:lnTo>
                  <a:pt x="7730066" y="3375421"/>
                </a:lnTo>
                <a:lnTo>
                  <a:pt x="7721600" y="3378993"/>
                </a:lnTo>
                <a:lnTo>
                  <a:pt x="7713133" y="3378993"/>
                </a:lnTo>
                <a:lnTo>
                  <a:pt x="7704666" y="3382565"/>
                </a:lnTo>
                <a:lnTo>
                  <a:pt x="7696199" y="3378993"/>
                </a:lnTo>
                <a:lnTo>
                  <a:pt x="7696199" y="3357562"/>
                </a:lnTo>
                <a:lnTo>
                  <a:pt x="7687733" y="3353990"/>
                </a:lnTo>
                <a:lnTo>
                  <a:pt x="7687733" y="3328987"/>
                </a:lnTo>
                <a:lnTo>
                  <a:pt x="7696199" y="3325415"/>
                </a:lnTo>
                <a:lnTo>
                  <a:pt x="7696199" y="3318271"/>
                </a:lnTo>
                <a:lnTo>
                  <a:pt x="7704666" y="3314700"/>
                </a:lnTo>
                <a:lnTo>
                  <a:pt x="7704666" y="3300412"/>
                </a:lnTo>
                <a:lnTo>
                  <a:pt x="7704666" y="3303984"/>
                </a:lnTo>
                <a:lnTo>
                  <a:pt x="7687733" y="3311128"/>
                </a:lnTo>
                <a:lnTo>
                  <a:pt x="7679266" y="3311128"/>
                </a:lnTo>
                <a:lnTo>
                  <a:pt x="7670800" y="3307556"/>
                </a:lnTo>
                <a:lnTo>
                  <a:pt x="7670800" y="3303984"/>
                </a:lnTo>
                <a:lnTo>
                  <a:pt x="7662333" y="3307556"/>
                </a:lnTo>
                <a:lnTo>
                  <a:pt x="7636933" y="3296840"/>
                </a:lnTo>
                <a:lnTo>
                  <a:pt x="7636933" y="3282553"/>
                </a:lnTo>
                <a:lnTo>
                  <a:pt x="7620000" y="3275409"/>
                </a:lnTo>
                <a:lnTo>
                  <a:pt x="7620000" y="3271837"/>
                </a:lnTo>
                <a:lnTo>
                  <a:pt x="7611533" y="3268265"/>
                </a:lnTo>
                <a:lnTo>
                  <a:pt x="7611533" y="3264693"/>
                </a:lnTo>
                <a:lnTo>
                  <a:pt x="7603066" y="3268265"/>
                </a:lnTo>
                <a:lnTo>
                  <a:pt x="7603066" y="3271837"/>
                </a:lnTo>
                <a:lnTo>
                  <a:pt x="7586133" y="3278981"/>
                </a:lnTo>
                <a:lnTo>
                  <a:pt x="7560733" y="3278981"/>
                </a:lnTo>
                <a:lnTo>
                  <a:pt x="7552266" y="3282553"/>
                </a:lnTo>
                <a:lnTo>
                  <a:pt x="7543800" y="3278981"/>
                </a:lnTo>
                <a:lnTo>
                  <a:pt x="7543800" y="3275409"/>
                </a:lnTo>
                <a:lnTo>
                  <a:pt x="7543800" y="3289696"/>
                </a:lnTo>
                <a:lnTo>
                  <a:pt x="7535333" y="3293268"/>
                </a:lnTo>
                <a:lnTo>
                  <a:pt x="7493000" y="3293268"/>
                </a:lnTo>
                <a:lnTo>
                  <a:pt x="7493000" y="3296840"/>
                </a:lnTo>
                <a:lnTo>
                  <a:pt x="7476066" y="3303984"/>
                </a:lnTo>
                <a:lnTo>
                  <a:pt x="7467599" y="3303984"/>
                </a:lnTo>
                <a:lnTo>
                  <a:pt x="7459133" y="3300412"/>
                </a:lnTo>
                <a:lnTo>
                  <a:pt x="7459133" y="3296840"/>
                </a:lnTo>
                <a:lnTo>
                  <a:pt x="7450666" y="3296840"/>
                </a:lnTo>
                <a:lnTo>
                  <a:pt x="7442200" y="3293268"/>
                </a:lnTo>
                <a:lnTo>
                  <a:pt x="7433733" y="3293268"/>
                </a:lnTo>
                <a:lnTo>
                  <a:pt x="7425266" y="3289696"/>
                </a:lnTo>
                <a:lnTo>
                  <a:pt x="7425266" y="3282553"/>
                </a:lnTo>
                <a:lnTo>
                  <a:pt x="7416800" y="3278981"/>
                </a:lnTo>
                <a:lnTo>
                  <a:pt x="7425266" y="3275409"/>
                </a:lnTo>
                <a:lnTo>
                  <a:pt x="7425266" y="3271837"/>
                </a:lnTo>
                <a:lnTo>
                  <a:pt x="7433733" y="3268265"/>
                </a:lnTo>
                <a:lnTo>
                  <a:pt x="7442200" y="3268265"/>
                </a:lnTo>
                <a:lnTo>
                  <a:pt x="7433733" y="3268265"/>
                </a:lnTo>
                <a:lnTo>
                  <a:pt x="7416800" y="3261121"/>
                </a:lnTo>
                <a:lnTo>
                  <a:pt x="7425266" y="3257550"/>
                </a:lnTo>
                <a:lnTo>
                  <a:pt x="7416800" y="3253978"/>
                </a:lnTo>
                <a:lnTo>
                  <a:pt x="7425266" y="3250406"/>
                </a:lnTo>
                <a:lnTo>
                  <a:pt x="7433733" y="3250406"/>
                </a:lnTo>
                <a:lnTo>
                  <a:pt x="7442200" y="3253978"/>
                </a:lnTo>
                <a:lnTo>
                  <a:pt x="7450666" y="3253978"/>
                </a:lnTo>
                <a:lnTo>
                  <a:pt x="7425266" y="3243262"/>
                </a:lnTo>
                <a:lnTo>
                  <a:pt x="7425266" y="3232546"/>
                </a:lnTo>
                <a:lnTo>
                  <a:pt x="7433733" y="3228975"/>
                </a:lnTo>
                <a:lnTo>
                  <a:pt x="7459133" y="3228975"/>
                </a:lnTo>
                <a:lnTo>
                  <a:pt x="7476066" y="3221831"/>
                </a:lnTo>
                <a:lnTo>
                  <a:pt x="7493000" y="3221831"/>
                </a:lnTo>
                <a:lnTo>
                  <a:pt x="7476066" y="3214687"/>
                </a:lnTo>
                <a:lnTo>
                  <a:pt x="7467599" y="3218259"/>
                </a:lnTo>
                <a:lnTo>
                  <a:pt x="7450666" y="3211115"/>
                </a:lnTo>
                <a:lnTo>
                  <a:pt x="7450666" y="3207543"/>
                </a:lnTo>
                <a:lnTo>
                  <a:pt x="7467599" y="3200400"/>
                </a:lnTo>
                <a:lnTo>
                  <a:pt x="7476066" y="3203971"/>
                </a:lnTo>
                <a:lnTo>
                  <a:pt x="7484533" y="3203971"/>
                </a:lnTo>
                <a:lnTo>
                  <a:pt x="7484533" y="3200400"/>
                </a:lnTo>
                <a:lnTo>
                  <a:pt x="7467599" y="3193256"/>
                </a:lnTo>
                <a:lnTo>
                  <a:pt x="7459133" y="3196828"/>
                </a:lnTo>
                <a:lnTo>
                  <a:pt x="7450666" y="3193256"/>
                </a:lnTo>
                <a:lnTo>
                  <a:pt x="7450666" y="3189684"/>
                </a:lnTo>
                <a:lnTo>
                  <a:pt x="7433733" y="3182540"/>
                </a:lnTo>
                <a:lnTo>
                  <a:pt x="7433733" y="3178968"/>
                </a:lnTo>
                <a:lnTo>
                  <a:pt x="7442200" y="3175396"/>
                </a:lnTo>
                <a:lnTo>
                  <a:pt x="7442200" y="3171825"/>
                </a:lnTo>
                <a:lnTo>
                  <a:pt x="7450666" y="3168253"/>
                </a:lnTo>
                <a:lnTo>
                  <a:pt x="7450666" y="3164681"/>
                </a:lnTo>
                <a:lnTo>
                  <a:pt x="7442200" y="3168253"/>
                </a:lnTo>
                <a:lnTo>
                  <a:pt x="7433733" y="3164681"/>
                </a:lnTo>
                <a:lnTo>
                  <a:pt x="7425266" y="3168253"/>
                </a:lnTo>
                <a:lnTo>
                  <a:pt x="7408333" y="3161109"/>
                </a:lnTo>
                <a:lnTo>
                  <a:pt x="7399866" y="3161109"/>
                </a:lnTo>
                <a:lnTo>
                  <a:pt x="7391400" y="3164681"/>
                </a:lnTo>
                <a:lnTo>
                  <a:pt x="7399866" y="3168253"/>
                </a:lnTo>
                <a:lnTo>
                  <a:pt x="7399866" y="3175396"/>
                </a:lnTo>
                <a:lnTo>
                  <a:pt x="7391400" y="3178968"/>
                </a:lnTo>
                <a:lnTo>
                  <a:pt x="7374466" y="3178968"/>
                </a:lnTo>
                <a:lnTo>
                  <a:pt x="7366000" y="3175396"/>
                </a:lnTo>
                <a:lnTo>
                  <a:pt x="7357533" y="3175396"/>
                </a:lnTo>
                <a:lnTo>
                  <a:pt x="7349066" y="3171825"/>
                </a:lnTo>
                <a:lnTo>
                  <a:pt x="7349066" y="3157537"/>
                </a:lnTo>
                <a:lnTo>
                  <a:pt x="7357533" y="3153965"/>
                </a:lnTo>
                <a:lnTo>
                  <a:pt x="7357533" y="3150393"/>
                </a:lnTo>
                <a:lnTo>
                  <a:pt x="7349066" y="3150393"/>
                </a:lnTo>
                <a:lnTo>
                  <a:pt x="7340600" y="3153965"/>
                </a:lnTo>
                <a:lnTo>
                  <a:pt x="7315200" y="3153965"/>
                </a:lnTo>
                <a:lnTo>
                  <a:pt x="7306733" y="3150393"/>
                </a:lnTo>
                <a:close/>
              </a:path>
            </a:pathLst>
          </a:custGeom>
          <a:solidFill>
            <a:srgbClr val="B9AB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Freeform 82"/>
          <p:cNvSpPr/>
          <p:nvPr/>
        </p:nvSpPr>
        <p:spPr>
          <a:xfrm>
            <a:off x="0" y="0"/>
            <a:ext cx="6358466" cy="3521868"/>
          </a:xfrm>
          <a:custGeom>
            <a:avLst/>
            <a:gdLst/>
            <a:ahLst/>
            <a:cxnLst/>
            <a:rect l="l" t="t" r="r" b="b"/>
            <a:pathLst>
              <a:path w="6358466" h="3521868">
                <a:moveTo>
                  <a:pt x="0" y="0"/>
                </a:moveTo>
                <a:moveTo>
                  <a:pt x="5249333" y="3264693"/>
                </a:moveTo>
                <a:lnTo>
                  <a:pt x="5257800" y="3268265"/>
                </a:lnTo>
                <a:lnTo>
                  <a:pt x="5249333" y="3271837"/>
                </a:lnTo>
                <a:lnTo>
                  <a:pt x="5240866" y="3271837"/>
                </a:lnTo>
                <a:lnTo>
                  <a:pt x="5223933" y="3278981"/>
                </a:lnTo>
                <a:lnTo>
                  <a:pt x="5198533" y="3278981"/>
                </a:lnTo>
                <a:lnTo>
                  <a:pt x="5190066" y="3282553"/>
                </a:lnTo>
                <a:lnTo>
                  <a:pt x="5164666" y="3282553"/>
                </a:lnTo>
                <a:lnTo>
                  <a:pt x="5156200" y="3286125"/>
                </a:lnTo>
                <a:lnTo>
                  <a:pt x="5274733" y="3286125"/>
                </a:lnTo>
                <a:lnTo>
                  <a:pt x="5283199" y="3289696"/>
                </a:lnTo>
                <a:lnTo>
                  <a:pt x="5291666" y="3289696"/>
                </a:lnTo>
                <a:lnTo>
                  <a:pt x="5300133" y="3293268"/>
                </a:lnTo>
                <a:lnTo>
                  <a:pt x="5291666" y="3296840"/>
                </a:lnTo>
                <a:lnTo>
                  <a:pt x="5257800" y="3296840"/>
                </a:lnTo>
                <a:lnTo>
                  <a:pt x="5249333" y="3300412"/>
                </a:lnTo>
                <a:lnTo>
                  <a:pt x="5232399" y="3300412"/>
                </a:lnTo>
                <a:lnTo>
                  <a:pt x="5223933" y="3303984"/>
                </a:lnTo>
                <a:lnTo>
                  <a:pt x="5122333" y="3303984"/>
                </a:lnTo>
                <a:lnTo>
                  <a:pt x="5113866" y="3300412"/>
                </a:lnTo>
                <a:lnTo>
                  <a:pt x="5088466" y="3300412"/>
                </a:lnTo>
                <a:lnTo>
                  <a:pt x="5080000" y="3303984"/>
                </a:lnTo>
                <a:lnTo>
                  <a:pt x="5054600" y="3303984"/>
                </a:lnTo>
                <a:lnTo>
                  <a:pt x="5046133" y="3300412"/>
                </a:lnTo>
                <a:lnTo>
                  <a:pt x="5029200" y="3300412"/>
                </a:lnTo>
                <a:lnTo>
                  <a:pt x="5029200" y="3318271"/>
                </a:lnTo>
                <a:lnTo>
                  <a:pt x="5020733" y="3321843"/>
                </a:lnTo>
                <a:lnTo>
                  <a:pt x="5012266" y="3321843"/>
                </a:lnTo>
                <a:lnTo>
                  <a:pt x="5012266" y="3325415"/>
                </a:lnTo>
                <a:lnTo>
                  <a:pt x="5003800" y="3328987"/>
                </a:lnTo>
                <a:lnTo>
                  <a:pt x="4995333" y="3325415"/>
                </a:lnTo>
                <a:lnTo>
                  <a:pt x="4995333" y="3318271"/>
                </a:lnTo>
                <a:lnTo>
                  <a:pt x="4995333" y="3321843"/>
                </a:lnTo>
                <a:lnTo>
                  <a:pt x="4986866" y="3325415"/>
                </a:lnTo>
                <a:lnTo>
                  <a:pt x="4978399" y="3321843"/>
                </a:lnTo>
                <a:lnTo>
                  <a:pt x="4978399" y="3314700"/>
                </a:lnTo>
                <a:lnTo>
                  <a:pt x="4969933" y="3311128"/>
                </a:lnTo>
                <a:lnTo>
                  <a:pt x="4969933" y="3300412"/>
                </a:lnTo>
                <a:lnTo>
                  <a:pt x="4961466" y="3296840"/>
                </a:lnTo>
                <a:lnTo>
                  <a:pt x="4961466" y="3293268"/>
                </a:lnTo>
                <a:lnTo>
                  <a:pt x="4952999" y="3296840"/>
                </a:lnTo>
                <a:lnTo>
                  <a:pt x="4944533" y="3296840"/>
                </a:lnTo>
                <a:lnTo>
                  <a:pt x="4927600" y="3303984"/>
                </a:lnTo>
                <a:lnTo>
                  <a:pt x="4919133" y="3303984"/>
                </a:lnTo>
                <a:lnTo>
                  <a:pt x="4919133" y="3307556"/>
                </a:lnTo>
                <a:lnTo>
                  <a:pt x="4910666" y="3311128"/>
                </a:lnTo>
                <a:lnTo>
                  <a:pt x="4902200" y="3307556"/>
                </a:lnTo>
                <a:lnTo>
                  <a:pt x="4902200" y="3303984"/>
                </a:lnTo>
                <a:lnTo>
                  <a:pt x="4885266" y="3296840"/>
                </a:lnTo>
                <a:lnTo>
                  <a:pt x="4885266" y="3289696"/>
                </a:lnTo>
                <a:lnTo>
                  <a:pt x="4876800" y="3289696"/>
                </a:lnTo>
                <a:lnTo>
                  <a:pt x="4868333" y="3293268"/>
                </a:lnTo>
                <a:lnTo>
                  <a:pt x="4868333" y="3296840"/>
                </a:lnTo>
                <a:lnTo>
                  <a:pt x="4876800" y="3300412"/>
                </a:lnTo>
                <a:lnTo>
                  <a:pt x="4876800" y="3303984"/>
                </a:lnTo>
                <a:lnTo>
                  <a:pt x="4868333" y="3307556"/>
                </a:lnTo>
                <a:lnTo>
                  <a:pt x="4868333" y="3314700"/>
                </a:lnTo>
                <a:lnTo>
                  <a:pt x="4859866" y="3318271"/>
                </a:lnTo>
                <a:lnTo>
                  <a:pt x="4834466" y="3318271"/>
                </a:lnTo>
                <a:lnTo>
                  <a:pt x="4826000" y="3321843"/>
                </a:lnTo>
                <a:lnTo>
                  <a:pt x="4826000" y="3336131"/>
                </a:lnTo>
                <a:lnTo>
                  <a:pt x="4842933" y="3343275"/>
                </a:lnTo>
                <a:lnTo>
                  <a:pt x="4842933" y="3346846"/>
                </a:lnTo>
                <a:lnTo>
                  <a:pt x="4851400" y="3350418"/>
                </a:lnTo>
                <a:lnTo>
                  <a:pt x="4851400" y="3357562"/>
                </a:lnTo>
                <a:lnTo>
                  <a:pt x="4859866" y="3361134"/>
                </a:lnTo>
                <a:lnTo>
                  <a:pt x="4859866" y="3371850"/>
                </a:lnTo>
                <a:lnTo>
                  <a:pt x="4851400" y="3375421"/>
                </a:lnTo>
                <a:lnTo>
                  <a:pt x="4826000" y="3375421"/>
                </a:lnTo>
                <a:lnTo>
                  <a:pt x="4885266" y="3375421"/>
                </a:lnTo>
                <a:lnTo>
                  <a:pt x="4893733" y="3378993"/>
                </a:lnTo>
                <a:lnTo>
                  <a:pt x="4927600" y="3378993"/>
                </a:lnTo>
                <a:lnTo>
                  <a:pt x="4936066" y="3382565"/>
                </a:lnTo>
                <a:lnTo>
                  <a:pt x="4936066" y="3386137"/>
                </a:lnTo>
                <a:lnTo>
                  <a:pt x="4927600" y="3389709"/>
                </a:lnTo>
                <a:lnTo>
                  <a:pt x="4919133" y="3389709"/>
                </a:lnTo>
                <a:lnTo>
                  <a:pt x="4919133" y="3393281"/>
                </a:lnTo>
                <a:lnTo>
                  <a:pt x="4927600" y="3393281"/>
                </a:lnTo>
                <a:lnTo>
                  <a:pt x="4936066" y="3396853"/>
                </a:lnTo>
                <a:lnTo>
                  <a:pt x="4961466" y="3396853"/>
                </a:lnTo>
                <a:lnTo>
                  <a:pt x="4969933" y="3400425"/>
                </a:lnTo>
                <a:lnTo>
                  <a:pt x="4969933" y="3414712"/>
                </a:lnTo>
                <a:lnTo>
                  <a:pt x="4961466" y="3418284"/>
                </a:lnTo>
                <a:lnTo>
                  <a:pt x="4961466" y="3421856"/>
                </a:lnTo>
                <a:lnTo>
                  <a:pt x="4978399" y="3429000"/>
                </a:lnTo>
                <a:lnTo>
                  <a:pt x="4986866" y="3429000"/>
                </a:lnTo>
                <a:lnTo>
                  <a:pt x="4995333" y="3432571"/>
                </a:lnTo>
                <a:lnTo>
                  <a:pt x="5003800" y="3432571"/>
                </a:lnTo>
                <a:lnTo>
                  <a:pt x="5012266" y="3436143"/>
                </a:lnTo>
                <a:lnTo>
                  <a:pt x="5020733" y="3436143"/>
                </a:lnTo>
                <a:lnTo>
                  <a:pt x="5029200" y="3439715"/>
                </a:lnTo>
                <a:lnTo>
                  <a:pt x="5037666" y="3439715"/>
                </a:lnTo>
                <a:lnTo>
                  <a:pt x="5046133" y="3443287"/>
                </a:lnTo>
                <a:lnTo>
                  <a:pt x="5054600" y="3443287"/>
                </a:lnTo>
                <a:lnTo>
                  <a:pt x="5063066" y="3446859"/>
                </a:lnTo>
                <a:lnTo>
                  <a:pt x="5071533" y="3446859"/>
                </a:lnTo>
                <a:lnTo>
                  <a:pt x="5088466" y="3454003"/>
                </a:lnTo>
                <a:lnTo>
                  <a:pt x="5113866" y="3454003"/>
                </a:lnTo>
                <a:lnTo>
                  <a:pt x="5122333" y="3457575"/>
                </a:lnTo>
                <a:lnTo>
                  <a:pt x="5139266" y="3457575"/>
                </a:lnTo>
                <a:lnTo>
                  <a:pt x="5147733" y="3461146"/>
                </a:lnTo>
                <a:lnTo>
                  <a:pt x="5164666" y="3461146"/>
                </a:lnTo>
                <a:lnTo>
                  <a:pt x="5173133" y="3464718"/>
                </a:lnTo>
                <a:lnTo>
                  <a:pt x="5190066" y="3464718"/>
                </a:lnTo>
                <a:lnTo>
                  <a:pt x="5198533" y="3468290"/>
                </a:lnTo>
                <a:lnTo>
                  <a:pt x="5215466" y="3461146"/>
                </a:lnTo>
                <a:lnTo>
                  <a:pt x="5223933" y="3461146"/>
                </a:lnTo>
                <a:lnTo>
                  <a:pt x="5249333" y="3471862"/>
                </a:lnTo>
                <a:lnTo>
                  <a:pt x="5240866" y="3475434"/>
                </a:lnTo>
                <a:lnTo>
                  <a:pt x="5266266" y="3475434"/>
                </a:lnTo>
                <a:lnTo>
                  <a:pt x="5274733" y="3479006"/>
                </a:lnTo>
                <a:lnTo>
                  <a:pt x="5266266" y="3482578"/>
                </a:lnTo>
                <a:lnTo>
                  <a:pt x="5207000" y="3482578"/>
                </a:lnTo>
                <a:lnTo>
                  <a:pt x="5198533" y="3479006"/>
                </a:lnTo>
                <a:lnTo>
                  <a:pt x="5190066" y="3479006"/>
                </a:lnTo>
                <a:lnTo>
                  <a:pt x="5198533" y="3482578"/>
                </a:lnTo>
                <a:lnTo>
                  <a:pt x="5223933" y="3482578"/>
                </a:lnTo>
                <a:lnTo>
                  <a:pt x="5232399" y="3486150"/>
                </a:lnTo>
                <a:lnTo>
                  <a:pt x="5291666" y="3486150"/>
                </a:lnTo>
                <a:lnTo>
                  <a:pt x="5291666" y="3482578"/>
                </a:lnTo>
                <a:lnTo>
                  <a:pt x="5300133" y="3479006"/>
                </a:lnTo>
                <a:lnTo>
                  <a:pt x="5317066" y="3479006"/>
                </a:lnTo>
                <a:lnTo>
                  <a:pt x="5325533" y="3482578"/>
                </a:lnTo>
                <a:lnTo>
                  <a:pt x="5342466" y="3482578"/>
                </a:lnTo>
                <a:lnTo>
                  <a:pt x="5350933" y="3486150"/>
                </a:lnTo>
                <a:lnTo>
                  <a:pt x="5376333" y="3486150"/>
                </a:lnTo>
                <a:lnTo>
                  <a:pt x="5384800" y="3489721"/>
                </a:lnTo>
                <a:lnTo>
                  <a:pt x="5554133" y="3489721"/>
                </a:lnTo>
                <a:lnTo>
                  <a:pt x="5562600" y="3486150"/>
                </a:lnTo>
                <a:lnTo>
                  <a:pt x="5571066" y="3486150"/>
                </a:lnTo>
                <a:lnTo>
                  <a:pt x="5579533" y="3482578"/>
                </a:lnTo>
                <a:lnTo>
                  <a:pt x="5621866" y="3482578"/>
                </a:lnTo>
                <a:lnTo>
                  <a:pt x="5630333" y="3479006"/>
                </a:lnTo>
                <a:lnTo>
                  <a:pt x="5638800" y="3479006"/>
                </a:lnTo>
                <a:lnTo>
                  <a:pt x="5647266" y="3475434"/>
                </a:lnTo>
                <a:lnTo>
                  <a:pt x="5655733" y="3475434"/>
                </a:lnTo>
                <a:lnTo>
                  <a:pt x="5664200" y="3471862"/>
                </a:lnTo>
                <a:lnTo>
                  <a:pt x="5689600" y="3471862"/>
                </a:lnTo>
                <a:lnTo>
                  <a:pt x="5698066" y="3468290"/>
                </a:lnTo>
                <a:lnTo>
                  <a:pt x="5715000" y="3468290"/>
                </a:lnTo>
                <a:lnTo>
                  <a:pt x="5723466" y="3464718"/>
                </a:lnTo>
                <a:lnTo>
                  <a:pt x="5731933" y="3464718"/>
                </a:lnTo>
                <a:lnTo>
                  <a:pt x="5740400" y="3461146"/>
                </a:lnTo>
                <a:lnTo>
                  <a:pt x="5782733" y="3461146"/>
                </a:lnTo>
                <a:lnTo>
                  <a:pt x="5791200" y="3464718"/>
                </a:lnTo>
                <a:lnTo>
                  <a:pt x="5816600" y="3464718"/>
                </a:lnTo>
                <a:lnTo>
                  <a:pt x="5825066" y="3468290"/>
                </a:lnTo>
                <a:lnTo>
                  <a:pt x="5833533" y="3464718"/>
                </a:lnTo>
                <a:lnTo>
                  <a:pt x="5867400" y="3464718"/>
                </a:lnTo>
                <a:lnTo>
                  <a:pt x="5875866" y="3468290"/>
                </a:lnTo>
                <a:lnTo>
                  <a:pt x="5875866" y="3475434"/>
                </a:lnTo>
                <a:lnTo>
                  <a:pt x="5901266" y="3475434"/>
                </a:lnTo>
                <a:lnTo>
                  <a:pt x="5909733" y="3479006"/>
                </a:lnTo>
                <a:lnTo>
                  <a:pt x="5918200" y="3479006"/>
                </a:lnTo>
                <a:lnTo>
                  <a:pt x="5926666" y="3482578"/>
                </a:lnTo>
                <a:lnTo>
                  <a:pt x="5943600" y="3482578"/>
                </a:lnTo>
                <a:lnTo>
                  <a:pt x="5952066" y="3486150"/>
                </a:lnTo>
                <a:lnTo>
                  <a:pt x="5969000" y="3486150"/>
                </a:lnTo>
                <a:lnTo>
                  <a:pt x="5977466" y="3489721"/>
                </a:lnTo>
                <a:lnTo>
                  <a:pt x="5985933" y="3489721"/>
                </a:lnTo>
                <a:lnTo>
                  <a:pt x="5994400" y="3493293"/>
                </a:lnTo>
                <a:lnTo>
                  <a:pt x="6019800" y="3493293"/>
                </a:lnTo>
                <a:lnTo>
                  <a:pt x="6028266" y="3496865"/>
                </a:lnTo>
                <a:lnTo>
                  <a:pt x="6036733" y="3496865"/>
                </a:lnTo>
                <a:lnTo>
                  <a:pt x="6053666" y="3504009"/>
                </a:lnTo>
                <a:lnTo>
                  <a:pt x="6062133" y="3500437"/>
                </a:lnTo>
                <a:lnTo>
                  <a:pt x="6070600" y="3504009"/>
                </a:lnTo>
                <a:lnTo>
                  <a:pt x="6079066" y="3504009"/>
                </a:lnTo>
                <a:lnTo>
                  <a:pt x="6087533" y="3507581"/>
                </a:lnTo>
                <a:lnTo>
                  <a:pt x="6095999" y="3507581"/>
                </a:lnTo>
                <a:lnTo>
                  <a:pt x="6104466" y="3511153"/>
                </a:lnTo>
                <a:lnTo>
                  <a:pt x="6121399" y="3511153"/>
                </a:lnTo>
                <a:lnTo>
                  <a:pt x="6129866" y="3514724"/>
                </a:lnTo>
                <a:lnTo>
                  <a:pt x="6163733" y="3514724"/>
                </a:lnTo>
                <a:lnTo>
                  <a:pt x="6172200" y="3511153"/>
                </a:lnTo>
                <a:lnTo>
                  <a:pt x="6231466" y="3511153"/>
                </a:lnTo>
                <a:lnTo>
                  <a:pt x="6239933" y="3514724"/>
                </a:lnTo>
                <a:lnTo>
                  <a:pt x="6265333" y="3514724"/>
                </a:lnTo>
                <a:lnTo>
                  <a:pt x="6273800" y="3518296"/>
                </a:lnTo>
                <a:lnTo>
                  <a:pt x="6290733" y="3518296"/>
                </a:lnTo>
                <a:lnTo>
                  <a:pt x="6299200" y="3521868"/>
                </a:lnTo>
                <a:lnTo>
                  <a:pt x="6341533" y="3521868"/>
                </a:lnTo>
                <a:lnTo>
                  <a:pt x="6341533" y="3500437"/>
                </a:lnTo>
                <a:lnTo>
                  <a:pt x="6350000" y="3496865"/>
                </a:lnTo>
                <a:lnTo>
                  <a:pt x="6350000" y="3471862"/>
                </a:lnTo>
                <a:lnTo>
                  <a:pt x="6358466" y="3468290"/>
                </a:lnTo>
                <a:lnTo>
                  <a:pt x="6358466" y="3443287"/>
                </a:lnTo>
                <a:lnTo>
                  <a:pt x="6350000" y="3439715"/>
                </a:lnTo>
                <a:lnTo>
                  <a:pt x="6350000" y="3429000"/>
                </a:lnTo>
                <a:lnTo>
                  <a:pt x="6341533" y="3425428"/>
                </a:lnTo>
                <a:lnTo>
                  <a:pt x="6333066" y="3425428"/>
                </a:lnTo>
                <a:lnTo>
                  <a:pt x="6307666" y="3414712"/>
                </a:lnTo>
                <a:lnTo>
                  <a:pt x="6299200" y="3414712"/>
                </a:lnTo>
                <a:lnTo>
                  <a:pt x="6290733" y="3411140"/>
                </a:lnTo>
                <a:lnTo>
                  <a:pt x="6265333" y="3411140"/>
                </a:lnTo>
                <a:lnTo>
                  <a:pt x="6231466" y="3396853"/>
                </a:lnTo>
                <a:lnTo>
                  <a:pt x="6214533" y="3396853"/>
                </a:lnTo>
                <a:lnTo>
                  <a:pt x="6189133" y="3386137"/>
                </a:lnTo>
                <a:lnTo>
                  <a:pt x="6189133" y="3382565"/>
                </a:lnTo>
                <a:lnTo>
                  <a:pt x="6180666" y="3386137"/>
                </a:lnTo>
                <a:lnTo>
                  <a:pt x="6172200" y="3382565"/>
                </a:lnTo>
                <a:lnTo>
                  <a:pt x="6172200" y="3375421"/>
                </a:lnTo>
                <a:lnTo>
                  <a:pt x="6163733" y="3375421"/>
                </a:lnTo>
                <a:lnTo>
                  <a:pt x="6155266" y="3371850"/>
                </a:lnTo>
                <a:lnTo>
                  <a:pt x="6155266" y="3357562"/>
                </a:lnTo>
                <a:lnTo>
                  <a:pt x="6146800" y="3357562"/>
                </a:lnTo>
                <a:lnTo>
                  <a:pt x="6129866" y="3364706"/>
                </a:lnTo>
                <a:lnTo>
                  <a:pt x="6129866" y="3368278"/>
                </a:lnTo>
                <a:lnTo>
                  <a:pt x="6121399" y="3371850"/>
                </a:lnTo>
                <a:lnTo>
                  <a:pt x="6095999" y="3371850"/>
                </a:lnTo>
                <a:lnTo>
                  <a:pt x="6087533" y="3368278"/>
                </a:lnTo>
                <a:lnTo>
                  <a:pt x="6079066" y="3368278"/>
                </a:lnTo>
                <a:lnTo>
                  <a:pt x="6070600" y="3364706"/>
                </a:lnTo>
                <a:lnTo>
                  <a:pt x="6062133" y="3364706"/>
                </a:lnTo>
                <a:lnTo>
                  <a:pt x="6053666" y="3361134"/>
                </a:lnTo>
                <a:lnTo>
                  <a:pt x="6036733" y="3361134"/>
                </a:lnTo>
                <a:lnTo>
                  <a:pt x="6019800" y="3353990"/>
                </a:lnTo>
                <a:lnTo>
                  <a:pt x="6011333" y="3353990"/>
                </a:lnTo>
                <a:lnTo>
                  <a:pt x="5994400" y="3346846"/>
                </a:lnTo>
                <a:lnTo>
                  <a:pt x="5977466" y="3346846"/>
                </a:lnTo>
                <a:lnTo>
                  <a:pt x="5969000" y="3343275"/>
                </a:lnTo>
                <a:lnTo>
                  <a:pt x="5960533" y="3343275"/>
                </a:lnTo>
                <a:lnTo>
                  <a:pt x="5935133" y="3332559"/>
                </a:lnTo>
                <a:lnTo>
                  <a:pt x="5926666" y="3332559"/>
                </a:lnTo>
                <a:lnTo>
                  <a:pt x="5909733" y="3325415"/>
                </a:lnTo>
                <a:lnTo>
                  <a:pt x="5892800" y="3325415"/>
                </a:lnTo>
                <a:lnTo>
                  <a:pt x="5884333" y="3321843"/>
                </a:lnTo>
                <a:lnTo>
                  <a:pt x="5884333" y="3318271"/>
                </a:lnTo>
                <a:lnTo>
                  <a:pt x="5850466" y="3318271"/>
                </a:lnTo>
                <a:lnTo>
                  <a:pt x="5825066" y="3307556"/>
                </a:lnTo>
                <a:lnTo>
                  <a:pt x="5808133" y="3307556"/>
                </a:lnTo>
                <a:lnTo>
                  <a:pt x="5799666" y="3303984"/>
                </a:lnTo>
                <a:lnTo>
                  <a:pt x="5791200" y="3303984"/>
                </a:lnTo>
                <a:lnTo>
                  <a:pt x="5782733" y="3300412"/>
                </a:lnTo>
                <a:lnTo>
                  <a:pt x="5774266" y="3300412"/>
                </a:lnTo>
                <a:lnTo>
                  <a:pt x="5748866" y="3289696"/>
                </a:lnTo>
                <a:lnTo>
                  <a:pt x="5723466" y="3289696"/>
                </a:lnTo>
                <a:lnTo>
                  <a:pt x="5715000" y="3286125"/>
                </a:lnTo>
                <a:lnTo>
                  <a:pt x="5706533" y="3286125"/>
                </a:lnTo>
                <a:lnTo>
                  <a:pt x="5689600" y="3278981"/>
                </a:lnTo>
                <a:lnTo>
                  <a:pt x="5689600" y="3271837"/>
                </a:lnTo>
                <a:lnTo>
                  <a:pt x="5681133" y="3271837"/>
                </a:lnTo>
                <a:lnTo>
                  <a:pt x="5681133" y="3275409"/>
                </a:lnTo>
                <a:lnTo>
                  <a:pt x="5672666" y="3278981"/>
                </a:lnTo>
                <a:lnTo>
                  <a:pt x="5638800" y="3278981"/>
                </a:lnTo>
                <a:lnTo>
                  <a:pt x="5630333" y="3275409"/>
                </a:lnTo>
                <a:lnTo>
                  <a:pt x="5554133" y="3275409"/>
                </a:lnTo>
                <a:lnTo>
                  <a:pt x="5545666" y="3278981"/>
                </a:lnTo>
                <a:lnTo>
                  <a:pt x="5537200" y="3278981"/>
                </a:lnTo>
                <a:lnTo>
                  <a:pt x="5528733" y="3275409"/>
                </a:lnTo>
                <a:lnTo>
                  <a:pt x="5520266" y="3275409"/>
                </a:lnTo>
                <a:lnTo>
                  <a:pt x="5511800" y="3271837"/>
                </a:lnTo>
                <a:lnTo>
                  <a:pt x="5503333" y="3275409"/>
                </a:lnTo>
                <a:lnTo>
                  <a:pt x="5494866" y="3271837"/>
                </a:lnTo>
                <a:lnTo>
                  <a:pt x="5486400" y="3271837"/>
                </a:lnTo>
                <a:lnTo>
                  <a:pt x="5477933" y="3268265"/>
                </a:lnTo>
                <a:lnTo>
                  <a:pt x="5427133" y="3268265"/>
                </a:lnTo>
                <a:lnTo>
                  <a:pt x="5418666" y="3264693"/>
                </a:lnTo>
                <a:lnTo>
                  <a:pt x="5376333" y="3264693"/>
                </a:lnTo>
                <a:lnTo>
                  <a:pt x="5367866" y="3268265"/>
                </a:lnTo>
                <a:lnTo>
                  <a:pt x="5359400" y="3264693"/>
                </a:lnTo>
                <a:lnTo>
                  <a:pt x="5350933" y="3268265"/>
                </a:lnTo>
                <a:lnTo>
                  <a:pt x="5334000" y="3268265"/>
                </a:lnTo>
                <a:lnTo>
                  <a:pt x="5325533" y="3271837"/>
                </a:lnTo>
                <a:lnTo>
                  <a:pt x="5317066" y="3268265"/>
                </a:lnTo>
                <a:lnTo>
                  <a:pt x="5266266" y="3268265"/>
                </a:lnTo>
                <a:lnTo>
                  <a:pt x="5257800" y="3264693"/>
                </a:lnTo>
                <a:close/>
              </a:path>
            </a:pathLst>
          </a:custGeom>
          <a:solidFill>
            <a:srgbClr val="BE8D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Freeform 83"/>
          <p:cNvSpPr/>
          <p:nvPr/>
        </p:nvSpPr>
        <p:spPr>
          <a:xfrm>
            <a:off x="0" y="0"/>
            <a:ext cx="6036733" cy="3929062"/>
          </a:xfrm>
          <a:custGeom>
            <a:avLst/>
            <a:gdLst/>
            <a:ahLst/>
            <a:cxnLst/>
            <a:rect l="l" t="t" r="r" b="b"/>
            <a:pathLst>
              <a:path w="6036733" h="3929062">
                <a:moveTo>
                  <a:pt x="0" y="0"/>
                </a:moveTo>
                <a:moveTo>
                  <a:pt x="4707466" y="3371850"/>
                </a:moveTo>
                <a:lnTo>
                  <a:pt x="4699000" y="3375421"/>
                </a:lnTo>
                <a:lnTo>
                  <a:pt x="4707466" y="3375421"/>
                </a:lnTo>
                <a:lnTo>
                  <a:pt x="4715933" y="3371850"/>
                </a:lnTo>
                <a:lnTo>
                  <a:pt x="4732866" y="3371850"/>
                </a:lnTo>
                <a:lnTo>
                  <a:pt x="4741333" y="3375421"/>
                </a:lnTo>
                <a:lnTo>
                  <a:pt x="4749800" y="3375421"/>
                </a:lnTo>
                <a:lnTo>
                  <a:pt x="4758266" y="3378993"/>
                </a:lnTo>
                <a:lnTo>
                  <a:pt x="4758266" y="3382565"/>
                </a:lnTo>
                <a:lnTo>
                  <a:pt x="4766733" y="3378993"/>
                </a:lnTo>
                <a:lnTo>
                  <a:pt x="4775200" y="3378993"/>
                </a:lnTo>
                <a:lnTo>
                  <a:pt x="4792133" y="3386137"/>
                </a:lnTo>
                <a:lnTo>
                  <a:pt x="4783666" y="3389709"/>
                </a:lnTo>
                <a:lnTo>
                  <a:pt x="4783666" y="3393281"/>
                </a:lnTo>
                <a:lnTo>
                  <a:pt x="4800600" y="3393281"/>
                </a:lnTo>
                <a:lnTo>
                  <a:pt x="4817533" y="3400425"/>
                </a:lnTo>
                <a:lnTo>
                  <a:pt x="4826000" y="3400425"/>
                </a:lnTo>
                <a:lnTo>
                  <a:pt x="4834466" y="3403996"/>
                </a:lnTo>
                <a:lnTo>
                  <a:pt x="4834466" y="3407568"/>
                </a:lnTo>
                <a:lnTo>
                  <a:pt x="4842933" y="3411140"/>
                </a:lnTo>
                <a:lnTo>
                  <a:pt x="4842933" y="3414712"/>
                </a:lnTo>
                <a:lnTo>
                  <a:pt x="4851400" y="3414712"/>
                </a:lnTo>
                <a:lnTo>
                  <a:pt x="4859866" y="3418284"/>
                </a:lnTo>
                <a:lnTo>
                  <a:pt x="4859866" y="3421856"/>
                </a:lnTo>
                <a:lnTo>
                  <a:pt x="4876800" y="3421856"/>
                </a:lnTo>
                <a:lnTo>
                  <a:pt x="4885266" y="3425428"/>
                </a:lnTo>
                <a:lnTo>
                  <a:pt x="4859866" y="3436143"/>
                </a:lnTo>
                <a:lnTo>
                  <a:pt x="4851400" y="3436143"/>
                </a:lnTo>
                <a:lnTo>
                  <a:pt x="4842933" y="3432571"/>
                </a:lnTo>
                <a:lnTo>
                  <a:pt x="4834466" y="3436143"/>
                </a:lnTo>
                <a:lnTo>
                  <a:pt x="4826000" y="3436143"/>
                </a:lnTo>
                <a:lnTo>
                  <a:pt x="4817533" y="3439715"/>
                </a:lnTo>
                <a:lnTo>
                  <a:pt x="4800600" y="3439715"/>
                </a:lnTo>
                <a:lnTo>
                  <a:pt x="4783666" y="3446859"/>
                </a:lnTo>
                <a:lnTo>
                  <a:pt x="4758266" y="3446859"/>
                </a:lnTo>
                <a:lnTo>
                  <a:pt x="4749800" y="3443287"/>
                </a:lnTo>
                <a:lnTo>
                  <a:pt x="4749800" y="3439715"/>
                </a:lnTo>
                <a:lnTo>
                  <a:pt x="4707466" y="3439715"/>
                </a:lnTo>
                <a:lnTo>
                  <a:pt x="4699000" y="3443287"/>
                </a:lnTo>
                <a:lnTo>
                  <a:pt x="4665133" y="3443287"/>
                </a:lnTo>
                <a:lnTo>
                  <a:pt x="4656666" y="3439715"/>
                </a:lnTo>
                <a:lnTo>
                  <a:pt x="4631266" y="3439715"/>
                </a:lnTo>
                <a:lnTo>
                  <a:pt x="4622800" y="3436143"/>
                </a:lnTo>
                <a:lnTo>
                  <a:pt x="4580466" y="3436143"/>
                </a:lnTo>
                <a:lnTo>
                  <a:pt x="4572000" y="3439715"/>
                </a:lnTo>
                <a:lnTo>
                  <a:pt x="4563533" y="3436143"/>
                </a:lnTo>
                <a:lnTo>
                  <a:pt x="4495799" y="3436143"/>
                </a:lnTo>
                <a:lnTo>
                  <a:pt x="4487333" y="3439715"/>
                </a:lnTo>
                <a:lnTo>
                  <a:pt x="4470400" y="3432571"/>
                </a:lnTo>
                <a:lnTo>
                  <a:pt x="4470400" y="3425428"/>
                </a:lnTo>
                <a:lnTo>
                  <a:pt x="4436533" y="3425428"/>
                </a:lnTo>
                <a:lnTo>
                  <a:pt x="4428066" y="3421856"/>
                </a:lnTo>
                <a:lnTo>
                  <a:pt x="4428066" y="3418284"/>
                </a:lnTo>
                <a:lnTo>
                  <a:pt x="4419600" y="3421856"/>
                </a:lnTo>
                <a:lnTo>
                  <a:pt x="4411133" y="3421856"/>
                </a:lnTo>
                <a:lnTo>
                  <a:pt x="4411133" y="3425428"/>
                </a:lnTo>
                <a:lnTo>
                  <a:pt x="4402666" y="3429000"/>
                </a:lnTo>
                <a:lnTo>
                  <a:pt x="4394200" y="3429000"/>
                </a:lnTo>
                <a:lnTo>
                  <a:pt x="4385733" y="3432571"/>
                </a:lnTo>
                <a:lnTo>
                  <a:pt x="4360333" y="3432571"/>
                </a:lnTo>
                <a:lnTo>
                  <a:pt x="4343400" y="3439715"/>
                </a:lnTo>
                <a:lnTo>
                  <a:pt x="4334933" y="3439715"/>
                </a:lnTo>
                <a:lnTo>
                  <a:pt x="4326466" y="3443287"/>
                </a:lnTo>
                <a:lnTo>
                  <a:pt x="4309533" y="3443287"/>
                </a:lnTo>
                <a:lnTo>
                  <a:pt x="4292600" y="3450431"/>
                </a:lnTo>
                <a:lnTo>
                  <a:pt x="4284133" y="3446859"/>
                </a:lnTo>
                <a:lnTo>
                  <a:pt x="4258733" y="3446859"/>
                </a:lnTo>
                <a:lnTo>
                  <a:pt x="4250266" y="3450431"/>
                </a:lnTo>
                <a:lnTo>
                  <a:pt x="4233333" y="3450431"/>
                </a:lnTo>
                <a:lnTo>
                  <a:pt x="4224866" y="3454003"/>
                </a:lnTo>
                <a:lnTo>
                  <a:pt x="4216400" y="3454003"/>
                </a:lnTo>
                <a:lnTo>
                  <a:pt x="4216400" y="3457575"/>
                </a:lnTo>
                <a:lnTo>
                  <a:pt x="4199466" y="3464718"/>
                </a:lnTo>
                <a:lnTo>
                  <a:pt x="4190999" y="3464718"/>
                </a:lnTo>
                <a:lnTo>
                  <a:pt x="4207933" y="3471862"/>
                </a:lnTo>
                <a:lnTo>
                  <a:pt x="4199466" y="3475434"/>
                </a:lnTo>
                <a:lnTo>
                  <a:pt x="4174066" y="3475434"/>
                </a:lnTo>
                <a:lnTo>
                  <a:pt x="4165600" y="3479006"/>
                </a:lnTo>
                <a:lnTo>
                  <a:pt x="4123266" y="3479006"/>
                </a:lnTo>
                <a:lnTo>
                  <a:pt x="4114800" y="3475434"/>
                </a:lnTo>
                <a:lnTo>
                  <a:pt x="4114800" y="3471862"/>
                </a:lnTo>
                <a:lnTo>
                  <a:pt x="4123266" y="3468290"/>
                </a:lnTo>
                <a:lnTo>
                  <a:pt x="4080933" y="3468290"/>
                </a:lnTo>
                <a:lnTo>
                  <a:pt x="4064000" y="3475434"/>
                </a:lnTo>
                <a:lnTo>
                  <a:pt x="4047066" y="3468290"/>
                </a:lnTo>
                <a:lnTo>
                  <a:pt x="4038599" y="3468290"/>
                </a:lnTo>
                <a:lnTo>
                  <a:pt x="4030133" y="3464718"/>
                </a:lnTo>
                <a:lnTo>
                  <a:pt x="4021666" y="3464718"/>
                </a:lnTo>
                <a:lnTo>
                  <a:pt x="4013200" y="3468290"/>
                </a:lnTo>
                <a:lnTo>
                  <a:pt x="3979333" y="3468290"/>
                </a:lnTo>
                <a:lnTo>
                  <a:pt x="3970866" y="3464718"/>
                </a:lnTo>
                <a:lnTo>
                  <a:pt x="3945466" y="3464718"/>
                </a:lnTo>
                <a:lnTo>
                  <a:pt x="3937000" y="3468290"/>
                </a:lnTo>
                <a:lnTo>
                  <a:pt x="3928533" y="3464718"/>
                </a:lnTo>
                <a:lnTo>
                  <a:pt x="3920066" y="3464718"/>
                </a:lnTo>
                <a:lnTo>
                  <a:pt x="3920066" y="3475434"/>
                </a:lnTo>
                <a:lnTo>
                  <a:pt x="3911600" y="3479006"/>
                </a:lnTo>
                <a:lnTo>
                  <a:pt x="3903133" y="3475434"/>
                </a:lnTo>
                <a:lnTo>
                  <a:pt x="3903133" y="3457575"/>
                </a:lnTo>
                <a:lnTo>
                  <a:pt x="3894666" y="3454003"/>
                </a:lnTo>
                <a:lnTo>
                  <a:pt x="3894666" y="3439715"/>
                </a:lnTo>
                <a:lnTo>
                  <a:pt x="3877733" y="3439715"/>
                </a:lnTo>
                <a:lnTo>
                  <a:pt x="3869266" y="3436143"/>
                </a:lnTo>
                <a:lnTo>
                  <a:pt x="3869266" y="3432571"/>
                </a:lnTo>
                <a:lnTo>
                  <a:pt x="3860800" y="3432571"/>
                </a:lnTo>
                <a:lnTo>
                  <a:pt x="3852333" y="3429000"/>
                </a:lnTo>
                <a:lnTo>
                  <a:pt x="3843866" y="3429000"/>
                </a:lnTo>
                <a:lnTo>
                  <a:pt x="3826933" y="3421856"/>
                </a:lnTo>
                <a:lnTo>
                  <a:pt x="3818466" y="3421856"/>
                </a:lnTo>
                <a:lnTo>
                  <a:pt x="3810000" y="3418284"/>
                </a:lnTo>
                <a:lnTo>
                  <a:pt x="3801533" y="3418284"/>
                </a:lnTo>
                <a:lnTo>
                  <a:pt x="3793066" y="3414712"/>
                </a:lnTo>
                <a:lnTo>
                  <a:pt x="3776133" y="3414712"/>
                </a:lnTo>
                <a:lnTo>
                  <a:pt x="3767666" y="3411140"/>
                </a:lnTo>
                <a:lnTo>
                  <a:pt x="3759199" y="3414712"/>
                </a:lnTo>
                <a:lnTo>
                  <a:pt x="3742266" y="3414712"/>
                </a:lnTo>
                <a:lnTo>
                  <a:pt x="3742266" y="3418284"/>
                </a:lnTo>
                <a:lnTo>
                  <a:pt x="3759199" y="3418284"/>
                </a:lnTo>
                <a:lnTo>
                  <a:pt x="3767666" y="3421856"/>
                </a:lnTo>
                <a:lnTo>
                  <a:pt x="3776133" y="3421856"/>
                </a:lnTo>
                <a:lnTo>
                  <a:pt x="3784599" y="3425428"/>
                </a:lnTo>
                <a:lnTo>
                  <a:pt x="3784599" y="3432571"/>
                </a:lnTo>
                <a:lnTo>
                  <a:pt x="3793066" y="3436143"/>
                </a:lnTo>
                <a:lnTo>
                  <a:pt x="3793066" y="3443287"/>
                </a:lnTo>
                <a:lnTo>
                  <a:pt x="3801533" y="3446859"/>
                </a:lnTo>
                <a:lnTo>
                  <a:pt x="3801533" y="3454003"/>
                </a:lnTo>
                <a:lnTo>
                  <a:pt x="3810000" y="3457575"/>
                </a:lnTo>
                <a:lnTo>
                  <a:pt x="3801533" y="3461146"/>
                </a:lnTo>
                <a:lnTo>
                  <a:pt x="3801533" y="3471862"/>
                </a:lnTo>
                <a:lnTo>
                  <a:pt x="3810000" y="3475434"/>
                </a:lnTo>
                <a:lnTo>
                  <a:pt x="3801533" y="3479006"/>
                </a:lnTo>
                <a:lnTo>
                  <a:pt x="3801533" y="3525440"/>
                </a:lnTo>
                <a:lnTo>
                  <a:pt x="3793066" y="3529012"/>
                </a:lnTo>
                <a:lnTo>
                  <a:pt x="3784599" y="3525440"/>
                </a:lnTo>
                <a:lnTo>
                  <a:pt x="3784599" y="3518296"/>
                </a:lnTo>
                <a:lnTo>
                  <a:pt x="3776133" y="3518296"/>
                </a:lnTo>
                <a:lnTo>
                  <a:pt x="3767666" y="3514724"/>
                </a:lnTo>
                <a:lnTo>
                  <a:pt x="3767666" y="3532584"/>
                </a:lnTo>
                <a:lnTo>
                  <a:pt x="3742266" y="3543300"/>
                </a:lnTo>
                <a:lnTo>
                  <a:pt x="3725333" y="3543300"/>
                </a:lnTo>
                <a:lnTo>
                  <a:pt x="3716866" y="3546871"/>
                </a:lnTo>
                <a:lnTo>
                  <a:pt x="3708400" y="3546871"/>
                </a:lnTo>
                <a:lnTo>
                  <a:pt x="3699933" y="3550443"/>
                </a:lnTo>
                <a:lnTo>
                  <a:pt x="3674533" y="3550443"/>
                </a:lnTo>
                <a:lnTo>
                  <a:pt x="3666066" y="3546871"/>
                </a:lnTo>
                <a:lnTo>
                  <a:pt x="3649133" y="3554015"/>
                </a:lnTo>
                <a:lnTo>
                  <a:pt x="3632199" y="3554015"/>
                </a:lnTo>
                <a:lnTo>
                  <a:pt x="3623733" y="3550443"/>
                </a:lnTo>
                <a:lnTo>
                  <a:pt x="3606800" y="3550443"/>
                </a:lnTo>
                <a:lnTo>
                  <a:pt x="3598333" y="3546871"/>
                </a:lnTo>
                <a:lnTo>
                  <a:pt x="3564466" y="3546871"/>
                </a:lnTo>
                <a:lnTo>
                  <a:pt x="3556000" y="3543300"/>
                </a:lnTo>
                <a:lnTo>
                  <a:pt x="3530600" y="3543300"/>
                </a:lnTo>
                <a:lnTo>
                  <a:pt x="3522133" y="3539728"/>
                </a:lnTo>
                <a:lnTo>
                  <a:pt x="3522133" y="3536156"/>
                </a:lnTo>
                <a:lnTo>
                  <a:pt x="3505200" y="3536156"/>
                </a:lnTo>
                <a:lnTo>
                  <a:pt x="3496733" y="3532584"/>
                </a:lnTo>
                <a:lnTo>
                  <a:pt x="3496733" y="3539728"/>
                </a:lnTo>
                <a:lnTo>
                  <a:pt x="3488266" y="3543300"/>
                </a:lnTo>
                <a:lnTo>
                  <a:pt x="3479800" y="3543300"/>
                </a:lnTo>
                <a:lnTo>
                  <a:pt x="3462866" y="3536156"/>
                </a:lnTo>
                <a:lnTo>
                  <a:pt x="3462866" y="3532584"/>
                </a:lnTo>
                <a:lnTo>
                  <a:pt x="3454400" y="3532584"/>
                </a:lnTo>
                <a:lnTo>
                  <a:pt x="3445933" y="3529012"/>
                </a:lnTo>
                <a:lnTo>
                  <a:pt x="3445933" y="3525440"/>
                </a:lnTo>
                <a:lnTo>
                  <a:pt x="3437466" y="3525440"/>
                </a:lnTo>
                <a:lnTo>
                  <a:pt x="3420533" y="3518296"/>
                </a:lnTo>
                <a:lnTo>
                  <a:pt x="3420533" y="3514724"/>
                </a:lnTo>
                <a:lnTo>
                  <a:pt x="3429000" y="3511153"/>
                </a:lnTo>
                <a:lnTo>
                  <a:pt x="3479800" y="3511153"/>
                </a:lnTo>
                <a:lnTo>
                  <a:pt x="3471333" y="3507581"/>
                </a:lnTo>
                <a:lnTo>
                  <a:pt x="3471333" y="3500437"/>
                </a:lnTo>
                <a:lnTo>
                  <a:pt x="3454400" y="3500437"/>
                </a:lnTo>
                <a:lnTo>
                  <a:pt x="3445933" y="3496865"/>
                </a:lnTo>
                <a:lnTo>
                  <a:pt x="3445933" y="3493293"/>
                </a:lnTo>
                <a:lnTo>
                  <a:pt x="3437466" y="3489721"/>
                </a:lnTo>
                <a:lnTo>
                  <a:pt x="3437466" y="3482578"/>
                </a:lnTo>
                <a:lnTo>
                  <a:pt x="3429000" y="3482578"/>
                </a:lnTo>
                <a:lnTo>
                  <a:pt x="3420533" y="3479006"/>
                </a:lnTo>
                <a:lnTo>
                  <a:pt x="3420533" y="3489721"/>
                </a:lnTo>
                <a:lnTo>
                  <a:pt x="3412066" y="3493293"/>
                </a:lnTo>
                <a:lnTo>
                  <a:pt x="3412066" y="3500437"/>
                </a:lnTo>
                <a:lnTo>
                  <a:pt x="3420533" y="3504009"/>
                </a:lnTo>
                <a:lnTo>
                  <a:pt x="3420533" y="3511153"/>
                </a:lnTo>
                <a:lnTo>
                  <a:pt x="3403600" y="3518296"/>
                </a:lnTo>
                <a:lnTo>
                  <a:pt x="3386666" y="3511153"/>
                </a:lnTo>
                <a:lnTo>
                  <a:pt x="3378200" y="3514724"/>
                </a:lnTo>
                <a:lnTo>
                  <a:pt x="3378200" y="3525440"/>
                </a:lnTo>
                <a:lnTo>
                  <a:pt x="3361266" y="3532584"/>
                </a:lnTo>
                <a:lnTo>
                  <a:pt x="3352800" y="3529012"/>
                </a:lnTo>
                <a:lnTo>
                  <a:pt x="3352800" y="3500437"/>
                </a:lnTo>
                <a:lnTo>
                  <a:pt x="3352800" y="3504009"/>
                </a:lnTo>
                <a:lnTo>
                  <a:pt x="3344333" y="3507581"/>
                </a:lnTo>
                <a:lnTo>
                  <a:pt x="3344333" y="3546871"/>
                </a:lnTo>
                <a:lnTo>
                  <a:pt x="3318933" y="3557587"/>
                </a:lnTo>
                <a:lnTo>
                  <a:pt x="3310466" y="3557587"/>
                </a:lnTo>
                <a:lnTo>
                  <a:pt x="3302000" y="3561159"/>
                </a:lnTo>
                <a:lnTo>
                  <a:pt x="3293533" y="3561159"/>
                </a:lnTo>
                <a:lnTo>
                  <a:pt x="3285066" y="3564731"/>
                </a:lnTo>
                <a:lnTo>
                  <a:pt x="3268133" y="3564731"/>
                </a:lnTo>
                <a:lnTo>
                  <a:pt x="3259666" y="3568303"/>
                </a:lnTo>
                <a:lnTo>
                  <a:pt x="3234266" y="3568303"/>
                </a:lnTo>
                <a:lnTo>
                  <a:pt x="3225800" y="3571875"/>
                </a:lnTo>
                <a:lnTo>
                  <a:pt x="3124200" y="3571875"/>
                </a:lnTo>
                <a:lnTo>
                  <a:pt x="3115733" y="3568303"/>
                </a:lnTo>
                <a:lnTo>
                  <a:pt x="3081866" y="3568303"/>
                </a:lnTo>
                <a:lnTo>
                  <a:pt x="3073400" y="3564731"/>
                </a:lnTo>
                <a:lnTo>
                  <a:pt x="3064933" y="3564731"/>
                </a:lnTo>
                <a:lnTo>
                  <a:pt x="3056466" y="3561159"/>
                </a:lnTo>
                <a:lnTo>
                  <a:pt x="3039533" y="3561159"/>
                </a:lnTo>
                <a:lnTo>
                  <a:pt x="3014133" y="3550443"/>
                </a:lnTo>
                <a:lnTo>
                  <a:pt x="3014133" y="3532584"/>
                </a:lnTo>
                <a:lnTo>
                  <a:pt x="3005666" y="3532584"/>
                </a:lnTo>
                <a:lnTo>
                  <a:pt x="2997200" y="3529012"/>
                </a:lnTo>
                <a:lnTo>
                  <a:pt x="2997200" y="3532584"/>
                </a:lnTo>
                <a:lnTo>
                  <a:pt x="2988733" y="3536156"/>
                </a:lnTo>
                <a:lnTo>
                  <a:pt x="2895600" y="3536156"/>
                </a:lnTo>
                <a:lnTo>
                  <a:pt x="2887133" y="3539728"/>
                </a:lnTo>
                <a:lnTo>
                  <a:pt x="2878666" y="3536156"/>
                </a:lnTo>
                <a:lnTo>
                  <a:pt x="2870200" y="3536156"/>
                </a:lnTo>
                <a:lnTo>
                  <a:pt x="2861733" y="3532584"/>
                </a:lnTo>
                <a:lnTo>
                  <a:pt x="2861733" y="3521868"/>
                </a:lnTo>
                <a:lnTo>
                  <a:pt x="2853266" y="3525440"/>
                </a:lnTo>
                <a:lnTo>
                  <a:pt x="2844800" y="3525440"/>
                </a:lnTo>
                <a:lnTo>
                  <a:pt x="2844800" y="3529012"/>
                </a:lnTo>
                <a:lnTo>
                  <a:pt x="2827866" y="3536156"/>
                </a:lnTo>
                <a:lnTo>
                  <a:pt x="2802466" y="3536156"/>
                </a:lnTo>
                <a:lnTo>
                  <a:pt x="2794000" y="3539728"/>
                </a:lnTo>
                <a:lnTo>
                  <a:pt x="2760133" y="3539728"/>
                </a:lnTo>
                <a:lnTo>
                  <a:pt x="2751666" y="3543300"/>
                </a:lnTo>
                <a:lnTo>
                  <a:pt x="2658533" y="3543300"/>
                </a:lnTo>
                <a:lnTo>
                  <a:pt x="2650066" y="3539728"/>
                </a:lnTo>
                <a:lnTo>
                  <a:pt x="2582333" y="3539728"/>
                </a:lnTo>
                <a:lnTo>
                  <a:pt x="2573866" y="3536156"/>
                </a:lnTo>
                <a:lnTo>
                  <a:pt x="2548466" y="3536156"/>
                </a:lnTo>
                <a:lnTo>
                  <a:pt x="2540000" y="3532584"/>
                </a:lnTo>
                <a:lnTo>
                  <a:pt x="2506133" y="3532584"/>
                </a:lnTo>
                <a:lnTo>
                  <a:pt x="2506133" y="3536156"/>
                </a:lnTo>
                <a:lnTo>
                  <a:pt x="2497666" y="3539728"/>
                </a:lnTo>
                <a:lnTo>
                  <a:pt x="2497666" y="3543300"/>
                </a:lnTo>
                <a:lnTo>
                  <a:pt x="2506133" y="3546871"/>
                </a:lnTo>
                <a:lnTo>
                  <a:pt x="2506133" y="3550443"/>
                </a:lnTo>
                <a:lnTo>
                  <a:pt x="2497666" y="3554015"/>
                </a:lnTo>
                <a:lnTo>
                  <a:pt x="2489199" y="3550443"/>
                </a:lnTo>
                <a:lnTo>
                  <a:pt x="2489199" y="3564731"/>
                </a:lnTo>
                <a:lnTo>
                  <a:pt x="2463800" y="3575446"/>
                </a:lnTo>
                <a:lnTo>
                  <a:pt x="2455333" y="3575446"/>
                </a:lnTo>
                <a:lnTo>
                  <a:pt x="2446866" y="3571875"/>
                </a:lnTo>
                <a:lnTo>
                  <a:pt x="2438400" y="3575446"/>
                </a:lnTo>
                <a:lnTo>
                  <a:pt x="2446866" y="3579018"/>
                </a:lnTo>
                <a:lnTo>
                  <a:pt x="2446866" y="3586162"/>
                </a:lnTo>
                <a:lnTo>
                  <a:pt x="2463800" y="3593306"/>
                </a:lnTo>
                <a:lnTo>
                  <a:pt x="2455333" y="3596878"/>
                </a:lnTo>
                <a:lnTo>
                  <a:pt x="2455333" y="3604021"/>
                </a:lnTo>
                <a:lnTo>
                  <a:pt x="2446866" y="3607593"/>
                </a:lnTo>
                <a:lnTo>
                  <a:pt x="2438400" y="3604021"/>
                </a:lnTo>
                <a:lnTo>
                  <a:pt x="2438400" y="3600450"/>
                </a:lnTo>
                <a:lnTo>
                  <a:pt x="2429933" y="3596878"/>
                </a:lnTo>
                <a:lnTo>
                  <a:pt x="2413000" y="3596878"/>
                </a:lnTo>
                <a:lnTo>
                  <a:pt x="2404533" y="3593306"/>
                </a:lnTo>
                <a:lnTo>
                  <a:pt x="2387600" y="3593306"/>
                </a:lnTo>
                <a:lnTo>
                  <a:pt x="2379133" y="3596878"/>
                </a:lnTo>
                <a:lnTo>
                  <a:pt x="2362200" y="3589734"/>
                </a:lnTo>
                <a:lnTo>
                  <a:pt x="2328333" y="3589734"/>
                </a:lnTo>
                <a:lnTo>
                  <a:pt x="2319866" y="3593306"/>
                </a:lnTo>
                <a:lnTo>
                  <a:pt x="2311400" y="3589734"/>
                </a:lnTo>
                <a:lnTo>
                  <a:pt x="2286000" y="3600450"/>
                </a:lnTo>
                <a:lnTo>
                  <a:pt x="2277533" y="3596878"/>
                </a:lnTo>
                <a:lnTo>
                  <a:pt x="2277533" y="3593306"/>
                </a:lnTo>
                <a:lnTo>
                  <a:pt x="2269066" y="3593306"/>
                </a:lnTo>
                <a:lnTo>
                  <a:pt x="2260600" y="3589734"/>
                </a:lnTo>
                <a:lnTo>
                  <a:pt x="2252133" y="3589734"/>
                </a:lnTo>
                <a:lnTo>
                  <a:pt x="2243666" y="3593306"/>
                </a:lnTo>
                <a:lnTo>
                  <a:pt x="2235200" y="3593306"/>
                </a:lnTo>
                <a:lnTo>
                  <a:pt x="2226733" y="3596878"/>
                </a:lnTo>
                <a:lnTo>
                  <a:pt x="2218266" y="3593306"/>
                </a:lnTo>
                <a:lnTo>
                  <a:pt x="2218266" y="3589734"/>
                </a:lnTo>
                <a:lnTo>
                  <a:pt x="2209800" y="3589734"/>
                </a:lnTo>
                <a:lnTo>
                  <a:pt x="2209800" y="3593306"/>
                </a:lnTo>
                <a:lnTo>
                  <a:pt x="2218266" y="3596878"/>
                </a:lnTo>
                <a:lnTo>
                  <a:pt x="2218266" y="3600450"/>
                </a:lnTo>
                <a:lnTo>
                  <a:pt x="2209800" y="3604021"/>
                </a:lnTo>
                <a:lnTo>
                  <a:pt x="2209800" y="3611165"/>
                </a:lnTo>
                <a:lnTo>
                  <a:pt x="2192866" y="3618309"/>
                </a:lnTo>
                <a:lnTo>
                  <a:pt x="2167466" y="3618309"/>
                </a:lnTo>
                <a:lnTo>
                  <a:pt x="2159000" y="3614737"/>
                </a:lnTo>
                <a:lnTo>
                  <a:pt x="2150533" y="3614737"/>
                </a:lnTo>
                <a:lnTo>
                  <a:pt x="2142066" y="3618309"/>
                </a:lnTo>
                <a:lnTo>
                  <a:pt x="2125133" y="3618309"/>
                </a:lnTo>
                <a:lnTo>
                  <a:pt x="2116666" y="3614737"/>
                </a:lnTo>
                <a:lnTo>
                  <a:pt x="2108200" y="3618309"/>
                </a:lnTo>
                <a:lnTo>
                  <a:pt x="2082800" y="3618309"/>
                </a:lnTo>
                <a:lnTo>
                  <a:pt x="2074333" y="3621881"/>
                </a:lnTo>
                <a:lnTo>
                  <a:pt x="2065866" y="3621881"/>
                </a:lnTo>
                <a:lnTo>
                  <a:pt x="2057400" y="3618309"/>
                </a:lnTo>
                <a:lnTo>
                  <a:pt x="2040466" y="3618309"/>
                </a:lnTo>
                <a:lnTo>
                  <a:pt x="2032000" y="3621881"/>
                </a:lnTo>
                <a:lnTo>
                  <a:pt x="2015066" y="3621881"/>
                </a:lnTo>
                <a:lnTo>
                  <a:pt x="2006600" y="3625453"/>
                </a:lnTo>
                <a:lnTo>
                  <a:pt x="1998133" y="3625453"/>
                </a:lnTo>
                <a:lnTo>
                  <a:pt x="1998133" y="3629025"/>
                </a:lnTo>
                <a:lnTo>
                  <a:pt x="1989666" y="3632596"/>
                </a:lnTo>
                <a:lnTo>
                  <a:pt x="1989666" y="3654028"/>
                </a:lnTo>
                <a:lnTo>
                  <a:pt x="1998133" y="3654028"/>
                </a:lnTo>
                <a:lnTo>
                  <a:pt x="2006600" y="3657600"/>
                </a:lnTo>
                <a:lnTo>
                  <a:pt x="2015066" y="3657600"/>
                </a:lnTo>
                <a:lnTo>
                  <a:pt x="2023533" y="3654028"/>
                </a:lnTo>
                <a:lnTo>
                  <a:pt x="2032000" y="3657600"/>
                </a:lnTo>
                <a:lnTo>
                  <a:pt x="2065866" y="3657600"/>
                </a:lnTo>
                <a:lnTo>
                  <a:pt x="2074333" y="3661171"/>
                </a:lnTo>
                <a:lnTo>
                  <a:pt x="2099733" y="3650456"/>
                </a:lnTo>
                <a:lnTo>
                  <a:pt x="2116666" y="3650456"/>
                </a:lnTo>
                <a:lnTo>
                  <a:pt x="2125133" y="3646884"/>
                </a:lnTo>
                <a:lnTo>
                  <a:pt x="2302933" y="3646884"/>
                </a:lnTo>
                <a:lnTo>
                  <a:pt x="2311400" y="3650456"/>
                </a:lnTo>
                <a:lnTo>
                  <a:pt x="2311400" y="3654028"/>
                </a:lnTo>
                <a:lnTo>
                  <a:pt x="2438400" y="3654028"/>
                </a:lnTo>
                <a:lnTo>
                  <a:pt x="2446866" y="3657600"/>
                </a:lnTo>
                <a:lnTo>
                  <a:pt x="2446866" y="3661171"/>
                </a:lnTo>
                <a:lnTo>
                  <a:pt x="2455333" y="3664743"/>
                </a:lnTo>
                <a:lnTo>
                  <a:pt x="2455333" y="3668315"/>
                </a:lnTo>
                <a:lnTo>
                  <a:pt x="2489199" y="3682603"/>
                </a:lnTo>
                <a:lnTo>
                  <a:pt x="2497666" y="3682603"/>
                </a:lnTo>
                <a:lnTo>
                  <a:pt x="2506133" y="3686175"/>
                </a:lnTo>
                <a:lnTo>
                  <a:pt x="2540000" y="3686175"/>
                </a:lnTo>
                <a:lnTo>
                  <a:pt x="2548466" y="3689746"/>
                </a:lnTo>
                <a:lnTo>
                  <a:pt x="2573866" y="3689746"/>
                </a:lnTo>
                <a:lnTo>
                  <a:pt x="2582333" y="3693318"/>
                </a:lnTo>
                <a:lnTo>
                  <a:pt x="2641599" y="3693318"/>
                </a:lnTo>
                <a:lnTo>
                  <a:pt x="2650066" y="3689746"/>
                </a:lnTo>
                <a:lnTo>
                  <a:pt x="2658533" y="3689746"/>
                </a:lnTo>
                <a:lnTo>
                  <a:pt x="2675466" y="3682603"/>
                </a:lnTo>
                <a:lnTo>
                  <a:pt x="2683933" y="3682603"/>
                </a:lnTo>
                <a:lnTo>
                  <a:pt x="2717800" y="3668315"/>
                </a:lnTo>
                <a:lnTo>
                  <a:pt x="2726266" y="3668315"/>
                </a:lnTo>
                <a:lnTo>
                  <a:pt x="2734733" y="3664743"/>
                </a:lnTo>
                <a:lnTo>
                  <a:pt x="2751666" y="3664743"/>
                </a:lnTo>
                <a:lnTo>
                  <a:pt x="2760133" y="3661171"/>
                </a:lnTo>
                <a:lnTo>
                  <a:pt x="2777066" y="3661171"/>
                </a:lnTo>
                <a:lnTo>
                  <a:pt x="2785533" y="3664743"/>
                </a:lnTo>
                <a:lnTo>
                  <a:pt x="2794000" y="3661171"/>
                </a:lnTo>
                <a:lnTo>
                  <a:pt x="2802466" y="3661171"/>
                </a:lnTo>
                <a:lnTo>
                  <a:pt x="2810933" y="3664743"/>
                </a:lnTo>
                <a:lnTo>
                  <a:pt x="2844800" y="3664743"/>
                </a:lnTo>
                <a:lnTo>
                  <a:pt x="2853266" y="3661171"/>
                </a:lnTo>
                <a:lnTo>
                  <a:pt x="2912533" y="3661171"/>
                </a:lnTo>
                <a:lnTo>
                  <a:pt x="2921000" y="3657600"/>
                </a:lnTo>
                <a:lnTo>
                  <a:pt x="3014133" y="3657600"/>
                </a:lnTo>
                <a:lnTo>
                  <a:pt x="3022600" y="3661171"/>
                </a:lnTo>
                <a:lnTo>
                  <a:pt x="3098800" y="3661171"/>
                </a:lnTo>
                <a:lnTo>
                  <a:pt x="3107266" y="3664743"/>
                </a:lnTo>
                <a:lnTo>
                  <a:pt x="3107266" y="3675459"/>
                </a:lnTo>
                <a:lnTo>
                  <a:pt x="3124200" y="3675459"/>
                </a:lnTo>
                <a:lnTo>
                  <a:pt x="3132666" y="3679031"/>
                </a:lnTo>
                <a:lnTo>
                  <a:pt x="3115733" y="3686175"/>
                </a:lnTo>
                <a:lnTo>
                  <a:pt x="3107266" y="3686175"/>
                </a:lnTo>
                <a:lnTo>
                  <a:pt x="3098800" y="3689746"/>
                </a:lnTo>
                <a:lnTo>
                  <a:pt x="3090333" y="3689746"/>
                </a:lnTo>
                <a:lnTo>
                  <a:pt x="3073400" y="3696890"/>
                </a:lnTo>
                <a:lnTo>
                  <a:pt x="3073400" y="3700462"/>
                </a:lnTo>
                <a:lnTo>
                  <a:pt x="3064933" y="3704034"/>
                </a:lnTo>
                <a:lnTo>
                  <a:pt x="3056466" y="3704034"/>
                </a:lnTo>
                <a:lnTo>
                  <a:pt x="3047999" y="3707606"/>
                </a:lnTo>
                <a:lnTo>
                  <a:pt x="3039533" y="3704034"/>
                </a:lnTo>
                <a:lnTo>
                  <a:pt x="3022600" y="3704034"/>
                </a:lnTo>
                <a:lnTo>
                  <a:pt x="3014133" y="3707606"/>
                </a:lnTo>
                <a:lnTo>
                  <a:pt x="3005666" y="3704034"/>
                </a:lnTo>
                <a:lnTo>
                  <a:pt x="3005666" y="3700462"/>
                </a:lnTo>
                <a:lnTo>
                  <a:pt x="2971800" y="3700462"/>
                </a:lnTo>
                <a:lnTo>
                  <a:pt x="2963333" y="3704034"/>
                </a:lnTo>
                <a:lnTo>
                  <a:pt x="2954866" y="3704034"/>
                </a:lnTo>
                <a:lnTo>
                  <a:pt x="2954866" y="3711178"/>
                </a:lnTo>
                <a:lnTo>
                  <a:pt x="2980266" y="3721893"/>
                </a:lnTo>
                <a:lnTo>
                  <a:pt x="2980266" y="3739753"/>
                </a:lnTo>
                <a:lnTo>
                  <a:pt x="2988733" y="3743325"/>
                </a:lnTo>
                <a:lnTo>
                  <a:pt x="3005666" y="3743325"/>
                </a:lnTo>
                <a:lnTo>
                  <a:pt x="3022600" y="3750468"/>
                </a:lnTo>
                <a:lnTo>
                  <a:pt x="3098800" y="3750468"/>
                </a:lnTo>
                <a:lnTo>
                  <a:pt x="3107266" y="3754040"/>
                </a:lnTo>
                <a:lnTo>
                  <a:pt x="3107266" y="3757612"/>
                </a:lnTo>
                <a:lnTo>
                  <a:pt x="3132666" y="3757612"/>
                </a:lnTo>
                <a:lnTo>
                  <a:pt x="3141133" y="3761184"/>
                </a:lnTo>
                <a:lnTo>
                  <a:pt x="3412066" y="3761184"/>
                </a:lnTo>
                <a:lnTo>
                  <a:pt x="3420533" y="3757612"/>
                </a:lnTo>
                <a:lnTo>
                  <a:pt x="3445933" y="3757612"/>
                </a:lnTo>
                <a:lnTo>
                  <a:pt x="3454400" y="3754040"/>
                </a:lnTo>
                <a:lnTo>
                  <a:pt x="3471333" y="3754040"/>
                </a:lnTo>
                <a:lnTo>
                  <a:pt x="3479800" y="3750468"/>
                </a:lnTo>
                <a:lnTo>
                  <a:pt x="3522133" y="3750468"/>
                </a:lnTo>
                <a:lnTo>
                  <a:pt x="3522133" y="3746896"/>
                </a:lnTo>
                <a:lnTo>
                  <a:pt x="3530600" y="3743325"/>
                </a:lnTo>
                <a:lnTo>
                  <a:pt x="3530600" y="3739753"/>
                </a:lnTo>
                <a:lnTo>
                  <a:pt x="3539066" y="3736181"/>
                </a:lnTo>
                <a:lnTo>
                  <a:pt x="3547533" y="3736181"/>
                </a:lnTo>
                <a:lnTo>
                  <a:pt x="3556000" y="3732609"/>
                </a:lnTo>
                <a:lnTo>
                  <a:pt x="3572933" y="3732609"/>
                </a:lnTo>
                <a:lnTo>
                  <a:pt x="3581400" y="3729037"/>
                </a:lnTo>
                <a:lnTo>
                  <a:pt x="3598333" y="3729037"/>
                </a:lnTo>
                <a:lnTo>
                  <a:pt x="3606800" y="3732609"/>
                </a:lnTo>
                <a:lnTo>
                  <a:pt x="3623733" y="3732609"/>
                </a:lnTo>
                <a:lnTo>
                  <a:pt x="3632199" y="3736181"/>
                </a:lnTo>
                <a:lnTo>
                  <a:pt x="3640666" y="3736181"/>
                </a:lnTo>
                <a:lnTo>
                  <a:pt x="3649133" y="3739753"/>
                </a:lnTo>
                <a:lnTo>
                  <a:pt x="3657600" y="3739753"/>
                </a:lnTo>
                <a:lnTo>
                  <a:pt x="3666066" y="3743325"/>
                </a:lnTo>
                <a:lnTo>
                  <a:pt x="3691466" y="3743325"/>
                </a:lnTo>
                <a:lnTo>
                  <a:pt x="3708400" y="3750468"/>
                </a:lnTo>
                <a:lnTo>
                  <a:pt x="3708400" y="3754040"/>
                </a:lnTo>
                <a:lnTo>
                  <a:pt x="3716866" y="3754040"/>
                </a:lnTo>
                <a:lnTo>
                  <a:pt x="3725333" y="3757612"/>
                </a:lnTo>
                <a:lnTo>
                  <a:pt x="3742266" y="3757612"/>
                </a:lnTo>
                <a:lnTo>
                  <a:pt x="3750733" y="3761184"/>
                </a:lnTo>
                <a:lnTo>
                  <a:pt x="3759199" y="3757612"/>
                </a:lnTo>
                <a:lnTo>
                  <a:pt x="3767666" y="3761184"/>
                </a:lnTo>
                <a:lnTo>
                  <a:pt x="3776133" y="3761184"/>
                </a:lnTo>
                <a:lnTo>
                  <a:pt x="3784599" y="3764756"/>
                </a:lnTo>
                <a:lnTo>
                  <a:pt x="3801533" y="3764756"/>
                </a:lnTo>
                <a:lnTo>
                  <a:pt x="3810000" y="3768328"/>
                </a:lnTo>
                <a:lnTo>
                  <a:pt x="3818466" y="3768328"/>
                </a:lnTo>
                <a:lnTo>
                  <a:pt x="3826933" y="3771900"/>
                </a:lnTo>
                <a:lnTo>
                  <a:pt x="3835400" y="3771900"/>
                </a:lnTo>
                <a:lnTo>
                  <a:pt x="3886200" y="3793331"/>
                </a:lnTo>
                <a:lnTo>
                  <a:pt x="3894666" y="3793331"/>
                </a:lnTo>
                <a:lnTo>
                  <a:pt x="3903133" y="3796903"/>
                </a:lnTo>
                <a:lnTo>
                  <a:pt x="3945466" y="3796903"/>
                </a:lnTo>
                <a:lnTo>
                  <a:pt x="3937000" y="3793331"/>
                </a:lnTo>
                <a:lnTo>
                  <a:pt x="3945466" y="3789759"/>
                </a:lnTo>
                <a:lnTo>
                  <a:pt x="3953933" y="3789759"/>
                </a:lnTo>
                <a:lnTo>
                  <a:pt x="3962400" y="3793331"/>
                </a:lnTo>
                <a:lnTo>
                  <a:pt x="4021666" y="3793331"/>
                </a:lnTo>
                <a:lnTo>
                  <a:pt x="4038599" y="3786187"/>
                </a:lnTo>
                <a:lnTo>
                  <a:pt x="4047066" y="3789759"/>
                </a:lnTo>
                <a:lnTo>
                  <a:pt x="4047066" y="3793331"/>
                </a:lnTo>
                <a:lnTo>
                  <a:pt x="4038599" y="3796903"/>
                </a:lnTo>
                <a:lnTo>
                  <a:pt x="4038599" y="3804046"/>
                </a:lnTo>
                <a:lnTo>
                  <a:pt x="4047066" y="3807618"/>
                </a:lnTo>
                <a:lnTo>
                  <a:pt x="4047066" y="3818334"/>
                </a:lnTo>
                <a:lnTo>
                  <a:pt x="4038599" y="3821906"/>
                </a:lnTo>
                <a:lnTo>
                  <a:pt x="3979333" y="3821906"/>
                </a:lnTo>
                <a:lnTo>
                  <a:pt x="3979333" y="3829050"/>
                </a:lnTo>
                <a:lnTo>
                  <a:pt x="3970866" y="3832621"/>
                </a:lnTo>
                <a:lnTo>
                  <a:pt x="3979333" y="3832621"/>
                </a:lnTo>
                <a:lnTo>
                  <a:pt x="3987799" y="3836193"/>
                </a:lnTo>
                <a:lnTo>
                  <a:pt x="4004733" y="3836193"/>
                </a:lnTo>
                <a:lnTo>
                  <a:pt x="4004733" y="3832621"/>
                </a:lnTo>
                <a:lnTo>
                  <a:pt x="4013200" y="3829050"/>
                </a:lnTo>
                <a:lnTo>
                  <a:pt x="4021666" y="3829050"/>
                </a:lnTo>
                <a:lnTo>
                  <a:pt x="4030133" y="3825478"/>
                </a:lnTo>
                <a:lnTo>
                  <a:pt x="4038599" y="3825478"/>
                </a:lnTo>
                <a:lnTo>
                  <a:pt x="4047066" y="3829050"/>
                </a:lnTo>
                <a:lnTo>
                  <a:pt x="4047066" y="3832621"/>
                </a:lnTo>
                <a:lnTo>
                  <a:pt x="4055533" y="3836193"/>
                </a:lnTo>
                <a:lnTo>
                  <a:pt x="4055533" y="3846909"/>
                </a:lnTo>
                <a:lnTo>
                  <a:pt x="4047066" y="3850481"/>
                </a:lnTo>
                <a:lnTo>
                  <a:pt x="4047066" y="3871912"/>
                </a:lnTo>
                <a:lnTo>
                  <a:pt x="4055533" y="3875484"/>
                </a:lnTo>
                <a:lnTo>
                  <a:pt x="4055533" y="3896915"/>
                </a:lnTo>
                <a:lnTo>
                  <a:pt x="4047066" y="3900487"/>
                </a:lnTo>
                <a:lnTo>
                  <a:pt x="4047066" y="3907631"/>
                </a:lnTo>
                <a:lnTo>
                  <a:pt x="4055533" y="3911203"/>
                </a:lnTo>
                <a:lnTo>
                  <a:pt x="4080933" y="3911203"/>
                </a:lnTo>
                <a:lnTo>
                  <a:pt x="4089400" y="3914775"/>
                </a:lnTo>
                <a:lnTo>
                  <a:pt x="4106333" y="3914775"/>
                </a:lnTo>
                <a:lnTo>
                  <a:pt x="4114800" y="3918346"/>
                </a:lnTo>
                <a:lnTo>
                  <a:pt x="4131733" y="3918346"/>
                </a:lnTo>
                <a:lnTo>
                  <a:pt x="4140200" y="3921918"/>
                </a:lnTo>
                <a:lnTo>
                  <a:pt x="4140200" y="3925490"/>
                </a:lnTo>
                <a:lnTo>
                  <a:pt x="4182533" y="3925490"/>
                </a:lnTo>
                <a:lnTo>
                  <a:pt x="4190999" y="3929062"/>
                </a:lnTo>
                <a:lnTo>
                  <a:pt x="4267200" y="3929062"/>
                </a:lnTo>
                <a:lnTo>
                  <a:pt x="4275666" y="3925490"/>
                </a:lnTo>
                <a:lnTo>
                  <a:pt x="4326466" y="3925490"/>
                </a:lnTo>
                <a:lnTo>
                  <a:pt x="4334933" y="3921918"/>
                </a:lnTo>
                <a:lnTo>
                  <a:pt x="4360333" y="3921918"/>
                </a:lnTo>
                <a:lnTo>
                  <a:pt x="4368800" y="3918346"/>
                </a:lnTo>
                <a:lnTo>
                  <a:pt x="4385733" y="3918346"/>
                </a:lnTo>
                <a:lnTo>
                  <a:pt x="4402666" y="3911203"/>
                </a:lnTo>
                <a:lnTo>
                  <a:pt x="4411133" y="3911203"/>
                </a:lnTo>
                <a:lnTo>
                  <a:pt x="4428066" y="3904059"/>
                </a:lnTo>
                <a:lnTo>
                  <a:pt x="4428066" y="3868340"/>
                </a:lnTo>
                <a:lnTo>
                  <a:pt x="4419600" y="3864768"/>
                </a:lnTo>
                <a:lnTo>
                  <a:pt x="4419600" y="3861196"/>
                </a:lnTo>
                <a:lnTo>
                  <a:pt x="4428066" y="3857625"/>
                </a:lnTo>
                <a:lnTo>
                  <a:pt x="4428066" y="3850481"/>
                </a:lnTo>
                <a:lnTo>
                  <a:pt x="4436533" y="3846909"/>
                </a:lnTo>
                <a:lnTo>
                  <a:pt x="4461933" y="3846909"/>
                </a:lnTo>
                <a:lnTo>
                  <a:pt x="4470400" y="3843337"/>
                </a:lnTo>
                <a:lnTo>
                  <a:pt x="4478866" y="3843337"/>
                </a:lnTo>
                <a:lnTo>
                  <a:pt x="4487333" y="3839765"/>
                </a:lnTo>
                <a:lnTo>
                  <a:pt x="4487333" y="3825478"/>
                </a:lnTo>
                <a:lnTo>
                  <a:pt x="4495799" y="3821906"/>
                </a:lnTo>
                <a:lnTo>
                  <a:pt x="4495799" y="3807618"/>
                </a:lnTo>
                <a:lnTo>
                  <a:pt x="4487333" y="3807618"/>
                </a:lnTo>
                <a:lnTo>
                  <a:pt x="4478866" y="3804046"/>
                </a:lnTo>
                <a:lnTo>
                  <a:pt x="4478866" y="3811190"/>
                </a:lnTo>
                <a:lnTo>
                  <a:pt x="4461933" y="3818334"/>
                </a:lnTo>
                <a:lnTo>
                  <a:pt x="4436533" y="3818334"/>
                </a:lnTo>
                <a:lnTo>
                  <a:pt x="4411133" y="3807618"/>
                </a:lnTo>
                <a:lnTo>
                  <a:pt x="4411133" y="3793331"/>
                </a:lnTo>
                <a:lnTo>
                  <a:pt x="4419600" y="3789759"/>
                </a:lnTo>
                <a:lnTo>
                  <a:pt x="4411133" y="3786187"/>
                </a:lnTo>
                <a:lnTo>
                  <a:pt x="4411133" y="3746896"/>
                </a:lnTo>
                <a:lnTo>
                  <a:pt x="4428066" y="3739753"/>
                </a:lnTo>
                <a:lnTo>
                  <a:pt x="4436533" y="3739753"/>
                </a:lnTo>
                <a:lnTo>
                  <a:pt x="4445000" y="3743325"/>
                </a:lnTo>
                <a:lnTo>
                  <a:pt x="4445000" y="3750468"/>
                </a:lnTo>
                <a:lnTo>
                  <a:pt x="4453466" y="3750468"/>
                </a:lnTo>
                <a:lnTo>
                  <a:pt x="4461933" y="3754040"/>
                </a:lnTo>
                <a:lnTo>
                  <a:pt x="4504266" y="3754040"/>
                </a:lnTo>
                <a:lnTo>
                  <a:pt x="4512733" y="3757612"/>
                </a:lnTo>
                <a:lnTo>
                  <a:pt x="4521200" y="3757612"/>
                </a:lnTo>
                <a:lnTo>
                  <a:pt x="4521200" y="3754040"/>
                </a:lnTo>
                <a:lnTo>
                  <a:pt x="4529666" y="3750468"/>
                </a:lnTo>
                <a:lnTo>
                  <a:pt x="4529666" y="3739753"/>
                </a:lnTo>
                <a:lnTo>
                  <a:pt x="4538133" y="3736181"/>
                </a:lnTo>
                <a:lnTo>
                  <a:pt x="4538133" y="3729037"/>
                </a:lnTo>
                <a:lnTo>
                  <a:pt x="4546600" y="3725465"/>
                </a:lnTo>
                <a:lnTo>
                  <a:pt x="4546600" y="3704034"/>
                </a:lnTo>
                <a:lnTo>
                  <a:pt x="4555066" y="3700462"/>
                </a:lnTo>
                <a:lnTo>
                  <a:pt x="4555066" y="3696890"/>
                </a:lnTo>
                <a:lnTo>
                  <a:pt x="4563533" y="3693318"/>
                </a:lnTo>
                <a:lnTo>
                  <a:pt x="4572000" y="3693318"/>
                </a:lnTo>
                <a:lnTo>
                  <a:pt x="4588933" y="3686175"/>
                </a:lnTo>
                <a:lnTo>
                  <a:pt x="4597400" y="3686175"/>
                </a:lnTo>
                <a:lnTo>
                  <a:pt x="4605866" y="3682603"/>
                </a:lnTo>
                <a:lnTo>
                  <a:pt x="4639733" y="3682603"/>
                </a:lnTo>
                <a:lnTo>
                  <a:pt x="4648200" y="3679031"/>
                </a:lnTo>
                <a:lnTo>
                  <a:pt x="4707466" y="3679031"/>
                </a:lnTo>
                <a:lnTo>
                  <a:pt x="4715933" y="3675459"/>
                </a:lnTo>
                <a:lnTo>
                  <a:pt x="4758266" y="3675459"/>
                </a:lnTo>
                <a:lnTo>
                  <a:pt x="4766733" y="3671887"/>
                </a:lnTo>
                <a:lnTo>
                  <a:pt x="4775200" y="3675459"/>
                </a:lnTo>
                <a:lnTo>
                  <a:pt x="4783666" y="3671887"/>
                </a:lnTo>
                <a:lnTo>
                  <a:pt x="4809066" y="3671887"/>
                </a:lnTo>
                <a:lnTo>
                  <a:pt x="4817533" y="3668315"/>
                </a:lnTo>
                <a:lnTo>
                  <a:pt x="4859866" y="3668315"/>
                </a:lnTo>
                <a:lnTo>
                  <a:pt x="4868333" y="3664743"/>
                </a:lnTo>
                <a:lnTo>
                  <a:pt x="4902200" y="3664743"/>
                </a:lnTo>
                <a:lnTo>
                  <a:pt x="4919133" y="3671887"/>
                </a:lnTo>
                <a:lnTo>
                  <a:pt x="4910666" y="3675459"/>
                </a:lnTo>
                <a:lnTo>
                  <a:pt x="4986866" y="3675459"/>
                </a:lnTo>
                <a:lnTo>
                  <a:pt x="4995333" y="3671887"/>
                </a:lnTo>
                <a:lnTo>
                  <a:pt x="5003800" y="3671887"/>
                </a:lnTo>
                <a:lnTo>
                  <a:pt x="5003800" y="3668315"/>
                </a:lnTo>
                <a:lnTo>
                  <a:pt x="4986866" y="3661171"/>
                </a:lnTo>
                <a:lnTo>
                  <a:pt x="4978399" y="3661171"/>
                </a:lnTo>
                <a:lnTo>
                  <a:pt x="4969933" y="3657600"/>
                </a:lnTo>
                <a:lnTo>
                  <a:pt x="4995333" y="3646884"/>
                </a:lnTo>
                <a:lnTo>
                  <a:pt x="5003800" y="3650456"/>
                </a:lnTo>
                <a:lnTo>
                  <a:pt x="5020733" y="3650456"/>
                </a:lnTo>
                <a:lnTo>
                  <a:pt x="5029200" y="3646884"/>
                </a:lnTo>
                <a:lnTo>
                  <a:pt x="5046133" y="3646884"/>
                </a:lnTo>
                <a:lnTo>
                  <a:pt x="5054600" y="3650456"/>
                </a:lnTo>
                <a:lnTo>
                  <a:pt x="5105400" y="3650456"/>
                </a:lnTo>
                <a:lnTo>
                  <a:pt x="5105400" y="3646884"/>
                </a:lnTo>
                <a:lnTo>
                  <a:pt x="5130800" y="3636168"/>
                </a:lnTo>
                <a:lnTo>
                  <a:pt x="5113866" y="3636168"/>
                </a:lnTo>
                <a:lnTo>
                  <a:pt x="5105400" y="3632596"/>
                </a:lnTo>
                <a:lnTo>
                  <a:pt x="5029200" y="3632596"/>
                </a:lnTo>
                <a:lnTo>
                  <a:pt x="5012266" y="3625453"/>
                </a:lnTo>
                <a:lnTo>
                  <a:pt x="5020733" y="3621881"/>
                </a:lnTo>
                <a:lnTo>
                  <a:pt x="5046133" y="3621881"/>
                </a:lnTo>
                <a:lnTo>
                  <a:pt x="5054600" y="3618309"/>
                </a:lnTo>
                <a:lnTo>
                  <a:pt x="5063066" y="3621881"/>
                </a:lnTo>
                <a:lnTo>
                  <a:pt x="5071533" y="3618309"/>
                </a:lnTo>
                <a:lnTo>
                  <a:pt x="5046133" y="3618309"/>
                </a:lnTo>
                <a:lnTo>
                  <a:pt x="5037666" y="3621881"/>
                </a:lnTo>
                <a:lnTo>
                  <a:pt x="4986866" y="3621881"/>
                </a:lnTo>
                <a:lnTo>
                  <a:pt x="4978399" y="3618309"/>
                </a:lnTo>
                <a:lnTo>
                  <a:pt x="4969933" y="3618309"/>
                </a:lnTo>
                <a:lnTo>
                  <a:pt x="4961466" y="3621881"/>
                </a:lnTo>
                <a:lnTo>
                  <a:pt x="4944533" y="3621881"/>
                </a:lnTo>
                <a:lnTo>
                  <a:pt x="4936066" y="3618309"/>
                </a:lnTo>
                <a:lnTo>
                  <a:pt x="4944533" y="3614737"/>
                </a:lnTo>
                <a:lnTo>
                  <a:pt x="4944533" y="3607593"/>
                </a:lnTo>
                <a:lnTo>
                  <a:pt x="4961466" y="3600450"/>
                </a:lnTo>
                <a:lnTo>
                  <a:pt x="4961466" y="3596878"/>
                </a:lnTo>
                <a:lnTo>
                  <a:pt x="4969933" y="3593306"/>
                </a:lnTo>
                <a:lnTo>
                  <a:pt x="4978399" y="3593306"/>
                </a:lnTo>
                <a:lnTo>
                  <a:pt x="4986866" y="3596878"/>
                </a:lnTo>
                <a:lnTo>
                  <a:pt x="4995333" y="3596878"/>
                </a:lnTo>
                <a:lnTo>
                  <a:pt x="4995333" y="3593306"/>
                </a:lnTo>
                <a:lnTo>
                  <a:pt x="5012266" y="3586162"/>
                </a:lnTo>
                <a:lnTo>
                  <a:pt x="5003800" y="3582590"/>
                </a:lnTo>
                <a:lnTo>
                  <a:pt x="5012266" y="3579018"/>
                </a:lnTo>
                <a:lnTo>
                  <a:pt x="5012266" y="3571875"/>
                </a:lnTo>
                <a:lnTo>
                  <a:pt x="5020733" y="3568303"/>
                </a:lnTo>
                <a:lnTo>
                  <a:pt x="5029200" y="3568303"/>
                </a:lnTo>
                <a:lnTo>
                  <a:pt x="5037666" y="3564731"/>
                </a:lnTo>
                <a:lnTo>
                  <a:pt x="5046133" y="3564731"/>
                </a:lnTo>
                <a:lnTo>
                  <a:pt x="5071533" y="3554015"/>
                </a:lnTo>
                <a:lnTo>
                  <a:pt x="5071533" y="3550443"/>
                </a:lnTo>
                <a:lnTo>
                  <a:pt x="5046133" y="3550443"/>
                </a:lnTo>
                <a:lnTo>
                  <a:pt x="5037666" y="3546871"/>
                </a:lnTo>
                <a:lnTo>
                  <a:pt x="5046133" y="3543300"/>
                </a:lnTo>
                <a:lnTo>
                  <a:pt x="5054600" y="3543300"/>
                </a:lnTo>
                <a:lnTo>
                  <a:pt x="5054600" y="3536156"/>
                </a:lnTo>
                <a:lnTo>
                  <a:pt x="5046133" y="3532584"/>
                </a:lnTo>
                <a:lnTo>
                  <a:pt x="5003800" y="3532584"/>
                </a:lnTo>
                <a:lnTo>
                  <a:pt x="4995333" y="3529012"/>
                </a:lnTo>
                <a:lnTo>
                  <a:pt x="4995333" y="3525440"/>
                </a:lnTo>
                <a:lnTo>
                  <a:pt x="5003800" y="3521868"/>
                </a:lnTo>
                <a:lnTo>
                  <a:pt x="5012266" y="3525440"/>
                </a:lnTo>
                <a:lnTo>
                  <a:pt x="5063066" y="3525440"/>
                </a:lnTo>
                <a:lnTo>
                  <a:pt x="5071533" y="3521868"/>
                </a:lnTo>
                <a:lnTo>
                  <a:pt x="5215466" y="3521868"/>
                </a:lnTo>
                <a:lnTo>
                  <a:pt x="5223933" y="3525440"/>
                </a:lnTo>
                <a:lnTo>
                  <a:pt x="5232399" y="3525440"/>
                </a:lnTo>
                <a:lnTo>
                  <a:pt x="5240866" y="3529012"/>
                </a:lnTo>
                <a:lnTo>
                  <a:pt x="5283199" y="3529012"/>
                </a:lnTo>
                <a:lnTo>
                  <a:pt x="5291666" y="3525440"/>
                </a:lnTo>
                <a:lnTo>
                  <a:pt x="5350933" y="3525440"/>
                </a:lnTo>
                <a:lnTo>
                  <a:pt x="5367866" y="3532584"/>
                </a:lnTo>
                <a:lnTo>
                  <a:pt x="5511800" y="3532584"/>
                </a:lnTo>
                <a:lnTo>
                  <a:pt x="5520266" y="3529012"/>
                </a:lnTo>
                <a:lnTo>
                  <a:pt x="5630333" y="3529012"/>
                </a:lnTo>
                <a:lnTo>
                  <a:pt x="5638800" y="3525440"/>
                </a:lnTo>
                <a:lnTo>
                  <a:pt x="5647266" y="3525440"/>
                </a:lnTo>
                <a:lnTo>
                  <a:pt x="5655733" y="3521868"/>
                </a:lnTo>
                <a:lnTo>
                  <a:pt x="5689600" y="3521868"/>
                </a:lnTo>
                <a:lnTo>
                  <a:pt x="5698066" y="3518296"/>
                </a:lnTo>
                <a:lnTo>
                  <a:pt x="5715000" y="3518296"/>
                </a:lnTo>
                <a:lnTo>
                  <a:pt x="5723466" y="3521868"/>
                </a:lnTo>
                <a:lnTo>
                  <a:pt x="5765800" y="3521868"/>
                </a:lnTo>
                <a:lnTo>
                  <a:pt x="5774266" y="3525440"/>
                </a:lnTo>
                <a:lnTo>
                  <a:pt x="5791200" y="3525440"/>
                </a:lnTo>
                <a:lnTo>
                  <a:pt x="5799666" y="3521868"/>
                </a:lnTo>
                <a:lnTo>
                  <a:pt x="5808133" y="3521868"/>
                </a:lnTo>
                <a:lnTo>
                  <a:pt x="5816600" y="3518296"/>
                </a:lnTo>
                <a:lnTo>
                  <a:pt x="5825066" y="3518296"/>
                </a:lnTo>
                <a:lnTo>
                  <a:pt x="5833533" y="3514724"/>
                </a:lnTo>
                <a:lnTo>
                  <a:pt x="5842000" y="3514724"/>
                </a:lnTo>
                <a:lnTo>
                  <a:pt x="5850466" y="3511153"/>
                </a:lnTo>
                <a:lnTo>
                  <a:pt x="5901266" y="3511153"/>
                </a:lnTo>
                <a:lnTo>
                  <a:pt x="5909733" y="3507581"/>
                </a:lnTo>
                <a:lnTo>
                  <a:pt x="5926666" y="3507581"/>
                </a:lnTo>
                <a:lnTo>
                  <a:pt x="5935133" y="3504009"/>
                </a:lnTo>
                <a:lnTo>
                  <a:pt x="5943600" y="3504009"/>
                </a:lnTo>
                <a:lnTo>
                  <a:pt x="5952066" y="3500437"/>
                </a:lnTo>
                <a:lnTo>
                  <a:pt x="6036733" y="3500437"/>
                </a:lnTo>
                <a:lnTo>
                  <a:pt x="6028266" y="3500437"/>
                </a:lnTo>
                <a:lnTo>
                  <a:pt x="6019800" y="3496865"/>
                </a:lnTo>
                <a:lnTo>
                  <a:pt x="5994400" y="3496865"/>
                </a:lnTo>
                <a:lnTo>
                  <a:pt x="5985933" y="3493293"/>
                </a:lnTo>
                <a:lnTo>
                  <a:pt x="5977466" y="3493293"/>
                </a:lnTo>
                <a:lnTo>
                  <a:pt x="5969000" y="3489721"/>
                </a:lnTo>
                <a:lnTo>
                  <a:pt x="5952066" y="3489721"/>
                </a:lnTo>
                <a:lnTo>
                  <a:pt x="5943600" y="3486150"/>
                </a:lnTo>
                <a:lnTo>
                  <a:pt x="5926666" y="3486150"/>
                </a:lnTo>
                <a:lnTo>
                  <a:pt x="5918200" y="3482578"/>
                </a:lnTo>
                <a:lnTo>
                  <a:pt x="5909733" y="3482578"/>
                </a:lnTo>
                <a:lnTo>
                  <a:pt x="5901266" y="3479006"/>
                </a:lnTo>
                <a:lnTo>
                  <a:pt x="5875866" y="3479006"/>
                </a:lnTo>
                <a:lnTo>
                  <a:pt x="5867400" y="3475434"/>
                </a:lnTo>
                <a:lnTo>
                  <a:pt x="5867400" y="3468290"/>
                </a:lnTo>
                <a:lnTo>
                  <a:pt x="5833533" y="3468290"/>
                </a:lnTo>
                <a:lnTo>
                  <a:pt x="5825066" y="3471862"/>
                </a:lnTo>
                <a:lnTo>
                  <a:pt x="5816600" y="3468290"/>
                </a:lnTo>
                <a:lnTo>
                  <a:pt x="5791200" y="3468290"/>
                </a:lnTo>
                <a:lnTo>
                  <a:pt x="5782733" y="3464718"/>
                </a:lnTo>
                <a:lnTo>
                  <a:pt x="5740400" y="3464718"/>
                </a:lnTo>
                <a:lnTo>
                  <a:pt x="5731933" y="3468290"/>
                </a:lnTo>
                <a:lnTo>
                  <a:pt x="5723466" y="3468290"/>
                </a:lnTo>
                <a:lnTo>
                  <a:pt x="5715000" y="3471862"/>
                </a:lnTo>
                <a:lnTo>
                  <a:pt x="5698066" y="3471862"/>
                </a:lnTo>
                <a:lnTo>
                  <a:pt x="5689600" y="3475434"/>
                </a:lnTo>
                <a:lnTo>
                  <a:pt x="5664200" y="3475434"/>
                </a:lnTo>
                <a:lnTo>
                  <a:pt x="5655733" y="3479006"/>
                </a:lnTo>
                <a:lnTo>
                  <a:pt x="5647266" y="3479006"/>
                </a:lnTo>
                <a:lnTo>
                  <a:pt x="5638800" y="3482578"/>
                </a:lnTo>
                <a:lnTo>
                  <a:pt x="5630333" y="3482578"/>
                </a:lnTo>
                <a:lnTo>
                  <a:pt x="5621866" y="3486150"/>
                </a:lnTo>
                <a:lnTo>
                  <a:pt x="5579533" y="3486150"/>
                </a:lnTo>
                <a:lnTo>
                  <a:pt x="5571066" y="3489721"/>
                </a:lnTo>
                <a:lnTo>
                  <a:pt x="5562600" y="3489721"/>
                </a:lnTo>
                <a:lnTo>
                  <a:pt x="5554133" y="3493293"/>
                </a:lnTo>
                <a:lnTo>
                  <a:pt x="5384800" y="3493293"/>
                </a:lnTo>
                <a:lnTo>
                  <a:pt x="5376333" y="3489721"/>
                </a:lnTo>
                <a:lnTo>
                  <a:pt x="5350933" y="3489721"/>
                </a:lnTo>
                <a:lnTo>
                  <a:pt x="5342466" y="3486150"/>
                </a:lnTo>
                <a:lnTo>
                  <a:pt x="5325533" y="3486150"/>
                </a:lnTo>
                <a:lnTo>
                  <a:pt x="5317066" y="3482578"/>
                </a:lnTo>
                <a:lnTo>
                  <a:pt x="5300133" y="3482578"/>
                </a:lnTo>
                <a:lnTo>
                  <a:pt x="5300133" y="3486150"/>
                </a:lnTo>
                <a:lnTo>
                  <a:pt x="5291666" y="3489721"/>
                </a:lnTo>
                <a:lnTo>
                  <a:pt x="5232399" y="3489721"/>
                </a:lnTo>
                <a:lnTo>
                  <a:pt x="5223933" y="3486150"/>
                </a:lnTo>
                <a:lnTo>
                  <a:pt x="5198533" y="3486150"/>
                </a:lnTo>
                <a:lnTo>
                  <a:pt x="5181599" y="3479006"/>
                </a:lnTo>
                <a:lnTo>
                  <a:pt x="5190066" y="3475434"/>
                </a:lnTo>
                <a:lnTo>
                  <a:pt x="5198533" y="3475434"/>
                </a:lnTo>
                <a:lnTo>
                  <a:pt x="5207000" y="3479006"/>
                </a:lnTo>
                <a:lnTo>
                  <a:pt x="5266266" y="3479006"/>
                </a:lnTo>
                <a:lnTo>
                  <a:pt x="5240866" y="3479006"/>
                </a:lnTo>
                <a:lnTo>
                  <a:pt x="5232399" y="3475434"/>
                </a:lnTo>
                <a:lnTo>
                  <a:pt x="5240866" y="3471862"/>
                </a:lnTo>
                <a:lnTo>
                  <a:pt x="5223933" y="3464718"/>
                </a:lnTo>
                <a:lnTo>
                  <a:pt x="5215466" y="3464718"/>
                </a:lnTo>
                <a:lnTo>
                  <a:pt x="5198533" y="3471862"/>
                </a:lnTo>
                <a:lnTo>
                  <a:pt x="5190066" y="3468290"/>
                </a:lnTo>
                <a:lnTo>
                  <a:pt x="5173133" y="3468290"/>
                </a:lnTo>
                <a:lnTo>
                  <a:pt x="5164666" y="3464718"/>
                </a:lnTo>
                <a:lnTo>
                  <a:pt x="5147733" y="3464718"/>
                </a:lnTo>
                <a:lnTo>
                  <a:pt x="5139266" y="3461146"/>
                </a:lnTo>
                <a:lnTo>
                  <a:pt x="5122333" y="3461146"/>
                </a:lnTo>
                <a:lnTo>
                  <a:pt x="5113866" y="3457575"/>
                </a:lnTo>
                <a:lnTo>
                  <a:pt x="5088466" y="3457575"/>
                </a:lnTo>
                <a:lnTo>
                  <a:pt x="5071533" y="3450431"/>
                </a:lnTo>
                <a:lnTo>
                  <a:pt x="5063066" y="3450431"/>
                </a:lnTo>
                <a:lnTo>
                  <a:pt x="5054600" y="3446859"/>
                </a:lnTo>
                <a:lnTo>
                  <a:pt x="5046133" y="3446859"/>
                </a:lnTo>
                <a:lnTo>
                  <a:pt x="5037666" y="3443287"/>
                </a:lnTo>
                <a:lnTo>
                  <a:pt x="5029200" y="3443287"/>
                </a:lnTo>
                <a:lnTo>
                  <a:pt x="5020733" y="3439715"/>
                </a:lnTo>
                <a:lnTo>
                  <a:pt x="5012266" y="3439715"/>
                </a:lnTo>
                <a:lnTo>
                  <a:pt x="5003800" y="3436143"/>
                </a:lnTo>
                <a:lnTo>
                  <a:pt x="4995333" y="3436143"/>
                </a:lnTo>
                <a:lnTo>
                  <a:pt x="4986866" y="3432571"/>
                </a:lnTo>
                <a:lnTo>
                  <a:pt x="4978399" y="3432571"/>
                </a:lnTo>
                <a:lnTo>
                  <a:pt x="4952999" y="3421856"/>
                </a:lnTo>
                <a:lnTo>
                  <a:pt x="4952999" y="3418284"/>
                </a:lnTo>
                <a:lnTo>
                  <a:pt x="4961466" y="3414712"/>
                </a:lnTo>
                <a:lnTo>
                  <a:pt x="4961466" y="3400425"/>
                </a:lnTo>
                <a:lnTo>
                  <a:pt x="4936066" y="3400425"/>
                </a:lnTo>
                <a:lnTo>
                  <a:pt x="4927600" y="3396853"/>
                </a:lnTo>
                <a:lnTo>
                  <a:pt x="4919133" y="3396853"/>
                </a:lnTo>
                <a:lnTo>
                  <a:pt x="4910666" y="3393281"/>
                </a:lnTo>
                <a:lnTo>
                  <a:pt x="4910666" y="3389709"/>
                </a:lnTo>
                <a:lnTo>
                  <a:pt x="4919133" y="3386137"/>
                </a:lnTo>
                <a:lnTo>
                  <a:pt x="4927600" y="3386137"/>
                </a:lnTo>
                <a:lnTo>
                  <a:pt x="4927600" y="3382565"/>
                </a:lnTo>
                <a:lnTo>
                  <a:pt x="4893733" y="3382565"/>
                </a:lnTo>
                <a:lnTo>
                  <a:pt x="4885266" y="3378993"/>
                </a:lnTo>
                <a:lnTo>
                  <a:pt x="4826000" y="3378993"/>
                </a:lnTo>
                <a:lnTo>
                  <a:pt x="4817533" y="3375421"/>
                </a:lnTo>
                <a:lnTo>
                  <a:pt x="4766733" y="3375421"/>
                </a:lnTo>
                <a:lnTo>
                  <a:pt x="4758266" y="3371850"/>
                </a:lnTo>
                <a:close/>
              </a:path>
            </a:pathLst>
          </a:custGeom>
          <a:solidFill>
            <a:srgbClr val="A08C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Freeform 84"/>
          <p:cNvSpPr/>
          <p:nvPr/>
        </p:nvSpPr>
        <p:spPr>
          <a:xfrm>
            <a:off x="0" y="0"/>
            <a:ext cx="7840133" cy="4171950"/>
          </a:xfrm>
          <a:custGeom>
            <a:avLst/>
            <a:gdLst/>
            <a:ahLst/>
            <a:cxnLst/>
            <a:rect l="l" t="t" r="r" b="b"/>
            <a:pathLst>
              <a:path w="7840133" h="4171950">
                <a:moveTo>
                  <a:pt x="0" y="0"/>
                </a:moveTo>
                <a:moveTo>
                  <a:pt x="7493000" y="3429000"/>
                </a:moveTo>
                <a:lnTo>
                  <a:pt x="7484533" y="3432571"/>
                </a:lnTo>
                <a:lnTo>
                  <a:pt x="7476066" y="3432571"/>
                </a:lnTo>
                <a:lnTo>
                  <a:pt x="7476066" y="3436143"/>
                </a:lnTo>
                <a:lnTo>
                  <a:pt x="7459133" y="3443287"/>
                </a:lnTo>
                <a:lnTo>
                  <a:pt x="7467599" y="3446859"/>
                </a:lnTo>
                <a:lnTo>
                  <a:pt x="7467599" y="3471862"/>
                </a:lnTo>
                <a:lnTo>
                  <a:pt x="7476066" y="3471862"/>
                </a:lnTo>
                <a:lnTo>
                  <a:pt x="7484533" y="3475434"/>
                </a:lnTo>
                <a:lnTo>
                  <a:pt x="7467599" y="3482578"/>
                </a:lnTo>
                <a:lnTo>
                  <a:pt x="7476066" y="3486150"/>
                </a:lnTo>
                <a:lnTo>
                  <a:pt x="7467599" y="3489721"/>
                </a:lnTo>
                <a:lnTo>
                  <a:pt x="7459133" y="3489721"/>
                </a:lnTo>
                <a:lnTo>
                  <a:pt x="7459133" y="3507581"/>
                </a:lnTo>
                <a:lnTo>
                  <a:pt x="7467599" y="3507581"/>
                </a:lnTo>
                <a:lnTo>
                  <a:pt x="7476066" y="3511153"/>
                </a:lnTo>
                <a:lnTo>
                  <a:pt x="7467599" y="3514724"/>
                </a:lnTo>
                <a:lnTo>
                  <a:pt x="7459133" y="3514724"/>
                </a:lnTo>
                <a:lnTo>
                  <a:pt x="7459133" y="3529012"/>
                </a:lnTo>
                <a:lnTo>
                  <a:pt x="7467599" y="3529012"/>
                </a:lnTo>
                <a:lnTo>
                  <a:pt x="7476066" y="3532584"/>
                </a:lnTo>
                <a:lnTo>
                  <a:pt x="7467599" y="3536156"/>
                </a:lnTo>
                <a:lnTo>
                  <a:pt x="7450666" y="3536156"/>
                </a:lnTo>
                <a:lnTo>
                  <a:pt x="7459133" y="3539728"/>
                </a:lnTo>
                <a:lnTo>
                  <a:pt x="7459133" y="3546871"/>
                </a:lnTo>
                <a:lnTo>
                  <a:pt x="7450666" y="3550443"/>
                </a:lnTo>
                <a:lnTo>
                  <a:pt x="7450666" y="3554015"/>
                </a:lnTo>
                <a:lnTo>
                  <a:pt x="7442200" y="3557587"/>
                </a:lnTo>
                <a:lnTo>
                  <a:pt x="7433733" y="3557587"/>
                </a:lnTo>
                <a:lnTo>
                  <a:pt x="7450666" y="3557587"/>
                </a:lnTo>
                <a:lnTo>
                  <a:pt x="7459133" y="3561159"/>
                </a:lnTo>
                <a:lnTo>
                  <a:pt x="7459133" y="3568303"/>
                </a:lnTo>
                <a:lnTo>
                  <a:pt x="7467599" y="3564731"/>
                </a:lnTo>
                <a:lnTo>
                  <a:pt x="7484533" y="3571875"/>
                </a:lnTo>
                <a:lnTo>
                  <a:pt x="7476066" y="3575446"/>
                </a:lnTo>
                <a:lnTo>
                  <a:pt x="7450666" y="3575446"/>
                </a:lnTo>
                <a:lnTo>
                  <a:pt x="7442200" y="3571875"/>
                </a:lnTo>
                <a:lnTo>
                  <a:pt x="7442200" y="3568303"/>
                </a:lnTo>
                <a:lnTo>
                  <a:pt x="7442200" y="3618309"/>
                </a:lnTo>
                <a:lnTo>
                  <a:pt x="7425266" y="3625453"/>
                </a:lnTo>
                <a:lnTo>
                  <a:pt x="7416800" y="3625453"/>
                </a:lnTo>
                <a:lnTo>
                  <a:pt x="7416800" y="3636168"/>
                </a:lnTo>
                <a:lnTo>
                  <a:pt x="7399866" y="3643312"/>
                </a:lnTo>
                <a:lnTo>
                  <a:pt x="7399866" y="3646884"/>
                </a:lnTo>
                <a:lnTo>
                  <a:pt x="7391400" y="3650456"/>
                </a:lnTo>
                <a:lnTo>
                  <a:pt x="7382933" y="3650456"/>
                </a:lnTo>
                <a:lnTo>
                  <a:pt x="7374466" y="3646884"/>
                </a:lnTo>
                <a:lnTo>
                  <a:pt x="7374466" y="3654028"/>
                </a:lnTo>
                <a:lnTo>
                  <a:pt x="7366000" y="3657600"/>
                </a:lnTo>
                <a:lnTo>
                  <a:pt x="7357533" y="3657600"/>
                </a:lnTo>
                <a:lnTo>
                  <a:pt x="7366000" y="3661171"/>
                </a:lnTo>
                <a:lnTo>
                  <a:pt x="7366000" y="3664743"/>
                </a:lnTo>
                <a:lnTo>
                  <a:pt x="7357533" y="3668315"/>
                </a:lnTo>
                <a:lnTo>
                  <a:pt x="7357533" y="3671887"/>
                </a:lnTo>
                <a:lnTo>
                  <a:pt x="7306733" y="3693318"/>
                </a:lnTo>
                <a:lnTo>
                  <a:pt x="7289800" y="3693318"/>
                </a:lnTo>
                <a:lnTo>
                  <a:pt x="7281333" y="3696890"/>
                </a:lnTo>
                <a:lnTo>
                  <a:pt x="7289800" y="3700462"/>
                </a:lnTo>
                <a:lnTo>
                  <a:pt x="7272866" y="3707606"/>
                </a:lnTo>
                <a:lnTo>
                  <a:pt x="7255933" y="3707606"/>
                </a:lnTo>
                <a:lnTo>
                  <a:pt x="7247466" y="3711178"/>
                </a:lnTo>
                <a:lnTo>
                  <a:pt x="7230533" y="3711178"/>
                </a:lnTo>
                <a:lnTo>
                  <a:pt x="7222066" y="3707606"/>
                </a:lnTo>
                <a:lnTo>
                  <a:pt x="7230533" y="3704034"/>
                </a:lnTo>
                <a:lnTo>
                  <a:pt x="7238999" y="3704034"/>
                </a:lnTo>
                <a:lnTo>
                  <a:pt x="7196666" y="3704034"/>
                </a:lnTo>
                <a:lnTo>
                  <a:pt x="7205133" y="3707606"/>
                </a:lnTo>
                <a:lnTo>
                  <a:pt x="7205133" y="3711178"/>
                </a:lnTo>
                <a:lnTo>
                  <a:pt x="7196666" y="3714750"/>
                </a:lnTo>
                <a:lnTo>
                  <a:pt x="7196666" y="3718321"/>
                </a:lnTo>
                <a:lnTo>
                  <a:pt x="7179733" y="3725465"/>
                </a:lnTo>
                <a:lnTo>
                  <a:pt x="7171266" y="3725465"/>
                </a:lnTo>
                <a:lnTo>
                  <a:pt x="7154333" y="3718321"/>
                </a:lnTo>
                <a:lnTo>
                  <a:pt x="7154333" y="3711178"/>
                </a:lnTo>
                <a:lnTo>
                  <a:pt x="7128933" y="3711178"/>
                </a:lnTo>
                <a:lnTo>
                  <a:pt x="7120466" y="3714750"/>
                </a:lnTo>
                <a:lnTo>
                  <a:pt x="7112000" y="3714750"/>
                </a:lnTo>
                <a:lnTo>
                  <a:pt x="7095066" y="3707606"/>
                </a:lnTo>
                <a:lnTo>
                  <a:pt x="7095066" y="3696890"/>
                </a:lnTo>
                <a:lnTo>
                  <a:pt x="7078133" y="3696890"/>
                </a:lnTo>
                <a:lnTo>
                  <a:pt x="7086600" y="3696890"/>
                </a:lnTo>
                <a:lnTo>
                  <a:pt x="7095066" y="3700462"/>
                </a:lnTo>
                <a:lnTo>
                  <a:pt x="7086600" y="3704034"/>
                </a:lnTo>
                <a:lnTo>
                  <a:pt x="7078133" y="3704034"/>
                </a:lnTo>
                <a:lnTo>
                  <a:pt x="7061200" y="3711178"/>
                </a:lnTo>
                <a:lnTo>
                  <a:pt x="7052733" y="3711178"/>
                </a:lnTo>
                <a:lnTo>
                  <a:pt x="7044266" y="3714750"/>
                </a:lnTo>
                <a:lnTo>
                  <a:pt x="7035800" y="3714750"/>
                </a:lnTo>
                <a:lnTo>
                  <a:pt x="7027333" y="3711178"/>
                </a:lnTo>
                <a:lnTo>
                  <a:pt x="7001933" y="3711178"/>
                </a:lnTo>
                <a:lnTo>
                  <a:pt x="6993466" y="3707606"/>
                </a:lnTo>
                <a:lnTo>
                  <a:pt x="6985000" y="3707606"/>
                </a:lnTo>
                <a:lnTo>
                  <a:pt x="6976533" y="3704034"/>
                </a:lnTo>
                <a:lnTo>
                  <a:pt x="6976533" y="3700462"/>
                </a:lnTo>
                <a:lnTo>
                  <a:pt x="6976533" y="3704034"/>
                </a:lnTo>
                <a:lnTo>
                  <a:pt x="6968066" y="3707606"/>
                </a:lnTo>
                <a:lnTo>
                  <a:pt x="6959600" y="3707606"/>
                </a:lnTo>
                <a:lnTo>
                  <a:pt x="6951133" y="3704034"/>
                </a:lnTo>
                <a:lnTo>
                  <a:pt x="6942666" y="3704034"/>
                </a:lnTo>
                <a:lnTo>
                  <a:pt x="6934200" y="3707606"/>
                </a:lnTo>
                <a:lnTo>
                  <a:pt x="6925733" y="3704034"/>
                </a:lnTo>
                <a:lnTo>
                  <a:pt x="6908800" y="3704034"/>
                </a:lnTo>
                <a:lnTo>
                  <a:pt x="6900333" y="3707606"/>
                </a:lnTo>
                <a:lnTo>
                  <a:pt x="6891866" y="3707606"/>
                </a:lnTo>
                <a:lnTo>
                  <a:pt x="6883400" y="3704034"/>
                </a:lnTo>
                <a:lnTo>
                  <a:pt x="6874933" y="3704034"/>
                </a:lnTo>
                <a:lnTo>
                  <a:pt x="6883400" y="3707606"/>
                </a:lnTo>
                <a:lnTo>
                  <a:pt x="6883400" y="3714750"/>
                </a:lnTo>
                <a:lnTo>
                  <a:pt x="6874933" y="3718321"/>
                </a:lnTo>
                <a:lnTo>
                  <a:pt x="6866466" y="3714750"/>
                </a:lnTo>
                <a:lnTo>
                  <a:pt x="6866466" y="3711178"/>
                </a:lnTo>
                <a:lnTo>
                  <a:pt x="6798733" y="3711178"/>
                </a:lnTo>
                <a:lnTo>
                  <a:pt x="6798733" y="3721893"/>
                </a:lnTo>
                <a:lnTo>
                  <a:pt x="6790266" y="3725465"/>
                </a:lnTo>
                <a:lnTo>
                  <a:pt x="6773333" y="3725465"/>
                </a:lnTo>
                <a:lnTo>
                  <a:pt x="6773333" y="3732609"/>
                </a:lnTo>
                <a:lnTo>
                  <a:pt x="6764866" y="3736181"/>
                </a:lnTo>
                <a:lnTo>
                  <a:pt x="6764866" y="3739753"/>
                </a:lnTo>
                <a:lnTo>
                  <a:pt x="6756400" y="3743325"/>
                </a:lnTo>
                <a:lnTo>
                  <a:pt x="6756400" y="3750468"/>
                </a:lnTo>
                <a:lnTo>
                  <a:pt x="6764866" y="3754040"/>
                </a:lnTo>
                <a:lnTo>
                  <a:pt x="6773333" y="3754040"/>
                </a:lnTo>
                <a:lnTo>
                  <a:pt x="6781800" y="3757612"/>
                </a:lnTo>
                <a:lnTo>
                  <a:pt x="6781800" y="3761184"/>
                </a:lnTo>
                <a:lnTo>
                  <a:pt x="6773333" y="3764756"/>
                </a:lnTo>
                <a:lnTo>
                  <a:pt x="6773333" y="3768328"/>
                </a:lnTo>
                <a:lnTo>
                  <a:pt x="6781800" y="3771900"/>
                </a:lnTo>
                <a:lnTo>
                  <a:pt x="6781800" y="3775471"/>
                </a:lnTo>
                <a:lnTo>
                  <a:pt x="6790266" y="3779043"/>
                </a:lnTo>
                <a:lnTo>
                  <a:pt x="6790266" y="3786187"/>
                </a:lnTo>
                <a:lnTo>
                  <a:pt x="6798733" y="3789759"/>
                </a:lnTo>
                <a:lnTo>
                  <a:pt x="6798733" y="3800475"/>
                </a:lnTo>
                <a:lnTo>
                  <a:pt x="6807200" y="3804046"/>
                </a:lnTo>
                <a:lnTo>
                  <a:pt x="6807200" y="3811190"/>
                </a:lnTo>
                <a:lnTo>
                  <a:pt x="6815666" y="3814762"/>
                </a:lnTo>
                <a:lnTo>
                  <a:pt x="6815666" y="3850481"/>
                </a:lnTo>
                <a:lnTo>
                  <a:pt x="6824133" y="3850481"/>
                </a:lnTo>
                <a:lnTo>
                  <a:pt x="6832600" y="3854053"/>
                </a:lnTo>
                <a:lnTo>
                  <a:pt x="6832600" y="3868340"/>
                </a:lnTo>
                <a:lnTo>
                  <a:pt x="6841066" y="3871912"/>
                </a:lnTo>
                <a:lnTo>
                  <a:pt x="6841066" y="3875484"/>
                </a:lnTo>
                <a:lnTo>
                  <a:pt x="6849533" y="3879056"/>
                </a:lnTo>
                <a:lnTo>
                  <a:pt x="6849533" y="3886200"/>
                </a:lnTo>
                <a:lnTo>
                  <a:pt x="6858000" y="3889771"/>
                </a:lnTo>
                <a:lnTo>
                  <a:pt x="6858000" y="3904059"/>
                </a:lnTo>
                <a:lnTo>
                  <a:pt x="6866466" y="3907631"/>
                </a:lnTo>
                <a:lnTo>
                  <a:pt x="6866466" y="3911203"/>
                </a:lnTo>
                <a:lnTo>
                  <a:pt x="6874933" y="3914775"/>
                </a:lnTo>
                <a:lnTo>
                  <a:pt x="6874933" y="3925490"/>
                </a:lnTo>
                <a:lnTo>
                  <a:pt x="6883400" y="3929062"/>
                </a:lnTo>
                <a:lnTo>
                  <a:pt x="6883400" y="3936206"/>
                </a:lnTo>
                <a:lnTo>
                  <a:pt x="6891866" y="3936206"/>
                </a:lnTo>
                <a:lnTo>
                  <a:pt x="6908800" y="3943350"/>
                </a:lnTo>
                <a:lnTo>
                  <a:pt x="6908800" y="3954065"/>
                </a:lnTo>
                <a:lnTo>
                  <a:pt x="6917266" y="3957637"/>
                </a:lnTo>
                <a:lnTo>
                  <a:pt x="6917266" y="3975496"/>
                </a:lnTo>
                <a:lnTo>
                  <a:pt x="6925733" y="3979068"/>
                </a:lnTo>
                <a:lnTo>
                  <a:pt x="6925733" y="3982640"/>
                </a:lnTo>
                <a:lnTo>
                  <a:pt x="6942666" y="3989784"/>
                </a:lnTo>
                <a:lnTo>
                  <a:pt x="6942666" y="3996928"/>
                </a:lnTo>
                <a:lnTo>
                  <a:pt x="6951133" y="4000500"/>
                </a:lnTo>
                <a:lnTo>
                  <a:pt x="6951133" y="4021931"/>
                </a:lnTo>
                <a:lnTo>
                  <a:pt x="6959600" y="4018359"/>
                </a:lnTo>
                <a:lnTo>
                  <a:pt x="6968066" y="4021931"/>
                </a:lnTo>
                <a:lnTo>
                  <a:pt x="6968066" y="4032646"/>
                </a:lnTo>
                <a:lnTo>
                  <a:pt x="6976533" y="4036218"/>
                </a:lnTo>
                <a:lnTo>
                  <a:pt x="6976533" y="4054078"/>
                </a:lnTo>
                <a:lnTo>
                  <a:pt x="6985000" y="4054078"/>
                </a:lnTo>
                <a:lnTo>
                  <a:pt x="6993466" y="4057650"/>
                </a:lnTo>
                <a:lnTo>
                  <a:pt x="6993466" y="4064793"/>
                </a:lnTo>
                <a:lnTo>
                  <a:pt x="7001933" y="4068365"/>
                </a:lnTo>
                <a:lnTo>
                  <a:pt x="7001933" y="4079081"/>
                </a:lnTo>
                <a:lnTo>
                  <a:pt x="7010400" y="4082653"/>
                </a:lnTo>
                <a:lnTo>
                  <a:pt x="7010400" y="4093368"/>
                </a:lnTo>
                <a:lnTo>
                  <a:pt x="7018866" y="4096940"/>
                </a:lnTo>
                <a:lnTo>
                  <a:pt x="7035800" y="4096940"/>
                </a:lnTo>
                <a:lnTo>
                  <a:pt x="7052733" y="4104084"/>
                </a:lnTo>
                <a:lnTo>
                  <a:pt x="7052733" y="4111228"/>
                </a:lnTo>
                <a:lnTo>
                  <a:pt x="7069666" y="4118371"/>
                </a:lnTo>
                <a:lnTo>
                  <a:pt x="7078133" y="4118371"/>
                </a:lnTo>
                <a:lnTo>
                  <a:pt x="7086600" y="4121943"/>
                </a:lnTo>
                <a:lnTo>
                  <a:pt x="7086600" y="4125515"/>
                </a:lnTo>
                <a:lnTo>
                  <a:pt x="7103533" y="4125515"/>
                </a:lnTo>
                <a:lnTo>
                  <a:pt x="7120466" y="4132659"/>
                </a:lnTo>
                <a:lnTo>
                  <a:pt x="7120466" y="4136231"/>
                </a:lnTo>
                <a:lnTo>
                  <a:pt x="7128933" y="4139803"/>
                </a:lnTo>
                <a:lnTo>
                  <a:pt x="7128933" y="4143375"/>
                </a:lnTo>
                <a:lnTo>
                  <a:pt x="7145866" y="4150518"/>
                </a:lnTo>
                <a:lnTo>
                  <a:pt x="7145866" y="4154090"/>
                </a:lnTo>
                <a:lnTo>
                  <a:pt x="7137400" y="4157662"/>
                </a:lnTo>
                <a:lnTo>
                  <a:pt x="7128933" y="4157662"/>
                </a:lnTo>
                <a:lnTo>
                  <a:pt x="7137400" y="4161234"/>
                </a:lnTo>
                <a:lnTo>
                  <a:pt x="7145866" y="4161234"/>
                </a:lnTo>
                <a:lnTo>
                  <a:pt x="7154333" y="4164806"/>
                </a:lnTo>
                <a:lnTo>
                  <a:pt x="7154333" y="4171950"/>
                </a:lnTo>
                <a:lnTo>
                  <a:pt x="7162800" y="4168378"/>
                </a:lnTo>
                <a:lnTo>
                  <a:pt x="7171266" y="4171950"/>
                </a:lnTo>
                <a:lnTo>
                  <a:pt x="7171266" y="4164806"/>
                </a:lnTo>
                <a:lnTo>
                  <a:pt x="7179733" y="4161234"/>
                </a:lnTo>
                <a:lnTo>
                  <a:pt x="7188200" y="4161234"/>
                </a:lnTo>
                <a:lnTo>
                  <a:pt x="7196666" y="4164806"/>
                </a:lnTo>
                <a:lnTo>
                  <a:pt x="7205133" y="4164806"/>
                </a:lnTo>
                <a:lnTo>
                  <a:pt x="7213600" y="4161234"/>
                </a:lnTo>
                <a:lnTo>
                  <a:pt x="7222066" y="4164806"/>
                </a:lnTo>
                <a:lnTo>
                  <a:pt x="7222066" y="4161234"/>
                </a:lnTo>
                <a:lnTo>
                  <a:pt x="7230533" y="4157662"/>
                </a:lnTo>
                <a:lnTo>
                  <a:pt x="7238999" y="4161234"/>
                </a:lnTo>
                <a:lnTo>
                  <a:pt x="7264399" y="4161234"/>
                </a:lnTo>
                <a:lnTo>
                  <a:pt x="7264399" y="4157662"/>
                </a:lnTo>
                <a:lnTo>
                  <a:pt x="7281333" y="4150518"/>
                </a:lnTo>
                <a:lnTo>
                  <a:pt x="7289800" y="4150518"/>
                </a:lnTo>
                <a:lnTo>
                  <a:pt x="7298266" y="4146946"/>
                </a:lnTo>
                <a:lnTo>
                  <a:pt x="7306733" y="4150518"/>
                </a:lnTo>
                <a:lnTo>
                  <a:pt x="7306733" y="4146946"/>
                </a:lnTo>
                <a:lnTo>
                  <a:pt x="7315200" y="4143375"/>
                </a:lnTo>
                <a:lnTo>
                  <a:pt x="7332133" y="4150518"/>
                </a:lnTo>
                <a:lnTo>
                  <a:pt x="7340600" y="4150518"/>
                </a:lnTo>
                <a:lnTo>
                  <a:pt x="7340600" y="4143375"/>
                </a:lnTo>
                <a:lnTo>
                  <a:pt x="7349066" y="4139803"/>
                </a:lnTo>
                <a:lnTo>
                  <a:pt x="7357533" y="4139803"/>
                </a:lnTo>
                <a:lnTo>
                  <a:pt x="7366000" y="4143375"/>
                </a:lnTo>
                <a:lnTo>
                  <a:pt x="7374466" y="4143375"/>
                </a:lnTo>
                <a:lnTo>
                  <a:pt x="7382933" y="4146946"/>
                </a:lnTo>
                <a:lnTo>
                  <a:pt x="7382933" y="4154090"/>
                </a:lnTo>
                <a:lnTo>
                  <a:pt x="7391400" y="4150518"/>
                </a:lnTo>
                <a:lnTo>
                  <a:pt x="7408333" y="4150518"/>
                </a:lnTo>
                <a:lnTo>
                  <a:pt x="7416800" y="4154090"/>
                </a:lnTo>
                <a:lnTo>
                  <a:pt x="7425266" y="4154090"/>
                </a:lnTo>
                <a:lnTo>
                  <a:pt x="7433733" y="4150518"/>
                </a:lnTo>
                <a:lnTo>
                  <a:pt x="7442200" y="4154090"/>
                </a:lnTo>
                <a:lnTo>
                  <a:pt x="7442200" y="4161234"/>
                </a:lnTo>
                <a:lnTo>
                  <a:pt x="7450666" y="4161234"/>
                </a:lnTo>
                <a:lnTo>
                  <a:pt x="7450666" y="4157662"/>
                </a:lnTo>
                <a:lnTo>
                  <a:pt x="7467599" y="4150518"/>
                </a:lnTo>
                <a:lnTo>
                  <a:pt x="7467599" y="4146946"/>
                </a:lnTo>
                <a:lnTo>
                  <a:pt x="7484533" y="4139803"/>
                </a:lnTo>
                <a:lnTo>
                  <a:pt x="7484533" y="4136231"/>
                </a:lnTo>
                <a:lnTo>
                  <a:pt x="7509933" y="4125515"/>
                </a:lnTo>
                <a:lnTo>
                  <a:pt x="7509933" y="4121943"/>
                </a:lnTo>
                <a:lnTo>
                  <a:pt x="7535333" y="4111228"/>
                </a:lnTo>
                <a:lnTo>
                  <a:pt x="7535333" y="4107656"/>
                </a:lnTo>
                <a:lnTo>
                  <a:pt x="7543800" y="4104084"/>
                </a:lnTo>
                <a:lnTo>
                  <a:pt x="7543800" y="4100512"/>
                </a:lnTo>
                <a:lnTo>
                  <a:pt x="7560733" y="4093368"/>
                </a:lnTo>
                <a:lnTo>
                  <a:pt x="7560733" y="4089796"/>
                </a:lnTo>
                <a:lnTo>
                  <a:pt x="7569199" y="4086225"/>
                </a:lnTo>
                <a:lnTo>
                  <a:pt x="7560733" y="4082653"/>
                </a:lnTo>
                <a:lnTo>
                  <a:pt x="7569199" y="4079081"/>
                </a:lnTo>
                <a:lnTo>
                  <a:pt x="7577666" y="4079081"/>
                </a:lnTo>
                <a:lnTo>
                  <a:pt x="7586133" y="4075509"/>
                </a:lnTo>
                <a:lnTo>
                  <a:pt x="7586133" y="4050506"/>
                </a:lnTo>
                <a:lnTo>
                  <a:pt x="7594600" y="4046934"/>
                </a:lnTo>
                <a:lnTo>
                  <a:pt x="7586133" y="4046934"/>
                </a:lnTo>
                <a:lnTo>
                  <a:pt x="7577666" y="4043362"/>
                </a:lnTo>
                <a:lnTo>
                  <a:pt x="7577666" y="4039790"/>
                </a:lnTo>
                <a:lnTo>
                  <a:pt x="7569199" y="4039790"/>
                </a:lnTo>
                <a:lnTo>
                  <a:pt x="7560733" y="4043362"/>
                </a:lnTo>
                <a:lnTo>
                  <a:pt x="7543800" y="4036218"/>
                </a:lnTo>
                <a:lnTo>
                  <a:pt x="7543800" y="4032646"/>
                </a:lnTo>
                <a:lnTo>
                  <a:pt x="7552266" y="4029075"/>
                </a:lnTo>
                <a:lnTo>
                  <a:pt x="7586133" y="4029075"/>
                </a:lnTo>
                <a:lnTo>
                  <a:pt x="7594600" y="4032646"/>
                </a:lnTo>
                <a:lnTo>
                  <a:pt x="7603066" y="4032646"/>
                </a:lnTo>
                <a:lnTo>
                  <a:pt x="7611533" y="4036218"/>
                </a:lnTo>
                <a:lnTo>
                  <a:pt x="7620000" y="4036218"/>
                </a:lnTo>
                <a:lnTo>
                  <a:pt x="7628466" y="4039790"/>
                </a:lnTo>
                <a:lnTo>
                  <a:pt x="7620000" y="4043362"/>
                </a:lnTo>
                <a:lnTo>
                  <a:pt x="7628466" y="4046934"/>
                </a:lnTo>
                <a:lnTo>
                  <a:pt x="7628466" y="4057650"/>
                </a:lnTo>
                <a:lnTo>
                  <a:pt x="7628466" y="4043362"/>
                </a:lnTo>
                <a:lnTo>
                  <a:pt x="7636933" y="4039790"/>
                </a:lnTo>
                <a:lnTo>
                  <a:pt x="7620000" y="4032646"/>
                </a:lnTo>
                <a:lnTo>
                  <a:pt x="7636933" y="4025503"/>
                </a:lnTo>
                <a:lnTo>
                  <a:pt x="7653866" y="4025503"/>
                </a:lnTo>
                <a:lnTo>
                  <a:pt x="7636933" y="4018359"/>
                </a:lnTo>
                <a:lnTo>
                  <a:pt x="7636933" y="4014787"/>
                </a:lnTo>
                <a:lnTo>
                  <a:pt x="7628466" y="4018359"/>
                </a:lnTo>
                <a:lnTo>
                  <a:pt x="7620000" y="4018359"/>
                </a:lnTo>
                <a:lnTo>
                  <a:pt x="7611533" y="4014787"/>
                </a:lnTo>
                <a:lnTo>
                  <a:pt x="7620000" y="4011215"/>
                </a:lnTo>
                <a:lnTo>
                  <a:pt x="7620000" y="4004071"/>
                </a:lnTo>
                <a:lnTo>
                  <a:pt x="7628466" y="4000500"/>
                </a:lnTo>
                <a:lnTo>
                  <a:pt x="7628466" y="3996928"/>
                </a:lnTo>
                <a:lnTo>
                  <a:pt x="7620000" y="3993356"/>
                </a:lnTo>
                <a:lnTo>
                  <a:pt x="7628466" y="3989784"/>
                </a:lnTo>
                <a:lnTo>
                  <a:pt x="7636933" y="3989784"/>
                </a:lnTo>
                <a:lnTo>
                  <a:pt x="7645400" y="3993356"/>
                </a:lnTo>
                <a:lnTo>
                  <a:pt x="7653866" y="3993356"/>
                </a:lnTo>
                <a:lnTo>
                  <a:pt x="7662333" y="3996928"/>
                </a:lnTo>
                <a:lnTo>
                  <a:pt x="7679266" y="3996928"/>
                </a:lnTo>
                <a:lnTo>
                  <a:pt x="7687733" y="3993356"/>
                </a:lnTo>
                <a:lnTo>
                  <a:pt x="7687733" y="3989784"/>
                </a:lnTo>
                <a:lnTo>
                  <a:pt x="7679266" y="3986212"/>
                </a:lnTo>
                <a:lnTo>
                  <a:pt x="7679266" y="3982640"/>
                </a:lnTo>
                <a:lnTo>
                  <a:pt x="7687733" y="3979068"/>
                </a:lnTo>
                <a:lnTo>
                  <a:pt x="7696199" y="3979068"/>
                </a:lnTo>
                <a:lnTo>
                  <a:pt x="7704666" y="3982640"/>
                </a:lnTo>
                <a:lnTo>
                  <a:pt x="7704666" y="3979068"/>
                </a:lnTo>
                <a:lnTo>
                  <a:pt x="7696199" y="3979068"/>
                </a:lnTo>
                <a:lnTo>
                  <a:pt x="7687733" y="3975496"/>
                </a:lnTo>
                <a:lnTo>
                  <a:pt x="7696199" y="3971925"/>
                </a:lnTo>
                <a:lnTo>
                  <a:pt x="7696199" y="3964781"/>
                </a:lnTo>
                <a:lnTo>
                  <a:pt x="7687733" y="3961209"/>
                </a:lnTo>
                <a:lnTo>
                  <a:pt x="7687733" y="3957637"/>
                </a:lnTo>
                <a:lnTo>
                  <a:pt x="7696199" y="3954065"/>
                </a:lnTo>
                <a:lnTo>
                  <a:pt x="7704666" y="3954065"/>
                </a:lnTo>
                <a:lnTo>
                  <a:pt x="7713133" y="3957637"/>
                </a:lnTo>
                <a:lnTo>
                  <a:pt x="7713133" y="3961209"/>
                </a:lnTo>
                <a:lnTo>
                  <a:pt x="7713133" y="3957637"/>
                </a:lnTo>
                <a:lnTo>
                  <a:pt x="7721600" y="3954065"/>
                </a:lnTo>
                <a:lnTo>
                  <a:pt x="7738533" y="3961209"/>
                </a:lnTo>
                <a:lnTo>
                  <a:pt x="7746999" y="3961209"/>
                </a:lnTo>
                <a:lnTo>
                  <a:pt x="7755466" y="3964781"/>
                </a:lnTo>
                <a:lnTo>
                  <a:pt x="7763933" y="3964781"/>
                </a:lnTo>
                <a:lnTo>
                  <a:pt x="7763933" y="3961209"/>
                </a:lnTo>
                <a:lnTo>
                  <a:pt x="7755466" y="3961209"/>
                </a:lnTo>
                <a:lnTo>
                  <a:pt x="7746999" y="3957637"/>
                </a:lnTo>
                <a:lnTo>
                  <a:pt x="7746999" y="3936206"/>
                </a:lnTo>
                <a:lnTo>
                  <a:pt x="7738533" y="3932634"/>
                </a:lnTo>
                <a:lnTo>
                  <a:pt x="7738533" y="3929062"/>
                </a:lnTo>
                <a:lnTo>
                  <a:pt x="7746999" y="3925490"/>
                </a:lnTo>
                <a:lnTo>
                  <a:pt x="7755466" y="3929062"/>
                </a:lnTo>
                <a:lnTo>
                  <a:pt x="7763933" y="3929062"/>
                </a:lnTo>
                <a:lnTo>
                  <a:pt x="7763933" y="3918346"/>
                </a:lnTo>
                <a:lnTo>
                  <a:pt x="7780866" y="3911203"/>
                </a:lnTo>
                <a:lnTo>
                  <a:pt x="7789333" y="3911203"/>
                </a:lnTo>
                <a:lnTo>
                  <a:pt x="7780866" y="3907631"/>
                </a:lnTo>
                <a:lnTo>
                  <a:pt x="7789333" y="3904059"/>
                </a:lnTo>
                <a:lnTo>
                  <a:pt x="7806266" y="3904059"/>
                </a:lnTo>
                <a:lnTo>
                  <a:pt x="7806266" y="3900487"/>
                </a:lnTo>
                <a:lnTo>
                  <a:pt x="7789333" y="3893343"/>
                </a:lnTo>
                <a:lnTo>
                  <a:pt x="7789333" y="3886200"/>
                </a:lnTo>
                <a:lnTo>
                  <a:pt x="7797799" y="3882628"/>
                </a:lnTo>
                <a:lnTo>
                  <a:pt x="7797799" y="3879056"/>
                </a:lnTo>
                <a:lnTo>
                  <a:pt x="7789333" y="3875484"/>
                </a:lnTo>
                <a:lnTo>
                  <a:pt x="7789333" y="3871912"/>
                </a:lnTo>
                <a:lnTo>
                  <a:pt x="7797799" y="3868340"/>
                </a:lnTo>
                <a:lnTo>
                  <a:pt x="7806266" y="3868340"/>
                </a:lnTo>
                <a:lnTo>
                  <a:pt x="7806266" y="3864768"/>
                </a:lnTo>
                <a:lnTo>
                  <a:pt x="7823200" y="3857625"/>
                </a:lnTo>
                <a:lnTo>
                  <a:pt x="7831666" y="3857625"/>
                </a:lnTo>
                <a:lnTo>
                  <a:pt x="7831666" y="3854053"/>
                </a:lnTo>
                <a:lnTo>
                  <a:pt x="7840133" y="3850481"/>
                </a:lnTo>
                <a:lnTo>
                  <a:pt x="7823200" y="3850481"/>
                </a:lnTo>
                <a:lnTo>
                  <a:pt x="7814733" y="3854053"/>
                </a:lnTo>
                <a:lnTo>
                  <a:pt x="7806266" y="3850481"/>
                </a:lnTo>
                <a:lnTo>
                  <a:pt x="7806266" y="3846909"/>
                </a:lnTo>
                <a:lnTo>
                  <a:pt x="7814733" y="3843337"/>
                </a:lnTo>
                <a:lnTo>
                  <a:pt x="7831666" y="3843337"/>
                </a:lnTo>
                <a:lnTo>
                  <a:pt x="7831666" y="3825478"/>
                </a:lnTo>
                <a:lnTo>
                  <a:pt x="7823200" y="3821906"/>
                </a:lnTo>
                <a:lnTo>
                  <a:pt x="7823200" y="3818334"/>
                </a:lnTo>
                <a:lnTo>
                  <a:pt x="7814733" y="3818334"/>
                </a:lnTo>
                <a:lnTo>
                  <a:pt x="7806266" y="3814762"/>
                </a:lnTo>
                <a:lnTo>
                  <a:pt x="7806266" y="3811190"/>
                </a:lnTo>
                <a:lnTo>
                  <a:pt x="7814733" y="3807618"/>
                </a:lnTo>
                <a:lnTo>
                  <a:pt x="7746999" y="3779043"/>
                </a:lnTo>
                <a:lnTo>
                  <a:pt x="7738533" y="3779043"/>
                </a:lnTo>
                <a:lnTo>
                  <a:pt x="7730066" y="3775471"/>
                </a:lnTo>
                <a:lnTo>
                  <a:pt x="7738533" y="3771900"/>
                </a:lnTo>
                <a:lnTo>
                  <a:pt x="7730066" y="3768328"/>
                </a:lnTo>
                <a:lnTo>
                  <a:pt x="7704666" y="3768328"/>
                </a:lnTo>
                <a:lnTo>
                  <a:pt x="7687733" y="3761184"/>
                </a:lnTo>
                <a:lnTo>
                  <a:pt x="7687733" y="3750468"/>
                </a:lnTo>
                <a:lnTo>
                  <a:pt x="7679266" y="3750468"/>
                </a:lnTo>
                <a:lnTo>
                  <a:pt x="7670800" y="3746896"/>
                </a:lnTo>
                <a:lnTo>
                  <a:pt x="7653866" y="3746896"/>
                </a:lnTo>
                <a:lnTo>
                  <a:pt x="7645400" y="3750468"/>
                </a:lnTo>
                <a:lnTo>
                  <a:pt x="7636933" y="3750468"/>
                </a:lnTo>
                <a:lnTo>
                  <a:pt x="7628466" y="3746896"/>
                </a:lnTo>
                <a:lnTo>
                  <a:pt x="7628466" y="3739753"/>
                </a:lnTo>
                <a:lnTo>
                  <a:pt x="7620000" y="3736181"/>
                </a:lnTo>
                <a:lnTo>
                  <a:pt x="7611533" y="3739753"/>
                </a:lnTo>
                <a:lnTo>
                  <a:pt x="7577666" y="3739753"/>
                </a:lnTo>
                <a:lnTo>
                  <a:pt x="7569199" y="3736181"/>
                </a:lnTo>
                <a:lnTo>
                  <a:pt x="7543800" y="3736181"/>
                </a:lnTo>
                <a:lnTo>
                  <a:pt x="7535333" y="3732609"/>
                </a:lnTo>
                <a:lnTo>
                  <a:pt x="7509933" y="3732609"/>
                </a:lnTo>
                <a:lnTo>
                  <a:pt x="7501466" y="3729037"/>
                </a:lnTo>
                <a:lnTo>
                  <a:pt x="7509933" y="3725465"/>
                </a:lnTo>
                <a:lnTo>
                  <a:pt x="7518399" y="3725465"/>
                </a:lnTo>
                <a:lnTo>
                  <a:pt x="7509933" y="3721893"/>
                </a:lnTo>
                <a:lnTo>
                  <a:pt x="7518399" y="3718321"/>
                </a:lnTo>
                <a:lnTo>
                  <a:pt x="7526866" y="3718321"/>
                </a:lnTo>
                <a:lnTo>
                  <a:pt x="7535333" y="3721893"/>
                </a:lnTo>
                <a:lnTo>
                  <a:pt x="7543800" y="3721893"/>
                </a:lnTo>
                <a:lnTo>
                  <a:pt x="7552266" y="3725465"/>
                </a:lnTo>
                <a:lnTo>
                  <a:pt x="7560733" y="3721893"/>
                </a:lnTo>
                <a:lnTo>
                  <a:pt x="7577666" y="3721893"/>
                </a:lnTo>
                <a:lnTo>
                  <a:pt x="7586133" y="3718321"/>
                </a:lnTo>
                <a:lnTo>
                  <a:pt x="7594600" y="3718321"/>
                </a:lnTo>
                <a:lnTo>
                  <a:pt x="7611533" y="3725465"/>
                </a:lnTo>
                <a:lnTo>
                  <a:pt x="7620000" y="3721893"/>
                </a:lnTo>
                <a:lnTo>
                  <a:pt x="7636933" y="3721893"/>
                </a:lnTo>
                <a:lnTo>
                  <a:pt x="7645400" y="3725465"/>
                </a:lnTo>
                <a:lnTo>
                  <a:pt x="7645400" y="3718321"/>
                </a:lnTo>
                <a:lnTo>
                  <a:pt x="7636933" y="3714750"/>
                </a:lnTo>
                <a:lnTo>
                  <a:pt x="7636933" y="3711178"/>
                </a:lnTo>
                <a:lnTo>
                  <a:pt x="7645400" y="3707606"/>
                </a:lnTo>
                <a:lnTo>
                  <a:pt x="7645400" y="3704034"/>
                </a:lnTo>
                <a:lnTo>
                  <a:pt x="7636933" y="3700462"/>
                </a:lnTo>
                <a:lnTo>
                  <a:pt x="7636933" y="3696890"/>
                </a:lnTo>
                <a:lnTo>
                  <a:pt x="7620000" y="3689746"/>
                </a:lnTo>
                <a:lnTo>
                  <a:pt x="7628466" y="3686175"/>
                </a:lnTo>
                <a:lnTo>
                  <a:pt x="7620000" y="3682603"/>
                </a:lnTo>
                <a:lnTo>
                  <a:pt x="7620000" y="3654028"/>
                </a:lnTo>
                <a:lnTo>
                  <a:pt x="7611533" y="3650456"/>
                </a:lnTo>
                <a:lnTo>
                  <a:pt x="7611533" y="3643312"/>
                </a:lnTo>
                <a:lnTo>
                  <a:pt x="7594600" y="3636168"/>
                </a:lnTo>
                <a:lnTo>
                  <a:pt x="7594600" y="3614737"/>
                </a:lnTo>
                <a:lnTo>
                  <a:pt x="7586133" y="3611165"/>
                </a:lnTo>
                <a:lnTo>
                  <a:pt x="7586133" y="3596878"/>
                </a:lnTo>
                <a:lnTo>
                  <a:pt x="7577666" y="3596878"/>
                </a:lnTo>
                <a:lnTo>
                  <a:pt x="7569199" y="3593306"/>
                </a:lnTo>
                <a:lnTo>
                  <a:pt x="7569199" y="3586162"/>
                </a:lnTo>
                <a:lnTo>
                  <a:pt x="7560733" y="3586162"/>
                </a:lnTo>
                <a:lnTo>
                  <a:pt x="7552266" y="3582590"/>
                </a:lnTo>
                <a:lnTo>
                  <a:pt x="7552266" y="3575446"/>
                </a:lnTo>
                <a:lnTo>
                  <a:pt x="7543800" y="3571875"/>
                </a:lnTo>
                <a:lnTo>
                  <a:pt x="7552266" y="3568303"/>
                </a:lnTo>
                <a:lnTo>
                  <a:pt x="7560733" y="3568303"/>
                </a:lnTo>
                <a:lnTo>
                  <a:pt x="7560733" y="3564731"/>
                </a:lnTo>
                <a:lnTo>
                  <a:pt x="7569199" y="3561159"/>
                </a:lnTo>
                <a:lnTo>
                  <a:pt x="7577666" y="3561159"/>
                </a:lnTo>
                <a:lnTo>
                  <a:pt x="7594600" y="3554015"/>
                </a:lnTo>
                <a:lnTo>
                  <a:pt x="7603066" y="3557587"/>
                </a:lnTo>
                <a:lnTo>
                  <a:pt x="7603066" y="3561159"/>
                </a:lnTo>
                <a:lnTo>
                  <a:pt x="7611533" y="3564731"/>
                </a:lnTo>
                <a:lnTo>
                  <a:pt x="7620000" y="3564731"/>
                </a:lnTo>
                <a:lnTo>
                  <a:pt x="7620000" y="3561159"/>
                </a:lnTo>
                <a:lnTo>
                  <a:pt x="7611533" y="3557587"/>
                </a:lnTo>
                <a:lnTo>
                  <a:pt x="7611533" y="3550443"/>
                </a:lnTo>
                <a:lnTo>
                  <a:pt x="7603066" y="3546871"/>
                </a:lnTo>
                <a:lnTo>
                  <a:pt x="7603066" y="3532584"/>
                </a:lnTo>
                <a:lnTo>
                  <a:pt x="7594600" y="3529012"/>
                </a:lnTo>
                <a:lnTo>
                  <a:pt x="7594600" y="3521868"/>
                </a:lnTo>
                <a:lnTo>
                  <a:pt x="7560733" y="3507581"/>
                </a:lnTo>
                <a:lnTo>
                  <a:pt x="7560733" y="3500437"/>
                </a:lnTo>
                <a:lnTo>
                  <a:pt x="7543800" y="3493293"/>
                </a:lnTo>
                <a:lnTo>
                  <a:pt x="7543800" y="3489721"/>
                </a:lnTo>
                <a:lnTo>
                  <a:pt x="7535333" y="3486150"/>
                </a:lnTo>
                <a:lnTo>
                  <a:pt x="7535333" y="3479006"/>
                </a:lnTo>
                <a:lnTo>
                  <a:pt x="7526866" y="3475434"/>
                </a:lnTo>
                <a:lnTo>
                  <a:pt x="7526866" y="3471862"/>
                </a:lnTo>
                <a:lnTo>
                  <a:pt x="7518399" y="3468290"/>
                </a:lnTo>
                <a:lnTo>
                  <a:pt x="7526866" y="3464718"/>
                </a:lnTo>
                <a:lnTo>
                  <a:pt x="7526866" y="3461146"/>
                </a:lnTo>
                <a:lnTo>
                  <a:pt x="7518399" y="3461146"/>
                </a:lnTo>
                <a:lnTo>
                  <a:pt x="7501466" y="3454003"/>
                </a:lnTo>
                <a:lnTo>
                  <a:pt x="7509933" y="3450431"/>
                </a:lnTo>
                <a:lnTo>
                  <a:pt x="7509933" y="3436143"/>
                </a:lnTo>
                <a:close/>
              </a:path>
            </a:pathLst>
          </a:custGeom>
          <a:solidFill>
            <a:srgbClr val="624A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Freeform 85"/>
          <p:cNvSpPr/>
          <p:nvPr/>
        </p:nvSpPr>
        <p:spPr>
          <a:xfrm>
            <a:off x="0" y="0"/>
            <a:ext cx="6807200" cy="3807618"/>
          </a:xfrm>
          <a:custGeom>
            <a:avLst/>
            <a:gdLst/>
            <a:ahLst/>
            <a:cxnLst/>
            <a:rect l="l" t="t" r="r" b="b"/>
            <a:pathLst>
              <a:path w="6807200" h="3807618">
                <a:moveTo>
                  <a:pt x="0" y="0"/>
                </a:moveTo>
                <a:moveTo>
                  <a:pt x="5952066" y="3504009"/>
                </a:moveTo>
                <a:lnTo>
                  <a:pt x="5943600" y="3507581"/>
                </a:lnTo>
                <a:lnTo>
                  <a:pt x="5935133" y="3507581"/>
                </a:lnTo>
                <a:lnTo>
                  <a:pt x="5926666" y="3511153"/>
                </a:lnTo>
                <a:lnTo>
                  <a:pt x="5909733" y="3511153"/>
                </a:lnTo>
                <a:lnTo>
                  <a:pt x="5901266" y="3514724"/>
                </a:lnTo>
                <a:lnTo>
                  <a:pt x="5850466" y="3514724"/>
                </a:lnTo>
                <a:lnTo>
                  <a:pt x="5842000" y="3518296"/>
                </a:lnTo>
                <a:lnTo>
                  <a:pt x="5833533" y="3518296"/>
                </a:lnTo>
                <a:lnTo>
                  <a:pt x="5825066" y="3521868"/>
                </a:lnTo>
                <a:lnTo>
                  <a:pt x="5816600" y="3521868"/>
                </a:lnTo>
                <a:lnTo>
                  <a:pt x="5808133" y="3525440"/>
                </a:lnTo>
                <a:lnTo>
                  <a:pt x="5799666" y="3525440"/>
                </a:lnTo>
                <a:lnTo>
                  <a:pt x="5791200" y="3529012"/>
                </a:lnTo>
                <a:lnTo>
                  <a:pt x="5774266" y="3529012"/>
                </a:lnTo>
                <a:lnTo>
                  <a:pt x="5765800" y="3525440"/>
                </a:lnTo>
                <a:lnTo>
                  <a:pt x="5723466" y="3525440"/>
                </a:lnTo>
                <a:lnTo>
                  <a:pt x="5715000" y="3521868"/>
                </a:lnTo>
                <a:lnTo>
                  <a:pt x="5698066" y="3521868"/>
                </a:lnTo>
                <a:lnTo>
                  <a:pt x="5689600" y="3525440"/>
                </a:lnTo>
                <a:lnTo>
                  <a:pt x="5655733" y="3525440"/>
                </a:lnTo>
                <a:lnTo>
                  <a:pt x="5647266" y="3529012"/>
                </a:lnTo>
                <a:lnTo>
                  <a:pt x="5638800" y="3529012"/>
                </a:lnTo>
                <a:lnTo>
                  <a:pt x="5630333" y="3532584"/>
                </a:lnTo>
                <a:lnTo>
                  <a:pt x="5520266" y="3532584"/>
                </a:lnTo>
                <a:lnTo>
                  <a:pt x="5511800" y="3536156"/>
                </a:lnTo>
                <a:lnTo>
                  <a:pt x="5367866" y="3536156"/>
                </a:lnTo>
                <a:lnTo>
                  <a:pt x="5350933" y="3529012"/>
                </a:lnTo>
                <a:lnTo>
                  <a:pt x="5291666" y="3529012"/>
                </a:lnTo>
                <a:lnTo>
                  <a:pt x="5283199" y="3532584"/>
                </a:lnTo>
                <a:lnTo>
                  <a:pt x="5240866" y="3532584"/>
                </a:lnTo>
                <a:lnTo>
                  <a:pt x="5232399" y="3529012"/>
                </a:lnTo>
                <a:lnTo>
                  <a:pt x="5223933" y="3529012"/>
                </a:lnTo>
                <a:lnTo>
                  <a:pt x="5215466" y="3525440"/>
                </a:lnTo>
                <a:lnTo>
                  <a:pt x="5071533" y="3525440"/>
                </a:lnTo>
                <a:lnTo>
                  <a:pt x="5063066" y="3529012"/>
                </a:lnTo>
                <a:lnTo>
                  <a:pt x="5012266" y="3529012"/>
                </a:lnTo>
                <a:lnTo>
                  <a:pt x="5003800" y="3525440"/>
                </a:lnTo>
                <a:lnTo>
                  <a:pt x="5003800" y="3529012"/>
                </a:lnTo>
                <a:lnTo>
                  <a:pt x="5046133" y="3529012"/>
                </a:lnTo>
                <a:lnTo>
                  <a:pt x="5063066" y="3536156"/>
                </a:lnTo>
                <a:lnTo>
                  <a:pt x="5063066" y="3543300"/>
                </a:lnTo>
                <a:lnTo>
                  <a:pt x="5054600" y="3546871"/>
                </a:lnTo>
                <a:lnTo>
                  <a:pt x="5046133" y="3546871"/>
                </a:lnTo>
                <a:lnTo>
                  <a:pt x="5071533" y="3546871"/>
                </a:lnTo>
                <a:lnTo>
                  <a:pt x="5080000" y="3550443"/>
                </a:lnTo>
                <a:lnTo>
                  <a:pt x="5080000" y="3554015"/>
                </a:lnTo>
                <a:lnTo>
                  <a:pt x="5046133" y="3568303"/>
                </a:lnTo>
                <a:lnTo>
                  <a:pt x="5037666" y="3568303"/>
                </a:lnTo>
                <a:lnTo>
                  <a:pt x="5029200" y="3571875"/>
                </a:lnTo>
                <a:lnTo>
                  <a:pt x="5020733" y="3571875"/>
                </a:lnTo>
                <a:lnTo>
                  <a:pt x="5020733" y="3579018"/>
                </a:lnTo>
                <a:lnTo>
                  <a:pt x="5012266" y="3582590"/>
                </a:lnTo>
                <a:lnTo>
                  <a:pt x="5020733" y="3586162"/>
                </a:lnTo>
                <a:lnTo>
                  <a:pt x="5003800" y="3593306"/>
                </a:lnTo>
                <a:lnTo>
                  <a:pt x="5003800" y="3596878"/>
                </a:lnTo>
                <a:lnTo>
                  <a:pt x="4995333" y="3600450"/>
                </a:lnTo>
                <a:lnTo>
                  <a:pt x="4986866" y="3600450"/>
                </a:lnTo>
                <a:lnTo>
                  <a:pt x="4978399" y="3596878"/>
                </a:lnTo>
                <a:lnTo>
                  <a:pt x="4969933" y="3596878"/>
                </a:lnTo>
                <a:lnTo>
                  <a:pt x="4969933" y="3600450"/>
                </a:lnTo>
                <a:lnTo>
                  <a:pt x="4952999" y="3607593"/>
                </a:lnTo>
                <a:lnTo>
                  <a:pt x="4952999" y="3614737"/>
                </a:lnTo>
                <a:lnTo>
                  <a:pt x="4944533" y="3618309"/>
                </a:lnTo>
                <a:lnTo>
                  <a:pt x="4961466" y="3618309"/>
                </a:lnTo>
                <a:lnTo>
                  <a:pt x="4969933" y="3614737"/>
                </a:lnTo>
                <a:lnTo>
                  <a:pt x="4978399" y="3614737"/>
                </a:lnTo>
                <a:lnTo>
                  <a:pt x="4986866" y="3618309"/>
                </a:lnTo>
                <a:lnTo>
                  <a:pt x="5037666" y="3618309"/>
                </a:lnTo>
                <a:lnTo>
                  <a:pt x="5046133" y="3614737"/>
                </a:lnTo>
                <a:lnTo>
                  <a:pt x="5071533" y="3614737"/>
                </a:lnTo>
                <a:lnTo>
                  <a:pt x="5080000" y="3618309"/>
                </a:lnTo>
                <a:lnTo>
                  <a:pt x="5063066" y="3625453"/>
                </a:lnTo>
                <a:lnTo>
                  <a:pt x="5054600" y="3621881"/>
                </a:lnTo>
                <a:lnTo>
                  <a:pt x="5046133" y="3625453"/>
                </a:lnTo>
                <a:lnTo>
                  <a:pt x="5020733" y="3625453"/>
                </a:lnTo>
                <a:lnTo>
                  <a:pt x="5029200" y="3629025"/>
                </a:lnTo>
                <a:lnTo>
                  <a:pt x="5105400" y="3629025"/>
                </a:lnTo>
                <a:lnTo>
                  <a:pt x="5113866" y="3632596"/>
                </a:lnTo>
                <a:lnTo>
                  <a:pt x="5130800" y="3632596"/>
                </a:lnTo>
                <a:lnTo>
                  <a:pt x="5139266" y="3636168"/>
                </a:lnTo>
                <a:lnTo>
                  <a:pt x="5113866" y="3646884"/>
                </a:lnTo>
                <a:lnTo>
                  <a:pt x="5113866" y="3650456"/>
                </a:lnTo>
                <a:lnTo>
                  <a:pt x="5105400" y="3654028"/>
                </a:lnTo>
                <a:lnTo>
                  <a:pt x="5054600" y="3654028"/>
                </a:lnTo>
                <a:lnTo>
                  <a:pt x="5046133" y="3650456"/>
                </a:lnTo>
                <a:lnTo>
                  <a:pt x="5029200" y="3650456"/>
                </a:lnTo>
                <a:lnTo>
                  <a:pt x="5020733" y="3654028"/>
                </a:lnTo>
                <a:lnTo>
                  <a:pt x="5003800" y="3654028"/>
                </a:lnTo>
                <a:lnTo>
                  <a:pt x="4995333" y="3650456"/>
                </a:lnTo>
                <a:lnTo>
                  <a:pt x="4978399" y="3657600"/>
                </a:lnTo>
                <a:lnTo>
                  <a:pt x="4986866" y="3657600"/>
                </a:lnTo>
                <a:lnTo>
                  <a:pt x="5020733" y="3671887"/>
                </a:lnTo>
                <a:lnTo>
                  <a:pt x="5029200" y="3668315"/>
                </a:lnTo>
                <a:lnTo>
                  <a:pt x="5037666" y="3668315"/>
                </a:lnTo>
                <a:lnTo>
                  <a:pt x="5046133" y="3671887"/>
                </a:lnTo>
                <a:lnTo>
                  <a:pt x="5063066" y="3671887"/>
                </a:lnTo>
                <a:lnTo>
                  <a:pt x="5071533" y="3668315"/>
                </a:lnTo>
                <a:lnTo>
                  <a:pt x="5088466" y="3668315"/>
                </a:lnTo>
                <a:lnTo>
                  <a:pt x="5096933" y="3671887"/>
                </a:lnTo>
                <a:lnTo>
                  <a:pt x="5105400" y="3671887"/>
                </a:lnTo>
                <a:lnTo>
                  <a:pt x="5113866" y="3675459"/>
                </a:lnTo>
                <a:lnTo>
                  <a:pt x="5113866" y="3679031"/>
                </a:lnTo>
                <a:lnTo>
                  <a:pt x="5122333" y="3682603"/>
                </a:lnTo>
                <a:lnTo>
                  <a:pt x="5113866" y="3686175"/>
                </a:lnTo>
                <a:lnTo>
                  <a:pt x="5088466" y="3686175"/>
                </a:lnTo>
                <a:lnTo>
                  <a:pt x="5080000" y="3689746"/>
                </a:lnTo>
                <a:lnTo>
                  <a:pt x="5054600" y="3689746"/>
                </a:lnTo>
                <a:lnTo>
                  <a:pt x="5046133" y="3693318"/>
                </a:lnTo>
                <a:lnTo>
                  <a:pt x="5020733" y="3693318"/>
                </a:lnTo>
                <a:lnTo>
                  <a:pt x="5012266" y="3696890"/>
                </a:lnTo>
                <a:lnTo>
                  <a:pt x="4978399" y="3696890"/>
                </a:lnTo>
                <a:lnTo>
                  <a:pt x="4969933" y="3693318"/>
                </a:lnTo>
                <a:lnTo>
                  <a:pt x="4961466" y="3693318"/>
                </a:lnTo>
                <a:lnTo>
                  <a:pt x="4952999" y="3689746"/>
                </a:lnTo>
                <a:lnTo>
                  <a:pt x="4944533" y="3693318"/>
                </a:lnTo>
                <a:lnTo>
                  <a:pt x="4944533" y="3696890"/>
                </a:lnTo>
                <a:lnTo>
                  <a:pt x="4961466" y="3704034"/>
                </a:lnTo>
                <a:lnTo>
                  <a:pt x="4961466" y="3725465"/>
                </a:lnTo>
                <a:lnTo>
                  <a:pt x="4969933" y="3729037"/>
                </a:lnTo>
                <a:lnTo>
                  <a:pt x="4969933" y="3746896"/>
                </a:lnTo>
                <a:lnTo>
                  <a:pt x="4978399" y="3750468"/>
                </a:lnTo>
                <a:lnTo>
                  <a:pt x="4978399" y="3754040"/>
                </a:lnTo>
                <a:lnTo>
                  <a:pt x="4986866" y="3757612"/>
                </a:lnTo>
                <a:lnTo>
                  <a:pt x="4978399" y="3761184"/>
                </a:lnTo>
                <a:lnTo>
                  <a:pt x="4986866" y="3764756"/>
                </a:lnTo>
                <a:lnTo>
                  <a:pt x="4986866" y="3775471"/>
                </a:lnTo>
                <a:lnTo>
                  <a:pt x="5003800" y="3782615"/>
                </a:lnTo>
                <a:lnTo>
                  <a:pt x="4995333" y="3786187"/>
                </a:lnTo>
                <a:lnTo>
                  <a:pt x="4986866" y="3786187"/>
                </a:lnTo>
                <a:lnTo>
                  <a:pt x="4986866" y="3789759"/>
                </a:lnTo>
                <a:lnTo>
                  <a:pt x="5054600" y="3789759"/>
                </a:lnTo>
                <a:lnTo>
                  <a:pt x="5063066" y="3786187"/>
                </a:lnTo>
                <a:lnTo>
                  <a:pt x="5071533" y="3789759"/>
                </a:lnTo>
                <a:lnTo>
                  <a:pt x="5139266" y="3789759"/>
                </a:lnTo>
                <a:lnTo>
                  <a:pt x="5156200" y="3782615"/>
                </a:lnTo>
                <a:lnTo>
                  <a:pt x="5164666" y="3786187"/>
                </a:lnTo>
                <a:lnTo>
                  <a:pt x="5164666" y="3789759"/>
                </a:lnTo>
                <a:lnTo>
                  <a:pt x="5257800" y="3789759"/>
                </a:lnTo>
                <a:lnTo>
                  <a:pt x="5266266" y="3793331"/>
                </a:lnTo>
                <a:lnTo>
                  <a:pt x="5266266" y="3796903"/>
                </a:lnTo>
                <a:lnTo>
                  <a:pt x="5291666" y="3796903"/>
                </a:lnTo>
                <a:lnTo>
                  <a:pt x="5300133" y="3800475"/>
                </a:lnTo>
                <a:lnTo>
                  <a:pt x="5308600" y="3800475"/>
                </a:lnTo>
                <a:lnTo>
                  <a:pt x="5317066" y="3796903"/>
                </a:lnTo>
                <a:lnTo>
                  <a:pt x="5435600" y="3796903"/>
                </a:lnTo>
                <a:lnTo>
                  <a:pt x="5444066" y="3800475"/>
                </a:lnTo>
                <a:lnTo>
                  <a:pt x="5452533" y="3796903"/>
                </a:lnTo>
                <a:lnTo>
                  <a:pt x="5537200" y="3796903"/>
                </a:lnTo>
                <a:lnTo>
                  <a:pt x="5545666" y="3800475"/>
                </a:lnTo>
                <a:lnTo>
                  <a:pt x="5816600" y="3800475"/>
                </a:lnTo>
                <a:lnTo>
                  <a:pt x="5825066" y="3804046"/>
                </a:lnTo>
                <a:lnTo>
                  <a:pt x="5833533" y="3800475"/>
                </a:lnTo>
                <a:lnTo>
                  <a:pt x="5842000" y="3804046"/>
                </a:lnTo>
                <a:lnTo>
                  <a:pt x="6104466" y="3804046"/>
                </a:lnTo>
                <a:lnTo>
                  <a:pt x="6112933" y="3807618"/>
                </a:lnTo>
                <a:lnTo>
                  <a:pt x="6129866" y="3807618"/>
                </a:lnTo>
                <a:lnTo>
                  <a:pt x="6138333" y="3804046"/>
                </a:lnTo>
                <a:lnTo>
                  <a:pt x="6146800" y="3807618"/>
                </a:lnTo>
                <a:lnTo>
                  <a:pt x="6155266" y="3804046"/>
                </a:lnTo>
                <a:lnTo>
                  <a:pt x="6223000" y="3804046"/>
                </a:lnTo>
                <a:lnTo>
                  <a:pt x="6231466" y="3807618"/>
                </a:lnTo>
                <a:lnTo>
                  <a:pt x="6282266" y="3807618"/>
                </a:lnTo>
                <a:lnTo>
                  <a:pt x="6290733" y="3804046"/>
                </a:lnTo>
                <a:lnTo>
                  <a:pt x="6493933" y="3804046"/>
                </a:lnTo>
                <a:lnTo>
                  <a:pt x="6502400" y="3800475"/>
                </a:lnTo>
                <a:lnTo>
                  <a:pt x="6561666" y="3800475"/>
                </a:lnTo>
                <a:lnTo>
                  <a:pt x="6570133" y="3796903"/>
                </a:lnTo>
                <a:lnTo>
                  <a:pt x="6578600" y="3800475"/>
                </a:lnTo>
                <a:lnTo>
                  <a:pt x="6587066" y="3796903"/>
                </a:lnTo>
                <a:lnTo>
                  <a:pt x="6612466" y="3796903"/>
                </a:lnTo>
                <a:lnTo>
                  <a:pt x="6620933" y="3793331"/>
                </a:lnTo>
                <a:lnTo>
                  <a:pt x="6629400" y="3796903"/>
                </a:lnTo>
                <a:lnTo>
                  <a:pt x="6637866" y="3796903"/>
                </a:lnTo>
                <a:lnTo>
                  <a:pt x="6646333" y="3793331"/>
                </a:lnTo>
                <a:lnTo>
                  <a:pt x="6654800" y="3793331"/>
                </a:lnTo>
                <a:lnTo>
                  <a:pt x="6663266" y="3789759"/>
                </a:lnTo>
                <a:lnTo>
                  <a:pt x="6680200" y="3789759"/>
                </a:lnTo>
                <a:lnTo>
                  <a:pt x="6688666" y="3786187"/>
                </a:lnTo>
                <a:lnTo>
                  <a:pt x="6697133" y="3786187"/>
                </a:lnTo>
                <a:lnTo>
                  <a:pt x="6705600" y="3782615"/>
                </a:lnTo>
                <a:lnTo>
                  <a:pt x="6714066" y="3782615"/>
                </a:lnTo>
                <a:lnTo>
                  <a:pt x="6731000" y="3775471"/>
                </a:lnTo>
                <a:lnTo>
                  <a:pt x="6731000" y="3764756"/>
                </a:lnTo>
                <a:lnTo>
                  <a:pt x="6739466" y="3761184"/>
                </a:lnTo>
                <a:lnTo>
                  <a:pt x="6739466" y="3750468"/>
                </a:lnTo>
                <a:lnTo>
                  <a:pt x="6747933" y="3746896"/>
                </a:lnTo>
                <a:lnTo>
                  <a:pt x="6747933" y="3743325"/>
                </a:lnTo>
                <a:lnTo>
                  <a:pt x="6756400" y="3739753"/>
                </a:lnTo>
                <a:lnTo>
                  <a:pt x="6756400" y="3736181"/>
                </a:lnTo>
                <a:lnTo>
                  <a:pt x="6764866" y="3732609"/>
                </a:lnTo>
                <a:lnTo>
                  <a:pt x="6764866" y="3725465"/>
                </a:lnTo>
                <a:lnTo>
                  <a:pt x="6773333" y="3721893"/>
                </a:lnTo>
                <a:lnTo>
                  <a:pt x="6790266" y="3721893"/>
                </a:lnTo>
                <a:lnTo>
                  <a:pt x="6790266" y="3700462"/>
                </a:lnTo>
                <a:lnTo>
                  <a:pt x="6807200" y="3693318"/>
                </a:lnTo>
                <a:lnTo>
                  <a:pt x="6807200" y="3671887"/>
                </a:lnTo>
                <a:lnTo>
                  <a:pt x="6798733" y="3671887"/>
                </a:lnTo>
                <a:lnTo>
                  <a:pt x="6790266" y="3668315"/>
                </a:lnTo>
                <a:lnTo>
                  <a:pt x="6790266" y="3664743"/>
                </a:lnTo>
                <a:lnTo>
                  <a:pt x="6790266" y="3668315"/>
                </a:lnTo>
                <a:lnTo>
                  <a:pt x="6781800" y="3671887"/>
                </a:lnTo>
                <a:lnTo>
                  <a:pt x="6773333" y="3671887"/>
                </a:lnTo>
                <a:lnTo>
                  <a:pt x="6739466" y="3657600"/>
                </a:lnTo>
                <a:lnTo>
                  <a:pt x="6739466" y="3654028"/>
                </a:lnTo>
                <a:lnTo>
                  <a:pt x="6731000" y="3650456"/>
                </a:lnTo>
                <a:lnTo>
                  <a:pt x="6731000" y="3646884"/>
                </a:lnTo>
                <a:lnTo>
                  <a:pt x="6722533" y="3643312"/>
                </a:lnTo>
                <a:lnTo>
                  <a:pt x="6722533" y="3639740"/>
                </a:lnTo>
                <a:lnTo>
                  <a:pt x="6731000" y="3636168"/>
                </a:lnTo>
                <a:lnTo>
                  <a:pt x="6731000" y="3632596"/>
                </a:lnTo>
                <a:lnTo>
                  <a:pt x="6722533" y="3629025"/>
                </a:lnTo>
                <a:lnTo>
                  <a:pt x="6722533" y="3618309"/>
                </a:lnTo>
                <a:lnTo>
                  <a:pt x="6714066" y="3614737"/>
                </a:lnTo>
                <a:lnTo>
                  <a:pt x="6731000" y="3607593"/>
                </a:lnTo>
                <a:lnTo>
                  <a:pt x="6731000" y="3604021"/>
                </a:lnTo>
                <a:lnTo>
                  <a:pt x="6747933" y="3596878"/>
                </a:lnTo>
                <a:lnTo>
                  <a:pt x="6747933" y="3589734"/>
                </a:lnTo>
                <a:lnTo>
                  <a:pt x="6739466" y="3586162"/>
                </a:lnTo>
                <a:lnTo>
                  <a:pt x="6739466" y="3582590"/>
                </a:lnTo>
                <a:lnTo>
                  <a:pt x="6722533" y="3575446"/>
                </a:lnTo>
                <a:lnTo>
                  <a:pt x="6722533" y="3568303"/>
                </a:lnTo>
                <a:lnTo>
                  <a:pt x="6714066" y="3564731"/>
                </a:lnTo>
                <a:lnTo>
                  <a:pt x="6714066" y="3561159"/>
                </a:lnTo>
                <a:lnTo>
                  <a:pt x="6688666" y="3561159"/>
                </a:lnTo>
                <a:lnTo>
                  <a:pt x="6680200" y="3557587"/>
                </a:lnTo>
                <a:lnTo>
                  <a:pt x="6629400" y="3557587"/>
                </a:lnTo>
                <a:lnTo>
                  <a:pt x="6604000" y="3546871"/>
                </a:lnTo>
                <a:lnTo>
                  <a:pt x="6604000" y="3536156"/>
                </a:lnTo>
                <a:lnTo>
                  <a:pt x="6578600" y="3525440"/>
                </a:lnTo>
                <a:lnTo>
                  <a:pt x="6570133" y="3525440"/>
                </a:lnTo>
                <a:lnTo>
                  <a:pt x="6561666" y="3521868"/>
                </a:lnTo>
                <a:lnTo>
                  <a:pt x="6536266" y="3521868"/>
                </a:lnTo>
                <a:lnTo>
                  <a:pt x="6527800" y="3518296"/>
                </a:lnTo>
                <a:lnTo>
                  <a:pt x="6502400" y="3518296"/>
                </a:lnTo>
                <a:lnTo>
                  <a:pt x="6493933" y="3514724"/>
                </a:lnTo>
                <a:lnTo>
                  <a:pt x="6451600" y="3514724"/>
                </a:lnTo>
                <a:lnTo>
                  <a:pt x="6443133" y="3511153"/>
                </a:lnTo>
                <a:lnTo>
                  <a:pt x="6443133" y="3507581"/>
                </a:lnTo>
                <a:lnTo>
                  <a:pt x="6434666" y="3507581"/>
                </a:lnTo>
                <a:lnTo>
                  <a:pt x="6434666" y="3511153"/>
                </a:lnTo>
                <a:lnTo>
                  <a:pt x="6426199" y="3514724"/>
                </a:lnTo>
                <a:lnTo>
                  <a:pt x="6409266" y="3514724"/>
                </a:lnTo>
                <a:lnTo>
                  <a:pt x="6400800" y="3518296"/>
                </a:lnTo>
                <a:lnTo>
                  <a:pt x="6383866" y="3518296"/>
                </a:lnTo>
                <a:lnTo>
                  <a:pt x="6375399" y="3521868"/>
                </a:lnTo>
                <a:lnTo>
                  <a:pt x="6350000" y="3521868"/>
                </a:lnTo>
                <a:lnTo>
                  <a:pt x="6341533" y="3525440"/>
                </a:lnTo>
                <a:lnTo>
                  <a:pt x="6299200" y="3525440"/>
                </a:lnTo>
                <a:lnTo>
                  <a:pt x="6290733" y="3521868"/>
                </a:lnTo>
                <a:lnTo>
                  <a:pt x="6273800" y="3521868"/>
                </a:lnTo>
                <a:lnTo>
                  <a:pt x="6265333" y="3518296"/>
                </a:lnTo>
                <a:lnTo>
                  <a:pt x="6239933" y="3518296"/>
                </a:lnTo>
                <a:lnTo>
                  <a:pt x="6231466" y="3514724"/>
                </a:lnTo>
                <a:lnTo>
                  <a:pt x="6172200" y="3514724"/>
                </a:lnTo>
                <a:lnTo>
                  <a:pt x="6163733" y="3518296"/>
                </a:lnTo>
                <a:lnTo>
                  <a:pt x="6129866" y="3518296"/>
                </a:lnTo>
                <a:lnTo>
                  <a:pt x="6121399" y="3514724"/>
                </a:lnTo>
                <a:lnTo>
                  <a:pt x="6104466" y="3514724"/>
                </a:lnTo>
                <a:lnTo>
                  <a:pt x="6095999" y="3511153"/>
                </a:lnTo>
                <a:lnTo>
                  <a:pt x="6087533" y="3511153"/>
                </a:lnTo>
                <a:lnTo>
                  <a:pt x="6079066" y="3507581"/>
                </a:lnTo>
                <a:lnTo>
                  <a:pt x="6070600" y="3507581"/>
                </a:lnTo>
                <a:lnTo>
                  <a:pt x="6062133" y="3504009"/>
                </a:lnTo>
                <a:lnTo>
                  <a:pt x="6053666" y="3507581"/>
                </a:lnTo>
                <a:lnTo>
                  <a:pt x="6045200" y="3504009"/>
                </a:lnTo>
                <a:close/>
              </a:path>
            </a:pathLst>
          </a:custGeom>
          <a:solidFill>
            <a:srgbClr val="AF96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Freeform 86"/>
          <p:cNvSpPr/>
          <p:nvPr/>
        </p:nvSpPr>
        <p:spPr>
          <a:xfrm>
            <a:off x="0" y="0"/>
            <a:ext cx="8153400" cy="4371975"/>
          </a:xfrm>
          <a:custGeom>
            <a:avLst/>
            <a:gdLst/>
            <a:ahLst/>
            <a:cxnLst/>
            <a:rect l="l" t="t" r="r" b="b"/>
            <a:pathLst>
              <a:path w="8153400" h="4371975">
                <a:moveTo>
                  <a:pt x="0" y="0"/>
                </a:moveTo>
                <a:moveTo>
                  <a:pt x="7594600" y="3557587"/>
                </a:moveTo>
                <a:lnTo>
                  <a:pt x="7577666" y="3564731"/>
                </a:lnTo>
                <a:lnTo>
                  <a:pt x="7569199" y="3564731"/>
                </a:lnTo>
                <a:lnTo>
                  <a:pt x="7569199" y="3568303"/>
                </a:lnTo>
                <a:lnTo>
                  <a:pt x="7560733" y="3571875"/>
                </a:lnTo>
                <a:lnTo>
                  <a:pt x="7552266" y="3571875"/>
                </a:lnTo>
                <a:lnTo>
                  <a:pt x="7560733" y="3575446"/>
                </a:lnTo>
                <a:lnTo>
                  <a:pt x="7560733" y="3582590"/>
                </a:lnTo>
                <a:lnTo>
                  <a:pt x="7569199" y="3582590"/>
                </a:lnTo>
                <a:lnTo>
                  <a:pt x="7577666" y="3586162"/>
                </a:lnTo>
                <a:lnTo>
                  <a:pt x="7577666" y="3593306"/>
                </a:lnTo>
                <a:lnTo>
                  <a:pt x="7586133" y="3593306"/>
                </a:lnTo>
                <a:lnTo>
                  <a:pt x="7594600" y="3596878"/>
                </a:lnTo>
                <a:lnTo>
                  <a:pt x="7594600" y="3611165"/>
                </a:lnTo>
                <a:lnTo>
                  <a:pt x="7603066" y="3614737"/>
                </a:lnTo>
                <a:lnTo>
                  <a:pt x="7603066" y="3636168"/>
                </a:lnTo>
                <a:lnTo>
                  <a:pt x="7620000" y="3643312"/>
                </a:lnTo>
                <a:lnTo>
                  <a:pt x="7620000" y="3650456"/>
                </a:lnTo>
                <a:lnTo>
                  <a:pt x="7628466" y="3654028"/>
                </a:lnTo>
                <a:lnTo>
                  <a:pt x="7628466" y="3682603"/>
                </a:lnTo>
                <a:lnTo>
                  <a:pt x="7636933" y="3686175"/>
                </a:lnTo>
                <a:lnTo>
                  <a:pt x="7628466" y="3689746"/>
                </a:lnTo>
                <a:lnTo>
                  <a:pt x="7645400" y="3696890"/>
                </a:lnTo>
                <a:lnTo>
                  <a:pt x="7645400" y="3700462"/>
                </a:lnTo>
                <a:lnTo>
                  <a:pt x="7653866" y="3704034"/>
                </a:lnTo>
                <a:lnTo>
                  <a:pt x="7653866" y="3707606"/>
                </a:lnTo>
                <a:lnTo>
                  <a:pt x="7645400" y="3711178"/>
                </a:lnTo>
                <a:lnTo>
                  <a:pt x="7645400" y="3714750"/>
                </a:lnTo>
                <a:lnTo>
                  <a:pt x="7653866" y="3718321"/>
                </a:lnTo>
                <a:lnTo>
                  <a:pt x="7653866" y="3725465"/>
                </a:lnTo>
                <a:lnTo>
                  <a:pt x="7645400" y="3729037"/>
                </a:lnTo>
                <a:lnTo>
                  <a:pt x="7636933" y="3725465"/>
                </a:lnTo>
                <a:lnTo>
                  <a:pt x="7620000" y="3725465"/>
                </a:lnTo>
                <a:lnTo>
                  <a:pt x="7611533" y="3729037"/>
                </a:lnTo>
                <a:lnTo>
                  <a:pt x="7594600" y="3721893"/>
                </a:lnTo>
                <a:lnTo>
                  <a:pt x="7586133" y="3721893"/>
                </a:lnTo>
                <a:lnTo>
                  <a:pt x="7577666" y="3725465"/>
                </a:lnTo>
                <a:lnTo>
                  <a:pt x="7560733" y="3725465"/>
                </a:lnTo>
                <a:lnTo>
                  <a:pt x="7552266" y="3729037"/>
                </a:lnTo>
                <a:lnTo>
                  <a:pt x="7543800" y="3725465"/>
                </a:lnTo>
                <a:lnTo>
                  <a:pt x="7535333" y="3725465"/>
                </a:lnTo>
                <a:lnTo>
                  <a:pt x="7526866" y="3721893"/>
                </a:lnTo>
                <a:lnTo>
                  <a:pt x="7518399" y="3721893"/>
                </a:lnTo>
                <a:lnTo>
                  <a:pt x="7526866" y="3725465"/>
                </a:lnTo>
                <a:lnTo>
                  <a:pt x="7518399" y="3729037"/>
                </a:lnTo>
                <a:lnTo>
                  <a:pt x="7509933" y="3729037"/>
                </a:lnTo>
                <a:lnTo>
                  <a:pt x="7535333" y="3729037"/>
                </a:lnTo>
                <a:lnTo>
                  <a:pt x="7543800" y="3732609"/>
                </a:lnTo>
                <a:lnTo>
                  <a:pt x="7569199" y="3732609"/>
                </a:lnTo>
                <a:lnTo>
                  <a:pt x="7577666" y="3736181"/>
                </a:lnTo>
                <a:lnTo>
                  <a:pt x="7611533" y="3736181"/>
                </a:lnTo>
                <a:lnTo>
                  <a:pt x="7620000" y="3732609"/>
                </a:lnTo>
                <a:lnTo>
                  <a:pt x="7636933" y="3739753"/>
                </a:lnTo>
                <a:lnTo>
                  <a:pt x="7636933" y="3746896"/>
                </a:lnTo>
                <a:lnTo>
                  <a:pt x="7645400" y="3746896"/>
                </a:lnTo>
                <a:lnTo>
                  <a:pt x="7653866" y="3743325"/>
                </a:lnTo>
                <a:lnTo>
                  <a:pt x="7670800" y="3743325"/>
                </a:lnTo>
                <a:lnTo>
                  <a:pt x="7679266" y="3746896"/>
                </a:lnTo>
                <a:lnTo>
                  <a:pt x="7687733" y="3746896"/>
                </a:lnTo>
                <a:lnTo>
                  <a:pt x="7696199" y="3750468"/>
                </a:lnTo>
                <a:lnTo>
                  <a:pt x="7696199" y="3761184"/>
                </a:lnTo>
                <a:lnTo>
                  <a:pt x="7704666" y="3764756"/>
                </a:lnTo>
                <a:lnTo>
                  <a:pt x="7730066" y="3764756"/>
                </a:lnTo>
                <a:lnTo>
                  <a:pt x="7746999" y="3771900"/>
                </a:lnTo>
                <a:lnTo>
                  <a:pt x="7738533" y="3775471"/>
                </a:lnTo>
                <a:lnTo>
                  <a:pt x="7746999" y="3775471"/>
                </a:lnTo>
                <a:lnTo>
                  <a:pt x="7823200" y="3807618"/>
                </a:lnTo>
                <a:lnTo>
                  <a:pt x="7814733" y="3811190"/>
                </a:lnTo>
                <a:lnTo>
                  <a:pt x="7814733" y="3814762"/>
                </a:lnTo>
                <a:lnTo>
                  <a:pt x="7823200" y="3814762"/>
                </a:lnTo>
                <a:lnTo>
                  <a:pt x="7831666" y="3818334"/>
                </a:lnTo>
                <a:lnTo>
                  <a:pt x="7831666" y="3821906"/>
                </a:lnTo>
                <a:lnTo>
                  <a:pt x="7840133" y="3825478"/>
                </a:lnTo>
                <a:lnTo>
                  <a:pt x="7840133" y="3843337"/>
                </a:lnTo>
                <a:lnTo>
                  <a:pt x="7831666" y="3846909"/>
                </a:lnTo>
                <a:lnTo>
                  <a:pt x="7814733" y="3846909"/>
                </a:lnTo>
                <a:lnTo>
                  <a:pt x="7814733" y="3850481"/>
                </a:lnTo>
                <a:lnTo>
                  <a:pt x="7823200" y="3846909"/>
                </a:lnTo>
                <a:lnTo>
                  <a:pt x="7840133" y="3846909"/>
                </a:lnTo>
                <a:lnTo>
                  <a:pt x="7848599" y="3850481"/>
                </a:lnTo>
                <a:lnTo>
                  <a:pt x="7840133" y="3854053"/>
                </a:lnTo>
                <a:lnTo>
                  <a:pt x="7840133" y="3857625"/>
                </a:lnTo>
                <a:lnTo>
                  <a:pt x="7831666" y="3861196"/>
                </a:lnTo>
                <a:lnTo>
                  <a:pt x="7823200" y="3861196"/>
                </a:lnTo>
                <a:lnTo>
                  <a:pt x="7814733" y="3864768"/>
                </a:lnTo>
                <a:lnTo>
                  <a:pt x="7814733" y="3868340"/>
                </a:lnTo>
                <a:lnTo>
                  <a:pt x="7806266" y="3871912"/>
                </a:lnTo>
                <a:lnTo>
                  <a:pt x="7797799" y="3871912"/>
                </a:lnTo>
                <a:lnTo>
                  <a:pt x="7797799" y="3875484"/>
                </a:lnTo>
                <a:lnTo>
                  <a:pt x="7806266" y="3879056"/>
                </a:lnTo>
                <a:lnTo>
                  <a:pt x="7806266" y="3882628"/>
                </a:lnTo>
                <a:lnTo>
                  <a:pt x="7797799" y="3886200"/>
                </a:lnTo>
                <a:lnTo>
                  <a:pt x="7797799" y="3893343"/>
                </a:lnTo>
                <a:lnTo>
                  <a:pt x="7814733" y="3900487"/>
                </a:lnTo>
                <a:lnTo>
                  <a:pt x="7814733" y="3904059"/>
                </a:lnTo>
                <a:lnTo>
                  <a:pt x="7806266" y="3907631"/>
                </a:lnTo>
                <a:lnTo>
                  <a:pt x="7789333" y="3907631"/>
                </a:lnTo>
                <a:lnTo>
                  <a:pt x="7797799" y="3911203"/>
                </a:lnTo>
                <a:lnTo>
                  <a:pt x="7789333" y="3914775"/>
                </a:lnTo>
                <a:lnTo>
                  <a:pt x="7780866" y="3914775"/>
                </a:lnTo>
                <a:lnTo>
                  <a:pt x="7772400" y="3918346"/>
                </a:lnTo>
                <a:lnTo>
                  <a:pt x="7772400" y="3929062"/>
                </a:lnTo>
                <a:lnTo>
                  <a:pt x="7763933" y="3932634"/>
                </a:lnTo>
                <a:lnTo>
                  <a:pt x="7755466" y="3932634"/>
                </a:lnTo>
                <a:lnTo>
                  <a:pt x="7746999" y="3929062"/>
                </a:lnTo>
                <a:lnTo>
                  <a:pt x="7746999" y="3932634"/>
                </a:lnTo>
                <a:lnTo>
                  <a:pt x="7755466" y="3936206"/>
                </a:lnTo>
                <a:lnTo>
                  <a:pt x="7755466" y="3957637"/>
                </a:lnTo>
                <a:lnTo>
                  <a:pt x="7763933" y="3957637"/>
                </a:lnTo>
                <a:lnTo>
                  <a:pt x="7772400" y="3961209"/>
                </a:lnTo>
                <a:lnTo>
                  <a:pt x="7772400" y="3964781"/>
                </a:lnTo>
                <a:lnTo>
                  <a:pt x="7763933" y="3968353"/>
                </a:lnTo>
                <a:lnTo>
                  <a:pt x="7755466" y="3968353"/>
                </a:lnTo>
                <a:lnTo>
                  <a:pt x="7746999" y="3964781"/>
                </a:lnTo>
                <a:lnTo>
                  <a:pt x="7738533" y="3964781"/>
                </a:lnTo>
                <a:lnTo>
                  <a:pt x="7721600" y="3957637"/>
                </a:lnTo>
                <a:lnTo>
                  <a:pt x="7721600" y="3961209"/>
                </a:lnTo>
                <a:lnTo>
                  <a:pt x="7713133" y="3964781"/>
                </a:lnTo>
                <a:lnTo>
                  <a:pt x="7704666" y="3961209"/>
                </a:lnTo>
                <a:lnTo>
                  <a:pt x="7704666" y="3957637"/>
                </a:lnTo>
                <a:lnTo>
                  <a:pt x="7696199" y="3957637"/>
                </a:lnTo>
                <a:lnTo>
                  <a:pt x="7696199" y="3961209"/>
                </a:lnTo>
                <a:lnTo>
                  <a:pt x="7704666" y="3964781"/>
                </a:lnTo>
                <a:lnTo>
                  <a:pt x="7704666" y="3971925"/>
                </a:lnTo>
                <a:lnTo>
                  <a:pt x="7696199" y="3975496"/>
                </a:lnTo>
                <a:lnTo>
                  <a:pt x="7704666" y="3975496"/>
                </a:lnTo>
                <a:lnTo>
                  <a:pt x="7713133" y="3979068"/>
                </a:lnTo>
                <a:lnTo>
                  <a:pt x="7713133" y="3982640"/>
                </a:lnTo>
                <a:lnTo>
                  <a:pt x="7704666" y="3986212"/>
                </a:lnTo>
                <a:lnTo>
                  <a:pt x="7696199" y="3982640"/>
                </a:lnTo>
                <a:lnTo>
                  <a:pt x="7687733" y="3982640"/>
                </a:lnTo>
                <a:lnTo>
                  <a:pt x="7687733" y="3986212"/>
                </a:lnTo>
                <a:lnTo>
                  <a:pt x="7696199" y="3989784"/>
                </a:lnTo>
                <a:lnTo>
                  <a:pt x="7696199" y="3993356"/>
                </a:lnTo>
                <a:lnTo>
                  <a:pt x="7679266" y="4000500"/>
                </a:lnTo>
                <a:lnTo>
                  <a:pt x="7662333" y="4000500"/>
                </a:lnTo>
                <a:lnTo>
                  <a:pt x="7653866" y="3996928"/>
                </a:lnTo>
                <a:lnTo>
                  <a:pt x="7645400" y="3996928"/>
                </a:lnTo>
                <a:lnTo>
                  <a:pt x="7636933" y="3993356"/>
                </a:lnTo>
                <a:lnTo>
                  <a:pt x="7628466" y="3993356"/>
                </a:lnTo>
                <a:lnTo>
                  <a:pt x="7636933" y="3996928"/>
                </a:lnTo>
                <a:lnTo>
                  <a:pt x="7636933" y="4000500"/>
                </a:lnTo>
                <a:lnTo>
                  <a:pt x="7628466" y="4004071"/>
                </a:lnTo>
                <a:lnTo>
                  <a:pt x="7628466" y="4011215"/>
                </a:lnTo>
                <a:lnTo>
                  <a:pt x="7620000" y="4014787"/>
                </a:lnTo>
                <a:lnTo>
                  <a:pt x="7628466" y="4014787"/>
                </a:lnTo>
                <a:lnTo>
                  <a:pt x="7636933" y="4011215"/>
                </a:lnTo>
                <a:lnTo>
                  <a:pt x="7645400" y="4014787"/>
                </a:lnTo>
                <a:lnTo>
                  <a:pt x="7645400" y="4018359"/>
                </a:lnTo>
                <a:lnTo>
                  <a:pt x="7662333" y="4025503"/>
                </a:lnTo>
                <a:lnTo>
                  <a:pt x="7653866" y="4029075"/>
                </a:lnTo>
                <a:lnTo>
                  <a:pt x="7636933" y="4029075"/>
                </a:lnTo>
                <a:lnTo>
                  <a:pt x="7628466" y="4032646"/>
                </a:lnTo>
                <a:lnTo>
                  <a:pt x="7645400" y="4039790"/>
                </a:lnTo>
                <a:lnTo>
                  <a:pt x="7636933" y="4043362"/>
                </a:lnTo>
                <a:lnTo>
                  <a:pt x="7636933" y="4057650"/>
                </a:lnTo>
                <a:lnTo>
                  <a:pt x="7628466" y="4061221"/>
                </a:lnTo>
                <a:lnTo>
                  <a:pt x="7620000" y="4057650"/>
                </a:lnTo>
                <a:lnTo>
                  <a:pt x="7620000" y="4046934"/>
                </a:lnTo>
                <a:lnTo>
                  <a:pt x="7611533" y="4043362"/>
                </a:lnTo>
                <a:lnTo>
                  <a:pt x="7620000" y="4039790"/>
                </a:lnTo>
                <a:lnTo>
                  <a:pt x="7611533" y="4039790"/>
                </a:lnTo>
                <a:lnTo>
                  <a:pt x="7603066" y="4036218"/>
                </a:lnTo>
                <a:lnTo>
                  <a:pt x="7594600" y="4036218"/>
                </a:lnTo>
                <a:lnTo>
                  <a:pt x="7586133" y="4032646"/>
                </a:lnTo>
                <a:lnTo>
                  <a:pt x="7552266" y="4032646"/>
                </a:lnTo>
                <a:lnTo>
                  <a:pt x="7552266" y="4036218"/>
                </a:lnTo>
                <a:lnTo>
                  <a:pt x="7560733" y="4039790"/>
                </a:lnTo>
                <a:lnTo>
                  <a:pt x="7569199" y="4036218"/>
                </a:lnTo>
                <a:lnTo>
                  <a:pt x="7577666" y="4036218"/>
                </a:lnTo>
                <a:lnTo>
                  <a:pt x="7586133" y="4039790"/>
                </a:lnTo>
                <a:lnTo>
                  <a:pt x="7586133" y="4043362"/>
                </a:lnTo>
                <a:lnTo>
                  <a:pt x="7594600" y="4043362"/>
                </a:lnTo>
                <a:lnTo>
                  <a:pt x="7603066" y="4046934"/>
                </a:lnTo>
                <a:lnTo>
                  <a:pt x="7594600" y="4050506"/>
                </a:lnTo>
                <a:lnTo>
                  <a:pt x="7594600" y="4075509"/>
                </a:lnTo>
                <a:lnTo>
                  <a:pt x="7577666" y="4082653"/>
                </a:lnTo>
                <a:lnTo>
                  <a:pt x="7569199" y="4082653"/>
                </a:lnTo>
                <a:lnTo>
                  <a:pt x="7577666" y="4086225"/>
                </a:lnTo>
                <a:lnTo>
                  <a:pt x="7569199" y="4089796"/>
                </a:lnTo>
                <a:lnTo>
                  <a:pt x="7569199" y="4093368"/>
                </a:lnTo>
                <a:lnTo>
                  <a:pt x="7552266" y="4100512"/>
                </a:lnTo>
                <a:lnTo>
                  <a:pt x="7552266" y="4104084"/>
                </a:lnTo>
                <a:lnTo>
                  <a:pt x="7543800" y="4107656"/>
                </a:lnTo>
                <a:lnTo>
                  <a:pt x="7543800" y="4111228"/>
                </a:lnTo>
                <a:lnTo>
                  <a:pt x="7518399" y="4121943"/>
                </a:lnTo>
                <a:lnTo>
                  <a:pt x="7518399" y="4125515"/>
                </a:lnTo>
                <a:lnTo>
                  <a:pt x="7493000" y="4136231"/>
                </a:lnTo>
                <a:lnTo>
                  <a:pt x="7493000" y="4139803"/>
                </a:lnTo>
                <a:lnTo>
                  <a:pt x="7476066" y="4146946"/>
                </a:lnTo>
                <a:lnTo>
                  <a:pt x="7476066" y="4150518"/>
                </a:lnTo>
                <a:lnTo>
                  <a:pt x="7459133" y="4157662"/>
                </a:lnTo>
                <a:lnTo>
                  <a:pt x="7459133" y="4161234"/>
                </a:lnTo>
                <a:lnTo>
                  <a:pt x="7450666" y="4164806"/>
                </a:lnTo>
                <a:lnTo>
                  <a:pt x="7450666" y="4168378"/>
                </a:lnTo>
                <a:lnTo>
                  <a:pt x="7442200" y="4171950"/>
                </a:lnTo>
                <a:lnTo>
                  <a:pt x="7442200" y="4175521"/>
                </a:lnTo>
                <a:lnTo>
                  <a:pt x="7433733" y="4179093"/>
                </a:lnTo>
                <a:lnTo>
                  <a:pt x="7416800" y="4179093"/>
                </a:lnTo>
                <a:lnTo>
                  <a:pt x="7408333" y="4182665"/>
                </a:lnTo>
                <a:lnTo>
                  <a:pt x="7408333" y="4189809"/>
                </a:lnTo>
                <a:lnTo>
                  <a:pt x="7399866" y="4193381"/>
                </a:lnTo>
                <a:lnTo>
                  <a:pt x="7399866" y="4196953"/>
                </a:lnTo>
                <a:lnTo>
                  <a:pt x="7374466" y="4207668"/>
                </a:lnTo>
                <a:lnTo>
                  <a:pt x="7366000" y="4207668"/>
                </a:lnTo>
                <a:lnTo>
                  <a:pt x="7366000" y="4218384"/>
                </a:lnTo>
                <a:lnTo>
                  <a:pt x="7264399" y="4261246"/>
                </a:lnTo>
                <a:lnTo>
                  <a:pt x="7264399" y="4268390"/>
                </a:lnTo>
                <a:lnTo>
                  <a:pt x="7255933" y="4271962"/>
                </a:lnTo>
                <a:lnTo>
                  <a:pt x="7222066" y="4271962"/>
                </a:lnTo>
                <a:lnTo>
                  <a:pt x="7222066" y="4275534"/>
                </a:lnTo>
                <a:lnTo>
                  <a:pt x="7213600" y="4279106"/>
                </a:lnTo>
                <a:lnTo>
                  <a:pt x="7213600" y="4282678"/>
                </a:lnTo>
                <a:lnTo>
                  <a:pt x="7205133" y="4286250"/>
                </a:lnTo>
                <a:lnTo>
                  <a:pt x="7205133" y="4289821"/>
                </a:lnTo>
                <a:lnTo>
                  <a:pt x="7196666" y="4293393"/>
                </a:lnTo>
                <a:lnTo>
                  <a:pt x="7196666" y="4296965"/>
                </a:lnTo>
                <a:lnTo>
                  <a:pt x="7188200" y="4300537"/>
                </a:lnTo>
                <a:lnTo>
                  <a:pt x="7188200" y="4304109"/>
                </a:lnTo>
                <a:lnTo>
                  <a:pt x="7179733" y="4307681"/>
                </a:lnTo>
                <a:lnTo>
                  <a:pt x="7179733" y="4311253"/>
                </a:lnTo>
                <a:lnTo>
                  <a:pt x="7171266" y="4314825"/>
                </a:lnTo>
                <a:lnTo>
                  <a:pt x="7171266" y="4318396"/>
                </a:lnTo>
                <a:lnTo>
                  <a:pt x="7179733" y="4321968"/>
                </a:lnTo>
                <a:lnTo>
                  <a:pt x="7357533" y="4321968"/>
                </a:lnTo>
                <a:lnTo>
                  <a:pt x="7366000" y="4318396"/>
                </a:lnTo>
                <a:lnTo>
                  <a:pt x="7501466" y="4318396"/>
                </a:lnTo>
                <a:lnTo>
                  <a:pt x="7518399" y="4325540"/>
                </a:lnTo>
                <a:lnTo>
                  <a:pt x="7603066" y="4325540"/>
                </a:lnTo>
                <a:lnTo>
                  <a:pt x="7611533" y="4329112"/>
                </a:lnTo>
                <a:lnTo>
                  <a:pt x="7620000" y="4329112"/>
                </a:lnTo>
                <a:lnTo>
                  <a:pt x="7628466" y="4332684"/>
                </a:lnTo>
                <a:lnTo>
                  <a:pt x="7662333" y="4332684"/>
                </a:lnTo>
                <a:lnTo>
                  <a:pt x="7670800" y="4336256"/>
                </a:lnTo>
                <a:lnTo>
                  <a:pt x="7696199" y="4336256"/>
                </a:lnTo>
                <a:lnTo>
                  <a:pt x="7704666" y="4339828"/>
                </a:lnTo>
                <a:lnTo>
                  <a:pt x="7746999" y="4339828"/>
                </a:lnTo>
                <a:lnTo>
                  <a:pt x="7755466" y="4343400"/>
                </a:lnTo>
                <a:lnTo>
                  <a:pt x="7780866" y="4343400"/>
                </a:lnTo>
                <a:lnTo>
                  <a:pt x="7789333" y="4346971"/>
                </a:lnTo>
                <a:lnTo>
                  <a:pt x="7806266" y="4346971"/>
                </a:lnTo>
                <a:lnTo>
                  <a:pt x="7814733" y="4350543"/>
                </a:lnTo>
                <a:lnTo>
                  <a:pt x="7831666" y="4350543"/>
                </a:lnTo>
                <a:lnTo>
                  <a:pt x="7840133" y="4354115"/>
                </a:lnTo>
                <a:lnTo>
                  <a:pt x="7882466" y="4354115"/>
                </a:lnTo>
                <a:lnTo>
                  <a:pt x="7890933" y="4357687"/>
                </a:lnTo>
                <a:lnTo>
                  <a:pt x="7907866" y="4357687"/>
                </a:lnTo>
                <a:lnTo>
                  <a:pt x="7916333" y="4361259"/>
                </a:lnTo>
                <a:lnTo>
                  <a:pt x="7924800" y="4357687"/>
                </a:lnTo>
                <a:lnTo>
                  <a:pt x="7933266" y="4361259"/>
                </a:lnTo>
                <a:lnTo>
                  <a:pt x="7933266" y="4364831"/>
                </a:lnTo>
                <a:lnTo>
                  <a:pt x="7941733" y="4361259"/>
                </a:lnTo>
                <a:lnTo>
                  <a:pt x="7967133" y="4361259"/>
                </a:lnTo>
                <a:lnTo>
                  <a:pt x="7975599" y="4364831"/>
                </a:lnTo>
                <a:lnTo>
                  <a:pt x="8009466" y="4364831"/>
                </a:lnTo>
                <a:lnTo>
                  <a:pt x="8017933" y="4368403"/>
                </a:lnTo>
                <a:lnTo>
                  <a:pt x="8017933" y="4371975"/>
                </a:lnTo>
                <a:lnTo>
                  <a:pt x="8026400" y="4368403"/>
                </a:lnTo>
                <a:lnTo>
                  <a:pt x="8034866" y="4368403"/>
                </a:lnTo>
                <a:lnTo>
                  <a:pt x="8043333" y="4364831"/>
                </a:lnTo>
                <a:lnTo>
                  <a:pt x="8034866" y="4361259"/>
                </a:lnTo>
                <a:lnTo>
                  <a:pt x="8034866" y="4357687"/>
                </a:lnTo>
                <a:lnTo>
                  <a:pt x="8043333" y="4354115"/>
                </a:lnTo>
                <a:lnTo>
                  <a:pt x="8043333" y="4350543"/>
                </a:lnTo>
                <a:lnTo>
                  <a:pt x="8077199" y="4336256"/>
                </a:lnTo>
                <a:lnTo>
                  <a:pt x="8077199" y="4318396"/>
                </a:lnTo>
                <a:lnTo>
                  <a:pt x="8085666" y="4314825"/>
                </a:lnTo>
                <a:lnTo>
                  <a:pt x="8085666" y="4307681"/>
                </a:lnTo>
                <a:lnTo>
                  <a:pt x="8077199" y="4307681"/>
                </a:lnTo>
                <a:lnTo>
                  <a:pt x="8068733" y="4304109"/>
                </a:lnTo>
                <a:lnTo>
                  <a:pt x="8060266" y="4304109"/>
                </a:lnTo>
                <a:lnTo>
                  <a:pt x="8060266" y="4307681"/>
                </a:lnTo>
                <a:lnTo>
                  <a:pt x="8051800" y="4311253"/>
                </a:lnTo>
                <a:lnTo>
                  <a:pt x="8043333" y="4311253"/>
                </a:lnTo>
                <a:lnTo>
                  <a:pt x="8034866" y="4307681"/>
                </a:lnTo>
                <a:lnTo>
                  <a:pt x="8034866" y="4300537"/>
                </a:lnTo>
                <a:lnTo>
                  <a:pt x="8043333" y="4296965"/>
                </a:lnTo>
                <a:lnTo>
                  <a:pt x="8051800" y="4296965"/>
                </a:lnTo>
                <a:lnTo>
                  <a:pt x="8051800" y="4286250"/>
                </a:lnTo>
                <a:lnTo>
                  <a:pt x="8068733" y="4279106"/>
                </a:lnTo>
                <a:lnTo>
                  <a:pt x="8085666" y="4286250"/>
                </a:lnTo>
                <a:lnTo>
                  <a:pt x="8077199" y="4289821"/>
                </a:lnTo>
                <a:lnTo>
                  <a:pt x="8077199" y="4296965"/>
                </a:lnTo>
                <a:lnTo>
                  <a:pt x="8085666" y="4296965"/>
                </a:lnTo>
                <a:lnTo>
                  <a:pt x="8094133" y="4300537"/>
                </a:lnTo>
                <a:lnTo>
                  <a:pt x="8136466" y="4300537"/>
                </a:lnTo>
                <a:lnTo>
                  <a:pt x="8144933" y="4304109"/>
                </a:lnTo>
                <a:lnTo>
                  <a:pt x="8153400" y="4304109"/>
                </a:lnTo>
                <a:lnTo>
                  <a:pt x="8153400" y="4300537"/>
                </a:lnTo>
                <a:lnTo>
                  <a:pt x="8144933" y="4296965"/>
                </a:lnTo>
                <a:lnTo>
                  <a:pt x="8153400" y="4293393"/>
                </a:lnTo>
                <a:lnTo>
                  <a:pt x="8153400" y="4279106"/>
                </a:lnTo>
                <a:lnTo>
                  <a:pt x="8136466" y="4271962"/>
                </a:lnTo>
                <a:lnTo>
                  <a:pt x="8136466" y="4264818"/>
                </a:lnTo>
                <a:lnTo>
                  <a:pt x="8128000" y="4261246"/>
                </a:lnTo>
                <a:lnTo>
                  <a:pt x="8128000" y="4250531"/>
                </a:lnTo>
                <a:lnTo>
                  <a:pt x="8119533" y="4246959"/>
                </a:lnTo>
                <a:lnTo>
                  <a:pt x="8119533" y="4225528"/>
                </a:lnTo>
                <a:lnTo>
                  <a:pt x="8111066" y="4221956"/>
                </a:lnTo>
                <a:lnTo>
                  <a:pt x="8111066" y="4214812"/>
                </a:lnTo>
                <a:lnTo>
                  <a:pt x="8119533" y="4211240"/>
                </a:lnTo>
                <a:lnTo>
                  <a:pt x="8128000" y="4214812"/>
                </a:lnTo>
                <a:lnTo>
                  <a:pt x="8128000" y="4211240"/>
                </a:lnTo>
                <a:lnTo>
                  <a:pt x="8119533" y="4207668"/>
                </a:lnTo>
                <a:lnTo>
                  <a:pt x="8119533" y="4193381"/>
                </a:lnTo>
                <a:lnTo>
                  <a:pt x="8111066" y="4189809"/>
                </a:lnTo>
                <a:lnTo>
                  <a:pt x="8111066" y="4182665"/>
                </a:lnTo>
                <a:lnTo>
                  <a:pt x="8119533" y="4179093"/>
                </a:lnTo>
                <a:lnTo>
                  <a:pt x="8119533" y="4175521"/>
                </a:lnTo>
                <a:lnTo>
                  <a:pt x="8111066" y="4171950"/>
                </a:lnTo>
                <a:lnTo>
                  <a:pt x="8111066" y="4154090"/>
                </a:lnTo>
                <a:lnTo>
                  <a:pt x="8102600" y="4150518"/>
                </a:lnTo>
                <a:lnTo>
                  <a:pt x="8102600" y="4146946"/>
                </a:lnTo>
                <a:lnTo>
                  <a:pt x="8111066" y="4143375"/>
                </a:lnTo>
                <a:lnTo>
                  <a:pt x="8102600" y="4139803"/>
                </a:lnTo>
                <a:lnTo>
                  <a:pt x="8102600" y="4136231"/>
                </a:lnTo>
                <a:lnTo>
                  <a:pt x="8094133" y="4132659"/>
                </a:lnTo>
                <a:lnTo>
                  <a:pt x="8094133" y="4118371"/>
                </a:lnTo>
                <a:lnTo>
                  <a:pt x="8085666" y="4114800"/>
                </a:lnTo>
                <a:lnTo>
                  <a:pt x="8085666" y="4093368"/>
                </a:lnTo>
                <a:lnTo>
                  <a:pt x="8077199" y="4089796"/>
                </a:lnTo>
                <a:lnTo>
                  <a:pt x="8077199" y="4075509"/>
                </a:lnTo>
                <a:lnTo>
                  <a:pt x="8068733" y="4071937"/>
                </a:lnTo>
                <a:lnTo>
                  <a:pt x="8068733" y="4054078"/>
                </a:lnTo>
                <a:lnTo>
                  <a:pt x="8060266" y="4050506"/>
                </a:lnTo>
                <a:lnTo>
                  <a:pt x="8060266" y="4032646"/>
                </a:lnTo>
                <a:lnTo>
                  <a:pt x="8051800" y="4029075"/>
                </a:lnTo>
                <a:lnTo>
                  <a:pt x="8051800" y="4011215"/>
                </a:lnTo>
                <a:lnTo>
                  <a:pt x="8043333" y="4007643"/>
                </a:lnTo>
                <a:lnTo>
                  <a:pt x="8043333" y="3975496"/>
                </a:lnTo>
                <a:lnTo>
                  <a:pt x="8034866" y="3971925"/>
                </a:lnTo>
                <a:lnTo>
                  <a:pt x="8034866" y="3964781"/>
                </a:lnTo>
                <a:lnTo>
                  <a:pt x="8026400" y="3961209"/>
                </a:lnTo>
                <a:lnTo>
                  <a:pt x="8026400" y="3943350"/>
                </a:lnTo>
                <a:lnTo>
                  <a:pt x="8034866" y="3939778"/>
                </a:lnTo>
                <a:lnTo>
                  <a:pt x="8017933" y="3932634"/>
                </a:lnTo>
                <a:lnTo>
                  <a:pt x="8017933" y="3918346"/>
                </a:lnTo>
                <a:lnTo>
                  <a:pt x="8009466" y="3914775"/>
                </a:lnTo>
                <a:lnTo>
                  <a:pt x="8009466" y="3907631"/>
                </a:lnTo>
                <a:lnTo>
                  <a:pt x="8017933" y="3904059"/>
                </a:lnTo>
                <a:lnTo>
                  <a:pt x="8026400" y="3907631"/>
                </a:lnTo>
                <a:lnTo>
                  <a:pt x="8026400" y="3911203"/>
                </a:lnTo>
                <a:lnTo>
                  <a:pt x="8034866" y="3907631"/>
                </a:lnTo>
                <a:lnTo>
                  <a:pt x="8034866" y="3904059"/>
                </a:lnTo>
                <a:lnTo>
                  <a:pt x="8026400" y="3900487"/>
                </a:lnTo>
                <a:lnTo>
                  <a:pt x="8026400" y="3879056"/>
                </a:lnTo>
                <a:lnTo>
                  <a:pt x="8017933" y="3875484"/>
                </a:lnTo>
                <a:lnTo>
                  <a:pt x="8017933" y="3854053"/>
                </a:lnTo>
                <a:lnTo>
                  <a:pt x="8009466" y="3850481"/>
                </a:lnTo>
                <a:lnTo>
                  <a:pt x="8009466" y="3811190"/>
                </a:lnTo>
                <a:lnTo>
                  <a:pt x="8001000" y="3807618"/>
                </a:lnTo>
                <a:lnTo>
                  <a:pt x="8001000" y="3786187"/>
                </a:lnTo>
                <a:lnTo>
                  <a:pt x="8009466" y="3782615"/>
                </a:lnTo>
                <a:lnTo>
                  <a:pt x="8009466" y="3768328"/>
                </a:lnTo>
                <a:lnTo>
                  <a:pt x="8001000" y="3764756"/>
                </a:lnTo>
                <a:lnTo>
                  <a:pt x="8001000" y="3757612"/>
                </a:lnTo>
                <a:lnTo>
                  <a:pt x="8009466" y="3754040"/>
                </a:lnTo>
                <a:lnTo>
                  <a:pt x="8001000" y="3754040"/>
                </a:lnTo>
                <a:lnTo>
                  <a:pt x="7992533" y="3750468"/>
                </a:lnTo>
                <a:lnTo>
                  <a:pt x="7992533" y="3714750"/>
                </a:lnTo>
                <a:lnTo>
                  <a:pt x="8001000" y="3711178"/>
                </a:lnTo>
                <a:lnTo>
                  <a:pt x="8001000" y="3679031"/>
                </a:lnTo>
                <a:lnTo>
                  <a:pt x="8009466" y="3675459"/>
                </a:lnTo>
                <a:lnTo>
                  <a:pt x="8009466" y="3671887"/>
                </a:lnTo>
                <a:lnTo>
                  <a:pt x="8001000" y="3668315"/>
                </a:lnTo>
                <a:lnTo>
                  <a:pt x="8001000" y="3661171"/>
                </a:lnTo>
                <a:lnTo>
                  <a:pt x="8009466" y="3657600"/>
                </a:lnTo>
                <a:lnTo>
                  <a:pt x="8009466" y="3632596"/>
                </a:lnTo>
                <a:lnTo>
                  <a:pt x="8017933" y="3629025"/>
                </a:lnTo>
                <a:lnTo>
                  <a:pt x="8017933" y="3593306"/>
                </a:lnTo>
                <a:lnTo>
                  <a:pt x="8009466" y="3589734"/>
                </a:lnTo>
                <a:lnTo>
                  <a:pt x="8009466" y="3586162"/>
                </a:lnTo>
                <a:lnTo>
                  <a:pt x="8001000" y="3586162"/>
                </a:lnTo>
                <a:lnTo>
                  <a:pt x="7992533" y="3589734"/>
                </a:lnTo>
                <a:lnTo>
                  <a:pt x="7992533" y="3593306"/>
                </a:lnTo>
                <a:lnTo>
                  <a:pt x="8009466" y="3600450"/>
                </a:lnTo>
                <a:lnTo>
                  <a:pt x="8009466" y="3618309"/>
                </a:lnTo>
                <a:lnTo>
                  <a:pt x="7984066" y="3629025"/>
                </a:lnTo>
                <a:lnTo>
                  <a:pt x="7984066" y="3632596"/>
                </a:lnTo>
                <a:lnTo>
                  <a:pt x="7992533" y="3636168"/>
                </a:lnTo>
                <a:lnTo>
                  <a:pt x="7984066" y="3639740"/>
                </a:lnTo>
                <a:lnTo>
                  <a:pt x="7992533" y="3643312"/>
                </a:lnTo>
                <a:lnTo>
                  <a:pt x="7992533" y="3654028"/>
                </a:lnTo>
                <a:lnTo>
                  <a:pt x="7984066" y="3657600"/>
                </a:lnTo>
                <a:lnTo>
                  <a:pt x="7967133" y="3657600"/>
                </a:lnTo>
                <a:lnTo>
                  <a:pt x="7958666" y="3661171"/>
                </a:lnTo>
                <a:lnTo>
                  <a:pt x="7950200" y="3661171"/>
                </a:lnTo>
                <a:lnTo>
                  <a:pt x="7941733" y="3657600"/>
                </a:lnTo>
                <a:lnTo>
                  <a:pt x="7941733" y="3650456"/>
                </a:lnTo>
                <a:lnTo>
                  <a:pt x="7933266" y="3646884"/>
                </a:lnTo>
                <a:lnTo>
                  <a:pt x="7933266" y="3643312"/>
                </a:lnTo>
                <a:lnTo>
                  <a:pt x="7933266" y="3646884"/>
                </a:lnTo>
                <a:lnTo>
                  <a:pt x="7924800" y="3650456"/>
                </a:lnTo>
                <a:lnTo>
                  <a:pt x="7916333" y="3650456"/>
                </a:lnTo>
                <a:lnTo>
                  <a:pt x="7907866" y="3646884"/>
                </a:lnTo>
                <a:lnTo>
                  <a:pt x="7857066" y="3646884"/>
                </a:lnTo>
                <a:lnTo>
                  <a:pt x="7865533" y="3650456"/>
                </a:lnTo>
                <a:lnTo>
                  <a:pt x="7857066" y="3654028"/>
                </a:lnTo>
                <a:lnTo>
                  <a:pt x="7848599" y="3654028"/>
                </a:lnTo>
                <a:lnTo>
                  <a:pt x="7840133" y="3650456"/>
                </a:lnTo>
                <a:lnTo>
                  <a:pt x="7831666" y="3650456"/>
                </a:lnTo>
                <a:lnTo>
                  <a:pt x="7823200" y="3654028"/>
                </a:lnTo>
                <a:lnTo>
                  <a:pt x="7814733" y="3650456"/>
                </a:lnTo>
                <a:lnTo>
                  <a:pt x="7814733" y="3639740"/>
                </a:lnTo>
                <a:lnTo>
                  <a:pt x="7806266" y="3639740"/>
                </a:lnTo>
                <a:lnTo>
                  <a:pt x="7797799" y="3636168"/>
                </a:lnTo>
                <a:lnTo>
                  <a:pt x="7797799" y="3621881"/>
                </a:lnTo>
                <a:lnTo>
                  <a:pt x="7789333" y="3621881"/>
                </a:lnTo>
                <a:lnTo>
                  <a:pt x="7780866" y="3625453"/>
                </a:lnTo>
                <a:lnTo>
                  <a:pt x="7772400" y="3625453"/>
                </a:lnTo>
                <a:lnTo>
                  <a:pt x="7763933" y="3621881"/>
                </a:lnTo>
                <a:lnTo>
                  <a:pt x="7763933" y="3618309"/>
                </a:lnTo>
                <a:lnTo>
                  <a:pt x="7755466" y="3618309"/>
                </a:lnTo>
                <a:lnTo>
                  <a:pt x="7738533" y="3611165"/>
                </a:lnTo>
                <a:lnTo>
                  <a:pt x="7738533" y="3607593"/>
                </a:lnTo>
                <a:lnTo>
                  <a:pt x="7746999" y="3604021"/>
                </a:lnTo>
                <a:lnTo>
                  <a:pt x="7746999" y="3600450"/>
                </a:lnTo>
                <a:lnTo>
                  <a:pt x="7738533" y="3600450"/>
                </a:lnTo>
                <a:lnTo>
                  <a:pt x="7704666" y="3586162"/>
                </a:lnTo>
                <a:lnTo>
                  <a:pt x="7704666" y="3582590"/>
                </a:lnTo>
                <a:lnTo>
                  <a:pt x="7696199" y="3582590"/>
                </a:lnTo>
                <a:lnTo>
                  <a:pt x="7679266" y="3589734"/>
                </a:lnTo>
                <a:lnTo>
                  <a:pt x="7670800" y="3589734"/>
                </a:lnTo>
                <a:lnTo>
                  <a:pt x="7662333" y="3586162"/>
                </a:lnTo>
                <a:lnTo>
                  <a:pt x="7670800" y="3582590"/>
                </a:lnTo>
                <a:lnTo>
                  <a:pt x="7662333" y="3582590"/>
                </a:lnTo>
                <a:lnTo>
                  <a:pt x="7653866" y="3579018"/>
                </a:lnTo>
                <a:lnTo>
                  <a:pt x="7653866" y="3575446"/>
                </a:lnTo>
                <a:lnTo>
                  <a:pt x="7645400" y="3575446"/>
                </a:lnTo>
                <a:lnTo>
                  <a:pt x="7628466" y="3568303"/>
                </a:lnTo>
                <a:lnTo>
                  <a:pt x="7611533" y="3568303"/>
                </a:lnTo>
                <a:lnTo>
                  <a:pt x="7594600" y="3561159"/>
                </a:lnTo>
                <a:close/>
              </a:path>
            </a:pathLst>
          </a:custGeom>
          <a:solidFill>
            <a:srgbClr val="4E46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Freeform 87"/>
          <p:cNvSpPr/>
          <p:nvPr/>
        </p:nvSpPr>
        <p:spPr>
          <a:xfrm>
            <a:off x="0" y="0"/>
            <a:ext cx="4047066" cy="3968353"/>
          </a:xfrm>
          <a:custGeom>
            <a:avLst/>
            <a:gdLst/>
            <a:ahLst/>
            <a:cxnLst/>
            <a:rect l="l" t="t" r="r" b="b"/>
            <a:pathLst>
              <a:path w="4047066" h="3968353">
                <a:moveTo>
                  <a:pt x="0" y="0"/>
                </a:moveTo>
                <a:moveTo>
                  <a:pt x="1617133" y="3582590"/>
                </a:moveTo>
                <a:lnTo>
                  <a:pt x="1608666" y="3586162"/>
                </a:lnTo>
                <a:lnTo>
                  <a:pt x="1600200" y="3586162"/>
                </a:lnTo>
                <a:lnTo>
                  <a:pt x="1600200" y="3593306"/>
                </a:lnTo>
                <a:lnTo>
                  <a:pt x="1591733" y="3596878"/>
                </a:lnTo>
                <a:lnTo>
                  <a:pt x="1591733" y="3600450"/>
                </a:lnTo>
                <a:lnTo>
                  <a:pt x="1574800" y="3607593"/>
                </a:lnTo>
                <a:lnTo>
                  <a:pt x="1515533" y="3607593"/>
                </a:lnTo>
                <a:lnTo>
                  <a:pt x="1507066" y="3604021"/>
                </a:lnTo>
                <a:lnTo>
                  <a:pt x="1507066" y="3600450"/>
                </a:lnTo>
                <a:lnTo>
                  <a:pt x="1498600" y="3596878"/>
                </a:lnTo>
                <a:lnTo>
                  <a:pt x="1481666" y="3604021"/>
                </a:lnTo>
                <a:lnTo>
                  <a:pt x="1473200" y="3604021"/>
                </a:lnTo>
                <a:lnTo>
                  <a:pt x="1456266" y="3611165"/>
                </a:lnTo>
                <a:lnTo>
                  <a:pt x="1422400" y="3611165"/>
                </a:lnTo>
                <a:lnTo>
                  <a:pt x="1413933" y="3614737"/>
                </a:lnTo>
                <a:lnTo>
                  <a:pt x="1405466" y="3614737"/>
                </a:lnTo>
                <a:lnTo>
                  <a:pt x="1397000" y="3611165"/>
                </a:lnTo>
                <a:lnTo>
                  <a:pt x="1388533" y="3611165"/>
                </a:lnTo>
                <a:lnTo>
                  <a:pt x="1380066" y="3614737"/>
                </a:lnTo>
                <a:lnTo>
                  <a:pt x="1346200" y="3614737"/>
                </a:lnTo>
                <a:lnTo>
                  <a:pt x="1337733" y="3618309"/>
                </a:lnTo>
                <a:lnTo>
                  <a:pt x="1329266" y="3614737"/>
                </a:lnTo>
                <a:lnTo>
                  <a:pt x="1320799" y="3614737"/>
                </a:lnTo>
                <a:lnTo>
                  <a:pt x="1320799" y="3618309"/>
                </a:lnTo>
                <a:lnTo>
                  <a:pt x="1312333" y="3621881"/>
                </a:lnTo>
                <a:lnTo>
                  <a:pt x="1303866" y="3618309"/>
                </a:lnTo>
                <a:lnTo>
                  <a:pt x="1295399" y="3618309"/>
                </a:lnTo>
                <a:lnTo>
                  <a:pt x="1295399" y="3621881"/>
                </a:lnTo>
                <a:lnTo>
                  <a:pt x="1286933" y="3625453"/>
                </a:lnTo>
                <a:lnTo>
                  <a:pt x="1270000" y="3625453"/>
                </a:lnTo>
                <a:lnTo>
                  <a:pt x="1261533" y="3629025"/>
                </a:lnTo>
                <a:lnTo>
                  <a:pt x="1253066" y="3629025"/>
                </a:lnTo>
                <a:lnTo>
                  <a:pt x="1253066" y="3632596"/>
                </a:lnTo>
                <a:lnTo>
                  <a:pt x="1244599" y="3636168"/>
                </a:lnTo>
                <a:lnTo>
                  <a:pt x="1219200" y="3636168"/>
                </a:lnTo>
                <a:lnTo>
                  <a:pt x="1210733" y="3639740"/>
                </a:lnTo>
                <a:lnTo>
                  <a:pt x="1202266" y="3639740"/>
                </a:lnTo>
                <a:lnTo>
                  <a:pt x="1193800" y="3643312"/>
                </a:lnTo>
                <a:lnTo>
                  <a:pt x="1185333" y="3643312"/>
                </a:lnTo>
                <a:lnTo>
                  <a:pt x="1176866" y="3646884"/>
                </a:lnTo>
                <a:lnTo>
                  <a:pt x="1168400" y="3646884"/>
                </a:lnTo>
                <a:lnTo>
                  <a:pt x="1151466" y="3654028"/>
                </a:lnTo>
                <a:lnTo>
                  <a:pt x="1143000" y="3654028"/>
                </a:lnTo>
                <a:lnTo>
                  <a:pt x="1134533" y="3657600"/>
                </a:lnTo>
                <a:lnTo>
                  <a:pt x="1117600" y="3657600"/>
                </a:lnTo>
                <a:lnTo>
                  <a:pt x="1100666" y="3664743"/>
                </a:lnTo>
                <a:lnTo>
                  <a:pt x="1092200" y="3664743"/>
                </a:lnTo>
                <a:lnTo>
                  <a:pt x="1075266" y="3671887"/>
                </a:lnTo>
                <a:lnTo>
                  <a:pt x="1066800" y="3671887"/>
                </a:lnTo>
                <a:lnTo>
                  <a:pt x="1049866" y="3679031"/>
                </a:lnTo>
                <a:lnTo>
                  <a:pt x="1041400" y="3679031"/>
                </a:lnTo>
                <a:lnTo>
                  <a:pt x="1016000" y="3689746"/>
                </a:lnTo>
                <a:lnTo>
                  <a:pt x="1007533" y="3689746"/>
                </a:lnTo>
                <a:lnTo>
                  <a:pt x="999066" y="3693318"/>
                </a:lnTo>
                <a:lnTo>
                  <a:pt x="999066" y="3696890"/>
                </a:lnTo>
                <a:lnTo>
                  <a:pt x="990600" y="3700462"/>
                </a:lnTo>
                <a:lnTo>
                  <a:pt x="1007533" y="3700462"/>
                </a:lnTo>
                <a:lnTo>
                  <a:pt x="1024466" y="3693318"/>
                </a:lnTo>
                <a:lnTo>
                  <a:pt x="1049866" y="3693318"/>
                </a:lnTo>
                <a:lnTo>
                  <a:pt x="1058333" y="3689746"/>
                </a:lnTo>
                <a:lnTo>
                  <a:pt x="1066800" y="3693318"/>
                </a:lnTo>
                <a:lnTo>
                  <a:pt x="1083733" y="3686175"/>
                </a:lnTo>
                <a:lnTo>
                  <a:pt x="1092200" y="3686175"/>
                </a:lnTo>
                <a:lnTo>
                  <a:pt x="1109133" y="3679031"/>
                </a:lnTo>
                <a:lnTo>
                  <a:pt x="1117600" y="3682603"/>
                </a:lnTo>
                <a:lnTo>
                  <a:pt x="1117600" y="3675459"/>
                </a:lnTo>
                <a:lnTo>
                  <a:pt x="1126066" y="3671887"/>
                </a:lnTo>
                <a:lnTo>
                  <a:pt x="1134533" y="3671887"/>
                </a:lnTo>
                <a:lnTo>
                  <a:pt x="1143000" y="3668315"/>
                </a:lnTo>
                <a:lnTo>
                  <a:pt x="1168400" y="3668315"/>
                </a:lnTo>
                <a:lnTo>
                  <a:pt x="1176866" y="3664743"/>
                </a:lnTo>
                <a:lnTo>
                  <a:pt x="1202266" y="3664743"/>
                </a:lnTo>
                <a:lnTo>
                  <a:pt x="1219200" y="3671887"/>
                </a:lnTo>
                <a:lnTo>
                  <a:pt x="1219200" y="3675459"/>
                </a:lnTo>
                <a:lnTo>
                  <a:pt x="1210733" y="3679031"/>
                </a:lnTo>
                <a:lnTo>
                  <a:pt x="1202266" y="3679031"/>
                </a:lnTo>
                <a:lnTo>
                  <a:pt x="1193800" y="3682603"/>
                </a:lnTo>
                <a:lnTo>
                  <a:pt x="1185333" y="3682603"/>
                </a:lnTo>
                <a:lnTo>
                  <a:pt x="1168400" y="3689746"/>
                </a:lnTo>
                <a:lnTo>
                  <a:pt x="1168400" y="3693318"/>
                </a:lnTo>
                <a:lnTo>
                  <a:pt x="1159933" y="3696890"/>
                </a:lnTo>
                <a:lnTo>
                  <a:pt x="1151466" y="3696890"/>
                </a:lnTo>
                <a:lnTo>
                  <a:pt x="1143000" y="3700462"/>
                </a:lnTo>
                <a:lnTo>
                  <a:pt x="1117600" y="3700462"/>
                </a:lnTo>
                <a:lnTo>
                  <a:pt x="1109133" y="3704034"/>
                </a:lnTo>
                <a:lnTo>
                  <a:pt x="1075266" y="3704034"/>
                </a:lnTo>
                <a:lnTo>
                  <a:pt x="1066800" y="3700462"/>
                </a:lnTo>
                <a:lnTo>
                  <a:pt x="1058333" y="3700462"/>
                </a:lnTo>
                <a:lnTo>
                  <a:pt x="1049866" y="3704034"/>
                </a:lnTo>
                <a:lnTo>
                  <a:pt x="1049866" y="3711178"/>
                </a:lnTo>
                <a:lnTo>
                  <a:pt x="1032933" y="3718321"/>
                </a:lnTo>
                <a:lnTo>
                  <a:pt x="1032933" y="3721893"/>
                </a:lnTo>
                <a:lnTo>
                  <a:pt x="1024466" y="3725465"/>
                </a:lnTo>
                <a:lnTo>
                  <a:pt x="982133" y="3725465"/>
                </a:lnTo>
                <a:lnTo>
                  <a:pt x="973666" y="3729037"/>
                </a:lnTo>
                <a:lnTo>
                  <a:pt x="965200" y="3725465"/>
                </a:lnTo>
                <a:lnTo>
                  <a:pt x="965200" y="3714750"/>
                </a:lnTo>
                <a:lnTo>
                  <a:pt x="956733" y="3711178"/>
                </a:lnTo>
                <a:lnTo>
                  <a:pt x="948266" y="3711178"/>
                </a:lnTo>
                <a:lnTo>
                  <a:pt x="931333" y="3718321"/>
                </a:lnTo>
                <a:lnTo>
                  <a:pt x="931333" y="3721893"/>
                </a:lnTo>
                <a:lnTo>
                  <a:pt x="922866" y="3725465"/>
                </a:lnTo>
                <a:lnTo>
                  <a:pt x="931333" y="3725465"/>
                </a:lnTo>
                <a:lnTo>
                  <a:pt x="939799" y="3729037"/>
                </a:lnTo>
                <a:lnTo>
                  <a:pt x="965200" y="3729037"/>
                </a:lnTo>
                <a:lnTo>
                  <a:pt x="982133" y="3736181"/>
                </a:lnTo>
                <a:lnTo>
                  <a:pt x="982133" y="3743325"/>
                </a:lnTo>
                <a:lnTo>
                  <a:pt x="973666" y="3746896"/>
                </a:lnTo>
                <a:lnTo>
                  <a:pt x="973666" y="3750468"/>
                </a:lnTo>
                <a:lnTo>
                  <a:pt x="965200" y="3754040"/>
                </a:lnTo>
                <a:lnTo>
                  <a:pt x="931333" y="3754040"/>
                </a:lnTo>
                <a:lnTo>
                  <a:pt x="922866" y="3757612"/>
                </a:lnTo>
                <a:lnTo>
                  <a:pt x="897466" y="3757612"/>
                </a:lnTo>
                <a:lnTo>
                  <a:pt x="889000" y="3761184"/>
                </a:lnTo>
                <a:lnTo>
                  <a:pt x="872066" y="3761184"/>
                </a:lnTo>
                <a:lnTo>
                  <a:pt x="846666" y="3750468"/>
                </a:lnTo>
                <a:lnTo>
                  <a:pt x="838200" y="3750468"/>
                </a:lnTo>
                <a:lnTo>
                  <a:pt x="821266" y="3743325"/>
                </a:lnTo>
                <a:lnTo>
                  <a:pt x="829733" y="3739753"/>
                </a:lnTo>
                <a:lnTo>
                  <a:pt x="846666" y="3739753"/>
                </a:lnTo>
                <a:lnTo>
                  <a:pt x="855133" y="3743325"/>
                </a:lnTo>
                <a:lnTo>
                  <a:pt x="897466" y="3743325"/>
                </a:lnTo>
                <a:lnTo>
                  <a:pt x="889000" y="3743325"/>
                </a:lnTo>
                <a:lnTo>
                  <a:pt x="880533" y="3739753"/>
                </a:lnTo>
                <a:lnTo>
                  <a:pt x="855133" y="3739753"/>
                </a:lnTo>
                <a:lnTo>
                  <a:pt x="846666" y="3736181"/>
                </a:lnTo>
                <a:lnTo>
                  <a:pt x="812800" y="3736181"/>
                </a:lnTo>
                <a:lnTo>
                  <a:pt x="804333" y="3732609"/>
                </a:lnTo>
                <a:lnTo>
                  <a:pt x="795866" y="3732609"/>
                </a:lnTo>
                <a:lnTo>
                  <a:pt x="787400" y="3729037"/>
                </a:lnTo>
                <a:lnTo>
                  <a:pt x="770466" y="3729037"/>
                </a:lnTo>
                <a:lnTo>
                  <a:pt x="761999" y="3725465"/>
                </a:lnTo>
                <a:lnTo>
                  <a:pt x="753533" y="3725465"/>
                </a:lnTo>
                <a:lnTo>
                  <a:pt x="745066" y="3721893"/>
                </a:lnTo>
                <a:lnTo>
                  <a:pt x="719666" y="3721893"/>
                </a:lnTo>
                <a:lnTo>
                  <a:pt x="711200" y="3718321"/>
                </a:lnTo>
                <a:lnTo>
                  <a:pt x="694266" y="3718321"/>
                </a:lnTo>
                <a:lnTo>
                  <a:pt x="685800" y="3714750"/>
                </a:lnTo>
                <a:lnTo>
                  <a:pt x="677333" y="3714750"/>
                </a:lnTo>
                <a:lnTo>
                  <a:pt x="668866" y="3711178"/>
                </a:lnTo>
                <a:lnTo>
                  <a:pt x="643466" y="3711178"/>
                </a:lnTo>
                <a:lnTo>
                  <a:pt x="635000" y="3707606"/>
                </a:lnTo>
                <a:lnTo>
                  <a:pt x="626533" y="3707606"/>
                </a:lnTo>
                <a:lnTo>
                  <a:pt x="618066" y="3704034"/>
                </a:lnTo>
                <a:lnTo>
                  <a:pt x="618066" y="3711178"/>
                </a:lnTo>
                <a:lnTo>
                  <a:pt x="626533" y="3714750"/>
                </a:lnTo>
                <a:lnTo>
                  <a:pt x="635000" y="3714750"/>
                </a:lnTo>
                <a:lnTo>
                  <a:pt x="660399" y="3725465"/>
                </a:lnTo>
                <a:lnTo>
                  <a:pt x="677333" y="3725465"/>
                </a:lnTo>
                <a:lnTo>
                  <a:pt x="711200" y="3739753"/>
                </a:lnTo>
                <a:lnTo>
                  <a:pt x="719666" y="3739753"/>
                </a:lnTo>
                <a:lnTo>
                  <a:pt x="745066" y="3750468"/>
                </a:lnTo>
                <a:lnTo>
                  <a:pt x="761999" y="3750468"/>
                </a:lnTo>
                <a:lnTo>
                  <a:pt x="778933" y="3757612"/>
                </a:lnTo>
                <a:lnTo>
                  <a:pt x="787400" y="3757612"/>
                </a:lnTo>
                <a:lnTo>
                  <a:pt x="795866" y="3761184"/>
                </a:lnTo>
                <a:lnTo>
                  <a:pt x="795866" y="3764756"/>
                </a:lnTo>
                <a:lnTo>
                  <a:pt x="787400" y="3768328"/>
                </a:lnTo>
                <a:lnTo>
                  <a:pt x="787400" y="3775471"/>
                </a:lnTo>
                <a:lnTo>
                  <a:pt x="770466" y="3782615"/>
                </a:lnTo>
                <a:lnTo>
                  <a:pt x="745066" y="3782615"/>
                </a:lnTo>
                <a:lnTo>
                  <a:pt x="728133" y="3775471"/>
                </a:lnTo>
                <a:lnTo>
                  <a:pt x="719666" y="3775471"/>
                </a:lnTo>
                <a:lnTo>
                  <a:pt x="711200" y="3771900"/>
                </a:lnTo>
                <a:lnTo>
                  <a:pt x="711200" y="3786187"/>
                </a:lnTo>
                <a:lnTo>
                  <a:pt x="702733" y="3789759"/>
                </a:lnTo>
                <a:lnTo>
                  <a:pt x="694266" y="3789759"/>
                </a:lnTo>
                <a:lnTo>
                  <a:pt x="685800" y="3786187"/>
                </a:lnTo>
                <a:lnTo>
                  <a:pt x="677333" y="3786187"/>
                </a:lnTo>
                <a:lnTo>
                  <a:pt x="668866" y="3789759"/>
                </a:lnTo>
                <a:lnTo>
                  <a:pt x="651933" y="3782615"/>
                </a:lnTo>
                <a:lnTo>
                  <a:pt x="643466" y="3786187"/>
                </a:lnTo>
                <a:lnTo>
                  <a:pt x="635000" y="3782615"/>
                </a:lnTo>
                <a:lnTo>
                  <a:pt x="626533" y="3782615"/>
                </a:lnTo>
                <a:lnTo>
                  <a:pt x="618066" y="3786187"/>
                </a:lnTo>
                <a:lnTo>
                  <a:pt x="609600" y="3782615"/>
                </a:lnTo>
                <a:lnTo>
                  <a:pt x="575733" y="3782615"/>
                </a:lnTo>
                <a:lnTo>
                  <a:pt x="558800" y="3775471"/>
                </a:lnTo>
                <a:lnTo>
                  <a:pt x="558800" y="3771900"/>
                </a:lnTo>
                <a:lnTo>
                  <a:pt x="550333" y="3771900"/>
                </a:lnTo>
                <a:lnTo>
                  <a:pt x="541866" y="3775471"/>
                </a:lnTo>
                <a:lnTo>
                  <a:pt x="524933" y="3775471"/>
                </a:lnTo>
                <a:lnTo>
                  <a:pt x="516466" y="3771900"/>
                </a:lnTo>
                <a:lnTo>
                  <a:pt x="524933" y="3768328"/>
                </a:lnTo>
                <a:lnTo>
                  <a:pt x="524933" y="3764756"/>
                </a:lnTo>
                <a:lnTo>
                  <a:pt x="516466" y="3768328"/>
                </a:lnTo>
                <a:lnTo>
                  <a:pt x="508000" y="3768328"/>
                </a:lnTo>
                <a:lnTo>
                  <a:pt x="499533" y="3771900"/>
                </a:lnTo>
                <a:lnTo>
                  <a:pt x="491066" y="3771900"/>
                </a:lnTo>
                <a:lnTo>
                  <a:pt x="491066" y="3775471"/>
                </a:lnTo>
                <a:lnTo>
                  <a:pt x="482600" y="3779043"/>
                </a:lnTo>
                <a:lnTo>
                  <a:pt x="474133" y="3779043"/>
                </a:lnTo>
                <a:lnTo>
                  <a:pt x="474133" y="3786187"/>
                </a:lnTo>
                <a:lnTo>
                  <a:pt x="457200" y="3793331"/>
                </a:lnTo>
                <a:lnTo>
                  <a:pt x="431800" y="3793331"/>
                </a:lnTo>
                <a:lnTo>
                  <a:pt x="423333" y="3796903"/>
                </a:lnTo>
                <a:lnTo>
                  <a:pt x="262466" y="3796903"/>
                </a:lnTo>
                <a:lnTo>
                  <a:pt x="254000" y="3793331"/>
                </a:lnTo>
                <a:lnTo>
                  <a:pt x="254000" y="3796903"/>
                </a:lnTo>
                <a:lnTo>
                  <a:pt x="245533" y="3800475"/>
                </a:lnTo>
                <a:lnTo>
                  <a:pt x="245533" y="3807618"/>
                </a:lnTo>
                <a:lnTo>
                  <a:pt x="237066" y="3811190"/>
                </a:lnTo>
                <a:lnTo>
                  <a:pt x="237066" y="3821906"/>
                </a:lnTo>
                <a:lnTo>
                  <a:pt x="228600" y="3825478"/>
                </a:lnTo>
                <a:lnTo>
                  <a:pt x="228600" y="3829050"/>
                </a:lnTo>
                <a:lnTo>
                  <a:pt x="220133" y="3832621"/>
                </a:lnTo>
                <a:lnTo>
                  <a:pt x="220133" y="3861196"/>
                </a:lnTo>
                <a:lnTo>
                  <a:pt x="211666" y="3864768"/>
                </a:lnTo>
                <a:lnTo>
                  <a:pt x="203200" y="3861196"/>
                </a:lnTo>
                <a:lnTo>
                  <a:pt x="203200" y="3875484"/>
                </a:lnTo>
                <a:lnTo>
                  <a:pt x="194733" y="3879056"/>
                </a:lnTo>
                <a:lnTo>
                  <a:pt x="194733" y="3886200"/>
                </a:lnTo>
                <a:lnTo>
                  <a:pt x="186266" y="3889771"/>
                </a:lnTo>
                <a:lnTo>
                  <a:pt x="186266" y="3914775"/>
                </a:lnTo>
                <a:lnTo>
                  <a:pt x="177800" y="3918346"/>
                </a:lnTo>
                <a:lnTo>
                  <a:pt x="169333" y="3918346"/>
                </a:lnTo>
                <a:lnTo>
                  <a:pt x="169333" y="3921918"/>
                </a:lnTo>
                <a:lnTo>
                  <a:pt x="186266" y="3929062"/>
                </a:lnTo>
                <a:lnTo>
                  <a:pt x="186266" y="3932634"/>
                </a:lnTo>
                <a:lnTo>
                  <a:pt x="186266" y="3929062"/>
                </a:lnTo>
                <a:lnTo>
                  <a:pt x="194733" y="3925490"/>
                </a:lnTo>
                <a:lnTo>
                  <a:pt x="203200" y="3925490"/>
                </a:lnTo>
                <a:lnTo>
                  <a:pt x="203200" y="3918346"/>
                </a:lnTo>
                <a:lnTo>
                  <a:pt x="220133" y="3911203"/>
                </a:lnTo>
                <a:lnTo>
                  <a:pt x="228600" y="3911203"/>
                </a:lnTo>
                <a:lnTo>
                  <a:pt x="237066" y="3914775"/>
                </a:lnTo>
                <a:lnTo>
                  <a:pt x="237066" y="3918346"/>
                </a:lnTo>
                <a:lnTo>
                  <a:pt x="245533" y="3918346"/>
                </a:lnTo>
                <a:lnTo>
                  <a:pt x="245533" y="3914775"/>
                </a:lnTo>
                <a:lnTo>
                  <a:pt x="254000" y="3911203"/>
                </a:lnTo>
                <a:lnTo>
                  <a:pt x="262466" y="3914775"/>
                </a:lnTo>
                <a:lnTo>
                  <a:pt x="304800" y="3914775"/>
                </a:lnTo>
                <a:lnTo>
                  <a:pt x="313266" y="3911203"/>
                </a:lnTo>
                <a:lnTo>
                  <a:pt x="355600" y="3911203"/>
                </a:lnTo>
                <a:lnTo>
                  <a:pt x="380999" y="3900487"/>
                </a:lnTo>
                <a:lnTo>
                  <a:pt x="389466" y="3904059"/>
                </a:lnTo>
                <a:lnTo>
                  <a:pt x="414866" y="3904059"/>
                </a:lnTo>
                <a:lnTo>
                  <a:pt x="423333" y="3900487"/>
                </a:lnTo>
                <a:lnTo>
                  <a:pt x="448733" y="3900487"/>
                </a:lnTo>
                <a:lnTo>
                  <a:pt x="440266" y="3896915"/>
                </a:lnTo>
                <a:lnTo>
                  <a:pt x="448733" y="3893343"/>
                </a:lnTo>
                <a:lnTo>
                  <a:pt x="457200" y="3893343"/>
                </a:lnTo>
                <a:lnTo>
                  <a:pt x="465666" y="3896915"/>
                </a:lnTo>
                <a:lnTo>
                  <a:pt x="474133" y="3896915"/>
                </a:lnTo>
                <a:lnTo>
                  <a:pt x="482600" y="3893343"/>
                </a:lnTo>
                <a:lnTo>
                  <a:pt x="491066" y="3896915"/>
                </a:lnTo>
                <a:lnTo>
                  <a:pt x="491066" y="3886200"/>
                </a:lnTo>
                <a:lnTo>
                  <a:pt x="499533" y="3882628"/>
                </a:lnTo>
                <a:lnTo>
                  <a:pt x="524933" y="3882628"/>
                </a:lnTo>
                <a:lnTo>
                  <a:pt x="516466" y="3882628"/>
                </a:lnTo>
                <a:lnTo>
                  <a:pt x="508000" y="3879056"/>
                </a:lnTo>
                <a:lnTo>
                  <a:pt x="516466" y="3875484"/>
                </a:lnTo>
                <a:lnTo>
                  <a:pt x="550333" y="3875484"/>
                </a:lnTo>
                <a:lnTo>
                  <a:pt x="558800" y="3871912"/>
                </a:lnTo>
                <a:lnTo>
                  <a:pt x="567266" y="3871912"/>
                </a:lnTo>
                <a:lnTo>
                  <a:pt x="575733" y="3868340"/>
                </a:lnTo>
                <a:lnTo>
                  <a:pt x="601133" y="3868340"/>
                </a:lnTo>
                <a:lnTo>
                  <a:pt x="618066" y="3861196"/>
                </a:lnTo>
                <a:lnTo>
                  <a:pt x="626533" y="3864768"/>
                </a:lnTo>
                <a:lnTo>
                  <a:pt x="635000" y="3861196"/>
                </a:lnTo>
                <a:lnTo>
                  <a:pt x="660399" y="3861196"/>
                </a:lnTo>
                <a:lnTo>
                  <a:pt x="677333" y="3854053"/>
                </a:lnTo>
                <a:lnTo>
                  <a:pt x="685800" y="3854053"/>
                </a:lnTo>
                <a:lnTo>
                  <a:pt x="694266" y="3850481"/>
                </a:lnTo>
                <a:lnTo>
                  <a:pt x="702733" y="3850481"/>
                </a:lnTo>
                <a:lnTo>
                  <a:pt x="711200" y="3846909"/>
                </a:lnTo>
                <a:lnTo>
                  <a:pt x="753533" y="3846909"/>
                </a:lnTo>
                <a:lnTo>
                  <a:pt x="761999" y="3850481"/>
                </a:lnTo>
                <a:lnTo>
                  <a:pt x="770466" y="3846909"/>
                </a:lnTo>
                <a:lnTo>
                  <a:pt x="778933" y="3846909"/>
                </a:lnTo>
                <a:lnTo>
                  <a:pt x="787400" y="3843337"/>
                </a:lnTo>
                <a:lnTo>
                  <a:pt x="821266" y="3843337"/>
                </a:lnTo>
                <a:lnTo>
                  <a:pt x="829733" y="3846909"/>
                </a:lnTo>
                <a:lnTo>
                  <a:pt x="838200" y="3846909"/>
                </a:lnTo>
                <a:lnTo>
                  <a:pt x="846666" y="3850481"/>
                </a:lnTo>
                <a:lnTo>
                  <a:pt x="872066" y="3850481"/>
                </a:lnTo>
                <a:lnTo>
                  <a:pt x="880533" y="3846909"/>
                </a:lnTo>
                <a:lnTo>
                  <a:pt x="897466" y="3846909"/>
                </a:lnTo>
                <a:lnTo>
                  <a:pt x="905933" y="3843337"/>
                </a:lnTo>
                <a:lnTo>
                  <a:pt x="914400" y="3843337"/>
                </a:lnTo>
                <a:lnTo>
                  <a:pt x="922866" y="3846909"/>
                </a:lnTo>
                <a:lnTo>
                  <a:pt x="939799" y="3839765"/>
                </a:lnTo>
                <a:lnTo>
                  <a:pt x="956733" y="3846909"/>
                </a:lnTo>
                <a:lnTo>
                  <a:pt x="956733" y="3843337"/>
                </a:lnTo>
                <a:lnTo>
                  <a:pt x="948266" y="3839765"/>
                </a:lnTo>
                <a:lnTo>
                  <a:pt x="948266" y="3836193"/>
                </a:lnTo>
                <a:lnTo>
                  <a:pt x="956733" y="3832621"/>
                </a:lnTo>
                <a:lnTo>
                  <a:pt x="973666" y="3832621"/>
                </a:lnTo>
                <a:lnTo>
                  <a:pt x="982133" y="3829050"/>
                </a:lnTo>
                <a:lnTo>
                  <a:pt x="990600" y="3829050"/>
                </a:lnTo>
                <a:lnTo>
                  <a:pt x="999066" y="3832621"/>
                </a:lnTo>
                <a:lnTo>
                  <a:pt x="1007533" y="3832621"/>
                </a:lnTo>
                <a:lnTo>
                  <a:pt x="1016000" y="3829050"/>
                </a:lnTo>
                <a:lnTo>
                  <a:pt x="1024466" y="3829050"/>
                </a:lnTo>
                <a:lnTo>
                  <a:pt x="1016000" y="3825478"/>
                </a:lnTo>
                <a:lnTo>
                  <a:pt x="1016000" y="3821906"/>
                </a:lnTo>
                <a:lnTo>
                  <a:pt x="1024466" y="3818334"/>
                </a:lnTo>
                <a:lnTo>
                  <a:pt x="1049866" y="3829050"/>
                </a:lnTo>
                <a:lnTo>
                  <a:pt x="1066800" y="3829050"/>
                </a:lnTo>
                <a:lnTo>
                  <a:pt x="1075266" y="3825478"/>
                </a:lnTo>
                <a:lnTo>
                  <a:pt x="1117600" y="3825478"/>
                </a:lnTo>
                <a:lnTo>
                  <a:pt x="1126066" y="3821906"/>
                </a:lnTo>
                <a:lnTo>
                  <a:pt x="1134533" y="3821906"/>
                </a:lnTo>
                <a:lnTo>
                  <a:pt x="1143000" y="3825478"/>
                </a:lnTo>
                <a:lnTo>
                  <a:pt x="1151466" y="3825478"/>
                </a:lnTo>
                <a:lnTo>
                  <a:pt x="1168400" y="3818334"/>
                </a:lnTo>
                <a:lnTo>
                  <a:pt x="1176866" y="3821906"/>
                </a:lnTo>
                <a:lnTo>
                  <a:pt x="1210733" y="3821906"/>
                </a:lnTo>
                <a:lnTo>
                  <a:pt x="1219200" y="3818334"/>
                </a:lnTo>
                <a:lnTo>
                  <a:pt x="1236133" y="3818334"/>
                </a:lnTo>
                <a:lnTo>
                  <a:pt x="1244599" y="3814762"/>
                </a:lnTo>
                <a:lnTo>
                  <a:pt x="1253066" y="3814762"/>
                </a:lnTo>
                <a:lnTo>
                  <a:pt x="1261533" y="3811190"/>
                </a:lnTo>
                <a:lnTo>
                  <a:pt x="1286933" y="3811190"/>
                </a:lnTo>
                <a:lnTo>
                  <a:pt x="1295399" y="3807618"/>
                </a:lnTo>
                <a:lnTo>
                  <a:pt x="1312333" y="3807618"/>
                </a:lnTo>
                <a:lnTo>
                  <a:pt x="1320799" y="3811190"/>
                </a:lnTo>
                <a:lnTo>
                  <a:pt x="1329266" y="3807618"/>
                </a:lnTo>
                <a:lnTo>
                  <a:pt x="1337733" y="3807618"/>
                </a:lnTo>
                <a:lnTo>
                  <a:pt x="1354666" y="3814762"/>
                </a:lnTo>
                <a:lnTo>
                  <a:pt x="1363133" y="3814762"/>
                </a:lnTo>
                <a:lnTo>
                  <a:pt x="1363133" y="3811190"/>
                </a:lnTo>
                <a:lnTo>
                  <a:pt x="1371600" y="3807618"/>
                </a:lnTo>
                <a:lnTo>
                  <a:pt x="1380066" y="3807618"/>
                </a:lnTo>
                <a:lnTo>
                  <a:pt x="1388533" y="3811190"/>
                </a:lnTo>
                <a:lnTo>
                  <a:pt x="1397000" y="3811190"/>
                </a:lnTo>
                <a:lnTo>
                  <a:pt x="1405466" y="3807618"/>
                </a:lnTo>
                <a:lnTo>
                  <a:pt x="1430866" y="3807618"/>
                </a:lnTo>
                <a:lnTo>
                  <a:pt x="1447800" y="3800475"/>
                </a:lnTo>
                <a:lnTo>
                  <a:pt x="1456266" y="3804046"/>
                </a:lnTo>
                <a:lnTo>
                  <a:pt x="1464733" y="3800475"/>
                </a:lnTo>
                <a:lnTo>
                  <a:pt x="1473200" y="3800475"/>
                </a:lnTo>
                <a:lnTo>
                  <a:pt x="1481666" y="3796903"/>
                </a:lnTo>
                <a:lnTo>
                  <a:pt x="1490133" y="3800475"/>
                </a:lnTo>
                <a:lnTo>
                  <a:pt x="1507066" y="3800475"/>
                </a:lnTo>
                <a:lnTo>
                  <a:pt x="1515533" y="3796903"/>
                </a:lnTo>
                <a:lnTo>
                  <a:pt x="1566333" y="3796903"/>
                </a:lnTo>
                <a:lnTo>
                  <a:pt x="1574800" y="3800475"/>
                </a:lnTo>
                <a:lnTo>
                  <a:pt x="1600200" y="3800475"/>
                </a:lnTo>
                <a:lnTo>
                  <a:pt x="1608666" y="3804046"/>
                </a:lnTo>
                <a:lnTo>
                  <a:pt x="1591733" y="3811190"/>
                </a:lnTo>
                <a:lnTo>
                  <a:pt x="1574800" y="3811190"/>
                </a:lnTo>
                <a:lnTo>
                  <a:pt x="1566333" y="3814762"/>
                </a:lnTo>
                <a:lnTo>
                  <a:pt x="1557866" y="3814762"/>
                </a:lnTo>
                <a:lnTo>
                  <a:pt x="1549400" y="3818334"/>
                </a:lnTo>
                <a:lnTo>
                  <a:pt x="1540933" y="3818334"/>
                </a:lnTo>
                <a:lnTo>
                  <a:pt x="1523999" y="3825478"/>
                </a:lnTo>
                <a:lnTo>
                  <a:pt x="1507066" y="3825478"/>
                </a:lnTo>
                <a:lnTo>
                  <a:pt x="1498600" y="3829050"/>
                </a:lnTo>
                <a:lnTo>
                  <a:pt x="1490133" y="3829050"/>
                </a:lnTo>
                <a:lnTo>
                  <a:pt x="1481666" y="3832621"/>
                </a:lnTo>
                <a:lnTo>
                  <a:pt x="1456266" y="3832621"/>
                </a:lnTo>
                <a:lnTo>
                  <a:pt x="1456266" y="3836193"/>
                </a:lnTo>
                <a:lnTo>
                  <a:pt x="1447800" y="3839765"/>
                </a:lnTo>
                <a:lnTo>
                  <a:pt x="1439333" y="3836193"/>
                </a:lnTo>
                <a:lnTo>
                  <a:pt x="1430866" y="3839765"/>
                </a:lnTo>
                <a:lnTo>
                  <a:pt x="1413933" y="3839765"/>
                </a:lnTo>
                <a:lnTo>
                  <a:pt x="1397000" y="3846909"/>
                </a:lnTo>
                <a:lnTo>
                  <a:pt x="1388533" y="3846909"/>
                </a:lnTo>
                <a:lnTo>
                  <a:pt x="1388533" y="3854053"/>
                </a:lnTo>
                <a:lnTo>
                  <a:pt x="1397000" y="3857625"/>
                </a:lnTo>
                <a:lnTo>
                  <a:pt x="1397000" y="3861196"/>
                </a:lnTo>
                <a:lnTo>
                  <a:pt x="1388533" y="3864768"/>
                </a:lnTo>
                <a:lnTo>
                  <a:pt x="1397000" y="3868340"/>
                </a:lnTo>
                <a:lnTo>
                  <a:pt x="1397000" y="3871912"/>
                </a:lnTo>
                <a:lnTo>
                  <a:pt x="1422400" y="3882628"/>
                </a:lnTo>
                <a:lnTo>
                  <a:pt x="1422400" y="3886200"/>
                </a:lnTo>
                <a:lnTo>
                  <a:pt x="1430866" y="3889771"/>
                </a:lnTo>
                <a:lnTo>
                  <a:pt x="1430866" y="3893343"/>
                </a:lnTo>
                <a:lnTo>
                  <a:pt x="1456266" y="3904059"/>
                </a:lnTo>
                <a:lnTo>
                  <a:pt x="1456266" y="3907631"/>
                </a:lnTo>
                <a:lnTo>
                  <a:pt x="1464733" y="3911203"/>
                </a:lnTo>
                <a:lnTo>
                  <a:pt x="1464733" y="3914775"/>
                </a:lnTo>
                <a:lnTo>
                  <a:pt x="1473200" y="3914775"/>
                </a:lnTo>
                <a:lnTo>
                  <a:pt x="1490133" y="3921918"/>
                </a:lnTo>
                <a:lnTo>
                  <a:pt x="1498600" y="3921918"/>
                </a:lnTo>
                <a:lnTo>
                  <a:pt x="1507066" y="3925490"/>
                </a:lnTo>
                <a:lnTo>
                  <a:pt x="1540933" y="3925490"/>
                </a:lnTo>
                <a:lnTo>
                  <a:pt x="1549400" y="3929062"/>
                </a:lnTo>
                <a:lnTo>
                  <a:pt x="1574800" y="3929062"/>
                </a:lnTo>
                <a:lnTo>
                  <a:pt x="1583266" y="3932634"/>
                </a:lnTo>
                <a:lnTo>
                  <a:pt x="1600200" y="3932634"/>
                </a:lnTo>
                <a:lnTo>
                  <a:pt x="1608666" y="3936206"/>
                </a:lnTo>
                <a:lnTo>
                  <a:pt x="1625600" y="3936206"/>
                </a:lnTo>
                <a:lnTo>
                  <a:pt x="1634066" y="3939778"/>
                </a:lnTo>
                <a:lnTo>
                  <a:pt x="1651000" y="3939778"/>
                </a:lnTo>
                <a:lnTo>
                  <a:pt x="1659466" y="3943350"/>
                </a:lnTo>
                <a:lnTo>
                  <a:pt x="1667933" y="3943350"/>
                </a:lnTo>
                <a:lnTo>
                  <a:pt x="1676400" y="3946921"/>
                </a:lnTo>
                <a:lnTo>
                  <a:pt x="1701800" y="3946921"/>
                </a:lnTo>
                <a:lnTo>
                  <a:pt x="1710266" y="3950493"/>
                </a:lnTo>
                <a:lnTo>
                  <a:pt x="1735666" y="3950493"/>
                </a:lnTo>
                <a:lnTo>
                  <a:pt x="1744133" y="3954065"/>
                </a:lnTo>
                <a:lnTo>
                  <a:pt x="1761066" y="3954065"/>
                </a:lnTo>
                <a:lnTo>
                  <a:pt x="1769533" y="3957637"/>
                </a:lnTo>
                <a:lnTo>
                  <a:pt x="1778000" y="3957637"/>
                </a:lnTo>
                <a:lnTo>
                  <a:pt x="1786466" y="3961209"/>
                </a:lnTo>
                <a:lnTo>
                  <a:pt x="1811866" y="3961209"/>
                </a:lnTo>
                <a:lnTo>
                  <a:pt x="1820333" y="3964781"/>
                </a:lnTo>
                <a:lnTo>
                  <a:pt x="1989666" y="3964781"/>
                </a:lnTo>
                <a:lnTo>
                  <a:pt x="1998133" y="3961209"/>
                </a:lnTo>
                <a:lnTo>
                  <a:pt x="1998133" y="3957637"/>
                </a:lnTo>
                <a:lnTo>
                  <a:pt x="2006600" y="3954065"/>
                </a:lnTo>
                <a:lnTo>
                  <a:pt x="2015066" y="3957637"/>
                </a:lnTo>
                <a:lnTo>
                  <a:pt x="2015066" y="3964781"/>
                </a:lnTo>
                <a:lnTo>
                  <a:pt x="2023533" y="3964781"/>
                </a:lnTo>
                <a:lnTo>
                  <a:pt x="2032000" y="3961209"/>
                </a:lnTo>
                <a:lnTo>
                  <a:pt x="2040466" y="3961209"/>
                </a:lnTo>
                <a:lnTo>
                  <a:pt x="2048933" y="3964781"/>
                </a:lnTo>
                <a:lnTo>
                  <a:pt x="2065866" y="3964781"/>
                </a:lnTo>
                <a:lnTo>
                  <a:pt x="2074333" y="3968353"/>
                </a:lnTo>
                <a:lnTo>
                  <a:pt x="2082800" y="3964781"/>
                </a:lnTo>
                <a:lnTo>
                  <a:pt x="2133600" y="3964781"/>
                </a:lnTo>
                <a:lnTo>
                  <a:pt x="2142066" y="3961209"/>
                </a:lnTo>
                <a:lnTo>
                  <a:pt x="2159000" y="3961209"/>
                </a:lnTo>
                <a:lnTo>
                  <a:pt x="2167466" y="3957637"/>
                </a:lnTo>
                <a:lnTo>
                  <a:pt x="2302933" y="3957637"/>
                </a:lnTo>
                <a:lnTo>
                  <a:pt x="2311400" y="3954065"/>
                </a:lnTo>
                <a:lnTo>
                  <a:pt x="2345266" y="3954065"/>
                </a:lnTo>
                <a:lnTo>
                  <a:pt x="2353733" y="3950493"/>
                </a:lnTo>
                <a:lnTo>
                  <a:pt x="2362200" y="3950493"/>
                </a:lnTo>
                <a:lnTo>
                  <a:pt x="2370666" y="3946921"/>
                </a:lnTo>
                <a:lnTo>
                  <a:pt x="2379133" y="3946921"/>
                </a:lnTo>
                <a:lnTo>
                  <a:pt x="2387600" y="3943350"/>
                </a:lnTo>
                <a:lnTo>
                  <a:pt x="2429933" y="3943350"/>
                </a:lnTo>
                <a:lnTo>
                  <a:pt x="2438400" y="3939778"/>
                </a:lnTo>
                <a:lnTo>
                  <a:pt x="2489199" y="3939778"/>
                </a:lnTo>
                <a:lnTo>
                  <a:pt x="2497666" y="3936206"/>
                </a:lnTo>
                <a:lnTo>
                  <a:pt x="2523066" y="3936206"/>
                </a:lnTo>
                <a:lnTo>
                  <a:pt x="2531533" y="3932634"/>
                </a:lnTo>
                <a:lnTo>
                  <a:pt x="2556933" y="3932634"/>
                </a:lnTo>
                <a:lnTo>
                  <a:pt x="2573866" y="3925490"/>
                </a:lnTo>
                <a:lnTo>
                  <a:pt x="2582333" y="3925490"/>
                </a:lnTo>
                <a:lnTo>
                  <a:pt x="2599266" y="3918346"/>
                </a:lnTo>
                <a:lnTo>
                  <a:pt x="2616199" y="3918346"/>
                </a:lnTo>
                <a:lnTo>
                  <a:pt x="2633133" y="3911203"/>
                </a:lnTo>
                <a:lnTo>
                  <a:pt x="2650066" y="3911203"/>
                </a:lnTo>
                <a:lnTo>
                  <a:pt x="2650066" y="3907631"/>
                </a:lnTo>
                <a:lnTo>
                  <a:pt x="2717800" y="3879056"/>
                </a:lnTo>
                <a:lnTo>
                  <a:pt x="2726266" y="3879056"/>
                </a:lnTo>
                <a:lnTo>
                  <a:pt x="2726266" y="3875484"/>
                </a:lnTo>
                <a:lnTo>
                  <a:pt x="2734733" y="3871912"/>
                </a:lnTo>
                <a:lnTo>
                  <a:pt x="2726266" y="3868340"/>
                </a:lnTo>
                <a:lnTo>
                  <a:pt x="2734733" y="3864768"/>
                </a:lnTo>
                <a:lnTo>
                  <a:pt x="2734733" y="3861196"/>
                </a:lnTo>
                <a:lnTo>
                  <a:pt x="2726266" y="3857625"/>
                </a:lnTo>
                <a:lnTo>
                  <a:pt x="2726266" y="3843337"/>
                </a:lnTo>
                <a:lnTo>
                  <a:pt x="2734733" y="3839765"/>
                </a:lnTo>
                <a:lnTo>
                  <a:pt x="2743200" y="3843337"/>
                </a:lnTo>
                <a:lnTo>
                  <a:pt x="2760133" y="3836193"/>
                </a:lnTo>
                <a:lnTo>
                  <a:pt x="2768600" y="3839765"/>
                </a:lnTo>
                <a:lnTo>
                  <a:pt x="2768600" y="3843337"/>
                </a:lnTo>
                <a:lnTo>
                  <a:pt x="2777066" y="3839765"/>
                </a:lnTo>
                <a:lnTo>
                  <a:pt x="2785533" y="3839765"/>
                </a:lnTo>
                <a:lnTo>
                  <a:pt x="2794000" y="3843337"/>
                </a:lnTo>
                <a:lnTo>
                  <a:pt x="2853266" y="3843337"/>
                </a:lnTo>
                <a:lnTo>
                  <a:pt x="2861733" y="3839765"/>
                </a:lnTo>
                <a:lnTo>
                  <a:pt x="2878666" y="3846909"/>
                </a:lnTo>
                <a:lnTo>
                  <a:pt x="2887133" y="3843337"/>
                </a:lnTo>
                <a:lnTo>
                  <a:pt x="2946400" y="3843337"/>
                </a:lnTo>
                <a:lnTo>
                  <a:pt x="2954866" y="3846909"/>
                </a:lnTo>
                <a:lnTo>
                  <a:pt x="3014133" y="3846909"/>
                </a:lnTo>
                <a:lnTo>
                  <a:pt x="3022600" y="3850481"/>
                </a:lnTo>
                <a:lnTo>
                  <a:pt x="3039533" y="3850481"/>
                </a:lnTo>
                <a:lnTo>
                  <a:pt x="3047999" y="3846909"/>
                </a:lnTo>
                <a:lnTo>
                  <a:pt x="3141133" y="3846909"/>
                </a:lnTo>
                <a:lnTo>
                  <a:pt x="3149600" y="3850481"/>
                </a:lnTo>
                <a:lnTo>
                  <a:pt x="3158066" y="3850481"/>
                </a:lnTo>
                <a:lnTo>
                  <a:pt x="3166533" y="3846909"/>
                </a:lnTo>
                <a:lnTo>
                  <a:pt x="3175000" y="3846909"/>
                </a:lnTo>
                <a:lnTo>
                  <a:pt x="3183466" y="3850481"/>
                </a:lnTo>
                <a:lnTo>
                  <a:pt x="3191933" y="3846909"/>
                </a:lnTo>
                <a:lnTo>
                  <a:pt x="3251200" y="3846909"/>
                </a:lnTo>
                <a:lnTo>
                  <a:pt x="3259666" y="3843337"/>
                </a:lnTo>
                <a:lnTo>
                  <a:pt x="3268133" y="3843337"/>
                </a:lnTo>
                <a:lnTo>
                  <a:pt x="3276600" y="3846909"/>
                </a:lnTo>
                <a:lnTo>
                  <a:pt x="3285066" y="3843337"/>
                </a:lnTo>
                <a:lnTo>
                  <a:pt x="3335866" y="3843337"/>
                </a:lnTo>
                <a:lnTo>
                  <a:pt x="3344333" y="3839765"/>
                </a:lnTo>
                <a:lnTo>
                  <a:pt x="3352800" y="3843337"/>
                </a:lnTo>
                <a:lnTo>
                  <a:pt x="3378200" y="3843337"/>
                </a:lnTo>
                <a:lnTo>
                  <a:pt x="3386666" y="3839765"/>
                </a:lnTo>
                <a:lnTo>
                  <a:pt x="3395133" y="3839765"/>
                </a:lnTo>
                <a:lnTo>
                  <a:pt x="3403600" y="3843337"/>
                </a:lnTo>
                <a:lnTo>
                  <a:pt x="3420533" y="3843337"/>
                </a:lnTo>
                <a:lnTo>
                  <a:pt x="3429000" y="3839765"/>
                </a:lnTo>
                <a:lnTo>
                  <a:pt x="3479800" y="3839765"/>
                </a:lnTo>
                <a:lnTo>
                  <a:pt x="3488266" y="3836193"/>
                </a:lnTo>
                <a:lnTo>
                  <a:pt x="3496733" y="3839765"/>
                </a:lnTo>
                <a:lnTo>
                  <a:pt x="3522133" y="3839765"/>
                </a:lnTo>
                <a:lnTo>
                  <a:pt x="3530600" y="3836193"/>
                </a:lnTo>
                <a:lnTo>
                  <a:pt x="3539066" y="3836193"/>
                </a:lnTo>
                <a:lnTo>
                  <a:pt x="3547533" y="3832621"/>
                </a:lnTo>
                <a:lnTo>
                  <a:pt x="3564466" y="3832621"/>
                </a:lnTo>
                <a:lnTo>
                  <a:pt x="3572933" y="3836193"/>
                </a:lnTo>
                <a:lnTo>
                  <a:pt x="3581400" y="3836193"/>
                </a:lnTo>
                <a:lnTo>
                  <a:pt x="3589866" y="3832621"/>
                </a:lnTo>
                <a:lnTo>
                  <a:pt x="3598333" y="3832621"/>
                </a:lnTo>
                <a:lnTo>
                  <a:pt x="3606800" y="3829050"/>
                </a:lnTo>
                <a:lnTo>
                  <a:pt x="3632199" y="3829050"/>
                </a:lnTo>
                <a:lnTo>
                  <a:pt x="3640666" y="3832621"/>
                </a:lnTo>
                <a:lnTo>
                  <a:pt x="3657600" y="3832621"/>
                </a:lnTo>
                <a:lnTo>
                  <a:pt x="3666066" y="3836193"/>
                </a:lnTo>
                <a:lnTo>
                  <a:pt x="3674533" y="3832621"/>
                </a:lnTo>
                <a:lnTo>
                  <a:pt x="3683000" y="3832621"/>
                </a:lnTo>
                <a:lnTo>
                  <a:pt x="3699933" y="3839765"/>
                </a:lnTo>
                <a:lnTo>
                  <a:pt x="3716866" y="3839765"/>
                </a:lnTo>
                <a:lnTo>
                  <a:pt x="3733799" y="3846909"/>
                </a:lnTo>
                <a:lnTo>
                  <a:pt x="3776133" y="3846909"/>
                </a:lnTo>
                <a:lnTo>
                  <a:pt x="3784599" y="3850481"/>
                </a:lnTo>
                <a:lnTo>
                  <a:pt x="3818466" y="3850481"/>
                </a:lnTo>
                <a:lnTo>
                  <a:pt x="3826933" y="3854053"/>
                </a:lnTo>
                <a:lnTo>
                  <a:pt x="3843866" y="3854053"/>
                </a:lnTo>
                <a:lnTo>
                  <a:pt x="3852333" y="3857625"/>
                </a:lnTo>
                <a:lnTo>
                  <a:pt x="3860800" y="3857625"/>
                </a:lnTo>
                <a:lnTo>
                  <a:pt x="3869266" y="3854053"/>
                </a:lnTo>
                <a:lnTo>
                  <a:pt x="3877733" y="3854053"/>
                </a:lnTo>
                <a:lnTo>
                  <a:pt x="3886200" y="3857625"/>
                </a:lnTo>
                <a:lnTo>
                  <a:pt x="3903133" y="3857625"/>
                </a:lnTo>
                <a:lnTo>
                  <a:pt x="3911600" y="3861196"/>
                </a:lnTo>
                <a:lnTo>
                  <a:pt x="4021666" y="3861196"/>
                </a:lnTo>
                <a:lnTo>
                  <a:pt x="4030133" y="3864768"/>
                </a:lnTo>
                <a:lnTo>
                  <a:pt x="4038599" y="3861196"/>
                </a:lnTo>
                <a:lnTo>
                  <a:pt x="4038599" y="3850481"/>
                </a:lnTo>
                <a:lnTo>
                  <a:pt x="4047066" y="3846909"/>
                </a:lnTo>
                <a:lnTo>
                  <a:pt x="4047066" y="3836193"/>
                </a:lnTo>
                <a:lnTo>
                  <a:pt x="4038599" y="3832621"/>
                </a:lnTo>
                <a:lnTo>
                  <a:pt x="4038599" y="3829050"/>
                </a:lnTo>
                <a:lnTo>
                  <a:pt x="4030133" y="3829050"/>
                </a:lnTo>
                <a:lnTo>
                  <a:pt x="4021666" y="3832621"/>
                </a:lnTo>
                <a:lnTo>
                  <a:pt x="4013200" y="3832621"/>
                </a:lnTo>
                <a:lnTo>
                  <a:pt x="4013200" y="3836193"/>
                </a:lnTo>
                <a:lnTo>
                  <a:pt x="4004733" y="3839765"/>
                </a:lnTo>
                <a:lnTo>
                  <a:pt x="3987799" y="3839765"/>
                </a:lnTo>
                <a:lnTo>
                  <a:pt x="3979333" y="3836193"/>
                </a:lnTo>
                <a:lnTo>
                  <a:pt x="3970866" y="3836193"/>
                </a:lnTo>
                <a:lnTo>
                  <a:pt x="3962400" y="3832621"/>
                </a:lnTo>
                <a:lnTo>
                  <a:pt x="3970866" y="3829050"/>
                </a:lnTo>
                <a:lnTo>
                  <a:pt x="3970866" y="3821906"/>
                </a:lnTo>
                <a:lnTo>
                  <a:pt x="3979333" y="3818334"/>
                </a:lnTo>
                <a:lnTo>
                  <a:pt x="4038599" y="3818334"/>
                </a:lnTo>
                <a:lnTo>
                  <a:pt x="4038599" y="3807618"/>
                </a:lnTo>
                <a:lnTo>
                  <a:pt x="4030133" y="3804046"/>
                </a:lnTo>
                <a:lnTo>
                  <a:pt x="4030133" y="3796903"/>
                </a:lnTo>
                <a:lnTo>
                  <a:pt x="4038599" y="3793331"/>
                </a:lnTo>
                <a:lnTo>
                  <a:pt x="4038599" y="3789759"/>
                </a:lnTo>
                <a:lnTo>
                  <a:pt x="4021666" y="3796903"/>
                </a:lnTo>
                <a:lnTo>
                  <a:pt x="3962400" y="3796903"/>
                </a:lnTo>
                <a:lnTo>
                  <a:pt x="3953933" y="3793331"/>
                </a:lnTo>
                <a:lnTo>
                  <a:pt x="3945466" y="3793331"/>
                </a:lnTo>
                <a:lnTo>
                  <a:pt x="3953933" y="3796903"/>
                </a:lnTo>
                <a:lnTo>
                  <a:pt x="3945466" y="3800475"/>
                </a:lnTo>
                <a:lnTo>
                  <a:pt x="3903133" y="3800475"/>
                </a:lnTo>
                <a:lnTo>
                  <a:pt x="3894666" y="3796903"/>
                </a:lnTo>
                <a:lnTo>
                  <a:pt x="3886200" y="3796903"/>
                </a:lnTo>
                <a:lnTo>
                  <a:pt x="3835400" y="3775471"/>
                </a:lnTo>
                <a:lnTo>
                  <a:pt x="3826933" y="3775471"/>
                </a:lnTo>
                <a:lnTo>
                  <a:pt x="3818466" y="3771900"/>
                </a:lnTo>
                <a:lnTo>
                  <a:pt x="3810000" y="3771900"/>
                </a:lnTo>
                <a:lnTo>
                  <a:pt x="3801533" y="3768328"/>
                </a:lnTo>
                <a:lnTo>
                  <a:pt x="3784599" y="3768328"/>
                </a:lnTo>
                <a:lnTo>
                  <a:pt x="3776133" y="3764756"/>
                </a:lnTo>
                <a:lnTo>
                  <a:pt x="3767666" y="3764756"/>
                </a:lnTo>
                <a:lnTo>
                  <a:pt x="3759199" y="3761184"/>
                </a:lnTo>
                <a:lnTo>
                  <a:pt x="3750733" y="3764756"/>
                </a:lnTo>
                <a:lnTo>
                  <a:pt x="3742266" y="3761184"/>
                </a:lnTo>
                <a:lnTo>
                  <a:pt x="3725333" y="3761184"/>
                </a:lnTo>
                <a:lnTo>
                  <a:pt x="3716866" y="3757612"/>
                </a:lnTo>
                <a:lnTo>
                  <a:pt x="3708400" y="3757612"/>
                </a:lnTo>
                <a:lnTo>
                  <a:pt x="3699933" y="3754040"/>
                </a:lnTo>
                <a:lnTo>
                  <a:pt x="3699933" y="3750468"/>
                </a:lnTo>
                <a:lnTo>
                  <a:pt x="3691466" y="3746896"/>
                </a:lnTo>
                <a:lnTo>
                  <a:pt x="3666066" y="3746896"/>
                </a:lnTo>
                <a:lnTo>
                  <a:pt x="3657600" y="3743325"/>
                </a:lnTo>
                <a:lnTo>
                  <a:pt x="3649133" y="3743325"/>
                </a:lnTo>
                <a:lnTo>
                  <a:pt x="3640666" y="3739753"/>
                </a:lnTo>
                <a:lnTo>
                  <a:pt x="3632199" y="3739753"/>
                </a:lnTo>
                <a:lnTo>
                  <a:pt x="3623733" y="3736181"/>
                </a:lnTo>
                <a:lnTo>
                  <a:pt x="3606800" y="3736181"/>
                </a:lnTo>
                <a:lnTo>
                  <a:pt x="3598333" y="3732609"/>
                </a:lnTo>
                <a:lnTo>
                  <a:pt x="3581400" y="3732609"/>
                </a:lnTo>
                <a:lnTo>
                  <a:pt x="3572933" y="3736181"/>
                </a:lnTo>
                <a:lnTo>
                  <a:pt x="3556000" y="3736181"/>
                </a:lnTo>
                <a:lnTo>
                  <a:pt x="3547533" y="3739753"/>
                </a:lnTo>
                <a:lnTo>
                  <a:pt x="3539066" y="3739753"/>
                </a:lnTo>
                <a:lnTo>
                  <a:pt x="3539066" y="3743325"/>
                </a:lnTo>
                <a:lnTo>
                  <a:pt x="3530600" y="3746896"/>
                </a:lnTo>
                <a:lnTo>
                  <a:pt x="3530600" y="3750468"/>
                </a:lnTo>
                <a:lnTo>
                  <a:pt x="3522133" y="3754040"/>
                </a:lnTo>
                <a:lnTo>
                  <a:pt x="3479800" y="3754040"/>
                </a:lnTo>
                <a:lnTo>
                  <a:pt x="3471333" y="3757612"/>
                </a:lnTo>
                <a:lnTo>
                  <a:pt x="3454400" y="3757612"/>
                </a:lnTo>
                <a:lnTo>
                  <a:pt x="3445933" y="3761184"/>
                </a:lnTo>
                <a:lnTo>
                  <a:pt x="3420533" y="3761184"/>
                </a:lnTo>
                <a:lnTo>
                  <a:pt x="3412066" y="3764756"/>
                </a:lnTo>
                <a:lnTo>
                  <a:pt x="3141133" y="3764756"/>
                </a:lnTo>
                <a:lnTo>
                  <a:pt x="3132666" y="3761184"/>
                </a:lnTo>
                <a:lnTo>
                  <a:pt x="3107266" y="3761184"/>
                </a:lnTo>
                <a:lnTo>
                  <a:pt x="3098800" y="3757612"/>
                </a:lnTo>
                <a:lnTo>
                  <a:pt x="3098800" y="3754040"/>
                </a:lnTo>
                <a:lnTo>
                  <a:pt x="3022600" y="3754040"/>
                </a:lnTo>
                <a:lnTo>
                  <a:pt x="3005666" y="3746896"/>
                </a:lnTo>
                <a:lnTo>
                  <a:pt x="2988733" y="3746896"/>
                </a:lnTo>
                <a:lnTo>
                  <a:pt x="2971800" y="3739753"/>
                </a:lnTo>
                <a:lnTo>
                  <a:pt x="2971800" y="3721893"/>
                </a:lnTo>
                <a:lnTo>
                  <a:pt x="2946400" y="3711178"/>
                </a:lnTo>
                <a:lnTo>
                  <a:pt x="2946400" y="3704034"/>
                </a:lnTo>
                <a:lnTo>
                  <a:pt x="2954866" y="3700462"/>
                </a:lnTo>
                <a:lnTo>
                  <a:pt x="2963333" y="3700462"/>
                </a:lnTo>
                <a:lnTo>
                  <a:pt x="2971800" y="3696890"/>
                </a:lnTo>
                <a:lnTo>
                  <a:pt x="3005666" y="3696890"/>
                </a:lnTo>
                <a:lnTo>
                  <a:pt x="3014133" y="3700462"/>
                </a:lnTo>
                <a:lnTo>
                  <a:pt x="3014133" y="3704034"/>
                </a:lnTo>
                <a:lnTo>
                  <a:pt x="3022600" y="3700462"/>
                </a:lnTo>
                <a:lnTo>
                  <a:pt x="3039533" y="3700462"/>
                </a:lnTo>
                <a:lnTo>
                  <a:pt x="3047999" y="3704034"/>
                </a:lnTo>
                <a:lnTo>
                  <a:pt x="3056466" y="3700462"/>
                </a:lnTo>
                <a:lnTo>
                  <a:pt x="3064933" y="3700462"/>
                </a:lnTo>
                <a:lnTo>
                  <a:pt x="3064933" y="3696890"/>
                </a:lnTo>
                <a:lnTo>
                  <a:pt x="3090333" y="3686175"/>
                </a:lnTo>
                <a:lnTo>
                  <a:pt x="3098800" y="3686175"/>
                </a:lnTo>
                <a:lnTo>
                  <a:pt x="3107266" y="3682603"/>
                </a:lnTo>
                <a:lnTo>
                  <a:pt x="3115733" y="3682603"/>
                </a:lnTo>
                <a:lnTo>
                  <a:pt x="3124200" y="3679031"/>
                </a:lnTo>
                <a:lnTo>
                  <a:pt x="3107266" y="3679031"/>
                </a:lnTo>
                <a:lnTo>
                  <a:pt x="3098800" y="3675459"/>
                </a:lnTo>
                <a:lnTo>
                  <a:pt x="3098800" y="3664743"/>
                </a:lnTo>
                <a:lnTo>
                  <a:pt x="3022600" y="3664743"/>
                </a:lnTo>
                <a:lnTo>
                  <a:pt x="3014133" y="3661171"/>
                </a:lnTo>
                <a:lnTo>
                  <a:pt x="2921000" y="3661171"/>
                </a:lnTo>
                <a:lnTo>
                  <a:pt x="2912533" y="3664743"/>
                </a:lnTo>
                <a:lnTo>
                  <a:pt x="2853266" y="3664743"/>
                </a:lnTo>
                <a:lnTo>
                  <a:pt x="2844800" y="3668315"/>
                </a:lnTo>
                <a:lnTo>
                  <a:pt x="2810933" y="3668315"/>
                </a:lnTo>
                <a:lnTo>
                  <a:pt x="2802466" y="3664743"/>
                </a:lnTo>
                <a:lnTo>
                  <a:pt x="2794000" y="3664743"/>
                </a:lnTo>
                <a:lnTo>
                  <a:pt x="2785533" y="3668315"/>
                </a:lnTo>
                <a:lnTo>
                  <a:pt x="2777066" y="3664743"/>
                </a:lnTo>
                <a:lnTo>
                  <a:pt x="2760133" y="3664743"/>
                </a:lnTo>
                <a:lnTo>
                  <a:pt x="2751666" y="3668315"/>
                </a:lnTo>
                <a:lnTo>
                  <a:pt x="2734733" y="3668315"/>
                </a:lnTo>
                <a:lnTo>
                  <a:pt x="2726266" y="3671887"/>
                </a:lnTo>
                <a:lnTo>
                  <a:pt x="2717800" y="3671887"/>
                </a:lnTo>
                <a:lnTo>
                  <a:pt x="2683933" y="3686175"/>
                </a:lnTo>
                <a:lnTo>
                  <a:pt x="2675466" y="3686175"/>
                </a:lnTo>
                <a:lnTo>
                  <a:pt x="2658533" y="3693318"/>
                </a:lnTo>
                <a:lnTo>
                  <a:pt x="2650066" y="3693318"/>
                </a:lnTo>
                <a:lnTo>
                  <a:pt x="2641599" y="3696890"/>
                </a:lnTo>
                <a:lnTo>
                  <a:pt x="2582333" y="3696890"/>
                </a:lnTo>
                <a:lnTo>
                  <a:pt x="2573866" y="3693318"/>
                </a:lnTo>
                <a:lnTo>
                  <a:pt x="2548466" y="3693318"/>
                </a:lnTo>
                <a:lnTo>
                  <a:pt x="2540000" y="3689746"/>
                </a:lnTo>
                <a:lnTo>
                  <a:pt x="2506133" y="3689746"/>
                </a:lnTo>
                <a:lnTo>
                  <a:pt x="2497666" y="3686175"/>
                </a:lnTo>
                <a:lnTo>
                  <a:pt x="2489199" y="3686175"/>
                </a:lnTo>
                <a:lnTo>
                  <a:pt x="2446866" y="3668315"/>
                </a:lnTo>
                <a:lnTo>
                  <a:pt x="2446866" y="3664743"/>
                </a:lnTo>
                <a:lnTo>
                  <a:pt x="2438400" y="3661171"/>
                </a:lnTo>
                <a:lnTo>
                  <a:pt x="2438400" y="3657600"/>
                </a:lnTo>
                <a:lnTo>
                  <a:pt x="2311400" y="3657600"/>
                </a:lnTo>
                <a:lnTo>
                  <a:pt x="2302933" y="3654028"/>
                </a:lnTo>
                <a:lnTo>
                  <a:pt x="2302933" y="3650456"/>
                </a:lnTo>
                <a:lnTo>
                  <a:pt x="2125133" y="3650456"/>
                </a:lnTo>
                <a:lnTo>
                  <a:pt x="2116666" y="3654028"/>
                </a:lnTo>
                <a:lnTo>
                  <a:pt x="2099733" y="3654028"/>
                </a:lnTo>
                <a:lnTo>
                  <a:pt x="2074333" y="3664743"/>
                </a:lnTo>
                <a:lnTo>
                  <a:pt x="2065866" y="3661171"/>
                </a:lnTo>
                <a:lnTo>
                  <a:pt x="2032000" y="3661171"/>
                </a:lnTo>
                <a:lnTo>
                  <a:pt x="2023533" y="3657600"/>
                </a:lnTo>
                <a:lnTo>
                  <a:pt x="2015066" y="3661171"/>
                </a:lnTo>
                <a:lnTo>
                  <a:pt x="2006600" y="3661171"/>
                </a:lnTo>
                <a:lnTo>
                  <a:pt x="1998133" y="3657600"/>
                </a:lnTo>
                <a:lnTo>
                  <a:pt x="1989666" y="3657600"/>
                </a:lnTo>
                <a:lnTo>
                  <a:pt x="1981200" y="3654028"/>
                </a:lnTo>
                <a:lnTo>
                  <a:pt x="1981200" y="3632596"/>
                </a:lnTo>
                <a:lnTo>
                  <a:pt x="1989666" y="3629025"/>
                </a:lnTo>
                <a:lnTo>
                  <a:pt x="1981200" y="3625453"/>
                </a:lnTo>
                <a:lnTo>
                  <a:pt x="1981200" y="3607593"/>
                </a:lnTo>
                <a:lnTo>
                  <a:pt x="1896533" y="3607593"/>
                </a:lnTo>
                <a:lnTo>
                  <a:pt x="1888066" y="3611165"/>
                </a:lnTo>
                <a:lnTo>
                  <a:pt x="1811866" y="3611165"/>
                </a:lnTo>
                <a:lnTo>
                  <a:pt x="1803400" y="3607593"/>
                </a:lnTo>
                <a:lnTo>
                  <a:pt x="1794933" y="3611165"/>
                </a:lnTo>
                <a:lnTo>
                  <a:pt x="1744133" y="3611165"/>
                </a:lnTo>
                <a:lnTo>
                  <a:pt x="1735666" y="3607593"/>
                </a:lnTo>
                <a:lnTo>
                  <a:pt x="1735666" y="3600450"/>
                </a:lnTo>
                <a:lnTo>
                  <a:pt x="1718733" y="3593306"/>
                </a:lnTo>
                <a:lnTo>
                  <a:pt x="1701800" y="3593306"/>
                </a:lnTo>
                <a:lnTo>
                  <a:pt x="1693333" y="3589734"/>
                </a:lnTo>
                <a:lnTo>
                  <a:pt x="1684866" y="3589734"/>
                </a:lnTo>
                <a:lnTo>
                  <a:pt x="1676400" y="3586162"/>
                </a:lnTo>
                <a:lnTo>
                  <a:pt x="1659466" y="3586162"/>
                </a:lnTo>
                <a:lnTo>
                  <a:pt x="1651000" y="3582590"/>
                </a:lnTo>
                <a:close/>
              </a:path>
            </a:pathLst>
          </a:custGeom>
          <a:solidFill>
            <a:srgbClr val="BA95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Freeform 88"/>
          <p:cNvSpPr/>
          <p:nvPr/>
        </p:nvSpPr>
        <p:spPr>
          <a:xfrm>
            <a:off x="0" y="0"/>
            <a:ext cx="5435600" cy="3957637"/>
          </a:xfrm>
          <a:custGeom>
            <a:avLst/>
            <a:gdLst/>
            <a:ahLst/>
            <a:cxnLst/>
            <a:rect l="l" t="t" r="r" b="b"/>
            <a:pathLst>
              <a:path w="5435600" h="3957637">
                <a:moveTo>
                  <a:pt x="0" y="0"/>
                </a:moveTo>
                <a:moveTo>
                  <a:pt x="4868333" y="3668315"/>
                </a:moveTo>
                <a:lnTo>
                  <a:pt x="4859866" y="3671887"/>
                </a:lnTo>
                <a:lnTo>
                  <a:pt x="4817533" y="3671887"/>
                </a:lnTo>
                <a:lnTo>
                  <a:pt x="4809066" y="3675459"/>
                </a:lnTo>
                <a:lnTo>
                  <a:pt x="4783666" y="3675459"/>
                </a:lnTo>
                <a:lnTo>
                  <a:pt x="4775200" y="3679031"/>
                </a:lnTo>
                <a:lnTo>
                  <a:pt x="4766733" y="3675459"/>
                </a:lnTo>
                <a:lnTo>
                  <a:pt x="4758266" y="3679031"/>
                </a:lnTo>
                <a:lnTo>
                  <a:pt x="4715933" y="3679031"/>
                </a:lnTo>
                <a:lnTo>
                  <a:pt x="4707466" y="3682603"/>
                </a:lnTo>
                <a:lnTo>
                  <a:pt x="4648200" y="3682603"/>
                </a:lnTo>
                <a:lnTo>
                  <a:pt x="4639733" y="3686175"/>
                </a:lnTo>
                <a:lnTo>
                  <a:pt x="4605866" y="3686175"/>
                </a:lnTo>
                <a:lnTo>
                  <a:pt x="4597400" y="3689746"/>
                </a:lnTo>
                <a:lnTo>
                  <a:pt x="4588933" y="3689746"/>
                </a:lnTo>
                <a:lnTo>
                  <a:pt x="4572000" y="3696890"/>
                </a:lnTo>
                <a:lnTo>
                  <a:pt x="4563533" y="3696890"/>
                </a:lnTo>
                <a:lnTo>
                  <a:pt x="4563533" y="3700462"/>
                </a:lnTo>
                <a:lnTo>
                  <a:pt x="4555066" y="3704034"/>
                </a:lnTo>
                <a:lnTo>
                  <a:pt x="4555066" y="3725465"/>
                </a:lnTo>
                <a:lnTo>
                  <a:pt x="4546600" y="3729037"/>
                </a:lnTo>
                <a:lnTo>
                  <a:pt x="4546600" y="3736181"/>
                </a:lnTo>
                <a:lnTo>
                  <a:pt x="4538133" y="3739753"/>
                </a:lnTo>
                <a:lnTo>
                  <a:pt x="4538133" y="3750468"/>
                </a:lnTo>
                <a:lnTo>
                  <a:pt x="4529666" y="3754040"/>
                </a:lnTo>
                <a:lnTo>
                  <a:pt x="4529666" y="3757612"/>
                </a:lnTo>
                <a:lnTo>
                  <a:pt x="4521200" y="3761184"/>
                </a:lnTo>
                <a:lnTo>
                  <a:pt x="4512733" y="3761184"/>
                </a:lnTo>
                <a:lnTo>
                  <a:pt x="4504266" y="3757612"/>
                </a:lnTo>
                <a:lnTo>
                  <a:pt x="4461933" y="3757612"/>
                </a:lnTo>
                <a:lnTo>
                  <a:pt x="4453466" y="3754040"/>
                </a:lnTo>
                <a:lnTo>
                  <a:pt x="4445000" y="3754040"/>
                </a:lnTo>
                <a:lnTo>
                  <a:pt x="4436533" y="3750468"/>
                </a:lnTo>
                <a:lnTo>
                  <a:pt x="4436533" y="3743325"/>
                </a:lnTo>
                <a:lnTo>
                  <a:pt x="4428066" y="3743325"/>
                </a:lnTo>
                <a:lnTo>
                  <a:pt x="4419600" y="3746896"/>
                </a:lnTo>
                <a:lnTo>
                  <a:pt x="4419600" y="3786187"/>
                </a:lnTo>
                <a:lnTo>
                  <a:pt x="4428066" y="3789759"/>
                </a:lnTo>
                <a:lnTo>
                  <a:pt x="4419600" y="3793331"/>
                </a:lnTo>
                <a:lnTo>
                  <a:pt x="4419600" y="3807618"/>
                </a:lnTo>
                <a:lnTo>
                  <a:pt x="4436533" y="3814762"/>
                </a:lnTo>
                <a:lnTo>
                  <a:pt x="4461933" y="3814762"/>
                </a:lnTo>
                <a:lnTo>
                  <a:pt x="4470400" y="3811190"/>
                </a:lnTo>
                <a:lnTo>
                  <a:pt x="4470400" y="3804046"/>
                </a:lnTo>
                <a:lnTo>
                  <a:pt x="4478866" y="3800475"/>
                </a:lnTo>
                <a:lnTo>
                  <a:pt x="4487333" y="3804046"/>
                </a:lnTo>
                <a:lnTo>
                  <a:pt x="4495799" y="3804046"/>
                </a:lnTo>
                <a:lnTo>
                  <a:pt x="4504266" y="3807618"/>
                </a:lnTo>
                <a:lnTo>
                  <a:pt x="4504266" y="3821906"/>
                </a:lnTo>
                <a:lnTo>
                  <a:pt x="4495799" y="3825478"/>
                </a:lnTo>
                <a:lnTo>
                  <a:pt x="4495799" y="3839765"/>
                </a:lnTo>
                <a:lnTo>
                  <a:pt x="4478866" y="3846909"/>
                </a:lnTo>
                <a:lnTo>
                  <a:pt x="4470400" y="3846909"/>
                </a:lnTo>
                <a:lnTo>
                  <a:pt x="4461933" y="3850481"/>
                </a:lnTo>
                <a:lnTo>
                  <a:pt x="4436533" y="3850481"/>
                </a:lnTo>
                <a:lnTo>
                  <a:pt x="4436533" y="3857625"/>
                </a:lnTo>
                <a:lnTo>
                  <a:pt x="4428066" y="3861196"/>
                </a:lnTo>
                <a:lnTo>
                  <a:pt x="4428066" y="3864768"/>
                </a:lnTo>
                <a:lnTo>
                  <a:pt x="4436533" y="3868340"/>
                </a:lnTo>
                <a:lnTo>
                  <a:pt x="4436533" y="3879056"/>
                </a:lnTo>
                <a:lnTo>
                  <a:pt x="4445000" y="3882628"/>
                </a:lnTo>
                <a:lnTo>
                  <a:pt x="4445000" y="3886200"/>
                </a:lnTo>
                <a:lnTo>
                  <a:pt x="4453466" y="3882628"/>
                </a:lnTo>
                <a:lnTo>
                  <a:pt x="4461933" y="3886200"/>
                </a:lnTo>
                <a:lnTo>
                  <a:pt x="4461933" y="3893343"/>
                </a:lnTo>
                <a:lnTo>
                  <a:pt x="4478866" y="3893343"/>
                </a:lnTo>
                <a:lnTo>
                  <a:pt x="4478866" y="3882628"/>
                </a:lnTo>
                <a:lnTo>
                  <a:pt x="4487333" y="3879056"/>
                </a:lnTo>
                <a:lnTo>
                  <a:pt x="4495799" y="3879056"/>
                </a:lnTo>
                <a:lnTo>
                  <a:pt x="4504266" y="3882628"/>
                </a:lnTo>
                <a:lnTo>
                  <a:pt x="4504266" y="3886200"/>
                </a:lnTo>
                <a:lnTo>
                  <a:pt x="4512733" y="3886200"/>
                </a:lnTo>
                <a:lnTo>
                  <a:pt x="4538133" y="3896915"/>
                </a:lnTo>
                <a:lnTo>
                  <a:pt x="4538133" y="3893343"/>
                </a:lnTo>
                <a:lnTo>
                  <a:pt x="4546600" y="3889771"/>
                </a:lnTo>
                <a:lnTo>
                  <a:pt x="4580466" y="3904059"/>
                </a:lnTo>
                <a:lnTo>
                  <a:pt x="4588933" y="3904059"/>
                </a:lnTo>
                <a:lnTo>
                  <a:pt x="4597400" y="3907631"/>
                </a:lnTo>
                <a:lnTo>
                  <a:pt x="4597400" y="3911203"/>
                </a:lnTo>
                <a:lnTo>
                  <a:pt x="4605866" y="3914775"/>
                </a:lnTo>
                <a:lnTo>
                  <a:pt x="4622800" y="3914775"/>
                </a:lnTo>
                <a:lnTo>
                  <a:pt x="4631266" y="3918346"/>
                </a:lnTo>
                <a:lnTo>
                  <a:pt x="4639733" y="3918346"/>
                </a:lnTo>
                <a:lnTo>
                  <a:pt x="4656666" y="3925490"/>
                </a:lnTo>
                <a:lnTo>
                  <a:pt x="4665133" y="3925490"/>
                </a:lnTo>
                <a:lnTo>
                  <a:pt x="4673600" y="3929062"/>
                </a:lnTo>
                <a:lnTo>
                  <a:pt x="4690533" y="3929062"/>
                </a:lnTo>
                <a:lnTo>
                  <a:pt x="4690533" y="3925490"/>
                </a:lnTo>
                <a:lnTo>
                  <a:pt x="4699000" y="3921918"/>
                </a:lnTo>
                <a:lnTo>
                  <a:pt x="4732866" y="3936206"/>
                </a:lnTo>
                <a:lnTo>
                  <a:pt x="4732866" y="3932634"/>
                </a:lnTo>
                <a:lnTo>
                  <a:pt x="4741333" y="3929062"/>
                </a:lnTo>
                <a:lnTo>
                  <a:pt x="4749800" y="3929062"/>
                </a:lnTo>
                <a:lnTo>
                  <a:pt x="4758266" y="3932634"/>
                </a:lnTo>
                <a:lnTo>
                  <a:pt x="4758266" y="3936206"/>
                </a:lnTo>
                <a:lnTo>
                  <a:pt x="4775200" y="3929062"/>
                </a:lnTo>
                <a:lnTo>
                  <a:pt x="4783666" y="3932634"/>
                </a:lnTo>
                <a:lnTo>
                  <a:pt x="4783666" y="3936206"/>
                </a:lnTo>
                <a:lnTo>
                  <a:pt x="4792133" y="3936206"/>
                </a:lnTo>
                <a:lnTo>
                  <a:pt x="4809066" y="3943350"/>
                </a:lnTo>
                <a:lnTo>
                  <a:pt x="4817533" y="3939778"/>
                </a:lnTo>
                <a:lnTo>
                  <a:pt x="4842933" y="3939778"/>
                </a:lnTo>
                <a:lnTo>
                  <a:pt x="4851400" y="3943350"/>
                </a:lnTo>
                <a:lnTo>
                  <a:pt x="4868333" y="3936206"/>
                </a:lnTo>
                <a:lnTo>
                  <a:pt x="4885266" y="3943350"/>
                </a:lnTo>
                <a:lnTo>
                  <a:pt x="4885266" y="3946921"/>
                </a:lnTo>
                <a:lnTo>
                  <a:pt x="4893733" y="3943350"/>
                </a:lnTo>
                <a:lnTo>
                  <a:pt x="4910666" y="3943350"/>
                </a:lnTo>
                <a:lnTo>
                  <a:pt x="4902200" y="3939778"/>
                </a:lnTo>
                <a:lnTo>
                  <a:pt x="4919133" y="3932634"/>
                </a:lnTo>
                <a:lnTo>
                  <a:pt x="4927600" y="3932634"/>
                </a:lnTo>
                <a:lnTo>
                  <a:pt x="4936066" y="3929062"/>
                </a:lnTo>
                <a:lnTo>
                  <a:pt x="4944533" y="3932634"/>
                </a:lnTo>
                <a:lnTo>
                  <a:pt x="4944533" y="3939778"/>
                </a:lnTo>
                <a:lnTo>
                  <a:pt x="4936066" y="3943350"/>
                </a:lnTo>
                <a:lnTo>
                  <a:pt x="4936066" y="3946921"/>
                </a:lnTo>
                <a:lnTo>
                  <a:pt x="4952999" y="3939778"/>
                </a:lnTo>
                <a:lnTo>
                  <a:pt x="4978399" y="3950493"/>
                </a:lnTo>
                <a:lnTo>
                  <a:pt x="4978399" y="3943350"/>
                </a:lnTo>
                <a:lnTo>
                  <a:pt x="4995333" y="3936206"/>
                </a:lnTo>
                <a:lnTo>
                  <a:pt x="5003800" y="3939778"/>
                </a:lnTo>
                <a:lnTo>
                  <a:pt x="5003800" y="3946921"/>
                </a:lnTo>
                <a:lnTo>
                  <a:pt x="5012266" y="3943350"/>
                </a:lnTo>
                <a:lnTo>
                  <a:pt x="5020733" y="3946921"/>
                </a:lnTo>
                <a:lnTo>
                  <a:pt x="5020733" y="3950493"/>
                </a:lnTo>
                <a:lnTo>
                  <a:pt x="5037666" y="3950493"/>
                </a:lnTo>
                <a:lnTo>
                  <a:pt x="5037666" y="3946921"/>
                </a:lnTo>
                <a:lnTo>
                  <a:pt x="5046133" y="3943350"/>
                </a:lnTo>
                <a:lnTo>
                  <a:pt x="5054600" y="3946921"/>
                </a:lnTo>
                <a:lnTo>
                  <a:pt x="5054600" y="3943350"/>
                </a:lnTo>
                <a:lnTo>
                  <a:pt x="5063066" y="3939778"/>
                </a:lnTo>
                <a:lnTo>
                  <a:pt x="5063066" y="3936206"/>
                </a:lnTo>
                <a:lnTo>
                  <a:pt x="5071533" y="3932634"/>
                </a:lnTo>
                <a:lnTo>
                  <a:pt x="5088466" y="3939778"/>
                </a:lnTo>
                <a:lnTo>
                  <a:pt x="5105400" y="3939778"/>
                </a:lnTo>
                <a:lnTo>
                  <a:pt x="5113866" y="3943350"/>
                </a:lnTo>
                <a:lnTo>
                  <a:pt x="5105400" y="3946921"/>
                </a:lnTo>
                <a:lnTo>
                  <a:pt x="5096933" y="3946921"/>
                </a:lnTo>
                <a:lnTo>
                  <a:pt x="5113866" y="3946921"/>
                </a:lnTo>
                <a:lnTo>
                  <a:pt x="5113866" y="3943350"/>
                </a:lnTo>
                <a:lnTo>
                  <a:pt x="5122333" y="3939778"/>
                </a:lnTo>
                <a:lnTo>
                  <a:pt x="5130800" y="3939778"/>
                </a:lnTo>
                <a:lnTo>
                  <a:pt x="5139266" y="3943350"/>
                </a:lnTo>
                <a:lnTo>
                  <a:pt x="5130800" y="3946921"/>
                </a:lnTo>
                <a:lnTo>
                  <a:pt x="5130800" y="3957637"/>
                </a:lnTo>
                <a:lnTo>
                  <a:pt x="5147733" y="3950493"/>
                </a:lnTo>
                <a:lnTo>
                  <a:pt x="5156200" y="3950493"/>
                </a:lnTo>
                <a:lnTo>
                  <a:pt x="5181599" y="3939778"/>
                </a:lnTo>
                <a:lnTo>
                  <a:pt x="5190066" y="3939778"/>
                </a:lnTo>
                <a:lnTo>
                  <a:pt x="5198533" y="3936206"/>
                </a:lnTo>
                <a:lnTo>
                  <a:pt x="5190066" y="3932634"/>
                </a:lnTo>
                <a:lnTo>
                  <a:pt x="5207000" y="3925490"/>
                </a:lnTo>
                <a:lnTo>
                  <a:pt x="5215466" y="3925490"/>
                </a:lnTo>
                <a:lnTo>
                  <a:pt x="5223933" y="3929062"/>
                </a:lnTo>
                <a:lnTo>
                  <a:pt x="5232399" y="3929062"/>
                </a:lnTo>
                <a:lnTo>
                  <a:pt x="5232399" y="3925490"/>
                </a:lnTo>
                <a:lnTo>
                  <a:pt x="5223933" y="3921918"/>
                </a:lnTo>
                <a:lnTo>
                  <a:pt x="5223933" y="3918346"/>
                </a:lnTo>
                <a:lnTo>
                  <a:pt x="5232399" y="3914775"/>
                </a:lnTo>
                <a:lnTo>
                  <a:pt x="5240866" y="3918346"/>
                </a:lnTo>
                <a:lnTo>
                  <a:pt x="5240866" y="3914775"/>
                </a:lnTo>
                <a:lnTo>
                  <a:pt x="5249333" y="3911203"/>
                </a:lnTo>
                <a:lnTo>
                  <a:pt x="5240866" y="3907631"/>
                </a:lnTo>
                <a:lnTo>
                  <a:pt x="5249333" y="3904059"/>
                </a:lnTo>
                <a:lnTo>
                  <a:pt x="5249333" y="3900487"/>
                </a:lnTo>
                <a:lnTo>
                  <a:pt x="5257800" y="3896915"/>
                </a:lnTo>
                <a:lnTo>
                  <a:pt x="5274733" y="3896915"/>
                </a:lnTo>
                <a:lnTo>
                  <a:pt x="5266266" y="3893343"/>
                </a:lnTo>
                <a:lnTo>
                  <a:pt x="5283199" y="3886200"/>
                </a:lnTo>
                <a:lnTo>
                  <a:pt x="5291666" y="3886200"/>
                </a:lnTo>
                <a:lnTo>
                  <a:pt x="5283199" y="3882628"/>
                </a:lnTo>
                <a:lnTo>
                  <a:pt x="5308600" y="3871912"/>
                </a:lnTo>
                <a:lnTo>
                  <a:pt x="5317066" y="3871912"/>
                </a:lnTo>
                <a:lnTo>
                  <a:pt x="5317066" y="3868340"/>
                </a:lnTo>
                <a:lnTo>
                  <a:pt x="5325533" y="3864768"/>
                </a:lnTo>
                <a:lnTo>
                  <a:pt x="5334000" y="3868340"/>
                </a:lnTo>
                <a:lnTo>
                  <a:pt x="5334000" y="3861196"/>
                </a:lnTo>
                <a:lnTo>
                  <a:pt x="5342466" y="3857625"/>
                </a:lnTo>
                <a:lnTo>
                  <a:pt x="5350933" y="3857625"/>
                </a:lnTo>
                <a:lnTo>
                  <a:pt x="5359400" y="3854053"/>
                </a:lnTo>
                <a:lnTo>
                  <a:pt x="5350933" y="3850481"/>
                </a:lnTo>
                <a:lnTo>
                  <a:pt x="5367866" y="3843337"/>
                </a:lnTo>
                <a:lnTo>
                  <a:pt x="5376333" y="3843337"/>
                </a:lnTo>
                <a:lnTo>
                  <a:pt x="5367866" y="3839765"/>
                </a:lnTo>
                <a:lnTo>
                  <a:pt x="5376333" y="3836193"/>
                </a:lnTo>
                <a:lnTo>
                  <a:pt x="5393266" y="3836193"/>
                </a:lnTo>
                <a:lnTo>
                  <a:pt x="5393266" y="3829050"/>
                </a:lnTo>
                <a:lnTo>
                  <a:pt x="5410200" y="3821906"/>
                </a:lnTo>
                <a:lnTo>
                  <a:pt x="5418666" y="3821906"/>
                </a:lnTo>
                <a:lnTo>
                  <a:pt x="5427133" y="3818334"/>
                </a:lnTo>
                <a:lnTo>
                  <a:pt x="5435600" y="3818334"/>
                </a:lnTo>
                <a:lnTo>
                  <a:pt x="5410200" y="3818334"/>
                </a:lnTo>
                <a:lnTo>
                  <a:pt x="5401733" y="3814762"/>
                </a:lnTo>
                <a:lnTo>
                  <a:pt x="5410200" y="3811190"/>
                </a:lnTo>
                <a:lnTo>
                  <a:pt x="5418666" y="3811190"/>
                </a:lnTo>
                <a:lnTo>
                  <a:pt x="5410200" y="3811190"/>
                </a:lnTo>
                <a:lnTo>
                  <a:pt x="5401733" y="3807618"/>
                </a:lnTo>
                <a:lnTo>
                  <a:pt x="5367866" y="3807618"/>
                </a:lnTo>
                <a:lnTo>
                  <a:pt x="5359400" y="3804046"/>
                </a:lnTo>
                <a:lnTo>
                  <a:pt x="5334000" y="3804046"/>
                </a:lnTo>
                <a:lnTo>
                  <a:pt x="5325533" y="3800475"/>
                </a:lnTo>
                <a:lnTo>
                  <a:pt x="5317066" y="3800475"/>
                </a:lnTo>
                <a:lnTo>
                  <a:pt x="5308600" y="3804046"/>
                </a:lnTo>
                <a:lnTo>
                  <a:pt x="5300133" y="3804046"/>
                </a:lnTo>
                <a:lnTo>
                  <a:pt x="5291666" y="3800475"/>
                </a:lnTo>
                <a:lnTo>
                  <a:pt x="5266266" y="3800475"/>
                </a:lnTo>
                <a:lnTo>
                  <a:pt x="5257800" y="3796903"/>
                </a:lnTo>
                <a:lnTo>
                  <a:pt x="5257800" y="3793331"/>
                </a:lnTo>
                <a:lnTo>
                  <a:pt x="5164666" y="3793331"/>
                </a:lnTo>
                <a:lnTo>
                  <a:pt x="5156200" y="3789759"/>
                </a:lnTo>
                <a:lnTo>
                  <a:pt x="5156200" y="3786187"/>
                </a:lnTo>
                <a:lnTo>
                  <a:pt x="5139266" y="3793331"/>
                </a:lnTo>
                <a:lnTo>
                  <a:pt x="5071533" y="3793331"/>
                </a:lnTo>
                <a:lnTo>
                  <a:pt x="5063066" y="3789759"/>
                </a:lnTo>
                <a:lnTo>
                  <a:pt x="5054600" y="3793331"/>
                </a:lnTo>
                <a:lnTo>
                  <a:pt x="4986866" y="3793331"/>
                </a:lnTo>
                <a:lnTo>
                  <a:pt x="4978399" y="3789759"/>
                </a:lnTo>
                <a:lnTo>
                  <a:pt x="4978399" y="3786187"/>
                </a:lnTo>
                <a:lnTo>
                  <a:pt x="4986866" y="3782615"/>
                </a:lnTo>
                <a:lnTo>
                  <a:pt x="4995333" y="3782615"/>
                </a:lnTo>
                <a:lnTo>
                  <a:pt x="4978399" y="3775471"/>
                </a:lnTo>
                <a:lnTo>
                  <a:pt x="4978399" y="3764756"/>
                </a:lnTo>
                <a:lnTo>
                  <a:pt x="4969933" y="3761184"/>
                </a:lnTo>
                <a:lnTo>
                  <a:pt x="4978399" y="3757612"/>
                </a:lnTo>
                <a:lnTo>
                  <a:pt x="4969933" y="3754040"/>
                </a:lnTo>
                <a:lnTo>
                  <a:pt x="4969933" y="3750468"/>
                </a:lnTo>
                <a:lnTo>
                  <a:pt x="4961466" y="3746896"/>
                </a:lnTo>
                <a:lnTo>
                  <a:pt x="4961466" y="3729037"/>
                </a:lnTo>
                <a:lnTo>
                  <a:pt x="4952999" y="3725465"/>
                </a:lnTo>
                <a:lnTo>
                  <a:pt x="4952999" y="3704034"/>
                </a:lnTo>
                <a:lnTo>
                  <a:pt x="4936066" y="3696890"/>
                </a:lnTo>
                <a:lnTo>
                  <a:pt x="4936066" y="3693318"/>
                </a:lnTo>
                <a:lnTo>
                  <a:pt x="4952999" y="3686175"/>
                </a:lnTo>
                <a:lnTo>
                  <a:pt x="4961466" y="3689746"/>
                </a:lnTo>
                <a:lnTo>
                  <a:pt x="4969933" y="3689746"/>
                </a:lnTo>
                <a:lnTo>
                  <a:pt x="4978399" y="3693318"/>
                </a:lnTo>
                <a:lnTo>
                  <a:pt x="5012266" y="3693318"/>
                </a:lnTo>
                <a:lnTo>
                  <a:pt x="5020733" y="3689746"/>
                </a:lnTo>
                <a:lnTo>
                  <a:pt x="5046133" y="3689746"/>
                </a:lnTo>
                <a:lnTo>
                  <a:pt x="5054600" y="3686175"/>
                </a:lnTo>
                <a:lnTo>
                  <a:pt x="5080000" y="3686175"/>
                </a:lnTo>
                <a:lnTo>
                  <a:pt x="5088466" y="3682603"/>
                </a:lnTo>
                <a:lnTo>
                  <a:pt x="5113866" y="3682603"/>
                </a:lnTo>
                <a:lnTo>
                  <a:pt x="5105400" y="3679031"/>
                </a:lnTo>
                <a:lnTo>
                  <a:pt x="5105400" y="3675459"/>
                </a:lnTo>
                <a:lnTo>
                  <a:pt x="5096933" y="3675459"/>
                </a:lnTo>
                <a:lnTo>
                  <a:pt x="5088466" y="3671887"/>
                </a:lnTo>
                <a:lnTo>
                  <a:pt x="5071533" y="3671887"/>
                </a:lnTo>
                <a:lnTo>
                  <a:pt x="5063066" y="3675459"/>
                </a:lnTo>
                <a:lnTo>
                  <a:pt x="5046133" y="3675459"/>
                </a:lnTo>
                <a:lnTo>
                  <a:pt x="5037666" y="3671887"/>
                </a:lnTo>
                <a:lnTo>
                  <a:pt x="5029200" y="3671887"/>
                </a:lnTo>
                <a:lnTo>
                  <a:pt x="5020733" y="3675459"/>
                </a:lnTo>
                <a:lnTo>
                  <a:pt x="5012266" y="3671887"/>
                </a:lnTo>
                <a:lnTo>
                  <a:pt x="5003800" y="3675459"/>
                </a:lnTo>
                <a:lnTo>
                  <a:pt x="4995333" y="3675459"/>
                </a:lnTo>
                <a:lnTo>
                  <a:pt x="4986866" y="3679031"/>
                </a:lnTo>
                <a:lnTo>
                  <a:pt x="4910666" y="3679031"/>
                </a:lnTo>
                <a:lnTo>
                  <a:pt x="4902200" y="3675459"/>
                </a:lnTo>
                <a:lnTo>
                  <a:pt x="4910666" y="3671887"/>
                </a:lnTo>
                <a:lnTo>
                  <a:pt x="4902200" y="3668315"/>
                </a:lnTo>
                <a:close/>
              </a:path>
            </a:pathLst>
          </a:custGeom>
          <a:solidFill>
            <a:srgbClr val="DDD2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Freeform 89"/>
          <p:cNvSpPr/>
          <p:nvPr/>
        </p:nvSpPr>
        <p:spPr>
          <a:xfrm>
            <a:off x="0" y="0"/>
            <a:ext cx="6807200" cy="4346971"/>
          </a:xfrm>
          <a:custGeom>
            <a:avLst/>
            <a:gdLst/>
            <a:ahLst/>
            <a:cxnLst/>
            <a:rect l="l" t="t" r="r" b="b"/>
            <a:pathLst>
              <a:path w="6807200" h="4346971">
                <a:moveTo>
                  <a:pt x="0" y="0"/>
                </a:moveTo>
                <a:moveTo>
                  <a:pt x="6747933" y="3750468"/>
                </a:moveTo>
                <a:lnTo>
                  <a:pt x="6747933" y="3761184"/>
                </a:lnTo>
                <a:lnTo>
                  <a:pt x="6739466" y="3764756"/>
                </a:lnTo>
                <a:lnTo>
                  <a:pt x="6739466" y="3775471"/>
                </a:lnTo>
                <a:lnTo>
                  <a:pt x="6714066" y="3786187"/>
                </a:lnTo>
                <a:lnTo>
                  <a:pt x="6705600" y="3786187"/>
                </a:lnTo>
                <a:lnTo>
                  <a:pt x="6697133" y="3789759"/>
                </a:lnTo>
                <a:lnTo>
                  <a:pt x="6688666" y="3789759"/>
                </a:lnTo>
                <a:lnTo>
                  <a:pt x="6680200" y="3793331"/>
                </a:lnTo>
                <a:lnTo>
                  <a:pt x="6663266" y="3793331"/>
                </a:lnTo>
                <a:lnTo>
                  <a:pt x="6654800" y="3796903"/>
                </a:lnTo>
                <a:lnTo>
                  <a:pt x="6646333" y="3796903"/>
                </a:lnTo>
                <a:lnTo>
                  <a:pt x="6637866" y="3800475"/>
                </a:lnTo>
                <a:lnTo>
                  <a:pt x="6629400" y="3800475"/>
                </a:lnTo>
                <a:lnTo>
                  <a:pt x="6620933" y="3796903"/>
                </a:lnTo>
                <a:lnTo>
                  <a:pt x="6612466" y="3800475"/>
                </a:lnTo>
                <a:lnTo>
                  <a:pt x="6587066" y="3800475"/>
                </a:lnTo>
                <a:lnTo>
                  <a:pt x="6578600" y="3804046"/>
                </a:lnTo>
                <a:lnTo>
                  <a:pt x="6570133" y="3800475"/>
                </a:lnTo>
                <a:lnTo>
                  <a:pt x="6561666" y="3804046"/>
                </a:lnTo>
                <a:lnTo>
                  <a:pt x="6502400" y="3804046"/>
                </a:lnTo>
                <a:lnTo>
                  <a:pt x="6493933" y="3807618"/>
                </a:lnTo>
                <a:lnTo>
                  <a:pt x="6290733" y="3807618"/>
                </a:lnTo>
                <a:lnTo>
                  <a:pt x="6282266" y="3811190"/>
                </a:lnTo>
                <a:lnTo>
                  <a:pt x="6231466" y="3811190"/>
                </a:lnTo>
                <a:lnTo>
                  <a:pt x="6223000" y="3807618"/>
                </a:lnTo>
                <a:lnTo>
                  <a:pt x="6155266" y="3807618"/>
                </a:lnTo>
                <a:lnTo>
                  <a:pt x="6146800" y="3811190"/>
                </a:lnTo>
                <a:lnTo>
                  <a:pt x="6138333" y="3807618"/>
                </a:lnTo>
                <a:lnTo>
                  <a:pt x="6129866" y="3811190"/>
                </a:lnTo>
                <a:lnTo>
                  <a:pt x="6112933" y="3811190"/>
                </a:lnTo>
                <a:lnTo>
                  <a:pt x="6104466" y="3807618"/>
                </a:lnTo>
                <a:lnTo>
                  <a:pt x="5842000" y="3807618"/>
                </a:lnTo>
                <a:lnTo>
                  <a:pt x="5833533" y="3804046"/>
                </a:lnTo>
                <a:lnTo>
                  <a:pt x="5825066" y="3807618"/>
                </a:lnTo>
                <a:lnTo>
                  <a:pt x="5816600" y="3804046"/>
                </a:lnTo>
                <a:lnTo>
                  <a:pt x="5545666" y="3804046"/>
                </a:lnTo>
                <a:lnTo>
                  <a:pt x="5537200" y="3800475"/>
                </a:lnTo>
                <a:lnTo>
                  <a:pt x="5452533" y="3800475"/>
                </a:lnTo>
                <a:lnTo>
                  <a:pt x="5444066" y="3804046"/>
                </a:lnTo>
                <a:lnTo>
                  <a:pt x="5435600" y="3800475"/>
                </a:lnTo>
                <a:lnTo>
                  <a:pt x="5334000" y="3800475"/>
                </a:lnTo>
                <a:lnTo>
                  <a:pt x="5359400" y="3800475"/>
                </a:lnTo>
                <a:lnTo>
                  <a:pt x="5367866" y="3804046"/>
                </a:lnTo>
                <a:lnTo>
                  <a:pt x="5401733" y="3804046"/>
                </a:lnTo>
                <a:lnTo>
                  <a:pt x="5410200" y="3807618"/>
                </a:lnTo>
                <a:lnTo>
                  <a:pt x="5418666" y="3807618"/>
                </a:lnTo>
                <a:lnTo>
                  <a:pt x="5427133" y="3811190"/>
                </a:lnTo>
                <a:lnTo>
                  <a:pt x="5418666" y="3814762"/>
                </a:lnTo>
                <a:lnTo>
                  <a:pt x="5410200" y="3814762"/>
                </a:lnTo>
                <a:lnTo>
                  <a:pt x="5435600" y="3814762"/>
                </a:lnTo>
                <a:lnTo>
                  <a:pt x="5444066" y="3818334"/>
                </a:lnTo>
                <a:lnTo>
                  <a:pt x="5435600" y="3821906"/>
                </a:lnTo>
                <a:lnTo>
                  <a:pt x="5427133" y="3821906"/>
                </a:lnTo>
                <a:lnTo>
                  <a:pt x="5418666" y="3825478"/>
                </a:lnTo>
                <a:lnTo>
                  <a:pt x="5410200" y="3825478"/>
                </a:lnTo>
                <a:lnTo>
                  <a:pt x="5401733" y="3829050"/>
                </a:lnTo>
                <a:lnTo>
                  <a:pt x="5401733" y="3836193"/>
                </a:lnTo>
                <a:lnTo>
                  <a:pt x="5393266" y="3839765"/>
                </a:lnTo>
                <a:lnTo>
                  <a:pt x="5376333" y="3839765"/>
                </a:lnTo>
                <a:lnTo>
                  <a:pt x="5384800" y="3843337"/>
                </a:lnTo>
                <a:lnTo>
                  <a:pt x="5376333" y="3846909"/>
                </a:lnTo>
                <a:lnTo>
                  <a:pt x="5367866" y="3846909"/>
                </a:lnTo>
                <a:lnTo>
                  <a:pt x="5359400" y="3850481"/>
                </a:lnTo>
                <a:lnTo>
                  <a:pt x="5367866" y="3854053"/>
                </a:lnTo>
                <a:lnTo>
                  <a:pt x="5350933" y="3861196"/>
                </a:lnTo>
                <a:lnTo>
                  <a:pt x="5342466" y="3861196"/>
                </a:lnTo>
                <a:lnTo>
                  <a:pt x="5342466" y="3868340"/>
                </a:lnTo>
                <a:lnTo>
                  <a:pt x="5334000" y="3871912"/>
                </a:lnTo>
                <a:lnTo>
                  <a:pt x="5325533" y="3868340"/>
                </a:lnTo>
                <a:lnTo>
                  <a:pt x="5325533" y="3871912"/>
                </a:lnTo>
                <a:lnTo>
                  <a:pt x="5317066" y="3875484"/>
                </a:lnTo>
                <a:lnTo>
                  <a:pt x="5308600" y="3875484"/>
                </a:lnTo>
                <a:lnTo>
                  <a:pt x="5291666" y="3882628"/>
                </a:lnTo>
                <a:lnTo>
                  <a:pt x="5300133" y="3886200"/>
                </a:lnTo>
                <a:lnTo>
                  <a:pt x="5291666" y="3889771"/>
                </a:lnTo>
                <a:lnTo>
                  <a:pt x="5283199" y="3889771"/>
                </a:lnTo>
                <a:lnTo>
                  <a:pt x="5274733" y="3893343"/>
                </a:lnTo>
                <a:lnTo>
                  <a:pt x="5283199" y="3896915"/>
                </a:lnTo>
                <a:lnTo>
                  <a:pt x="5274733" y="3900487"/>
                </a:lnTo>
                <a:lnTo>
                  <a:pt x="5257800" y="3900487"/>
                </a:lnTo>
                <a:lnTo>
                  <a:pt x="5257800" y="3904059"/>
                </a:lnTo>
                <a:lnTo>
                  <a:pt x="5249333" y="3907631"/>
                </a:lnTo>
                <a:lnTo>
                  <a:pt x="5257800" y="3911203"/>
                </a:lnTo>
                <a:lnTo>
                  <a:pt x="5249333" y="3914775"/>
                </a:lnTo>
                <a:lnTo>
                  <a:pt x="5249333" y="3918346"/>
                </a:lnTo>
                <a:lnTo>
                  <a:pt x="5240866" y="3921918"/>
                </a:lnTo>
                <a:lnTo>
                  <a:pt x="5232399" y="3918346"/>
                </a:lnTo>
                <a:lnTo>
                  <a:pt x="5232399" y="3921918"/>
                </a:lnTo>
                <a:lnTo>
                  <a:pt x="5240866" y="3925490"/>
                </a:lnTo>
                <a:lnTo>
                  <a:pt x="5240866" y="3929062"/>
                </a:lnTo>
                <a:lnTo>
                  <a:pt x="5232399" y="3932634"/>
                </a:lnTo>
                <a:lnTo>
                  <a:pt x="5223933" y="3932634"/>
                </a:lnTo>
                <a:lnTo>
                  <a:pt x="5215466" y="3929062"/>
                </a:lnTo>
                <a:lnTo>
                  <a:pt x="5207000" y="3929062"/>
                </a:lnTo>
                <a:lnTo>
                  <a:pt x="5198533" y="3932634"/>
                </a:lnTo>
                <a:lnTo>
                  <a:pt x="5207000" y="3936206"/>
                </a:lnTo>
                <a:lnTo>
                  <a:pt x="5190066" y="3943350"/>
                </a:lnTo>
                <a:lnTo>
                  <a:pt x="5181599" y="3943350"/>
                </a:lnTo>
                <a:lnTo>
                  <a:pt x="5173133" y="3946921"/>
                </a:lnTo>
                <a:lnTo>
                  <a:pt x="5173133" y="3957637"/>
                </a:lnTo>
                <a:lnTo>
                  <a:pt x="5164666" y="3961209"/>
                </a:lnTo>
                <a:lnTo>
                  <a:pt x="5164666" y="3964781"/>
                </a:lnTo>
                <a:lnTo>
                  <a:pt x="5173133" y="3968353"/>
                </a:lnTo>
                <a:lnTo>
                  <a:pt x="5173133" y="4000500"/>
                </a:lnTo>
                <a:lnTo>
                  <a:pt x="5190066" y="4007643"/>
                </a:lnTo>
                <a:lnTo>
                  <a:pt x="5190066" y="4011215"/>
                </a:lnTo>
                <a:lnTo>
                  <a:pt x="5181599" y="4014787"/>
                </a:lnTo>
                <a:lnTo>
                  <a:pt x="5173133" y="4014787"/>
                </a:lnTo>
                <a:lnTo>
                  <a:pt x="5181599" y="4014787"/>
                </a:lnTo>
                <a:lnTo>
                  <a:pt x="5190066" y="4018359"/>
                </a:lnTo>
                <a:lnTo>
                  <a:pt x="5190066" y="4025503"/>
                </a:lnTo>
                <a:lnTo>
                  <a:pt x="5198533" y="4029075"/>
                </a:lnTo>
                <a:lnTo>
                  <a:pt x="5198533" y="4032646"/>
                </a:lnTo>
                <a:lnTo>
                  <a:pt x="5190066" y="4036218"/>
                </a:lnTo>
                <a:lnTo>
                  <a:pt x="5190066" y="4039790"/>
                </a:lnTo>
                <a:lnTo>
                  <a:pt x="5198533" y="4043362"/>
                </a:lnTo>
                <a:lnTo>
                  <a:pt x="5198533" y="4064793"/>
                </a:lnTo>
                <a:lnTo>
                  <a:pt x="5207000" y="4064793"/>
                </a:lnTo>
                <a:lnTo>
                  <a:pt x="5215466" y="4068365"/>
                </a:lnTo>
                <a:lnTo>
                  <a:pt x="5215466" y="4071937"/>
                </a:lnTo>
                <a:lnTo>
                  <a:pt x="5232399" y="4071937"/>
                </a:lnTo>
                <a:lnTo>
                  <a:pt x="5240866" y="4075509"/>
                </a:lnTo>
                <a:lnTo>
                  <a:pt x="5215466" y="4086225"/>
                </a:lnTo>
                <a:lnTo>
                  <a:pt x="5232399" y="4093368"/>
                </a:lnTo>
                <a:lnTo>
                  <a:pt x="5223933" y="4096940"/>
                </a:lnTo>
                <a:lnTo>
                  <a:pt x="5223933" y="4104084"/>
                </a:lnTo>
                <a:lnTo>
                  <a:pt x="5240866" y="4111228"/>
                </a:lnTo>
                <a:lnTo>
                  <a:pt x="5232399" y="4114800"/>
                </a:lnTo>
                <a:lnTo>
                  <a:pt x="5240866" y="4118371"/>
                </a:lnTo>
                <a:lnTo>
                  <a:pt x="5232399" y="4121943"/>
                </a:lnTo>
                <a:lnTo>
                  <a:pt x="5232399" y="4125515"/>
                </a:lnTo>
                <a:lnTo>
                  <a:pt x="5240866" y="4129087"/>
                </a:lnTo>
                <a:lnTo>
                  <a:pt x="5240866" y="4132659"/>
                </a:lnTo>
                <a:lnTo>
                  <a:pt x="5249333" y="4132659"/>
                </a:lnTo>
                <a:lnTo>
                  <a:pt x="5257800" y="4129087"/>
                </a:lnTo>
                <a:lnTo>
                  <a:pt x="5266266" y="4132659"/>
                </a:lnTo>
                <a:lnTo>
                  <a:pt x="5266266" y="4143375"/>
                </a:lnTo>
                <a:lnTo>
                  <a:pt x="5257800" y="4146946"/>
                </a:lnTo>
                <a:lnTo>
                  <a:pt x="5249333" y="4146946"/>
                </a:lnTo>
                <a:lnTo>
                  <a:pt x="5257800" y="4150518"/>
                </a:lnTo>
                <a:lnTo>
                  <a:pt x="5257800" y="4154090"/>
                </a:lnTo>
                <a:lnTo>
                  <a:pt x="5249333" y="4157662"/>
                </a:lnTo>
                <a:lnTo>
                  <a:pt x="5249333" y="4161234"/>
                </a:lnTo>
                <a:lnTo>
                  <a:pt x="5266266" y="4161234"/>
                </a:lnTo>
                <a:lnTo>
                  <a:pt x="5274733" y="4164806"/>
                </a:lnTo>
                <a:lnTo>
                  <a:pt x="5274733" y="4168378"/>
                </a:lnTo>
                <a:lnTo>
                  <a:pt x="5283199" y="4171950"/>
                </a:lnTo>
                <a:lnTo>
                  <a:pt x="5283199" y="4182665"/>
                </a:lnTo>
                <a:lnTo>
                  <a:pt x="5291666" y="4186237"/>
                </a:lnTo>
                <a:lnTo>
                  <a:pt x="5291666" y="4193381"/>
                </a:lnTo>
                <a:lnTo>
                  <a:pt x="5300133" y="4196953"/>
                </a:lnTo>
                <a:lnTo>
                  <a:pt x="5300133" y="4207668"/>
                </a:lnTo>
                <a:lnTo>
                  <a:pt x="5317066" y="4207668"/>
                </a:lnTo>
                <a:lnTo>
                  <a:pt x="5325533" y="4211240"/>
                </a:lnTo>
                <a:lnTo>
                  <a:pt x="5325533" y="4214812"/>
                </a:lnTo>
                <a:lnTo>
                  <a:pt x="5317066" y="4218384"/>
                </a:lnTo>
                <a:lnTo>
                  <a:pt x="5317066" y="4225528"/>
                </a:lnTo>
                <a:lnTo>
                  <a:pt x="5325533" y="4225528"/>
                </a:lnTo>
                <a:lnTo>
                  <a:pt x="5334000" y="4229100"/>
                </a:lnTo>
                <a:lnTo>
                  <a:pt x="5334000" y="4232671"/>
                </a:lnTo>
                <a:lnTo>
                  <a:pt x="5325533" y="4236243"/>
                </a:lnTo>
                <a:lnTo>
                  <a:pt x="5334000" y="4239815"/>
                </a:lnTo>
                <a:lnTo>
                  <a:pt x="5334000" y="4243387"/>
                </a:lnTo>
                <a:lnTo>
                  <a:pt x="5325533" y="4246959"/>
                </a:lnTo>
                <a:lnTo>
                  <a:pt x="5325533" y="4250531"/>
                </a:lnTo>
                <a:lnTo>
                  <a:pt x="5334000" y="4254103"/>
                </a:lnTo>
                <a:lnTo>
                  <a:pt x="5342466" y="4254103"/>
                </a:lnTo>
                <a:lnTo>
                  <a:pt x="5350933" y="4257675"/>
                </a:lnTo>
                <a:lnTo>
                  <a:pt x="5334000" y="4264818"/>
                </a:lnTo>
                <a:lnTo>
                  <a:pt x="5334000" y="4268390"/>
                </a:lnTo>
                <a:lnTo>
                  <a:pt x="5342466" y="4271962"/>
                </a:lnTo>
                <a:lnTo>
                  <a:pt x="5342466" y="4279106"/>
                </a:lnTo>
                <a:lnTo>
                  <a:pt x="5350933" y="4279106"/>
                </a:lnTo>
                <a:lnTo>
                  <a:pt x="5350933" y="4275534"/>
                </a:lnTo>
                <a:lnTo>
                  <a:pt x="5359400" y="4271962"/>
                </a:lnTo>
                <a:lnTo>
                  <a:pt x="5367866" y="4275534"/>
                </a:lnTo>
                <a:lnTo>
                  <a:pt x="5367866" y="4289821"/>
                </a:lnTo>
                <a:lnTo>
                  <a:pt x="5359400" y="4293393"/>
                </a:lnTo>
                <a:lnTo>
                  <a:pt x="5367866" y="4296965"/>
                </a:lnTo>
                <a:lnTo>
                  <a:pt x="5367866" y="4304109"/>
                </a:lnTo>
                <a:lnTo>
                  <a:pt x="5393266" y="4314825"/>
                </a:lnTo>
                <a:lnTo>
                  <a:pt x="5393266" y="4318396"/>
                </a:lnTo>
                <a:lnTo>
                  <a:pt x="5384800" y="4321968"/>
                </a:lnTo>
                <a:lnTo>
                  <a:pt x="5367866" y="4314825"/>
                </a:lnTo>
                <a:lnTo>
                  <a:pt x="5359400" y="4314825"/>
                </a:lnTo>
                <a:lnTo>
                  <a:pt x="5376333" y="4321968"/>
                </a:lnTo>
                <a:lnTo>
                  <a:pt x="5384800" y="4321968"/>
                </a:lnTo>
                <a:lnTo>
                  <a:pt x="5393266" y="4325540"/>
                </a:lnTo>
                <a:lnTo>
                  <a:pt x="5393266" y="4332684"/>
                </a:lnTo>
                <a:lnTo>
                  <a:pt x="5401733" y="4336256"/>
                </a:lnTo>
                <a:lnTo>
                  <a:pt x="5418666" y="4336256"/>
                </a:lnTo>
                <a:lnTo>
                  <a:pt x="5427133" y="4339828"/>
                </a:lnTo>
                <a:lnTo>
                  <a:pt x="5461000" y="4339828"/>
                </a:lnTo>
                <a:lnTo>
                  <a:pt x="5469466" y="4343400"/>
                </a:lnTo>
                <a:lnTo>
                  <a:pt x="5461000" y="4346971"/>
                </a:lnTo>
                <a:lnTo>
                  <a:pt x="5317066" y="4346971"/>
                </a:lnTo>
                <a:lnTo>
                  <a:pt x="5537200" y="4346971"/>
                </a:lnTo>
                <a:lnTo>
                  <a:pt x="5545666" y="4343400"/>
                </a:lnTo>
                <a:lnTo>
                  <a:pt x="5554133" y="4346971"/>
                </a:lnTo>
                <a:lnTo>
                  <a:pt x="5579533" y="4346971"/>
                </a:lnTo>
                <a:lnTo>
                  <a:pt x="5588000" y="4343400"/>
                </a:lnTo>
                <a:lnTo>
                  <a:pt x="5808133" y="4343400"/>
                </a:lnTo>
                <a:lnTo>
                  <a:pt x="5816600" y="4339828"/>
                </a:lnTo>
                <a:lnTo>
                  <a:pt x="6138333" y="4339828"/>
                </a:lnTo>
                <a:lnTo>
                  <a:pt x="6146800" y="4336256"/>
                </a:lnTo>
                <a:lnTo>
                  <a:pt x="6155266" y="4336256"/>
                </a:lnTo>
                <a:lnTo>
                  <a:pt x="6163733" y="4339828"/>
                </a:lnTo>
                <a:lnTo>
                  <a:pt x="6172200" y="4339828"/>
                </a:lnTo>
                <a:lnTo>
                  <a:pt x="6180666" y="4336256"/>
                </a:lnTo>
                <a:lnTo>
                  <a:pt x="6341533" y="4336256"/>
                </a:lnTo>
                <a:lnTo>
                  <a:pt x="6350000" y="4332684"/>
                </a:lnTo>
                <a:lnTo>
                  <a:pt x="6358466" y="4336256"/>
                </a:lnTo>
                <a:lnTo>
                  <a:pt x="6375399" y="4336256"/>
                </a:lnTo>
                <a:lnTo>
                  <a:pt x="6383866" y="4332684"/>
                </a:lnTo>
                <a:lnTo>
                  <a:pt x="6392333" y="4332684"/>
                </a:lnTo>
                <a:lnTo>
                  <a:pt x="6400800" y="4336256"/>
                </a:lnTo>
                <a:lnTo>
                  <a:pt x="6409266" y="4332684"/>
                </a:lnTo>
                <a:lnTo>
                  <a:pt x="6426199" y="4332684"/>
                </a:lnTo>
                <a:lnTo>
                  <a:pt x="6434666" y="4336256"/>
                </a:lnTo>
                <a:lnTo>
                  <a:pt x="6443133" y="4332684"/>
                </a:lnTo>
                <a:lnTo>
                  <a:pt x="6451600" y="4336256"/>
                </a:lnTo>
                <a:lnTo>
                  <a:pt x="6460066" y="4332684"/>
                </a:lnTo>
                <a:lnTo>
                  <a:pt x="6553200" y="4332684"/>
                </a:lnTo>
                <a:lnTo>
                  <a:pt x="6561666" y="4329112"/>
                </a:lnTo>
                <a:lnTo>
                  <a:pt x="6595533" y="4329112"/>
                </a:lnTo>
                <a:lnTo>
                  <a:pt x="6587066" y="4325540"/>
                </a:lnTo>
                <a:lnTo>
                  <a:pt x="6561666" y="4325540"/>
                </a:lnTo>
                <a:lnTo>
                  <a:pt x="6553200" y="4321968"/>
                </a:lnTo>
                <a:lnTo>
                  <a:pt x="6561666" y="4318396"/>
                </a:lnTo>
                <a:lnTo>
                  <a:pt x="6570133" y="4318396"/>
                </a:lnTo>
                <a:lnTo>
                  <a:pt x="6578600" y="4314825"/>
                </a:lnTo>
                <a:lnTo>
                  <a:pt x="6578600" y="4311253"/>
                </a:lnTo>
                <a:lnTo>
                  <a:pt x="6561666" y="4304109"/>
                </a:lnTo>
                <a:lnTo>
                  <a:pt x="6561666" y="4300537"/>
                </a:lnTo>
                <a:lnTo>
                  <a:pt x="6578600" y="4293393"/>
                </a:lnTo>
                <a:lnTo>
                  <a:pt x="6578600" y="4275534"/>
                </a:lnTo>
                <a:lnTo>
                  <a:pt x="6570133" y="4279106"/>
                </a:lnTo>
                <a:lnTo>
                  <a:pt x="6561666" y="4275534"/>
                </a:lnTo>
                <a:lnTo>
                  <a:pt x="6561666" y="4271962"/>
                </a:lnTo>
                <a:lnTo>
                  <a:pt x="6570133" y="4268390"/>
                </a:lnTo>
                <a:lnTo>
                  <a:pt x="6570133" y="4254103"/>
                </a:lnTo>
                <a:lnTo>
                  <a:pt x="6561666" y="4250531"/>
                </a:lnTo>
                <a:lnTo>
                  <a:pt x="6561666" y="4246959"/>
                </a:lnTo>
                <a:lnTo>
                  <a:pt x="6570133" y="4243387"/>
                </a:lnTo>
                <a:lnTo>
                  <a:pt x="6578600" y="4246959"/>
                </a:lnTo>
                <a:lnTo>
                  <a:pt x="6578600" y="4243387"/>
                </a:lnTo>
                <a:lnTo>
                  <a:pt x="6587066" y="4239815"/>
                </a:lnTo>
                <a:lnTo>
                  <a:pt x="6595533" y="4239815"/>
                </a:lnTo>
                <a:lnTo>
                  <a:pt x="6587066" y="4236243"/>
                </a:lnTo>
                <a:lnTo>
                  <a:pt x="6587066" y="4232671"/>
                </a:lnTo>
                <a:lnTo>
                  <a:pt x="6595533" y="4229100"/>
                </a:lnTo>
                <a:lnTo>
                  <a:pt x="6595533" y="4225528"/>
                </a:lnTo>
                <a:lnTo>
                  <a:pt x="6587066" y="4221956"/>
                </a:lnTo>
                <a:lnTo>
                  <a:pt x="6612466" y="4211240"/>
                </a:lnTo>
                <a:lnTo>
                  <a:pt x="6604000" y="4211240"/>
                </a:lnTo>
                <a:lnTo>
                  <a:pt x="6587066" y="4204096"/>
                </a:lnTo>
                <a:lnTo>
                  <a:pt x="6595533" y="4200525"/>
                </a:lnTo>
                <a:lnTo>
                  <a:pt x="6604000" y="4200525"/>
                </a:lnTo>
                <a:lnTo>
                  <a:pt x="6604000" y="4193381"/>
                </a:lnTo>
                <a:lnTo>
                  <a:pt x="6612466" y="4189809"/>
                </a:lnTo>
                <a:lnTo>
                  <a:pt x="6612466" y="4186237"/>
                </a:lnTo>
                <a:lnTo>
                  <a:pt x="6604000" y="4186237"/>
                </a:lnTo>
                <a:lnTo>
                  <a:pt x="6595533" y="4182665"/>
                </a:lnTo>
                <a:lnTo>
                  <a:pt x="6595533" y="4179093"/>
                </a:lnTo>
                <a:lnTo>
                  <a:pt x="6604000" y="4175521"/>
                </a:lnTo>
                <a:lnTo>
                  <a:pt x="6612466" y="4179093"/>
                </a:lnTo>
                <a:lnTo>
                  <a:pt x="6620933" y="4175521"/>
                </a:lnTo>
                <a:lnTo>
                  <a:pt x="6612466" y="4171950"/>
                </a:lnTo>
                <a:lnTo>
                  <a:pt x="6612466" y="4157662"/>
                </a:lnTo>
                <a:lnTo>
                  <a:pt x="6620933" y="4154090"/>
                </a:lnTo>
                <a:lnTo>
                  <a:pt x="6629400" y="4157662"/>
                </a:lnTo>
                <a:lnTo>
                  <a:pt x="6629400" y="4161234"/>
                </a:lnTo>
                <a:lnTo>
                  <a:pt x="6629400" y="4150518"/>
                </a:lnTo>
                <a:lnTo>
                  <a:pt x="6637866" y="4146946"/>
                </a:lnTo>
                <a:lnTo>
                  <a:pt x="6646333" y="4146946"/>
                </a:lnTo>
                <a:lnTo>
                  <a:pt x="6637866" y="4143375"/>
                </a:lnTo>
                <a:lnTo>
                  <a:pt x="6654800" y="4136231"/>
                </a:lnTo>
                <a:lnTo>
                  <a:pt x="6646333" y="4132659"/>
                </a:lnTo>
                <a:lnTo>
                  <a:pt x="6646333" y="4129087"/>
                </a:lnTo>
                <a:lnTo>
                  <a:pt x="6663266" y="4121943"/>
                </a:lnTo>
                <a:lnTo>
                  <a:pt x="6663266" y="4118371"/>
                </a:lnTo>
                <a:lnTo>
                  <a:pt x="6654800" y="4118371"/>
                </a:lnTo>
                <a:lnTo>
                  <a:pt x="6646333" y="4114800"/>
                </a:lnTo>
                <a:lnTo>
                  <a:pt x="6654800" y="4111228"/>
                </a:lnTo>
                <a:lnTo>
                  <a:pt x="6646333" y="4107656"/>
                </a:lnTo>
                <a:lnTo>
                  <a:pt x="6646333" y="4104084"/>
                </a:lnTo>
                <a:lnTo>
                  <a:pt x="6654800" y="4100512"/>
                </a:lnTo>
                <a:lnTo>
                  <a:pt x="6663266" y="4104084"/>
                </a:lnTo>
                <a:lnTo>
                  <a:pt x="6671733" y="4100512"/>
                </a:lnTo>
                <a:lnTo>
                  <a:pt x="6663266" y="4096940"/>
                </a:lnTo>
                <a:lnTo>
                  <a:pt x="6663266" y="4079081"/>
                </a:lnTo>
                <a:lnTo>
                  <a:pt x="6671733" y="4075509"/>
                </a:lnTo>
                <a:lnTo>
                  <a:pt x="6680200" y="4075509"/>
                </a:lnTo>
                <a:lnTo>
                  <a:pt x="6671733" y="4071937"/>
                </a:lnTo>
                <a:lnTo>
                  <a:pt x="6671733" y="4061221"/>
                </a:lnTo>
                <a:lnTo>
                  <a:pt x="6688666" y="4054078"/>
                </a:lnTo>
                <a:lnTo>
                  <a:pt x="6680200" y="4050506"/>
                </a:lnTo>
                <a:lnTo>
                  <a:pt x="6680200" y="4043362"/>
                </a:lnTo>
                <a:lnTo>
                  <a:pt x="6688666" y="4039790"/>
                </a:lnTo>
                <a:lnTo>
                  <a:pt x="6697133" y="4043362"/>
                </a:lnTo>
                <a:lnTo>
                  <a:pt x="6697133" y="4046934"/>
                </a:lnTo>
                <a:lnTo>
                  <a:pt x="6697133" y="4043362"/>
                </a:lnTo>
                <a:lnTo>
                  <a:pt x="6714066" y="4036218"/>
                </a:lnTo>
                <a:lnTo>
                  <a:pt x="6705600" y="4032646"/>
                </a:lnTo>
                <a:lnTo>
                  <a:pt x="6705600" y="4025503"/>
                </a:lnTo>
                <a:lnTo>
                  <a:pt x="6714066" y="4021931"/>
                </a:lnTo>
                <a:lnTo>
                  <a:pt x="6714066" y="4018359"/>
                </a:lnTo>
                <a:lnTo>
                  <a:pt x="6722533" y="4014787"/>
                </a:lnTo>
                <a:lnTo>
                  <a:pt x="6705600" y="4014787"/>
                </a:lnTo>
                <a:lnTo>
                  <a:pt x="6697133" y="4011215"/>
                </a:lnTo>
                <a:lnTo>
                  <a:pt x="6705600" y="4007643"/>
                </a:lnTo>
                <a:lnTo>
                  <a:pt x="6714066" y="4007643"/>
                </a:lnTo>
                <a:lnTo>
                  <a:pt x="6722533" y="4004071"/>
                </a:lnTo>
                <a:lnTo>
                  <a:pt x="6714066" y="4000500"/>
                </a:lnTo>
                <a:lnTo>
                  <a:pt x="6722533" y="3996928"/>
                </a:lnTo>
                <a:lnTo>
                  <a:pt x="6714066" y="3996928"/>
                </a:lnTo>
                <a:lnTo>
                  <a:pt x="6705600" y="3993356"/>
                </a:lnTo>
                <a:lnTo>
                  <a:pt x="6705600" y="3986212"/>
                </a:lnTo>
                <a:lnTo>
                  <a:pt x="6714066" y="3982640"/>
                </a:lnTo>
                <a:lnTo>
                  <a:pt x="6731000" y="3982640"/>
                </a:lnTo>
                <a:lnTo>
                  <a:pt x="6722533" y="3979068"/>
                </a:lnTo>
                <a:lnTo>
                  <a:pt x="6722533" y="3975496"/>
                </a:lnTo>
                <a:lnTo>
                  <a:pt x="6731000" y="3971925"/>
                </a:lnTo>
                <a:lnTo>
                  <a:pt x="6722533" y="3968353"/>
                </a:lnTo>
                <a:lnTo>
                  <a:pt x="6731000" y="3964781"/>
                </a:lnTo>
                <a:lnTo>
                  <a:pt x="6722533" y="3961209"/>
                </a:lnTo>
                <a:lnTo>
                  <a:pt x="6731000" y="3957637"/>
                </a:lnTo>
                <a:lnTo>
                  <a:pt x="6739466" y="3957637"/>
                </a:lnTo>
                <a:lnTo>
                  <a:pt x="6739466" y="3950493"/>
                </a:lnTo>
                <a:lnTo>
                  <a:pt x="6731000" y="3946921"/>
                </a:lnTo>
                <a:lnTo>
                  <a:pt x="6739466" y="3943350"/>
                </a:lnTo>
                <a:lnTo>
                  <a:pt x="6739466" y="3936206"/>
                </a:lnTo>
                <a:lnTo>
                  <a:pt x="6731000" y="3932634"/>
                </a:lnTo>
                <a:lnTo>
                  <a:pt x="6739466" y="3929062"/>
                </a:lnTo>
                <a:lnTo>
                  <a:pt x="6747933" y="3929062"/>
                </a:lnTo>
                <a:lnTo>
                  <a:pt x="6747933" y="3914775"/>
                </a:lnTo>
                <a:lnTo>
                  <a:pt x="6756400" y="3911203"/>
                </a:lnTo>
                <a:lnTo>
                  <a:pt x="6756400" y="3900487"/>
                </a:lnTo>
                <a:lnTo>
                  <a:pt x="6764866" y="3896915"/>
                </a:lnTo>
                <a:lnTo>
                  <a:pt x="6773333" y="3896915"/>
                </a:lnTo>
                <a:lnTo>
                  <a:pt x="6773333" y="3893343"/>
                </a:lnTo>
                <a:lnTo>
                  <a:pt x="6781800" y="3889771"/>
                </a:lnTo>
                <a:lnTo>
                  <a:pt x="6773333" y="3889771"/>
                </a:lnTo>
                <a:lnTo>
                  <a:pt x="6764866" y="3886200"/>
                </a:lnTo>
                <a:lnTo>
                  <a:pt x="6764866" y="3882628"/>
                </a:lnTo>
                <a:lnTo>
                  <a:pt x="6773333" y="3879056"/>
                </a:lnTo>
                <a:lnTo>
                  <a:pt x="6773333" y="3875484"/>
                </a:lnTo>
                <a:lnTo>
                  <a:pt x="6781800" y="3871912"/>
                </a:lnTo>
                <a:lnTo>
                  <a:pt x="6781800" y="3843337"/>
                </a:lnTo>
                <a:lnTo>
                  <a:pt x="6773333" y="3839765"/>
                </a:lnTo>
                <a:lnTo>
                  <a:pt x="6773333" y="3829050"/>
                </a:lnTo>
                <a:lnTo>
                  <a:pt x="6781800" y="3825478"/>
                </a:lnTo>
                <a:lnTo>
                  <a:pt x="6781800" y="3818334"/>
                </a:lnTo>
                <a:lnTo>
                  <a:pt x="6790266" y="3814762"/>
                </a:lnTo>
                <a:lnTo>
                  <a:pt x="6798733" y="3818334"/>
                </a:lnTo>
                <a:lnTo>
                  <a:pt x="6798733" y="3843337"/>
                </a:lnTo>
                <a:lnTo>
                  <a:pt x="6807200" y="3846909"/>
                </a:lnTo>
                <a:lnTo>
                  <a:pt x="6807200" y="3814762"/>
                </a:lnTo>
                <a:lnTo>
                  <a:pt x="6798733" y="3811190"/>
                </a:lnTo>
                <a:lnTo>
                  <a:pt x="6798733" y="3804046"/>
                </a:lnTo>
                <a:lnTo>
                  <a:pt x="6790266" y="3800475"/>
                </a:lnTo>
                <a:lnTo>
                  <a:pt x="6790266" y="3789759"/>
                </a:lnTo>
                <a:lnTo>
                  <a:pt x="6781800" y="3786187"/>
                </a:lnTo>
                <a:lnTo>
                  <a:pt x="6781800" y="3779043"/>
                </a:lnTo>
                <a:lnTo>
                  <a:pt x="6773333" y="3775471"/>
                </a:lnTo>
                <a:lnTo>
                  <a:pt x="6773333" y="3771900"/>
                </a:lnTo>
                <a:lnTo>
                  <a:pt x="6764866" y="3768328"/>
                </a:lnTo>
                <a:lnTo>
                  <a:pt x="6764866" y="3764756"/>
                </a:lnTo>
                <a:lnTo>
                  <a:pt x="6773333" y="3761184"/>
                </a:lnTo>
                <a:lnTo>
                  <a:pt x="6773333" y="3757612"/>
                </a:lnTo>
                <a:lnTo>
                  <a:pt x="6764866" y="3757612"/>
                </a:lnTo>
                <a:close/>
              </a:path>
            </a:pathLst>
          </a:custGeom>
          <a:solidFill>
            <a:srgbClr val="DCD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Freeform 90"/>
          <p:cNvSpPr/>
          <p:nvPr/>
        </p:nvSpPr>
        <p:spPr>
          <a:xfrm>
            <a:off x="0" y="0"/>
            <a:ext cx="1600200" cy="4325540"/>
          </a:xfrm>
          <a:custGeom>
            <a:avLst/>
            <a:gdLst/>
            <a:ahLst/>
            <a:cxnLst/>
            <a:rect l="l" t="t" r="r" b="b"/>
            <a:pathLst>
              <a:path w="1600200" h="4325540">
                <a:moveTo>
                  <a:pt x="0" y="0"/>
                </a:moveTo>
                <a:moveTo>
                  <a:pt x="1481666" y="3800475"/>
                </a:moveTo>
                <a:lnTo>
                  <a:pt x="1473200" y="3804046"/>
                </a:lnTo>
                <a:lnTo>
                  <a:pt x="1464733" y="3804046"/>
                </a:lnTo>
                <a:lnTo>
                  <a:pt x="1456266" y="3807618"/>
                </a:lnTo>
                <a:lnTo>
                  <a:pt x="1447800" y="3804046"/>
                </a:lnTo>
                <a:lnTo>
                  <a:pt x="1430866" y="3811190"/>
                </a:lnTo>
                <a:lnTo>
                  <a:pt x="1405466" y="3811190"/>
                </a:lnTo>
                <a:lnTo>
                  <a:pt x="1397000" y="3814762"/>
                </a:lnTo>
                <a:lnTo>
                  <a:pt x="1388533" y="3814762"/>
                </a:lnTo>
                <a:lnTo>
                  <a:pt x="1380066" y="3811190"/>
                </a:lnTo>
                <a:lnTo>
                  <a:pt x="1371600" y="3811190"/>
                </a:lnTo>
                <a:lnTo>
                  <a:pt x="1371600" y="3814762"/>
                </a:lnTo>
                <a:lnTo>
                  <a:pt x="1363133" y="3818334"/>
                </a:lnTo>
                <a:lnTo>
                  <a:pt x="1354666" y="3818334"/>
                </a:lnTo>
                <a:lnTo>
                  <a:pt x="1337733" y="3811190"/>
                </a:lnTo>
                <a:lnTo>
                  <a:pt x="1329266" y="3811190"/>
                </a:lnTo>
                <a:lnTo>
                  <a:pt x="1320799" y="3814762"/>
                </a:lnTo>
                <a:lnTo>
                  <a:pt x="1312333" y="3811190"/>
                </a:lnTo>
                <a:lnTo>
                  <a:pt x="1295399" y="3811190"/>
                </a:lnTo>
                <a:lnTo>
                  <a:pt x="1286933" y="3814762"/>
                </a:lnTo>
                <a:lnTo>
                  <a:pt x="1261533" y="3814762"/>
                </a:lnTo>
                <a:lnTo>
                  <a:pt x="1253066" y="3818334"/>
                </a:lnTo>
                <a:lnTo>
                  <a:pt x="1244599" y="3818334"/>
                </a:lnTo>
                <a:lnTo>
                  <a:pt x="1236133" y="3821906"/>
                </a:lnTo>
                <a:lnTo>
                  <a:pt x="1219200" y="3821906"/>
                </a:lnTo>
                <a:lnTo>
                  <a:pt x="1210733" y="3825478"/>
                </a:lnTo>
                <a:lnTo>
                  <a:pt x="1176866" y="3825478"/>
                </a:lnTo>
                <a:lnTo>
                  <a:pt x="1168400" y="3821906"/>
                </a:lnTo>
                <a:lnTo>
                  <a:pt x="1151466" y="3829050"/>
                </a:lnTo>
                <a:lnTo>
                  <a:pt x="1143000" y="3829050"/>
                </a:lnTo>
                <a:lnTo>
                  <a:pt x="1134533" y="3825478"/>
                </a:lnTo>
                <a:lnTo>
                  <a:pt x="1126066" y="3825478"/>
                </a:lnTo>
                <a:lnTo>
                  <a:pt x="1117600" y="3829050"/>
                </a:lnTo>
                <a:lnTo>
                  <a:pt x="1075266" y="3829050"/>
                </a:lnTo>
                <a:lnTo>
                  <a:pt x="1066800" y="3832621"/>
                </a:lnTo>
                <a:lnTo>
                  <a:pt x="1049866" y="3832621"/>
                </a:lnTo>
                <a:lnTo>
                  <a:pt x="1024466" y="3821906"/>
                </a:lnTo>
                <a:lnTo>
                  <a:pt x="1024466" y="3825478"/>
                </a:lnTo>
                <a:lnTo>
                  <a:pt x="1032933" y="3829050"/>
                </a:lnTo>
                <a:lnTo>
                  <a:pt x="1024466" y="3832621"/>
                </a:lnTo>
                <a:lnTo>
                  <a:pt x="1016000" y="3832621"/>
                </a:lnTo>
                <a:lnTo>
                  <a:pt x="1007533" y="3836193"/>
                </a:lnTo>
                <a:lnTo>
                  <a:pt x="999066" y="3836193"/>
                </a:lnTo>
                <a:lnTo>
                  <a:pt x="990600" y="3832621"/>
                </a:lnTo>
                <a:lnTo>
                  <a:pt x="982133" y="3832621"/>
                </a:lnTo>
                <a:lnTo>
                  <a:pt x="973666" y="3836193"/>
                </a:lnTo>
                <a:lnTo>
                  <a:pt x="956733" y="3836193"/>
                </a:lnTo>
                <a:lnTo>
                  <a:pt x="956733" y="3839765"/>
                </a:lnTo>
                <a:lnTo>
                  <a:pt x="965200" y="3843337"/>
                </a:lnTo>
                <a:lnTo>
                  <a:pt x="965200" y="3850481"/>
                </a:lnTo>
                <a:lnTo>
                  <a:pt x="956733" y="3854053"/>
                </a:lnTo>
                <a:lnTo>
                  <a:pt x="948266" y="3854053"/>
                </a:lnTo>
                <a:lnTo>
                  <a:pt x="931333" y="3861196"/>
                </a:lnTo>
                <a:lnTo>
                  <a:pt x="922866" y="3857625"/>
                </a:lnTo>
                <a:lnTo>
                  <a:pt x="914400" y="3857625"/>
                </a:lnTo>
                <a:lnTo>
                  <a:pt x="897466" y="3864768"/>
                </a:lnTo>
                <a:lnTo>
                  <a:pt x="889000" y="3861196"/>
                </a:lnTo>
                <a:lnTo>
                  <a:pt x="872066" y="3861196"/>
                </a:lnTo>
                <a:lnTo>
                  <a:pt x="863600" y="3864768"/>
                </a:lnTo>
                <a:lnTo>
                  <a:pt x="855133" y="3864768"/>
                </a:lnTo>
                <a:lnTo>
                  <a:pt x="846666" y="3861196"/>
                </a:lnTo>
                <a:lnTo>
                  <a:pt x="829733" y="3861196"/>
                </a:lnTo>
                <a:lnTo>
                  <a:pt x="821266" y="3864768"/>
                </a:lnTo>
                <a:lnTo>
                  <a:pt x="795866" y="3864768"/>
                </a:lnTo>
                <a:lnTo>
                  <a:pt x="787400" y="3868340"/>
                </a:lnTo>
                <a:lnTo>
                  <a:pt x="770466" y="3868340"/>
                </a:lnTo>
                <a:lnTo>
                  <a:pt x="753533" y="3875484"/>
                </a:lnTo>
                <a:lnTo>
                  <a:pt x="745066" y="3875484"/>
                </a:lnTo>
                <a:lnTo>
                  <a:pt x="736600" y="3879056"/>
                </a:lnTo>
                <a:lnTo>
                  <a:pt x="711200" y="3879056"/>
                </a:lnTo>
                <a:lnTo>
                  <a:pt x="702733" y="3882628"/>
                </a:lnTo>
                <a:lnTo>
                  <a:pt x="694266" y="3882628"/>
                </a:lnTo>
                <a:lnTo>
                  <a:pt x="685800" y="3879056"/>
                </a:lnTo>
                <a:lnTo>
                  <a:pt x="685800" y="3882628"/>
                </a:lnTo>
                <a:lnTo>
                  <a:pt x="677333" y="3886200"/>
                </a:lnTo>
                <a:lnTo>
                  <a:pt x="651933" y="3886200"/>
                </a:lnTo>
                <a:lnTo>
                  <a:pt x="643466" y="3889771"/>
                </a:lnTo>
                <a:lnTo>
                  <a:pt x="609600" y="3889771"/>
                </a:lnTo>
                <a:lnTo>
                  <a:pt x="601133" y="3893343"/>
                </a:lnTo>
                <a:lnTo>
                  <a:pt x="592666" y="3893343"/>
                </a:lnTo>
                <a:lnTo>
                  <a:pt x="584200" y="3896915"/>
                </a:lnTo>
                <a:lnTo>
                  <a:pt x="558800" y="3896915"/>
                </a:lnTo>
                <a:lnTo>
                  <a:pt x="541866" y="3904059"/>
                </a:lnTo>
                <a:lnTo>
                  <a:pt x="533400" y="3900487"/>
                </a:lnTo>
                <a:lnTo>
                  <a:pt x="524933" y="3900487"/>
                </a:lnTo>
                <a:lnTo>
                  <a:pt x="508000" y="3907631"/>
                </a:lnTo>
                <a:lnTo>
                  <a:pt x="499533" y="3904059"/>
                </a:lnTo>
                <a:lnTo>
                  <a:pt x="491066" y="3904059"/>
                </a:lnTo>
                <a:lnTo>
                  <a:pt x="499533" y="3907631"/>
                </a:lnTo>
                <a:lnTo>
                  <a:pt x="491066" y="3911203"/>
                </a:lnTo>
                <a:lnTo>
                  <a:pt x="482600" y="3911203"/>
                </a:lnTo>
                <a:lnTo>
                  <a:pt x="474133" y="3907631"/>
                </a:lnTo>
                <a:lnTo>
                  <a:pt x="465666" y="3911203"/>
                </a:lnTo>
                <a:lnTo>
                  <a:pt x="457200" y="3911203"/>
                </a:lnTo>
                <a:lnTo>
                  <a:pt x="440266" y="3918346"/>
                </a:lnTo>
                <a:lnTo>
                  <a:pt x="423333" y="3918346"/>
                </a:lnTo>
                <a:lnTo>
                  <a:pt x="406400" y="3925490"/>
                </a:lnTo>
                <a:lnTo>
                  <a:pt x="380999" y="3925490"/>
                </a:lnTo>
                <a:lnTo>
                  <a:pt x="364066" y="3932634"/>
                </a:lnTo>
                <a:lnTo>
                  <a:pt x="355600" y="3932634"/>
                </a:lnTo>
                <a:lnTo>
                  <a:pt x="347133" y="3936206"/>
                </a:lnTo>
                <a:lnTo>
                  <a:pt x="313266" y="3936206"/>
                </a:lnTo>
                <a:lnTo>
                  <a:pt x="304800" y="3939778"/>
                </a:lnTo>
                <a:lnTo>
                  <a:pt x="296333" y="3939778"/>
                </a:lnTo>
                <a:lnTo>
                  <a:pt x="279400" y="3946921"/>
                </a:lnTo>
                <a:lnTo>
                  <a:pt x="254000" y="3946921"/>
                </a:lnTo>
                <a:lnTo>
                  <a:pt x="245533" y="3950493"/>
                </a:lnTo>
                <a:lnTo>
                  <a:pt x="237066" y="3946921"/>
                </a:lnTo>
                <a:lnTo>
                  <a:pt x="228600" y="3946921"/>
                </a:lnTo>
                <a:lnTo>
                  <a:pt x="220133" y="3950493"/>
                </a:lnTo>
                <a:lnTo>
                  <a:pt x="194733" y="3950493"/>
                </a:lnTo>
                <a:lnTo>
                  <a:pt x="186266" y="3954065"/>
                </a:lnTo>
                <a:lnTo>
                  <a:pt x="186266" y="3957637"/>
                </a:lnTo>
                <a:lnTo>
                  <a:pt x="177800" y="3961209"/>
                </a:lnTo>
                <a:lnTo>
                  <a:pt x="169333" y="3961209"/>
                </a:lnTo>
                <a:lnTo>
                  <a:pt x="160866" y="3957637"/>
                </a:lnTo>
                <a:lnTo>
                  <a:pt x="160866" y="3946921"/>
                </a:lnTo>
                <a:lnTo>
                  <a:pt x="160866" y="3950493"/>
                </a:lnTo>
                <a:lnTo>
                  <a:pt x="152400" y="3954065"/>
                </a:lnTo>
                <a:lnTo>
                  <a:pt x="152400" y="3968353"/>
                </a:lnTo>
                <a:lnTo>
                  <a:pt x="143933" y="3971925"/>
                </a:lnTo>
                <a:lnTo>
                  <a:pt x="143933" y="3982640"/>
                </a:lnTo>
                <a:lnTo>
                  <a:pt x="135466" y="3986212"/>
                </a:lnTo>
                <a:lnTo>
                  <a:pt x="135466" y="4000500"/>
                </a:lnTo>
                <a:lnTo>
                  <a:pt x="127000" y="4004071"/>
                </a:lnTo>
                <a:lnTo>
                  <a:pt x="127000" y="4014787"/>
                </a:lnTo>
                <a:lnTo>
                  <a:pt x="118533" y="4018359"/>
                </a:lnTo>
                <a:lnTo>
                  <a:pt x="118533" y="4032646"/>
                </a:lnTo>
                <a:lnTo>
                  <a:pt x="110066" y="4036218"/>
                </a:lnTo>
                <a:lnTo>
                  <a:pt x="110066" y="4046934"/>
                </a:lnTo>
                <a:lnTo>
                  <a:pt x="101600" y="4050506"/>
                </a:lnTo>
                <a:lnTo>
                  <a:pt x="101600" y="4064793"/>
                </a:lnTo>
                <a:lnTo>
                  <a:pt x="93133" y="4068365"/>
                </a:lnTo>
                <a:lnTo>
                  <a:pt x="93133" y="4075509"/>
                </a:lnTo>
                <a:lnTo>
                  <a:pt x="84666" y="4079081"/>
                </a:lnTo>
                <a:lnTo>
                  <a:pt x="84666" y="4107656"/>
                </a:lnTo>
                <a:lnTo>
                  <a:pt x="76200" y="4111228"/>
                </a:lnTo>
                <a:lnTo>
                  <a:pt x="67733" y="4111228"/>
                </a:lnTo>
                <a:lnTo>
                  <a:pt x="67733" y="4132659"/>
                </a:lnTo>
                <a:lnTo>
                  <a:pt x="59266" y="4136231"/>
                </a:lnTo>
                <a:lnTo>
                  <a:pt x="59266" y="4146946"/>
                </a:lnTo>
                <a:lnTo>
                  <a:pt x="50800" y="4150518"/>
                </a:lnTo>
                <a:lnTo>
                  <a:pt x="50800" y="4175521"/>
                </a:lnTo>
                <a:lnTo>
                  <a:pt x="50800" y="4168378"/>
                </a:lnTo>
                <a:lnTo>
                  <a:pt x="59266" y="4164806"/>
                </a:lnTo>
                <a:lnTo>
                  <a:pt x="59266" y="4154090"/>
                </a:lnTo>
                <a:lnTo>
                  <a:pt x="67733" y="4150518"/>
                </a:lnTo>
                <a:lnTo>
                  <a:pt x="76200" y="4150518"/>
                </a:lnTo>
                <a:lnTo>
                  <a:pt x="84666" y="4154090"/>
                </a:lnTo>
                <a:lnTo>
                  <a:pt x="84666" y="4157662"/>
                </a:lnTo>
                <a:lnTo>
                  <a:pt x="76200" y="4161234"/>
                </a:lnTo>
                <a:lnTo>
                  <a:pt x="76200" y="4171950"/>
                </a:lnTo>
                <a:lnTo>
                  <a:pt x="84666" y="4175521"/>
                </a:lnTo>
                <a:lnTo>
                  <a:pt x="84666" y="4179093"/>
                </a:lnTo>
                <a:lnTo>
                  <a:pt x="76200" y="4182665"/>
                </a:lnTo>
                <a:lnTo>
                  <a:pt x="67733" y="4179093"/>
                </a:lnTo>
                <a:lnTo>
                  <a:pt x="67733" y="4182665"/>
                </a:lnTo>
                <a:lnTo>
                  <a:pt x="76200" y="4186237"/>
                </a:lnTo>
                <a:lnTo>
                  <a:pt x="67733" y="4189809"/>
                </a:lnTo>
                <a:lnTo>
                  <a:pt x="67733" y="4214812"/>
                </a:lnTo>
                <a:lnTo>
                  <a:pt x="76200" y="4218384"/>
                </a:lnTo>
                <a:lnTo>
                  <a:pt x="67733" y="4221956"/>
                </a:lnTo>
                <a:lnTo>
                  <a:pt x="59266" y="4221956"/>
                </a:lnTo>
                <a:lnTo>
                  <a:pt x="50800" y="4225528"/>
                </a:lnTo>
                <a:lnTo>
                  <a:pt x="59266" y="4229100"/>
                </a:lnTo>
                <a:lnTo>
                  <a:pt x="59266" y="4232671"/>
                </a:lnTo>
                <a:lnTo>
                  <a:pt x="50800" y="4236243"/>
                </a:lnTo>
                <a:lnTo>
                  <a:pt x="59266" y="4236243"/>
                </a:lnTo>
                <a:lnTo>
                  <a:pt x="59266" y="4232671"/>
                </a:lnTo>
                <a:lnTo>
                  <a:pt x="67733" y="4229100"/>
                </a:lnTo>
                <a:lnTo>
                  <a:pt x="76200" y="4229100"/>
                </a:lnTo>
                <a:lnTo>
                  <a:pt x="84666" y="4232671"/>
                </a:lnTo>
                <a:lnTo>
                  <a:pt x="84666" y="4236243"/>
                </a:lnTo>
                <a:lnTo>
                  <a:pt x="93133" y="4239815"/>
                </a:lnTo>
                <a:lnTo>
                  <a:pt x="93133" y="4261246"/>
                </a:lnTo>
                <a:lnTo>
                  <a:pt x="101600" y="4261246"/>
                </a:lnTo>
                <a:lnTo>
                  <a:pt x="118533" y="4268390"/>
                </a:lnTo>
                <a:lnTo>
                  <a:pt x="135466" y="4268390"/>
                </a:lnTo>
                <a:lnTo>
                  <a:pt x="135466" y="4264818"/>
                </a:lnTo>
                <a:lnTo>
                  <a:pt x="143933" y="4261246"/>
                </a:lnTo>
                <a:lnTo>
                  <a:pt x="160866" y="4261246"/>
                </a:lnTo>
                <a:lnTo>
                  <a:pt x="169333" y="4264818"/>
                </a:lnTo>
                <a:lnTo>
                  <a:pt x="194733" y="4264818"/>
                </a:lnTo>
                <a:lnTo>
                  <a:pt x="203200" y="4268390"/>
                </a:lnTo>
                <a:lnTo>
                  <a:pt x="194733" y="4271962"/>
                </a:lnTo>
                <a:lnTo>
                  <a:pt x="203200" y="4271962"/>
                </a:lnTo>
                <a:lnTo>
                  <a:pt x="203200" y="4268390"/>
                </a:lnTo>
                <a:lnTo>
                  <a:pt x="211666" y="4264818"/>
                </a:lnTo>
                <a:lnTo>
                  <a:pt x="220133" y="4264818"/>
                </a:lnTo>
                <a:lnTo>
                  <a:pt x="228600" y="4268390"/>
                </a:lnTo>
                <a:lnTo>
                  <a:pt x="220133" y="4271962"/>
                </a:lnTo>
                <a:lnTo>
                  <a:pt x="228600" y="4271962"/>
                </a:lnTo>
                <a:lnTo>
                  <a:pt x="237066" y="4275534"/>
                </a:lnTo>
                <a:lnTo>
                  <a:pt x="245533" y="4275534"/>
                </a:lnTo>
                <a:lnTo>
                  <a:pt x="270933" y="4286250"/>
                </a:lnTo>
                <a:lnTo>
                  <a:pt x="279400" y="4282678"/>
                </a:lnTo>
                <a:lnTo>
                  <a:pt x="296333" y="4282678"/>
                </a:lnTo>
                <a:lnTo>
                  <a:pt x="304800" y="4279106"/>
                </a:lnTo>
                <a:lnTo>
                  <a:pt x="313266" y="4282678"/>
                </a:lnTo>
                <a:lnTo>
                  <a:pt x="330199" y="4282678"/>
                </a:lnTo>
                <a:lnTo>
                  <a:pt x="338666" y="4286250"/>
                </a:lnTo>
                <a:lnTo>
                  <a:pt x="347133" y="4286250"/>
                </a:lnTo>
                <a:lnTo>
                  <a:pt x="355600" y="4282678"/>
                </a:lnTo>
                <a:lnTo>
                  <a:pt x="364066" y="4286250"/>
                </a:lnTo>
                <a:lnTo>
                  <a:pt x="364066" y="4289821"/>
                </a:lnTo>
                <a:lnTo>
                  <a:pt x="372533" y="4289821"/>
                </a:lnTo>
                <a:lnTo>
                  <a:pt x="380999" y="4286250"/>
                </a:lnTo>
                <a:lnTo>
                  <a:pt x="397933" y="4286250"/>
                </a:lnTo>
                <a:lnTo>
                  <a:pt x="406400" y="4289821"/>
                </a:lnTo>
                <a:lnTo>
                  <a:pt x="414866" y="4289821"/>
                </a:lnTo>
                <a:lnTo>
                  <a:pt x="414866" y="4286250"/>
                </a:lnTo>
                <a:lnTo>
                  <a:pt x="423333" y="4282678"/>
                </a:lnTo>
                <a:lnTo>
                  <a:pt x="431800" y="4286250"/>
                </a:lnTo>
                <a:lnTo>
                  <a:pt x="448733" y="4286250"/>
                </a:lnTo>
                <a:lnTo>
                  <a:pt x="465666" y="4293393"/>
                </a:lnTo>
                <a:lnTo>
                  <a:pt x="465666" y="4289821"/>
                </a:lnTo>
                <a:lnTo>
                  <a:pt x="474133" y="4286250"/>
                </a:lnTo>
                <a:lnTo>
                  <a:pt x="499533" y="4286250"/>
                </a:lnTo>
                <a:lnTo>
                  <a:pt x="508000" y="4289821"/>
                </a:lnTo>
                <a:lnTo>
                  <a:pt x="516466" y="4286250"/>
                </a:lnTo>
                <a:lnTo>
                  <a:pt x="533400" y="4286250"/>
                </a:lnTo>
                <a:lnTo>
                  <a:pt x="550333" y="4293393"/>
                </a:lnTo>
                <a:lnTo>
                  <a:pt x="550333" y="4296965"/>
                </a:lnTo>
                <a:lnTo>
                  <a:pt x="575733" y="4296965"/>
                </a:lnTo>
                <a:lnTo>
                  <a:pt x="584200" y="4293393"/>
                </a:lnTo>
                <a:lnTo>
                  <a:pt x="609600" y="4293393"/>
                </a:lnTo>
                <a:lnTo>
                  <a:pt x="618066" y="4289821"/>
                </a:lnTo>
                <a:lnTo>
                  <a:pt x="626533" y="4289821"/>
                </a:lnTo>
                <a:lnTo>
                  <a:pt x="643466" y="4296965"/>
                </a:lnTo>
                <a:lnTo>
                  <a:pt x="660399" y="4296965"/>
                </a:lnTo>
                <a:lnTo>
                  <a:pt x="668866" y="4300537"/>
                </a:lnTo>
                <a:lnTo>
                  <a:pt x="677333" y="4296965"/>
                </a:lnTo>
                <a:lnTo>
                  <a:pt x="694266" y="4296965"/>
                </a:lnTo>
                <a:lnTo>
                  <a:pt x="702733" y="4300537"/>
                </a:lnTo>
                <a:lnTo>
                  <a:pt x="702733" y="4296965"/>
                </a:lnTo>
                <a:lnTo>
                  <a:pt x="711200" y="4293393"/>
                </a:lnTo>
                <a:lnTo>
                  <a:pt x="745066" y="4293393"/>
                </a:lnTo>
                <a:lnTo>
                  <a:pt x="761999" y="4300537"/>
                </a:lnTo>
                <a:lnTo>
                  <a:pt x="761999" y="4304109"/>
                </a:lnTo>
                <a:lnTo>
                  <a:pt x="761999" y="4296965"/>
                </a:lnTo>
                <a:lnTo>
                  <a:pt x="770466" y="4293393"/>
                </a:lnTo>
                <a:lnTo>
                  <a:pt x="778933" y="4296965"/>
                </a:lnTo>
                <a:lnTo>
                  <a:pt x="778933" y="4300537"/>
                </a:lnTo>
                <a:lnTo>
                  <a:pt x="787400" y="4296965"/>
                </a:lnTo>
                <a:lnTo>
                  <a:pt x="795866" y="4300537"/>
                </a:lnTo>
                <a:lnTo>
                  <a:pt x="812800" y="4300537"/>
                </a:lnTo>
                <a:lnTo>
                  <a:pt x="829733" y="4307681"/>
                </a:lnTo>
                <a:lnTo>
                  <a:pt x="829733" y="4304109"/>
                </a:lnTo>
                <a:lnTo>
                  <a:pt x="846666" y="4296965"/>
                </a:lnTo>
                <a:lnTo>
                  <a:pt x="855133" y="4296965"/>
                </a:lnTo>
                <a:lnTo>
                  <a:pt x="863600" y="4300537"/>
                </a:lnTo>
                <a:lnTo>
                  <a:pt x="863600" y="4304109"/>
                </a:lnTo>
                <a:lnTo>
                  <a:pt x="872066" y="4307681"/>
                </a:lnTo>
                <a:lnTo>
                  <a:pt x="872066" y="4311253"/>
                </a:lnTo>
                <a:lnTo>
                  <a:pt x="880533" y="4307681"/>
                </a:lnTo>
                <a:lnTo>
                  <a:pt x="889000" y="4307681"/>
                </a:lnTo>
                <a:lnTo>
                  <a:pt x="897466" y="4304109"/>
                </a:lnTo>
                <a:lnTo>
                  <a:pt x="914400" y="4304109"/>
                </a:lnTo>
                <a:lnTo>
                  <a:pt x="922866" y="4307681"/>
                </a:lnTo>
                <a:lnTo>
                  <a:pt x="922866" y="4311253"/>
                </a:lnTo>
                <a:lnTo>
                  <a:pt x="939799" y="4311253"/>
                </a:lnTo>
                <a:lnTo>
                  <a:pt x="948266" y="4314825"/>
                </a:lnTo>
                <a:lnTo>
                  <a:pt x="956733" y="4314825"/>
                </a:lnTo>
                <a:lnTo>
                  <a:pt x="956733" y="4311253"/>
                </a:lnTo>
                <a:lnTo>
                  <a:pt x="948266" y="4307681"/>
                </a:lnTo>
                <a:lnTo>
                  <a:pt x="956733" y="4304109"/>
                </a:lnTo>
                <a:lnTo>
                  <a:pt x="973666" y="4304109"/>
                </a:lnTo>
                <a:lnTo>
                  <a:pt x="990600" y="4311253"/>
                </a:lnTo>
                <a:lnTo>
                  <a:pt x="990600" y="4318396"/>
                </a:lnTo>
                <a:lnTo>
                  <a:pt x="999066" y="4318396"/>
                </a:lnTo>
                <a:lnTo>
                  <a:pt x="1007533" y="4321968"/>
                </a:lnTo>
                <a:lnTo>
                  <a:pt x="1016000" y="4321968"/>
                </a:lnTo>
                <a:lnTo>
                  <a:pt x="1024466" y="4318396"/>
                </a:lnTo>
                <a:lnTo>
                  <a:pt x="1032933" y="4318396"/>
                </a:lnTo>
                <a:lnTo>
                  <a:pt x="1049866" y="4325540"/>
                </a:lnTo>
                <a:lnTo>
                  <a:pt x="1058333" y="4325540"/>
                </a:lnTo>
                <a:lnTo>
                  <a:pt x="1058333" y="4321968"/>
                </a:lnTo>
                <a:lnTo>
                  <a:pt x="1075266" y="4314825"/>
                </a:lnTo>
                <a:lnTo>
                  <a:pt x="1083733" y="4318396"/>
                </a:lnTo>
                <a:lnTo>
                  <a:pt x="1083733" y="4321968"/>
                </a:lnTo>
                <a:lnTo>
                  <a:pt x="1100666" y="4314825"/>
                </a:lnTo>
                <a:lnTo>
                  <a:pt x="1109133" y="4314825"/>
                </a:lnTo>
                <a:lnTo>
                  <a:pt x="1117600" y="4318396"/>
                </a:lnTo>
                <a:lnTo>
                  <a:pt x="1117600" y="4314825"/>
                </a:lnTo>
                <a:lnTo>
                  <a:pt x="1134533" y="4307681"/>
                </a:lnTo>
                <a:lnTo>
                  <a:pt x="1143000" y="4307681"/>
                </a:lnTo>
                <a:lnTo>
                  <a:pt x="1151466" y="4304109"/>
                </a:lnTo>
                <a:lnTo>
                  <a:pt x="1159933" y="4304109"/>
                </a:lnTo>
                <a:lnTo>
                  <a:pt x="1176866" y="4311253"/>
                </a:lnTo>
                <a:lnTo>
                  <a:pt x="1185333" y="4311253"/>
                </a:lnTo>
                <a:lnTo>
                  <a:pt x="1176866" y="4307681"/>
                </a:lnTo>
                <a:lnTo>
                  <a:pt x="1185333" y="4304109"/>
                </a:lnTo>
                <a:lnTo>
                  <a:pt x="1193800" y="4304109"/>
                </a:lnTo>
                <a:lnTo>
                  <a:pt x="1202266" y="4307681"/>
                </a:lnTo>
                <a:lnTo>
                  <a:pt x="1210733" y="4304109"/>
                </a:lnTo>
                <a:lnTo>
                  <a:pt x="1227666" y="4304109"/>
                </a:lnTo>
                <a:lnTo>
                  <a:pt x="1236133" y="4307681"/>
                </a:lnTo>
                <a:lnTo>
                  <a:pt x="1244599" y="4307681"/>
                </a:lnTo>
                <a:lnTo>
                  <a:pt x="1253066" y="4304109"/>
                </a:lnTo>
                <a:lnTo>
                  <a:pt x="1261533" y="4304109"/>
                </a:lnTo>
                <a:lnTo>
                  <a:pt x="1270000" y="4300537"/>
                </a:lnTo>
                <a:lnTo>
                  <a:pt x="1278466" y="4304109"/>
                </a:lnTo>
                <a:lnTo>
                  <a:pt x="1278466" y="4300537"/>
                </a:lnTo>
                <a:lnTo>
                  <a:pt x="1286933" y="4296965"/>
                </a:lnTo>
                <a:lnTo>
                  <a:pt x="1278466" y="4293393"/>
                </a:lnTo>
                <a:lnTo>
                  <a:pt x="1286933" y="4289821"/>
                </a:lnTo>
                <a:lnTo>
                  <a:pt x="1286933" y="4286250"/>
                </a:lnTo>
                <a:lnTo>
                  <a:pt x="1295399" y="4282678"/>
                </a:lnTo>
                <a:lnTo>
                  <a:pt x="1303866" y="4286250"/>
                </a:lnTo>
                <a:lnTo>
                  <a:pt x="1303866" y="4282678"/>
                </a:lnTo>
                <a:lnTo>
                  <a:pt x="1312333" y="4279106"/>
                </a:lnTo>
                <a:lnTo>
                  <a:pt x="1320799" y="4282678"/>
                </a:lnTo>
                <a:lnTo>
                  <a:pt x="1329266" y="4282678"/>
                </a:lnTo>
                <a:lnTo>
                  <a:pt x="1329266" y="4268390"/>
                </a:lnTo>
                <a:lnTo>
                  <a:pt x="1337733" y="4264818"/>
                </a:lnTo>
                <a:lnTo>
                  <a:pt x="1337733" y="4261246"/>
                </a:lnTo>
                <a:lnTo>
                  <a:pt x="1346200" y="4257675"/>
                </a:lnTo>
                <a:lnTo>
                  <a:pt x="1329266" y="4257675"/>
                </a:lnTo>
                <a:lnTo>
                  <a:pt x="1320799" y="4254103"/>
                </a:lnTo>
                <a:lnTo>
                  <a:pt x="1329266" y="4250531"/>
                </a:lnTo>
                <a:lnTo>
                  <a:pt x="1354666" y="4250531"/>
                </a:lnTo>
                <a:lnTo>
                  <a:pt x="1363133" y="4246959"/>
                </a:lnTo>
                <a:lnTo>
                  <a:pt x="1363133" y="4243387"/>
                </a:lnTo>
                <a:lnTo>
                  <a:pt x="1354666" y="4243387"/>
                </a:lnTo>
                <a:lnTo>
                  <a:pt x="1346200" y="4239815"/>
                </a:lnTo>
                <a:lnTo>
                  <a:pt x="1354666" y="4236243"/>
                </a:lnTo>
                <a:lnTo>
                  <a:pt x="1371600" y="4236243"/>
                </a:lnTo>
                <a:lnTo>
                  <a:pt x="1363133" y="4236243"/>
                </a:lnTo>
                <a:lnTo>
                  <a:pt x="1354666" y="4232671"/>
                </a:lnTo>
                <a:lnTo>
                  <a:pt x="1363133" y="4229100"/>
                </a:lnTo>
                <a:lnTo>
                  <a:pt x="1380066" y="4229100"/>
                </a:lnTo>
                <a:lnTo>
                  <a:pt x="1371600" y="4225528"/>
                </a:lnTo>
                <a:lnTo>
                  <a:pt x="1388533" y="4218384"/>
                </a:lnTo>
                <a:lnTo>
                  <a:pt x="1388533" y="4214812"/>
                </a:lnTo>
                <a:lnTo>
                  <a:pt x="1380066" y="4214812"/>
                </a:lnTo>
                <a:lnTo>
                  <a:pt x="1371600" y="4211240"/>
                </a:lnTo>
                <a:lnTo>
                  <a:pt x="1380066" y="4207668"/>
                </a:lnTo>
                <a:lnTo>
                  <a:pt x="1380066" y="4200525"/>
                </a:lnTo>
                <a:lnTo>
                  <a:pt x="1388533" y="4196953"/>
                </a:lnTo>
                <a:lnTo>
                  <a:pt x="1397000" y="4200525"/>
                </a:lnTo>
                <a:lnTo>
                  <a:pt x="1397000" y="4207668"/>
                </a:lnTo>
                <a:lnTo>
                  <a:pt x="1405466" y="4204096"/>
                </a:lnTo>
                <a:lnTo>
                  <a:pt x="1405466" y="4200525"/>
                </a:lnTo>
                <a:lnTo>
                  <a:pt x="1413933" y="4196953"/>
                </a:lnTo>
                <a:lnTo>
                  <a:pt x="1405466" y="4193381"/>
                </a:lnTo>
                <a:lnTo>
                  <a:pt x="1397000" y="4196953"/>
                </a:lnTo>
                <a:lnTo>
                  <a:pt x="1388533" y="4196953"/>
                </a:lnTo>
                <a:lnTo>
                  <a:pt x="1380066" y="4193381"/>
                </a:lnTo>
                <a:lnTo>
                  <a:pt x="1388533" y="4189809"/>
                </a:lnTo>
                <a:lnTo>
                  <a:pt x="1380066" y="4186237"/>
                </a:lnTo>
                <a:lnTo>
                  <a:pt x="1397000" y="4179093"/>
                </a:lnTo>
                <a:lnTo>
                  <a:pt x="1388533" y="4175521"/>
                </a:lnTo>
                <a:lnTo>
                  <a:pt x="1397000" y="4171950"/>
                </a:lnTo>
                <a:lnTo>
                  <a:pt x="1405466" y="4171950"/>
                </a:lnTo>
                <a:lnTo>
                  <a:pt x="1413933" y="4168378"/>
                </a:lnTo>
                <a:lnTo>
                  <a:pt x="1430866" y="4168378"/>
                </a:lnTo>
                <a:lnTo>
                  <a:pt x="1422400" y="4168378"/>
                </a:lnTo>
                <a:lnTo>
                  <a:pt x="1413933" y="4164806"/>
                </a:lnTo>
                <a:lnTo>
                  <a:pt x="1422400" y="4161234"/>
                </a:lnTo>
                <a:lnTo>
                  <a:pt x="1422400" y="4154090"/>
                </a:lnTo>
                <a:lnTo>
                  <a:pt x="1430866" y="4150518"/>
                </a:lnTo>
                <a:lnTo>
                  <a:pt x="1430866" y="4146946"/>
                </a:lnTo>
                <a:lnTo>
                  <a:pt x="1439333" y="4143375"/>
                </a:lnTo>
                <a:lnTo>
                  <a:pt x="1447800" y="4143375"/>
                </a:lnTo>
                <a:lnTo>
                  <a:pt x="1456266" y="4146946"/>
                </a:lnTo>
                <a:lnTo>
                  <a:pt x="1456266" y="4143375"/>
                </a:lnTo>
                <a:lnTo>
                  <a:pt x="1464733" y="4139803"/>
                </a:lnTo>
                <a:lnTo>
                  <a:pt x="1464733" y="4136231"/>
                </a:lnTo>
                <a:lnTo>
                  <a:pt x="1473200" y="4132659"/>
                </a:lnTo>
                <a:lnTo>
                  <a:pt x="1464733" y="4129087"/>
                </a:lnTo>
                <a:lnTo>
                  <a:pt x="1464733" y="4125515"/>
                </a:lnTo>
                <a:lnTo>
                  <a:pt x="1481666" y="4118371"/>
                </a:lnTo>
                <a:lnTo>
                  <a:pt x="1490133" y="4118371"/>
                </a:lnTo>
                <a:lnTo>
                  <a:pt x="1481666" y="4114800"/>
                </a:lnTo>
                <a:lnTo>
                  <a:pt x="1473200" y="4114800"/>
                </a:lnTo>
                <a:lnTo>
                  <a:pt x="1464733" y="4111228"/>
                </a:lnTo>
                <a:lnTo>
                  <a:pt x="1464733" y="4107656"/>
                </a:lnTo>
                <a:lnTo>
                  <a:pt x="1473200" y="4104084"/>
                </a:lnTo>
                <a:lnTo>
                  <a:pt x="1464733" y="4100512"/>
                </a:lnTo>
                <a:lnTo>
                  <a:pt x="1464733" y="4096940"/>
                </a:lnTo>
                <a:lnTo>
                  <a:pt x="1473200" y="4093368"/>
                </a:lnTo>
                <a:lnTo>
                  <a:pt x="1473200" y="4089796"/>
                </a:lnTo>
                <a:lnTo>
                  <a:pt x="1481666" y="4086225"/>
                </a:lnTo>
                <a:lnTo>
                  <a:pt x="1498600" y="4093368"/>
                </a:lnTo>
                <a:lnTo>
                  <a:pt x="1498600" y="4089796"/>
                </a:lnTo>
                <a:lnTo>
                  <a:pt x="1490133" y="4086225"/>
                </a:lnTo>
                <a:lnTo>
                  <a:pt x="1498600" y="4082653"/>
                </a:lnTo>
                <a:lnTo>
                  <a:pt x="1507066" y="4082653"/>
                </a:lnTo>
                <a:lnTo>
                  <a:pt x="1498600" y="4079081"/>
                </a:lnTo>
                <a:lnTo>
                  <a:pt x="1515533" y="4071937"/>
                </a:lnTo>
                <a:lnTo>
                  <a:pt x="1507066" y="4068365"/>
                </a:lnTo>
                <a:lnTo>
                  <a:pt x="1507066" y="4061221"/>
                </a:lnTo>
                <a:lnTo>
                  <a:pt x="1498600" y="4057650"/>
                </a:lnTo>
                <a:lnTo>
                  <a:pt x="1507066" y="4054078"/>
                </a:lnTo>
                <a:lnTo>
                  <a:pt x="1515533" y="4054078"/>
                </a:lnTo>
                <a:lnTo>
                  <a:pt x="1532466" y="4061221"/>
                </a:lnTo>
                <a:lnTo>
                  <a:pt x="1540933" y="4061221"/>
                </a:lnTo>
                <a:lnTo>
                  <a:pt x="1532466" y="4057650"/>
                </a:lnTo>
                <a:lnTo>
                  <a:pt x="1540933" y="4054078"/>
                </a:lnTo>
                <a:lnTo>
                  <a:pt x="1549400" y="4054078"/>
                </a:lnTo>
                <a:lnTo>
                  <a:pt x="1532466" y="4046934"/>
                </a:lnTo>
                <a:lnTo>
                  <a:pt x="1540933" y="4043362"/>
                </a:lnTo>
                <a:lnTo>
                  <a:pt x="1540933" y="4039790"/>
                </a:lnTo>
                <a:lnTo>
                  <a:pt x="1549400" y="4036218"/>
                </a:lnTo>
                <a:lnTo>
                  <a:pt x="1549400" y="4032646"/>
                </a:lnTo>
                <a:lnTo>
                  <a:pt x="1540933" y="4029075"/>
                </a:lnTo>
                <a:lnTo>
                  <a:pt x="1540933" y="4025503"/>
                </a:lnTo>
                <a:lnTo>
                  <a:pt x="1532466" y="4021931"/>
                </a:lnTo>
                <a:lnTo>
                  <a:pt x="1540933" y="4018359"/>
                </a:lnTo>
                <a:lnTo>
                  <a:pt x="1540933" y="4004071"/>
                </a:lnTo>
                <a:lnTo>
                  <a:pt x="1549400" y="4000500"/>
                </a:lnTo>
                <a:lnTo>
                  <a:pt x="1540933" y="3996928"/>
                </a:lnTo>
                <a:lnTo>
                  <a:pt x="1540933" y="3993356"/>
                </a:lnTo>
                <a:lnTo>
                  <a:pt x="1574800" y="3979068"/>
                </a:lnTo>
                <a:lnTo>
                  <a:pt x="1574800" y="3961209"/>
                </a:lnTo>
                <a:lnTo>
                  <a:pt x="1583266" y="3957637"/>
                </a:lnTo>
                <a:lnTo>
                  <a:pt x="1583266" y="3954065"/>
                </a:lnTo>
                <a:lnTo>
                  <a:pt x="1591733" y="3950493"/>
                </a:lnTo>
                <a:lnTo>
                  <a:pt x="1583266" y="3946921"/>
                </a:lnTo>
                <a:lnTo>
                  <a:pt x="1574800" y="3946921"/>
                </a:lnTo>
                <a:lnTo>
                  <a:pt x="1566333" y="3943350"/>
                </a:lnTo>
                <a:lnTo>
                  <a:pt x="1566333" y="3939778"/>
                </a:lnTo>
                <a:lnTo>
                  <a:pt x="1557866" y="3936206"/>
                </a:lnTo>
                <a:lnTo>
                  <a:pt x="1540933" y="3936206"/>
                </a:lnTo>
                <a:lnTo>
                  <a:pt x="1532466" y="3932634"/>
                </a:lnTo>
                <a:lnTo>
                  <a:pt x="1515533" y="3932634"/>
                </a:lnTo>
                <a:lnTo>
                  <a:pt x="1498600" y="3925490"/>
                </a:lnTo>
                <a:lnTo>
                  <a:pt x="1490133" y="3925490"/>
                </a:lnTo>
                <a:lnTo>
                  <a:pt x="1473200" y="3918346"/>
                </a:lnTo>
                <a:lnTo>
                  <a:pt x="1464733" y="3918346"/>
                </a:lnTo>
                <a:lnTo>
                  <a:pt x="1456266" y="3914775"/>
                </a:lnTo>
                <a:lnTo>
                  <a:pt x="1456266" y="3911203"/>
                </a:lnTo>
                <a:lnTo>
                  <a:pt x="1447800" y="3907631"/>
                </a:lnTo>
                <a:lnTo>
                  <a:pt x="1447800" y="3904059"/>
                </a:lnTo>
                <a:lnTo>
                  <a:pt x="1422400" y="3893343"/>
                </a:lnTo>
                <a:lnTo>
                  <a:pt x="1422400" y="3889771"/>
                </a:lnTo>
                <a:lnTo>
                  <a:pt x="1413933" y="3886200"/>
                </a:lnTo>
                <a:lnTo>
                  <a:pt x="1413933" y="3882628"/>
                </a:lnTo>
                <a:lnTo>
                  <a:pt x="1388533" y="3871912"/>
                </a:lnTo>
                <a:lnTo>
                  <a:pt x="1388533" y="3868340"/>
                </a:lnTo>
                <a:lnTo>
                  <a:pt x="1380066" y="3864768"/>
                </a:lnTo>
                <a:lnTo>
                  <a:pt x="1388533" y="3861196"/>
                </a:lnTo>
                <a:lnTo>
                  <a:pt x="1388533" y="3857625"/>
                </a:lnTo>
                <a:lnTo>
                  <a:pt x="1380066" y="3854053"/>
                </a:lnTo>
                <a:lnTo>
                  <a:pt x="1380066" y="3846909"/>
                </a:lnTo>
                <a:lnTo>
                  <a:pt x="1388533" y="3843337"/>
                </a:lnTo>
                <a:lnTo>
                  <a:pt x="1397000" y="3843337"/>
                </a:lnTo>
                <a:lnTo>
                  <a:pt x="1413933" y="3836193"/>
                </a:lnTo>
                <a:lnTo>
                  <a:pt x="1430866" y="3836193"/>
                </a:lnTo>
                <a:lnTo>
                  <a:pt x="1439333" y="3832621"/>
                </a:lnTo>
                <a:lnTo>
                  <a:pt x="1447800" y="3836193"/>
                </a:lnTo>
                <a:lnTo>
                  <a:pt x="1447800" y="3832621"/>
                </a:lnTo>
                <a:lnTo>
                  <a:pt x="1456266" y="3829050"/>
                </a:lnTo>
                <a:lnTo>
                  <a:pt x="1481666" y="3829050"/>
                </a:lnTo>
                <a:lnTo>
                  <a:pt x="1490133" y="3825478"/>
                </a:lnTo>
                <a:lnTo>
                  <a:pt x="1498600" y="3825478"/>
                </a:lnTo>
                <a:lnTo>
                  <a:pt x="1507066" y="3821906"/>
                </a:lnTo>
                <a:lnTo>
                  <a:pt x="1523999" y="3821906"/>
                </a:lnTo>
                <a:lnTo>
                  <a:pt x="1540933" y="3814762"/>
                </a:lnTo>
                <a:lnTo>
                  <a:pt x="1549400" y="3814762"/>
                </a:lnTo>
                <a:lnTo>
                  <a:pt x="1557866" y="3811190"/>
                </a:lnTo>
                <a:lnTo>
                  <a:pt x="1566333" y="3811190"/>
                </a:lnTo>
                <a:lnTo>
                  <a:pt x="1574800" y="3807618"/>
                </a:lnTo>
                <a:lnTo>
                  <a:pt x="1591733" y="3807618"/>
                </a:lnTo>
                <a:lnTo>
                  <a:pt x="1600200" y="3804046"/>
                </a:lnTo>
                <a:lnTo>
                  <a:pt x="1574800" y="3804046"/>
                </a:lnTo>
                <a:lnTo>
                  <a:pt x="1566333" y="3800475"/>
                </a:lnTo>
                <a:lnTo>
                  <a:pt x="1515533" y="3800475"/>
                </a:lnTo>
                <a:lnTo>
                  <a:pt x="1507066" y="3804046"/>
                </a:lnTo>
                <a:lnTo>
                  <a:pt x="1490133" y="3804046"/>
                </a:lnTo>
                <a:close/>
              </a:path>
            </a:pathLst>
          </a:custGeom>
          <a:solidFill>
            <a:srgbClr val="DCD7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Freeform 91"/>
          <p:cNvSpPr/>
          <p:nvPr/>
        </p:nvSpPr>
        <p:spPr>
          <a:xfrm>
            <a:off x="0" y="0"/>
            <a:ext cx="7501466" cy="4332684"/>
          </a:xfrm>
          <a:custGeom>
            <a:avLst/>
            <a:gdLst/>
            <a:ahLst/>
            <a:cxnLst/>
            <a:rect l="l" t="t" r="r" b="b"/>
            <a:pathLst>
              <a:path w="7501466" h="4332684">
                <a:moveTo>
                  <a:pt x="0" y="0"/>
                </a:moveTo>
                <a:moveTo>
                  <a:pt x="6790266" y="3818334"/>
                </a:moveTo>
                <a:lnTo>
                  <a:pt x="6790266" y="3825478"/>
                </a:lnTo>
                <a:lnTo>
                  <a:pt x="6781800" y="3829050"/>
                </a:lnTo>
                <a:lnTo>
                  <a:pt x="6781800" y="3839765"/>
                </a:lnTo>
                <a:lnTo>
                  <a:pt x="6790266" y="3843337"/>
                </a:lnTo>
                <a:lnTo>
                  <a:pt x="6790266" y="3871912"/>
                </a:lnTo>
                <a:lnTo>
                  <a:pt x="6781800" y="3875484"/>
                </a:lnTo>
                <a:lnTo>
                  <a:pt x="6781800" y="3879056"/>
                </a:lnTo>
                <a:lnTo>
                  <a:pt x="6773333" y="3882628"/>
                </a:lnTo>
                <a:lnTo>
                  <a:pt x="6773333" y="3886200"/>
                </a:lnTo>
                <a:lnTo>
                  <a:pt x="6781800" y="3886200"/>
                </a:lnTo>
                <a:lnTo>
                  <a:pt x="6790266" y="3889771"/>
                </a:lnTo>
                <a:lnTo>
                  <a:pt x="6781800" y="3893343"/>
                </a:lnTo>
                <a:lnTo>
                  <a:pt x="6781800" y="3896915"/>
                </a:lnTo>
                <a:lnTo>
                  <a:pt x="6773333" y="3900487"/>
                </a:lnTo>
                <a:lnTo>
                  <a:pt x="6764866" y="3900487"/>
                </a:lnTo>
                <a:lnTo>
                  <a:pt x="6764866" y="3911203"/>
                </a:lnTo>
                <a:lnTo>
                  <a:pt x="6756400" y="3914775"/>
                </a:lnTo>
                <a:lnTo>
                  <a:pt x="6756400" y="3929062"/>
                </a:lnTo>
                <a:lnTo>
                  <a:pt x="6747933" y="3932634"/>
                </a:lnTo>
                <a:lnTo>
                  <a:pt x="6739466" y="3932634"/>
                </a:lnTo>
                <a:lnTo>
                  <a:pt x="6747933" y="3936206"/>
                </a:lnTo>
                <a:lnTo>
                  <a:pt x="6747933" y="3943350"/>
                </a:lnTo>
                <a:lnTo>
                  <a:pt x="6739466" y="3946921"/>
                </a:lnTo>
                <a:lnTo>
                  <a:pt x="6747933" y="3950493"/>
                </a:lnTo>
                <a:lnTo>
                  <a:pt x="6747933" y="3957637"/>
                </a:lnTo>
                <a:lnTo>
                  <a:pt x="6739466" y="3961209"/>
                </a:lnTo>
                <a:lnTo>
                  <a:pt x="6731000" y="3961209"/>
                </a:lnTo>
                <a:lnTo>
                  <a:pt x="6739466" y="3964781"/>
                </a:lnTo>
                <a:lnTo>
                  <a:pt x="6731000" y="3968353"/>
                </a:lnTo>
                <a:lnTo>
                  <a:pt x="6739466" y="3971925"/>
                </a:lnTo>
                <a:lnTo>
                  <a:pt x="6731000" y="3975496"/>
                </a:lnTo>
                <a:lnTo>
                  <a:pt x="6731000" y="3979068"/>
                </a:lnTo>
                <a:lnTo>
                  <a:pt x="6739466" y="3982640"/>
                </a:lnTo>
                <a:lnTo>
                  <a:pt x="6731000" y="3986212"/>
                </a:lnTo>
                <a:lnTo>
                  <a:pt x="6714066" y="3986212"/>
                </a:lnTo>
                <a:lnTo>
                  <a:pt x="6714066" y="3993356"/>
                </a:lnTo>
                <a:lnTo>
                  <a:pt x="6722533" y="3993356"/>
                </a:lnTo>
                <a:lnTo>
                  <a:pt x="6731000" y="3996928"/>
                </a:lnTo>
                <a:lnTo>
                  <a:pt x="6722533" y="4000500"/>
                </a:lnTo>
                <a:lnTo>
                  <a:pt x="6731000" y="4004071"/>
                </a:lnTo>
                <a:lnTo>
                  <a:pt x="6714066" y="4011215"/>
                </a:lnTo>
                <a:lnTo>
                  <a:pt x="6705600" y="4011215"/>
                </a:lnTo>
                <a:lnTo>
                  <a:pt x="6722533" y="4011215"/>
                </a:lnTo>
                <a:lnTo>
                  <a:pt x="6731000" y="4014787"/>
                </a:lnTo>
                <a:lnTo>
                  <a:pt x="6722533" y="4018359"/>
                </a:lnTo>
                <a:lnTo>
                  <a:pt x="6722533" y="4021931"/>
                </a:lnTo>
                <a:lnTo>
                  <a:pt x="6714066" y="4025503"/>
                </a:lnTo>
                <a:lnTo>
                  <a:pt x="6714066" y="4032646"/>
                </a:lnTo>
                <a:lnTo>
                  <a:pt x="6722533" y="4036218"/>
                </a:lnTo>
                <a:lnTo>
                  <a:pt x="6705600" y="4043362"/>
                </a:lnTo>
                <a:lnTo>
                  <a:pt x="6705600" y="4046934"/>
                </a:lnTo>
                <a:lnTo>
                  <a:pt x="6697133" y="4050506"/>
                </a:lnTo>
                <a:lnTo>
                  <a:pt x="6688666" y="4046934"/>
                </a:lnTo>
                <a:lnTo>
                  <a:pt x="6688666" y="4043362"/>
                </a:lnTo>
                <a:lnTo>
                  <a:pt x="6688666" y="4050506"/>
                </a:lnTo>
                <a:lnTo>
                  <a:pt x="6697133" y="4054078"/>
                </a:lnTo>
                <a:lnTo>
                  <a:pt x="6680200" y="4061221"/>
                </a:lnTo>
                <a:lnTo>
                  <a:pt x="6680200" y="4071937"/>
                </a:lnTo>
                <a:lnTo>
                  <a:pt x="6688666" y="4075509"/>
                </a:lnTo>
                <a:lnTo>
                  <a:pt x="6680200" y="4079081"/>
                </a:lnTo>
                <a:lnTo>
                  <a:pt x="6671733" y="4079081"/>
                </a:lnTo>
                <a:lnTo>
                  <a:pt x="6671733" y="4096940"/>
                </a:lnTo>
                <a:lnTo>
                  <a:pt x="6680200" y="4100512"/>
                </a:lnTo>
                <a:lnTo>
                  <a:pt x="6663266" y="4107656"/>
                </a:lnTo>
                <a:lnTo>
                  <a:pt x="6654800" y="4104084"/>
                </a:lnTo>
                <a:lnTo>
                  <a:pt x="6654800" y="4107656"/>
                </a:lnTo>
                <a:lnTo>
                  <a:pt x="6663266" y="4111228"/>
                </a:lnTo>
                <a:lnTo>
                  <a:pt x="6654800" y="4114800"/>
                </a:lnTo>
                <a:lnTo>
                  <a:pt x="6663266" y="4114800"/>
                </a:lnTo>
                <a:lnTo>
                  <a:pt x="6671733" y="4118371"/>
                </a:lnTo>
                <a:lnTo>
                  <a:pt x="6671733" y="4121943"/>
                </a:lnTo>
                <a:lnTo>
                  <a:pt x="6654800" y="4129087"/>
                </a:lnTo>
                <a:lnTo>
                  <a:pt x="6654800" y="4132659"/>
                </a:lnTo>
                <a:lnTo>
                  <a:pt x="6663266" y="4136231"/>
                </a:lnTo>
                <a:lnTo>
                  <a:pt x="6646333" y="4143375"/>
                </a:lnTo>
                <a:lnTo>
                  <a:pt x="6654800" y="4146946"/>
                </a:lnTo>
                <a:lnTo>
                  <a:pt x="6646333" y="4150518"/>
                </a:lnTo>
                <a:lnTo>
                  <a:pt x="6637866" y="4150518"/>
                </a:lnTo>
                <a:lnTo>
                  <a:pt x="6637866" y="4161234"/>
                </a:lnTo>
                <a:lnTo>
                  <a:pt x="6629400" y="4164806"/>
                </a:lnTo>
                <a:lnTo>
                  <a:pt x="6620933" y="4161234"/>
                </a:lnTo>
                <a:lnTo>
                  <a:pt x="6620933" y="4157662"/>
                </a:lnTo>
                <a:lnTo>
                  <a:pt x="6620933" y="4171950"/>
                </a:lnTo>
                <a:lnTo>
                  <a:pt x="6629400" y="4175521"/>
                </a:lnTo>
                <a:lnTo>
                  <a:pt x="6612466" y="4182665"/>
                </a:lnTo>
                <a:lnTo>
                  <a:pt x="6604000" y="4179093"/>
                </a:lnTo>
                <a:lnTo>
                  <a:pt x="6604000" y="4182665"/>
                </a:lnTo>
                <a:lnTo>
                  <a:pt x="6612466" y="4182665"/>
                </a:lnTo>
                <a:lnTo>
                  <a:pt x="6620933" y="4186237"/>
                </a:lnTo>
                <a:lnTo>
                  <a:pt x="6620933" y="4189809"/>
                </a:lnTo>
                <a:lnTo>
                  <a:pt x="6612466" y="4193381"/>
                </a:lnTo>
                <a:lnTo>
                  <a:pt x="6612466" y="4200525"/>
                </a:lnTo>
                <a:lnTo>
                  <a:pt x="6604000" y="4204096"/>
                </a:lnTo>
                <a:lnTo>
                  <a:pt x="6595533" y="4204096"/>
                </a:lnTo>
                <a:lnTo>
                  <a:pt x="6604000" y="4207668"/>
                </a:lnTo>
                <a:lnTo>
                  <a:pt x="6612466" y="4207668"/>
                </a:lnTo>
                <a:lnTo>
                  <a:pt x="6620933" y="4211240"/>
                </a:lnTo>
                <a:lnTo>
                  <a:pt x="6595533" y="4221956"/>
                </a:lnTo>
                <a:lnTo>
                  <a:pt x="6604000" y="4225528"/>
                </a:lnTo>
                <a:lnTo>
                  <a:pt x="6604000" y="4229100"/>
                </a:lnTo>
                <a:lnTo>
                  <a:pt x="6595533" y="4232671"/>
                </a:lnTo>
                <a:lnTo>
                  <a:pt x="6595533" y="4236243"/>
                </a:lnTo>
                <a:lnTo>
                  <a:pt x="6604000" y="4239815"/>
                </a:lnTo>
                <a:lnTo>
                  <a:pt x="6595533" y="4243387"/>
                </a:lnTo>
                <a:lnTo>
                  <a:pt x="6587066" y="4243387"/>
                </a:lnTo>
                <a:lnTo>
                  <a:pt x="6587066" y="4246959"/>
                </a:lnTo>
                <a:lnTo>
                  <a:pt x="6578600" y="4250531"/>
                </a:lnTo>
                <a:lnTo>
                  <a:pt x="6570133" y="4246959"/>
                </a:lnTo>
                <a:lnTo>
                  <a:pt x="6570133" y="4250531"/>
                </a:lnTo>
                <a:lnTo>
                  <a:pt x="6578600" y="4254103"/>
                </a:lnTo>
                <a:lnTo>
                  <a:pt x="6578600" y="4268390"/>
                </a:lnTo>
                <a:lnTo>
                  <a:pt x="6570133" y="4271962"/>
                </a:lnTo>
                <a:lnTo>
                  <a:pt x="6570133" y="4275534"/>
                </a:lnTo>
                <a:lnTo>
                  <a:pt x="6578600" y="4271962"/>
                </a:lnTo>
                <a:lnTo>
                  <a:pt x="6587066" y="4275534"/>
                </a:lnTo>
                <a:lnTo>
                  <a:pt x="6587066" y="4293393"/>
                </a:lnTo>
                <a:lnTo>
                  <a:pt x="6570133" y="4300537"/>
                </a:lnTo>
                <a:lnTo>
                  <a:pt x="6570133" y="4304109"/>
                </a:lnTo>
                <a:lnTo>
                  <a:pt x="6587066" y="4311253"/>
                </a:lnTo>
                <a:lnTo>
                  <a:pt x="6587066" y="4314825"/>
                </a:lnTo>
                <a:lnTo>
                  <a:pt x="6570133" y="4321968"/>
                </a:lnTo>
                <a:lnTo>
                  <a:pt x="6561666" y="4321968"/>
                </a:lnTo>
                <a:lnTo>
                  <a:pt x="6587066" y="4321968"/>
                </a:lnTo>
                <a:lnTo>
                  <a:pt x="6604000" y="4329112"/>
                </a:lnTo>
                <a:lnTo>
                  <a:pt x="6595533" y="4332684"/>
                </a:lnTo>
                <a:lnTo>
                  <a:pt x="6561666" y="4332684"/>
                </a:lnTo>
                <a:lnTo>
                  <a:pt x="6781800" y="4332684"/>
                </a:lnTo>
                <a:lnTo>
                  <a:pt x="6790266" y="4329112"/>
                </a:lnTo>
                <a:lnTo>
                  <a:pt x="6951133" y="4329112"/>
                </a:lnTo>
                <a:lnTo>
                  <a:pt x="6959600" y="4325540"/>
                </a:lnTo>
                <a:lnTo>
                  <a:pt x="7366000" y="4325540"/>
                </a:lnTo>
                <a:lnTo>
                  <a:pt x="7374466" y="4321968"/>
                </a:lnTo>
                <a:lnTo>
                  <a:pt x="7501466" y="4321968"/>
                </a:lnTo>
                <a:lnTo>
                  <a:pt x="7366000" y="4321968"/>
                </a:lnTo>
                <a:lnTo>
                  <a:pt x="7357533" y="4325540"/>
                </a:lnTo>
                <a:lnTo>
                  <a:pt x="7179733" y="4325540"/>
                </a:lnTo>
                <a:lnTo>
                  <a:pt x="7162800" y="4318396"/>
                </a:lnTo>
                <a:lnTo>
                  <a:pt x="7162800" y="4314825"/>
                </a:lnTo>
                <a:lnTo>
                  <a:pt x="7171266" y="4311253"/>
                </a:lnTo>
                <a:lnTo>
                  <a:pt x="7171266" y="4307681"/>
                </a:lnTo>
                <a:lnTo>
                  <a:pt x="7179733" y="4304109"/>
                </a:lnTo>
                <a:lnTo>
                  <a:pt x="7179733" y="4300537"/>
                </a:lnTo>
                <a:lnTo>
                  <a:pt x="7188200" y="4296965"/>
                </a:lnTo>
                <a:lnTo>
                  <a:pt x="7188200" y="4293393"/>
                </a:lnTo>
                <a:lnTo>
                  <a:pt x="7196666" y="4289821"/>
                </a:lnTo>
                <a:lnTo>
                  <a:pt x="7196666" y="4286250"/>
                </a:lnTo>
                <a:lnTo>
                  <a:pt x="7205133" y="4282678"/>
                </a:lnTo>
                <a:lnTo>
                  <a:pt x="7205133" y="4279106"/>
                </a:lnTo>
                <a:lnTo>
                  <a:pt x="7213600" y="4275534"/>
                </a:lnTo>
                <a:lnTo>
                  <a:pt x="7213600" y="4271962"/>
                </a:lnTo>
                <a:lnTo>
                  <a:pt x="7222066" y="4268390"/>
                </a:lnTo>
                <a:lnTo>
                  <a:pt x="7255933" y="4268390"/>
                </a:lnTo>
                <a:lnTo>
                  <a:pt x="7255933" y="4261246"/>
                </a:lnTo>
                <a:lnTo>
                  <a:pt x="7357533" y="4218384"/>
                </a:lnTo>
                <a:lnTo>
                  <a:pt x="7357533" y="4207668"/>
                </a:lnTo>
                <a:lnTo>
                  <a:pt x="7366000" y="4204096"/>
                </a:lnTo>
                <a:lnTo>
                  <a:pt x="7374466" y="4204096"/>
                </a:lnTo>
                <a:lnTo>
                  <a:pt x="7391400" y="4196953"/>
                </a:lnTo>
                <a:lnTo>
                  <a:pt x="7391400" y="4193381"/>
                </a:lnTo>
                <a:lnTo>
                  <a:pt x="7399866" y="4189809"/>
                </a:lnTo>
                <a:lnTo>
                  <a:pt x="7399866" y="4182665"/>
                </a:lnTo>
                <a:lnTo>
                  <a:pt x="7416800" y="4175521"/>
                </a:lnTo>
                <a:lnTo>
                  <a:pt x="7433733" y="4175521"/>
                </a:lnTo>
                <a:lnTo>
                  <a:pt x="7433733" y="4171950"/>
                </a:lnTo>
                <a:lnTo>
                  <a:pt x="7442200" y="4168378"/>
                </a:lnTo>
                <a:lnTo>
                  <a:pt x="7442200" y="4164806"/>
                </a:lnTo>
                <a:lnTo>
                  <a:pt x="7433733" y="4161234"/>
                </a:lnTo>
                <a:lnTo>
                  <a:pt x="7433733" y="4154090"/>
                </a:lnTo>
                <a:lnTo>
                  <a:pt x="7425266" y="4157662"/>
                </a:lnTo>
                <a:lnTo>
                  <a:pt x="7416800" y="4157662"/>
                </a:lnTo>
                <a:lnTo>
                  <a:pt x="7408333" y="4154090"/>
                </a:lnTo>
                <a:lnTo>
                  <a:pt x="7391400" y="4154090"/>
                </a:lnTo>
                <a:lnTo>
                  <a:pt x="7382933" y="4157662"/>
                </a:lnTo>
                <a:lnTo>
                  <a:pt x="7374466" y="4154090"/>
                </a:lnTo>
                <a:lnTo>
                  <a:pt x="7374466" y="4146946"/>
                </a:lnTo>
                <a:lnTo>
                  <a:pt x="7366000" y="4146946"/>
                </a:lnTo>
                <a:lnTo>
                  <a:pt x="7357533" y="4143375"/>
                </a:lnTo>
                <a:lnTo>
                  <a:pt x="7349066" y="4143375"/>
                </a:lnTo>
                <a:lnTo>
                  <a:pt x="7349066" y="4150518"/>
                </a:lnTo>
                <a:lnTo>
                  <a:pt x="7340600" y="4154090"/>
                </a:lnTo>
                <a:lnTo>
                  <a:pt x="7332133" y="4154090"/>
                </a:lnTo>
                <a:lnTo>
                  <a:pt x="7315200" y="4146946"/>
                </a:lnTo>
                <a:lnTo>
                  <a:pt x="7315200" y="4150518"/>
                </a:lnTo>
                <a:lnTo>
                  <a:pt x="7306733" y="4154090"/>
                </a:lnTo>
                <a:lnTo>
                  <a:pt x="7298266" y="4150518"/>
                </a:lnTo>
                <a:lnTo>
                  <a:pt x="7289800" y="4154090"/>
                </a:lnTo>
                <a:lnTo>
                  <a:pt x="7281333" y="4154090"/>
                </a:lnTo>
                <a:lnTo>
                  <a:pt x="7272866" y="4157662"/>
                </a:lnTo>
                <a:lnTo>
                  <a:pt x="7272866" y="4161234"/>
                </a:lnTo>
                <a:lnTo>
                  <a:pt x="7264399" y="4164806"/>
                </a:lnTo>
                <a:lnTo>
                  <a:pt x="7238999" y="4164806"/>
                </a:lnTo>
                <a:lnTo>
                  <a:pt x="7230533" y="4161234"/>
                </a:lnTo>
                <a:lnTo>
                  <a:pt x="7230533" y="4164806"/>
                </a:lnTo>
                <a:lnTo>
                  <a:pt x="7222066" y="4168378"/>
                </a:lnTo>
                <a:lnTo>
                  <a:pt x="7213600" y="4164806"/>
                </a:lnTo>
                <a:lnTo>
                  <a:pt x="7205133" y="4168378"/>
                </a:lnTo>
                <a:lnTo>
                  <a:pt x="7196666" y="4168378"/>
                </a:lnTo>
                <a:lnTo>
                  <a:pt x="7188200" y="4164806"/>
                </a:lnTo>
                <a:lnTo>
                  <a:pt x="7179733" y="4164806"/>
                </a:lnTo>
                <a:lnTo>
                  <a:pt x="7179733" y="4171950"/>
                </a:lnTo>
                <a:lnTo>
                  <a:pt x="7171266" y="4175521"/>
                </a:lnTo>
                <a:lnTo>
                  <a:pt x="7162800" y="4171950"/>
                </a:lnTo>
                <a:lnTo>
                  <a:pt x="7154333" y="4175521"/>
                </a:lnTo>
                <a:lnTo>
                  <a:pt x="7145866" y="4171950"/>
                </a:lnTo>
                <a:lnTo>
                  <a:pt x="7145866" y="4164806"/>
                </a:lnTo>
                <a:lnTo>
                  <a:pt x="7137400" y="4164806"/>
                </a:lnTo>
                <a:lnTo>
                  <a:pt x="7120466" y="4157662"/>
                </a:lnTo>
                <a:lnTo>
                  <a:pt x="7128933" y="4154090"/>
                </a:lnTo>
                <a:lnTo>
                  <a:pt x="7137400" y="4154090"/>
                </a:lnTo>
                <a:lnTo>
                  <a:pt x="7137400" y="4150518"/>
                </a:lnTo>
                <a:lnTo>
                  <a:pt x="7120466" y="4143375"/>
                </a:lnTo>
                <a:lnTo>
                  <a:pt x="7120466" y="4139803"/>
                </a:lnTo>
                <a:lnTo>
                  <a:pt x="7112000" y="4136231"/>
                </a:lnTo>
                <a:lnTo>
                  <a:pt x="7112000" y="4132659"/>
                </a:lnTo>
                <a:lnTo>
                  <a:pt x="7103533" y="4129087"/>
                </a:lnTo>
                <a:lnTo>
                  <a:pt x="7086600" y="4129087"/>
                </a:lnTo>
                <a:lnTo>
                  <a:pt x="7078133" y="4125515"/>
                </a:lnTo>
                <a:lnTo>
                  <a:pt x="7078133" y="4121943"/>
                </a:lnTo>
                <a:lnTo>
                  <a:pt x="7069666" y="4121943"/>
                </a:lnTo>
                <a:lnTo>
                  <a:pt x="7044266" y="4111228"/>
                </a:lnTo>
                <a:lnTo>
                  <a:pt x="7044266" y="4104084"/>
                </a:lnTo>
                <a:lnTo>
                  <a:pt x="7035800" y="4100512"/>
                </a:lnTo>
                <a:lnTo>
                  <a:pt x="7018866" y="4100512"/>
                </a:lnTo>
                <a:lnTo>
                  <a:pt x="7001933" y="4093368"/>
                </a:lnTo>
                <a:lnTo>
                  <a:pt x="7001933" y="4082653"/>
                </a:lnTo>
                <a:lnTo>
                  <a:pt x="6993466" y="4079081"/>
                </a:lnTo>
                <a:lnTo>
                  <a:pt x="6993466" y="4068365"/>
                </a:lnTo>
                <a:lnTo>
                  <a:pt x="6985000" y="4064793"/>
                </a:lnTo>
                <a:lnTo>
                  <a:pt x="6985000" y="4057650"/>
                </a:lnTo>
                <a:lnTo>
                  <a:pt x="6976533" y="4057650"/>
                </a:lnTo>
                <a:lnTo>
                  <a:pt x="6968066" y="4054078"/>
                </a:lnTo>
                <a:lnTo>
                  <a:pt x="6968066" y="4036218"/>
                </a:lnTo>
                <a:lnTo>
                  <a:pt x="6959600" y="4032646"/>
                </a:lnTo>
                <a:lnTo>
                  <a:pt x="6959600" y="4021931"/>
                </a:lnTo>
                <a:lnTo>
                  <a:pt x="6951133" y="4025503"/>
                </a:lnTo>
                <a:lnTo>
                  <a:pt x="6942666" y="4021931"/>
                </a:lnTo>
                <a:lnTo>
                  <a:pt x="6942666" y="4000500"/>
                </a:lnTo>
                <a:lnTo>
                  <a:pt x="6934200" y="3996928"/>
                </a:lnTo>
                <a:lnTo>
                  <a:pt x="6934200" y="3989784"/>
                </a:lnTo>
                <a:lnTo>
                  <a:pt x="6917266" y="3982640"/>
                </a:lnTo>
                <a:lnTo>
                  <a:pt x="6917266" y="3979068"/>
                </a:lnTo>
                <a:lnTo>
                  <a:pt x="6908800" y="3975496"/>
                </a:lnTo>
                <a:lnTo>
                  <a:pt x="6908800" y="3957637"/>
                </a:lnTo>
                <a:lnTo>
                  <a:pt x="6900333" y="3954065"/>
                </a:lnTo>
                <a:lnTo>
                  <a:pt x="6900333" y="3943350"/>
                </a:lnTo>
                <a:lnTo>
                  <a:pt x="6891866" y="3939778"/>
                </a:lnTo>
                <a:lnTo>
                  <a:pt x="6883400" y="3939778"/>
                </a:lnTo>
                <a:lnTo>
                  <a:pt x="6874933" y="3936206"/>
                </a:lnTo>
                <a:lnTo>
                  <a:pt x="6874933" y="3929062"/>
                </a:lnTo>
                <a:lnTo>
                  <a:pt x="6866466" y="3925490"/>
                </a:lnTo>
                <a:lnTo>
                  <a:pt x="6866466" y="3914775"/>
                </a:lnTo>
                <a:lnTo>
                  <a:pt x="6858000" y="3911203"/>
                </a:lnTo>
                <a:lnTo>
                  <a:pt x="6858000" y="3907631"/>
                </a:lnTo>
                <a:lnTo>
                  <a:pt x="6849533" y="3904059"/>
                </a:lnTo>
                <a:lnTo>
                  <a:pt x="6849533" y="3889771"/>
                </a:lnTo>
                <a:lnTo>
                  <a:pt x="6841066" y="3886200"/>
                </a:lnTo>
                <a:lnTo>
                  <a:pt x="6841066" y="3879056"/>
                </a:lnTo>
                <a:lnTo>
                  <a:pt x="6832600" y="3875484"/>
                </a:lnTo>
                <a:lnTo>
                  <a:pt x="6832600" y="3871912"/>
                </a:lnTo>
                <a:lnTo>
                  <a:pt x="6824133" y="3868340"/>
                </a:lnTo>
                <a:lnTo>
                  <a:pt x="6824133" y="3854053"/>
                </a:lnTo>
                <a:lnTo>
                  <a:pt x="6815666" y="3854053"/>
                </a:lnTo>
                <a:lnTo>
                  <a:pt x="6790266" y="3843337"/>
                </a:lnTo>
                <a:close/>
              </a:path>
            </a:pathLst>
          </a:custGeom>
          <a:solidFill>
            <a:srgbClr val="C0B3A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Freeform 92"/>
          <p:cNvSpPr/>
          <p:nvPr/>
        </p:nvSpPr>
        <p:spPr>
          <a:xfrm>
            <a:off x="0" y="0"/>
            <a:ext cx="4013200" cy="4361259"/>
          </a:xfrm>
          <a:custGeom>
            <a:avLst/>
            <a:gdLst/>
            <a:ahLst/>
            <a:cxnLst/>
            <a:rect l="l" t="t" r="r" b="b"/>
            <a:pathLst>
              <a:path w="4013200" h="4361259">
                <a:moveTo>
                  <a:pt x="0" y="0"/>
                </a:moveTo>
                <a:moveTo>
                  <a:pt x="3606800" y="3832621"/>
                </a:moveTo>
                <a:lnTo>
                  <a:pt x="3598333" y="3836193"/>
                </a:lnTo>
                <a:lnTo>
                  <a:pt x="3589866" y="3836193"/>
                </a:lnTo>
                <a:lnTo>
                  <a:pt x="3581400" y="3839765"/>
                </a:lnTo>
                <a:lnTo>
                  <a:pt x="3572933" y="3839765"/>
                </a:lnTo>
                <a:lnTo>
                  <a:pt x="3564466" y="3836193"/>
                </a:lnTo>
                <a:lnTo>
                  <a:pt x="3547533" y="3836193"/>
                </a:lnTo>
                <a:lnTo>
                  <a:pt x="3539066" y="3839765"/>
                </a:lnTo>
                <a:lnTo>
                  <a:pt x="3530600" y="3839765"/>
                </a:lnTo>
                <a:lnTo>
                  <a:pt x="3522133" y="3843337"/>
                </a:lnTo>
                <a:lnTo>
                  <a:pt x="3496733" y="3843337"/>
                </a:lnTo>
                <a:lnTo>
                  <a:pt x="3488266" y="3839765"/>
                </a:lnTo>
                <a:lnTo>
                  <a:pt x="3479800" y="3843337"/>
                </a:lnTo>
                <a:lnTo>
                  <a:pt x="3429000" y="3843337"/>
                </a:lnTo>
                <a:lnTo>
                  <a:pt x="3420533" y="3846909"/>
                </a:lnTo>
                <a:lnTo>
                  <a:pt x="3403600" y="3846909"/>
                </a:lnTo>
                <a:lnTo>
                  <a:pt x="3395133" y="3843337"/>
                </a:lnTo>
                <a:lnTo>
                  <a:pt x="3386666" y="3843337"/>
                </a:lnTo>
                <a:lnTo>
                  <a:pt x="3378200" y="3846909"/>
                </a:lnTo>
                <a:lnTo>
                  <a:pt x="3352800" y="3846909"/>
                </a:lnTo>
                <a:lnTo>
                  <a:pt x="3344333" y="3843337"/>
                </a:lnTo>
                <a:lnTo>
                  <a:pt x="3335866" y="3846909"/>
                </a:lnTo>
                <a:lnTo>
                  <a:pt x="3285066" y="3846909"/>
                </a:lnTo>
                <a:lnTo>
                  <a:pt x="3276600" y="3850481"/>
                </a:lnTo>
                <a:lnTo>
                  <a:pt x="3268133" y="3846909"/>
                </a:lnTo>
                <a:lnTo>
                  <a:pt x="3259666" y="3846909"/>
                </a:lnTo>
                <a:lnTo>
                  <a:pt x="3251200" y="3850481"/>
                </a:lnTo>
                <a:lnTo>
                  <a:pt x="3191933" y="3850481"/>
                </a:lnTo>
                <a:lnTo>
                  <a:pt x="3183466" y="3854053"/>
                </a:lnTo>
                <a:lnTo>
                  <a:pt x="3175000" y="3850481"/>
                </a:lnTo>
                <a:lnTo>
                  <a:pt x="3166533" y="3850481"/>
                </a:lnTo>
                <a:lnTo>
                  <a:pt x="3158066" y="3854053"/>
                </a:lnTo>
                <a:lnTo>
                  <a:pt x="3149600" y="3854053"/>
                </a:lnTo>
                <a:lnTo>
                  <a:pt x="3141133" y="3850481"/>
                </a:lnTo>
                <a:lnTo>
                  <a:pt x="3047999" y="3850481"/>
                </a:lnTo>
                <a:lnTo>
                  <a:pt x="3039533" y="3854053"/>
                </a:lnTo>
                <a:lnTo>
                  <a:pt x="3022600" y="3854053"/>
                </a:lnTo>
                <a:lnTo>
                  <a:pt x="3014133" y="3850481"/>
                </a:lnTo>
                <a:lnTo>
                  <a:pt x="2954866" y="3850481"/>
                </a:lnTo>
                <a:lnTo>
                  <a:pt x="2946400" y="3846909"/>
                </a:lnTo>
                <a:lnTo>
                  <a:pt x="2887133" y="3846909"/>
                </a:lnTo>
                <a:lnTo>
                  <a:pt x="2878666" y="3850481"/>
                </a:lnTo>
                <a:lnTo>
                  <a:pt x="2861733" y="3843337"/>
                </a:lnTo>
                <a:lnTo>
                  <a:pt x="2853266" y="3846909"/>
                </a:lnTo>
                <a:lnTo>
                  <a:pt x="2794000" y="3846909"/>
                </a:lnTo>
                <a:lnTo>
                  <a:pt x="2785533" y="3843337"/>
                </a:lnTo>
                <a:lnTo>
                  <a:pt x="2777066" y="3843337"/>
                </a:lnTo>
                <a:lnTo>
                  <a:pt x="2768600" y="3846909"/>
                </a:lnTo>
                <a:lnTo>
                  <a:pt x="2760133" y="3843337"/>
                </a:lnTo>
                <a:lnTo>
                  <a:pt x="2760133" y="3839765"/>
                </a:lnTo>
                <a:lnTo>
                  <a:pt x="2743200" y="3846909"/>
                </a:lnTo>
                <a:lnTo>
                  <a:pt x="2734733" y="3843337"/>
                </a:lnTo>
                <a:lnTo>
                  <a:pt x="2734733" y="3857625"/>
                </a:lnTo>
                <a:lnTo>
                  <a:pt x="2743200" y="3861196"/>
                </a:lnTo>
                <a:lnTo>
                  <a:pt x="2743200" y="3864768"/>
                </a:lnTo>
                <a:lnTo>
                  <a:pt x="2734733" y="3868340"/>
                </a:lnTo>
                <a:lnTo>
                  <a:pt x="2743200" y="3871912"/>
                </a:lnTo>
                <a:lnTo>
                  <a:pt x="2734733" y="3875484"/>
                </a:lnTo>
                <a:lnTo>
                  <a:pt x="2734733" y="3879056"/>
                </a:lnTo>
                <a:lnTo>
                  <a:pt x="2726266" y="3882628"/>
                </a:lnTo>
                <a:lnTo>
                  <a:pt x="2717800" y="3882628"/>
                </a:lnTo>
                <a:lnTo>
                  <a:pt x="2658533" y="3907631"/>
                </a:lnTo>
                <a:lnTo>
                  <a:pt x="2658533" y="3911203"/>
                </a:lnTo>
                <a:lnTo>
                  <a:pt x="2650066" y="3914775"/>
                </a:lnTo>
                <a:lnTo>
                  <a:pt x="2650066" y="3918346"/>
                </a:lnTo>
                <a:lnTo>
                  <a:pt x="2633133" y="3925490"/>
                </a:lnTo>
                <a:lnTo>
                  <a:pt x="2616199" y="3925490"/>
                </a:lnTo>
                <a:lnTo>
                  <a:pt x="2616199" y="3932634"/>
                </a:lnTo>
                <a:lnTo>
                  <a:pt x="2624666" y="3936206"/>
                </a:lnTo>
                <a:lnTo>
                  <a:pt x="2616199" y="3939778"/>
                </a:lnTo>
                <a:lnTo>
                  <a:pt x="2607733" y="3939778"/>
                </a:lnTo>
                <a:lnTo>
                  <a:pt x="2607733" y="3943350"/>
                </a:lnTo>
                <a:lnTo>
                  <a:pt x="2599266" y="3946921"/>
                </a:lnTo>
                <a:lnTo>
                  <a:pt x="2590799" y="3946921"/>
                </a:lnTo>
                <a:lnTo>
                  <a:pt x="2599266" y="3946921"/>
                </a:lnTo>
                <a:lnTo>
                  <a:pt x="2607733" y="3950493"/>
                </a:lnTo>
                <a:lnTo>
                  <a:pt x="2607733" y="3954065"/>
                </a:lnTo>
                <a:lnTo>
                  <a:pt x="2590799" y="3961209"/>
                </a:lnTo>
                <a:lnTo>
                  <a:pt x="2590799" y="3968353"/>
                </a:lnTo>
                <a:lnTo>
                  <a:pt x="2607733" y="3968353"/>
                </a:lnTo>
                <a:lnTo>
                  <a:pt x="2616199" y="3971925"/>
                </a:lnTo>
                <a:lnTo>
                  <a:pt x="2607733" y="3975496"/>
                </a:lnTo>
                <a:lnTo>
                  <a:pt x="2616199" y="3979068"/>
                </a:lnTo>
                <a:lnTo>
                  <a:pt x="2616199" y="3982640"/>
                </a:lnTo>
                <a:lnTo>
                  <a:pt x="2607733" y="3986212"/>
                </a:lnTo>
                <a:lnTo>
                  <a:pt x="2607733" y="3989784"/>
                </a:lnTo>
                <a:lnTo>
                  <a:pt x="2616199" y="3993356"/>
                </a:lnTo>
                <a:lnTo>
                  <a:pt x="2616199" y="3996928"/>
                </a:lnTo>
                <a:lnTo>
                  <a:pt x="2624666" y="4000500"/>
                </a:lnTo>
                <a:lnTo>
                  <a:pt x="2624666" y="4004071"/>
                </a:lnTo>
                <a:lnTo>
                  <a:pt x="2616199" y="4007643"/>
                </a:lnTo>
                <a:lnTo>
                  <a:pt x="2641599" y="4007643"/>
                </a:lnTo>
                <a:lnTo>
                  <a:pt x="2650066" y="4011215"/>
                </a:lnTo>
                <a:lnTo>
                  <a:pt x="2641599" y="4014787"/>
                </a:lnTo>
                <a:lnTo>
                  <a:pt x="2624666" y="4014787"/>
                </a:lnTo>
                <a:lnTo>
                  <a:pt x="2633133" y="4014787"/>
                </a:lnTo>
                <a:lnTo>
                  <a:pt x="2641599" y="4018359"/>
                </a:lnTo>
                <a:lnTo>
                  <a:pt x="2641599" y="4021931"/>
                </a:lnTo>
                <a:lnTo>
                  <a:pt x="2633133" y="4025503"/>
                </a:lnTo>
                <a:lnTo>
                  <a:pt x="2641599" y="4029075"/>
                </a:lnTo>
                <a:lnTo>
                  <a:pt x="2650066" y="4025503"/>
                </a:lnTo>
                <a:lnTo>
                  <a:pt x="2658533" y="4029075"/>
                </a:lnTo>
                <a:lnTo>
                  <a:pt x="2658533" y="4039790"/>
                </a:lnTo>
                <a:lnTo>
                  <a:pt x="2650066" y="4043362"/>
                </a:lnTo>
                <a:lnTo>
                  <a:pt x="2650066" y="4046934"/>
                </a:lnTo>
                <a:lnTo>
                  <a:pt x="2658533" y="4043362"/>
                </a:lnTo>
                <a:lnTo>
                  <a:pt x="2667000" y="4046934"/>
                </a:lnTo>
                <a:lnTo>
                  <a:pt x="2667000" y="4050506"/>
                </a:lnTo>
                <a:lnTo>
                  <a:pt x="2658533" y="4054078"/>
                </a:lnTo>
                <a:lnTo>
                  <a:pt x="2658533" y="4064793"/>
                </a:lnTo>
                <a:lnTo>
                  <a:pt x="2667000" y="4068365"/>
                </a:lnTo>
                <a:lnTo>
                  <a:pt x="2658533" y="4071937"/>
                </a:lnTo>
                <a:lnTo>
                  <a:pt x="2658533" y="4075509"/>
                </a:lnTo>
                <a:lnTo>
                  <a:pt x="2650066" y="4079081"/>
                </a:lnTo>
                <a:lnTo>
                  <a:pt x="2650066" y="4086225"/>
                </a:lnTo>
                <a:lnTo>
                  <a:pt x="2658533" y="4082653"/>
                </a:lnTo>
                <a:lnTo>
                  <a:pt x="2675466" y="4089796"/>
                </a:lnTo>
                <a:lnTo>
                  <a:pt x="2667000" y="4093368"/>
                </a:lnTo>
                <a:lnTo>
                  <a:pt x="2667000" y="4100512"/>
                </a:lnTo>
                <a:lnTo>
                  <a:pt x="2667000" y="4096940"/>
                </a:lnTo>
                <a:lnTo>
                  <a:pt x="2675466" y="4093368"/>
                </a:lnTo>
                <a:lnTo>
                  <a:pt x="2692400" y="4100512"/>
                </a:lnTo>
                <a:lnTo>
                  <a:pt x="2683933" y="4104084"/>
                </a:lnTo>
                <a:lnTo>
                  <a:pt x="2683933" y="4107656"/>
                </a:lnTo>
                <a:lnTo>
                  <a:pt x="2675466" y="4111228"/>
                </a:lnTo>
                <a:lnTo>
                  <a:pt x="2675466" y="4118371"/>
                </a:lnTo>
                <a:lnTo>
                  <a:pt x="2667000" y="4121943"/>
                </a:lnTo>
                <a:lnTo>
                  <a:pt x="2675466" y="4121943"/>
                </a:lnTo>
                <a:lnTo>
                  <a:pt x="2675466" y="4114800"/>
                </a:lnTo>
                <a:lnTo>
                  <a:pt x="2683933" y="4111228"/>
                </a:lnTo>
                <a:lnTo>
                  <a:pt x="2692400" y="4111228"/>
                </a:lnTo>
                <a:lnTo>
                  <a:pt x="2700866" y="4114800"/>
                </a:lnTo>
                <a:lnTo>
                  <a:pt x="2692400" y="4118371"/>
                </a:lnTo>
                <a:lnTo>
                  <a:pt x="2700866" y="4121943"/>
                </a:lnTo>
                <a:lnTo>
                  <a:pt x="2683933" y="4129087"/>
                </a:lnTo>
                <a:lnTo>
                  <a:pt x="2692400" y="4132659"/>
                </a:lnTo>
                <a:lnTo>
                  <a:pt x="2700866" y="4132659"/>
                </a:lnTo>
                <a:lnTo>
                  <a:pt x="2709333" y="4136231"/>
                </a:lnTo>
                <a:lnTo>
                  <a:pt x="2709333" y="4139803"/>
                </a:lnTo>
                <a:lnTo>
                  <a:pt x="2717800" y="4136231"/>
                </a:lnTo>
                <a:lnTo>
                  <a:pt x="2726266" y="4139803"/>
                </a:lnTo>
                <a:lnTo>
                  <a:pt x="2726266" y="4146946"/>
                </a:lnTo>
                <a:lnTo>
                  <a:pt x="2717800" y="4150518"/>
                </a:lnTo>
                <a:lnTo>
                  <a:pt x="2717800" y="4164806"/>
                </a:lnTo>
                <a:lnTo>
                  <a:pt x="2709333" y="4168378"/>
                </a:lnTo>
                <a:lnTo>
                  <a:pt x="2700866" y="4168378"/>
                </a:lnTo>
                <a:lnTo>
                  <a:pt x="2717800" y="4175521"/>
                </a:lnTo>
                <a:lnTo>
                  <a:pt x="2717800" y="4182665"/>
                </a:lnTo>
                <a:lnTo>
                  <a:pt x="2726266" y="4182665"/>
                </a:lnTo>
                <a:lnTo>
                  <a:pt x="2734733" y="4186237"/>
                </a:lnTo>
                <a:lnTo>
                  <a:pt x="2726266" y="4189809"/>
                </a:lnTo>
                <a:lnTo>
                  <a:pt x="2734733" y="4193381"/>
                </a:lnTo>
                <a:lnTo>
                  <a:pt x="2734733" y="4196953"/>
                </a:lnTo>
                <a:lnTo>
                  <a:pt x="2751666" y="4204096"/>
                </a:lnTo>
                <a:lnTo>
                  <a:pt x="2751666" y="4221956"/>
                </a:lnTo>
                <a:lnTo>
                  <a:pt x="2743200" y="4225528"/>
                </a:lnTo>
                <a:lnTo>
                  <a:pt x="2751666" y="4225528"/>
                </a:lnTo>
                <a:lnTo>
                  <a:pt x="2768600" y="4232671"/>
                </a:lnTo>
                <a:lnTo>
                  <a:pt x="2760133" y="4236243"/>
                </a:lnTo>
                <a:lnTo>
                  <a:pt x="2760133" y="4243387"/>
                </a:lnTo>
                <a:lnTo>
                  <a:pt x="2751666" y="4246959"/>
                </a:lnTo>
                <a:lnTo>
                  <a:pt x="2751666" y="4250531"/>
                </a:lnTo>
                <a:lnTo>
                  <a:pt x="2760133" y="4254103"/>
                </a:lnTo>
                <a:lnTo>
                  <a:pt x="2760133" y="4257675"/>
                </a:lnTo>
                <a:lnTo>
                  <a:pt x="2768600" y="4261246"/>
                </a:lnTo>
                <a:lnTo>
                  <a:pt x="2768600" y="4264818"/>
                </a:lnTo>
                <a:lnTo>
                  <a:pt x="2777066" y="4268390"/>
                </a:lnTo>
                <a:lnTo>
                  <a:pt x="2777066" y="4271962"/>
                </a:lnTo>
                <a:lnTo>
                  <a:pt x="2785533" y="4271962"/>
                </a:lnTo>
                <a:lnTo>
                  <a:pt x="2802466" y="4279106"/>
                </a:lnTo>
                <a:lnTo>
                  <a:pt x="2802466" y="4282678"/>
                </a:lnTo>
                <a:lnTo>
                  <a:pt x="2794000" y="4286250"/>
                </a:lnTo>
                <a:lnTo>
                  <a:pt x="2785533" y="4286250"/>
                </a:lnTo>
                <a:lnTo>
                  <a:pt x="2777066" y="4289821"/>
                </a:lnTo>
                <a:lnTo>
                  <a:pt x="2768600" y="4289821"/>
                </a:lnTo>
                <a:lnTo>
                  <a:pt x="2794000" y="4300537"/>
                </a:lnTo>
                <a:lnTo>
                  <a:pt x="2785533" y="4304109"/>
                </a:lnTo>
                <a:lnTo>
                  <a:pt x="2777066" y="4304109"/>
                </a:lnTo>
                <a:lnTo>
                  <a:pt x="2785533" y="4307681"/>
                </a:lnTo>
                <a:lnTo>
                  <a:pt x="2794000" y="4307681"/>
                </a:lnTo>
                <a:lnTo>
                  <a:pt x="2802466" y="4311253"/>
                </a:lnTo>
                <a:lnTo>
                  <a:pt x="2802466" y="4314825"/>
                </a:lnTo>
                <a:lnTo>
                  <a:pt x="2810933" y="4311253"/>
                </a:lnTo>
                <a:lnTo>
                  <a:pt x="2827866" y="4311253"/>
                </a:lnTo>
                <a:lnTo>
                  <a:pt x="2836333" y="4314825"/>
                </a:lnTo>
                <a:lnTo>
                  <a:pt x="2819400" y="4321968"/>
                </a:lnTo>
                <a:lnTo>
                  <a:pt x="2819400" y="4325540"/>
                </a:lnTo>
                <a:lnTo>
                  <a:pt x="2827866" y="4329112"/>
                </a:lnTo>
                <a:lnTo>
                  <a:pt x="2827866" y="4336256"/>
                </a:lnTo>
                <a:lnTo>
                  <a:pt x="2836333" y="4332684"/>
                </a:lnTo>
                <a:lnTo>
                  <a:pt x="2844800" y="4332684"/>
                </a:lnTo>
                <a:lnTo>
                  <a:pt x="2853266" y="4336256"/>
                </a:lnTo>
                <a:lnTo>
                  <a:pt x="2853266" y="4339828"/>
                </a:lnTo>
                <a:lnTo>
                  <a:pt x="2861733" y="4339828"/>
                </a:lnTo>
                <a:lnTo>
                  <a:pt x="2870200" y="4336256"/>
                </a:lnTo>
                <a:lnTo>
                  <a:pt x="2878666" y="4336256"/>
                </a:lnTo>
                <a:lnTo>
                  <a:pt x="2887133" y="4332684"/>
                </a:lnTo>
                <a:lnTo>
                  <a:pt x="2895600" y="4336256"/>
                </a:lnTo>
                <a:lnTo>
                  <a:pt x="2895600" y="4339828"/>
                </a:lnTo>
                <a:lnTo>
                  <a:pt x="2912533" y="4346971"/>
                </a:lnTo>
                <a:lnTo>
                  <a:pt x="2929466" y="4346971"/>
                </a:lnTo>
                <a:lnTo>
                  <a:pt x="2937933" y="4343400"/>
                </a:lnTo>
                <a:lnTo>
                  <a:pt x="2946400" y="4346971"/>
                </a:lnTo>
                <a:lnTo>
                  <a:pt x="2954866" y="4346971"/>
                </a:lnTo>
                <a:lnTo>
                  <a:pt x="2963333" y="4350543"/>
                </a:lnTo>
                <a:lnTo>
                  <a:pt x="2963333" y="4354115"/>
                </a:lnTo>
                <a:lnTo>
                  <a:pt x="2971800" y="4350543"/>
                </a:lnTo>
                <a:lnTo>
                  <a:pt x="2980266" y="4354115"/>
                </a:lnTo>
                <a:lnTo>
                  <a:pt x="3064933" y="4354115"/>
                </a:lnTo>
                <a:lnTo>
                  <a:pt x="3073400" y="4357687"/>
                </a:lnTo>
                <a:lnTo>
                  <a:pt x="3098800" y="4357687"/>
                </a:lnTo>
                <a:lnTo>
                  <a:pt x="3107266" y="4361259"/>
                </a:lnTo>
                <a:lnTo>
                  <a:pt x="3115733" y="4361259"/>
                </a:lnTo>
                <a:lnTo>
                  <a:pt x="3124200" y="4357687"/>
                </a:lnTo>
                <a:lnTo>
                  <a:pt x="3141133" y="4357687"/>
                </a:lnTo>
                <a:lnTo>
                  <a:pt x="3149600" y="4361259"/>
                </a:lnTo>
                <a:lnTo>
                  <a:pt x="3158066" y="4357687"/>
                </a:lnTo>
                <a:lnTo>
                  <a:pt x="3166533" y="4361259"/>
                </a:lnTo>
                <a:lnTo>
                  <a:pt x="3183466" y="4361259"/>
                </a:lnTo>
                <a:lnTo>
                  <a:pt x="3191933" y="4357687"/>
                </a:lnTo>
                <a:lnTo>
                  <a:pt x="3589866" y="4357687"/>
                </a:lnTo>
                <a:lnTo>
                  <a:pt x="3598333" y="4354115"/>
                </a:lnTo>
                <a:lnTo>
                  <a:pt x="3606800" y="4357687"/>
                </a:lnTo>
                <a:lnTo>
                  <a:pt x="3615266" y="4354115"/>
                </a:lnTo>
                <a:lnTo>
                  <a:pt x="3623733" y="4354115"/>
                </a:lnTo>
                <a:lnTo>
                  <a:pt x="3632199" y="4350543"/>
                </a:lnTo>
                <a:lnTo>
                  <a:pt x="3733799" y="4350543"/>
                </a:lnTo>
                <a:lnTo>
                  <a:pt x="3725333" y="4346971"/>
                </a:lnTo>
                <a:lnTo>
                  <a:pt x="3750733" y="4336256"/>
                </a:lnTo>
                <a:lnTo>
                  <a:pt x="3759199" y="4336256"/>
                </a:lnTo>
                <a:lnTo>
                  <a:pt x="3767666" y="4339828"/>
                </a:lnTo>
                <a:lnTo>
                  <a:pt x="3784599" y="4339828"/>
                </a:lnTo>
                <a:lnTo>
                  <a:pt x="3784599" y="4336256"/>
                </a:lnTo>
                <a:lnTo>
                  <a:pt x="3793066" y="4332684"/>
                </a:lnTo>
                <a:lnTo>
                  <a:pt x="3801533" y="4332684"/>
                </a:lnTo>
                <a:lnTo>
                  <a:pt x="3801533" y="4325540"/>
                </a:lnTo>
                <a:lnTo>
                  <a:pt x="3810000" y="4321968"/>
                </a:lnTo>
                <a:lnTo>
                  <a:pt x="3818466" y="4321968"/>
                </a:lnTo>
                <a:lnTo>
                  <a:pt x="3826933" y="4318396"/>
                </a:lnTo>
                <a:lnTo>
                  <a:pt x="3826933" y="4307681"/>
                </a:lnTo>
                <a:lnTo>
                  <a:pt x="3835400" y="4304109"/>
                </a:lnTo>
                <a:lnTo>
                  <a:pt x="3852333" y="4304109"/>
                </a:lnTo>
                <a:lnTo>
                  <a:pt x="3860800" y="4300537"/>
                </a:lnTo>
                <a:lnTo>
                  <a:pt x="3852333" y="4296965"/>
                </a:lnTo>
                <a:lnTo>
                  <a:pt x="3852333" y="4293393"/>
                </a:lnTo>
                <a:lnTo>
                  <a:pt x="3869266" y="4286250"/>
                </a:lnTo>
                <a:lnTo>
                  <a:pt x="3877733" y="4289821"/>
                </a:lnTo>
                <a:lnTo>
                  <a:pt x="3877733" y="4282678"/>
                </a:lnTo>
                <a:lnTo>
                  <a:pt x="3860800" y="4275534"/>
                </a:lnTo>
                <a:lnTo>
                  <a:pt x="3869266" y="4271962"/>
                </a:lnTo>
                <a:lnTo>
                  <a:pt x="3869266" y="4264818"/>
                </a:lnTo>
                <a:lnTo>
                  <a:pt x="3877733" y="4261246"/>
                </a:lnTo>
                <a:lnTo>
                  <a:pt x="3886200" y="4261246"/>
                </a:lnTo>
                <a:lnTo>
                  <a:pt x="3894666" y="4264818"/>
                </a:lnTo>
                <a:lnTo>
                  <a:pt x="3894666" y="4254103"/>
                </a:lnTo>
                <a:lnTo>
                  <a:pt x="3903133" y="4250531"/>
                </a:lnTo>
                <a:lnTo>
                  <a:pt x="3903133" y="4243387"/>
                </a:lnTo>
                <a:lnTo>
                  <a:pt x="3886200" y="4236243"/>
                </a:lnTo>
                <a:lnTo>
                  <a:pt x="3903133" y="4229100"/>
                </a:lnTo>
                <a:lnTo>
                  <a:pt x="3894666" y="4225528"/>
                </a:lnTo>
                <a:lnTo>
                  <a:pt x="3894666" y="4221956"/>
                </a:lnTo>
                <a:lnTo>
                  <a:pt x="3911600" y="4214812"/>
                </a:lnTo>
                <a:lnTo>
                  <a:pt x="3911600" y="4211240"/>
                </a:lnTo>
                <a:lnTo>
                  <a:pt x="3903133" y="4211240"/>
                </a:lnTo>
                <a:lnTo>
                  <a:pt x="3894666" y="4207668"/>
                </a:lnTo>
                <a:lnTo>
                  <a:pt x="3894666" y="4204096"/>
                </a:lnTo>
                <a:lnTo>
                  <a:pt x="3903133" y="4200525"/>
                </a:lnTo>
                <a:lnTo>
                  <a:pt x="3903133" y="4193381"/>
                </a:lnTo>
                <a:lnTo>
                  <a:pt x="3911600" y="4189809"/>
                </a:lnTo>
                <a:lnTo>
                  <a:pt x="3920066" y="4189809"/>
                </a:lnTo>
                <a:lnTo>
                  <a:pt x="3920066" y="4186237"/>
                </a:lnTo>
                <a:lnTo>
                  <a:pt x="3911600" y="4182665"/>
                </a:lnTo>
                <a:lnTo>
                  <a:pt x="3911600" y="4179093"/>
                </a:lnTo>
                <a:lnTo>
                  <a:pt x="3920066" y="4175521"/>
                </a:lnTo>
                <a:lnTo>
                  <a:pt x="3937000" y="4175521"/>
                </a:lnTo>
                <a:lnTo>
                  <a:pt x="3937000" y="4171950"/>
                </a:lnTo>
                <a:lnTo>
                  <a:pt x="3928533" y="4171950"/>
                </a:lnTo>
                <a:lnTo>
                  <a:pt x="3920066" y="4168378"/>
                </a:lnTo>
                <a:lnTo>
                  <a:pt x="3920066" y="4164806"/>
                </a:lnTo>
                <a:lnTo>
                  <a:pt x="3945466" y="4154090"/>
                </a:lnTo>
                <a:lnTo>
                  <a:pt x="3953933" y="4154090"/>
                </a:lnTo>
                <a:lnTo>
                  <a:pt x="3945466" y="4150518"/>
                </a:lnTo>
                <a:lnTo>
                  <a:pt x="3953933" y="4146946"/>
                </a:lnTo>
                <a:lnTo>
                  <a:pt x="3953933" y="4143375"/>
                </a:lnTo>
                <a:lnTo>
                  <a:pt x="3937000" y="4136231"/>
                </a:lnTo>
                <a:lnTo>
                  <a:pt x="3937000" y="4132659"/>
                </a:lnTo>
                <a:lnTo>
                  <a:pt x="3945466" y="4129087"/>
                </a:lnTo>
                <a:lnTo>
                  <a:pt x="3945466" y="4125515"/>
                </a:lnTo>
                <a:lnTo>
                  <a:pt x="3970866" y="4114800"/>
                </a:lnTo>
                <a:lnTo>
                  <a:pt x="3970866" y="4111228"/>
                </a:lnTo>
                <a:lnTo>
                  <a:pt x="3962400" y="4107656"/>
                </a:lnTo>
                <a:lnTo>
                  <a:pt x="3962400" y="4093368"/>
                </a:lnTo>
                <a:lnTo>
                  <a:pt x="3970866" y="4089796"/>
                </a:lnTo>
                <a:lnTo>
                  <a:pt x="3962400" y="4089796"/>
                </a:lnTo>
                <a:lnTo>
                  <a:pt x="3953933" y="4086225"/>
                </a:lnTo>
                <a:lnTo>
                  <a:pt x="3962400" y="4082653"/>
                </a:lnTo>
                <a:lnTo>
                  <a:pt x="3970866" y="4082653"/>
                </a:lnTo>
                <a:lnTo>
                  <a:pt x="3962400" y="4079081"/>
                </a:lnTo>
                <a:lnTo>
                  <a:pt x="3962400" y="4068365"/>
                </a:lnTo>
                <a:lnTo>
                  <a:pt x="3970866" y="4064793"/>
                </a:lnTo>
                <a:lnTo>
                  <a:pt x="3970866" y="4050506"/>
                </a:lnTo>
                <a:lnTo>
                  <a:pt x="3962400" y="4046934"/>
                </a:lnTo>
                <a:lnTo>
                  <a:pt x="3962400" y="4039790"/>
                </a:lnTo>
                <a:lnTo>
                  <a:pt x="3979333" y="4032646"/>
                </a:lnTo>
                <a:lnTo>
                  <a:pt x="3979333" y="4025503"/>
                </a:lnTo>
                <a:lnTo>
                  <a:pt x="3987799" y="4021931"/>
                </a:lnTo>
                <a:lnTo>
                  <a:pt x="3987799" y="4014787"/>
                </a:lnTo>
                <a:lnTo>
                  <a:pt x="3996266" y="4011215"/>
                </a:lnTo>
                <a:lnTo>
                  <a:pt x="3987799" y="4007643"/>
                </a:lnTo>
                <a:lnTo>
                  <a:pt x="3996266" y="4004071"/>
                </a:lnTo>
                <a:lnTo>
                  <a:pt x="3987799" y="4000500"/>
                </a:lnTo>
                <a:lnTo>
                  <a:pt x="4004733" y="3993356"/>
                </a:lnTo>
                <a:lnTo>
                  <a:pt x="3996266" y="3989784"/>
                </a:lnTo>
                <a:lnTo>
                  <a:pt x="4004733" y="3986212"/>
                </a:lnTo>
                <a:lnTo>
                  <a:pt x="3996266" y="3982640"/>
                </a:lnTo>
                <a:lnTo>
                  <a:pt x="4004733" y="3979068"/>
                </a:lnTo>
                <a:lnTo>
                  <a:pt x="4013200" y="3979068"/>
                </a:lnTo>
                <a:lnTo>
                  <a:pt x="4013200" y="3975496"/>
                </a:lnTo>
                <a:lnTo>
                  <a:pt x="4004733" y="3971925"/>
                </a:lnTo>
                <a:lnTo>
                  <a:pt x="4004733" y="3968353"/>
                </a:lnTo>
                <a:lnTo>
                  <a:pt x="3996266" y="3968353"/>
                </a:lnTo>
                <a:lnTo>
                  <a:pt x="3987799" y="3964781"/>
                </a:lnTo>
                <a:lnTo>
                  <a:pt x="3996266" y="3961209"/>
                </a:lnTo>
                <a:lnTo>
                  <a:pt x="3996266" y="3957637"/>
                </a:lnTo>
                <a:lnTo>
                  <a:pt x="3987799" y="3954065"/>
                </a:lnTo>
                <a:lnTo>
                  <a:pt x="3996266" y="3950493"/>
                </a:lnTo>
                <a:lnTo>
                  <a:pt x="4004733" y="3950493"/>
                </a:lnTo>
                <a:lnTo>
                  <a:pt x="3996266" y="3946921"/>
                </a:lnTo>
                <a:lnTo>
                  <a:pt x="3996266" y="3939778"/>
                </a:lnTo>
                <a:lnTo>
                  <a:pt x="4004733" y="3936206"/>
                </a:lnTo>
                <a:lnTo>
                  <a:pt x="4004733" y="3929062"/>
                </a:lnTo>
                <a:lnTo>
                  <a:pt x="4013200" y="3925490"/>
                </a:lnTo>
                <a:lnTo>
                  <a:pt x="4013200" y="3921918"/>
                </a:lnTo>
                <a:lnTo>
                  <a:pt x="4004733" y="3918346"/>
                </a:lnTo>
                <a:lnTo>
                  <a:pt x="4004733" y="3914775"/>
                </a:lnTo>
                <a:lnTo>
                  <a:pt x="3996266" y="3918346"/>
                </a:lnTo>
                <a:lnTo>
                  <a:pt x="3987799" y="3914775"/>
                </a:lnTo>
                <a:lnTo>
                  <a:pt x="3987799" y="3907631"/>
                </a:lnTo>
                <a:lnTo>
                  <a:pt x="3979333" y="3911203"/>
                </a:lnTo>
                <a:lnTo>
                  <a:pt x="3970866" y="3911203"/>
                </a:lnTo>
                <a:lnTo>
                  <a:pt x="3962400" y="3907631"/>
                </a:lnTo>
                <a:lnTo>
                  <a:pt x="3962400" y="3900487"/>
                </a:lnTo>
                <a:lnTo>
                  <a:pt x="3970866" y="3896915"/>
                </a:lnTo>
                <a:lnTo>
                  <a:pt x="3979333" y="3896915"/>
                </a:lnTo>
                <a:lnTo>
                  <a:pt x="3979333" y="3886200"/>
                </a:lnTo>
                <a:lnTo>
                  <a:pt x="3987799" y="3882628"/>
                </a:lnTo>
                <a:lnTo>
                  <a:pt x="3996266" y="3882628"/>
                </a:lnTo>
                <a:lnTo>
                  <a:pt x="4004733" y="3886200"/>
                </a:lnTo>
                <a:lnTo>
                  <a:pt x="4004733" y="3889771"/>
                </a:lnTo>
                <a:lnTo>
                  <a:pt x="4004733" y="3886200"/>
                </a:lnTo>
                <a:lnTo>
                  <a:pt x="4013200" y="3882628"/>
                </a:lnTo>
                <a:lnTo>
                  <a:pt x="4004733" y="3882628"/>
                </a:lnTo>
                <a:lnTo>
                  <a:pt x="3996266" y="3879056"/>
                </a:lnTo>
                <a:lnTo>
                  <a:pt x="3996266" y="3868340"/>
                </a:lnTo>
                <a:lnTo>
                  <a:pt x="3970866" y="3868340"/>
                </a:lnTo>
                <a:lnTo>
                  <a:pt x="3962400" y="3864768"/>
                </a:lnTo>
                <a:lnTo>
                  <a:pt x="3911600" y="3864768"/>
                </a:lnTo>
                <a:lnTo>
                  <a:pt x="3903133" y="3861196"/>
                </a:lnTo>
                <a:lnTo>
                  <a:pt x="3886200" y="3861196"/>
                </a:lnTo>
                <a:lnTo>
                  <a:pt x="3877733" y="3857625"/>
                </a:lnTo>
                <a:lnTo>
                  <a:pt x="3869266" y="3857625"/>
                </a:lnTo>
                <a:lnTo>
                  <a:pt x="3860800" y="3861196"/>
                </a:lnTo>
                <a:lnTo>
                  <a:pt x="3852333" y="3861196"/>
                </a:lnTo>
                <a:lnTo>
                  <a:pt x="3843866" y="3857625"/>
                </a:lnTo>
                <a:lnTo>
                  <a:pt x="3826933" y="3857625"/>
                </a:lnTo>
                <a:lnTo>
                  <a:pt x="3818466" y="3854053"/>
                </a:lnTo>
                <a:lnTo>
                  <a:pt x="3784599" y="3854053"/>
                </a:lnTo>
                <a:lnTo>
                  <a:pt x="3776133" y="3850481"/>
                </a:lnTo>
                <a:lnTo>
                  <a:pt x="3733799" y="3850481"/>
                </a:lnTo>
                <a:lnTo>
                  <a:pt x="3716866" y="3843337"/>
                </a:lnTo>
                <a:lnTo>
                  <a:pt x="3699933" y="3843337"/>
                </a:lnTo>
                <a:lnTo>
                  <a:pt x="3683000" y="3836193"/>
                </a:lnTo>
                <a:lnTo>
                  <a:pt x="3674533" y="3836193"/>
                </a:lnTo>
                <a:lnTo>
                  <a:pt x="3666066" y="3839765"/>
                </a:lnTo>
                <a:lnTo>
                  <a:pt x="3657600" y="3836193"/>
                </a:lnTo>
                <a:lnTo>
                  <a:pt x="3640666" y="3836193"/>
                </a:lnTo>
                <a:lnTo>
                  <a:pt x="3632199" y="3832621"/>
                </a:lnTo>
                <a:close/>
              </a:path>
            </a:pathLst>
          </a:custGeom>
          <a:solidFill>
            <a:srgbClr val="DAD6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Freeform 93"/>
          <p:cNvSpPr/>
          <p:nvPr/>
        </p:nvSpPr>
        <p:spPr>
          <a:xfrm>
            <a:off x="0" y="0"/>
            <a:ext cx="5461000" cy="4357687"/>
          </a:xfrm>
          <a:custGeom>
            <a:avLst/>
            <a:gdLst/>
            <a:ahLst/>
            <a:cxnLst/>
            <a:rect l="l" t="t" r="r" b="b"/>
            <a:pathLst>
              <a:path w="5461000" h="4357687">
                <a:moveTo>
                  <a:pt x="0" y="0"/>
                </a:moveTo>
                <a:moveTo>
                  <a:pt x="3970866" y="3864768"/>
                </a:moveTo>
                <a:lnTo>
                  <a:pt x="3996266" y="3864768"/>
                </a:lnTo>
                <a:lnTo>
                  <a:pt x="4004733" y="3868340"/>
                </a:lnTo>
                <a:lnTo>
                  <a:pt x="4004733" y="3879056"/>
                </a:lnTo>
                <a:lnTo>
                  <a:pt x="4013200" y="3879056"/>
                </a:lnTo>
                <a:lnTo>
                  <a:pt x="4021666" y="3882628"/>
                </a:lnTo>
                <a:lnTo>
                  <a:pt x="4013200" y="3886200"/>
                </a:lnTo>
                <a:lnTo>
                  <a:pt x="4013200" y="3889771"/>
                </a:lnTo>
                <a:lnTo>
                  <a:pt x="4004733" y="3893343"/>
                </a:lnTo>
                <a:lnTo>
                  <a:pt x="3996266" y="3889771"/>
                </a:lnTo>
                <a:lnTo>
                  <a:pt x="3996266" y="3886200"/>
                </a:lnTo>
                <a:lnTo>
                  <a:pt x="3987799" y="3886200"/>
                </a:lnTo>
                <a:lnTo>
                  <a:pt x="3987799" y="3896915"/>
                </a:lnTo>
                <a:lnTo>
                  <a:pt x="3979333" y="3900487"/>
                </a:lnTo>
                <a:lnTo>
                  <a:pt x="3970866" y="3900487"/>
                </a:lnTo>
                <a:lnTo>
                  <a:pt x="3970866" y="3907631"/>
                </a:lnTo>
                <a:lnTo>
                  <a:pt x="3979333" y="3907631"/>
                </a:lnTo>
                <a:lnTo>
                  <a:pt x="3987799" y="3904059"/>
                </a:lnTo>
                <a:lnTo>
                  <a:pt x="3996266" y="3907631"/>
                </a:lnTo>
                <a:lnTo>
                  <a:pt x="3996266" y="3914775"/>
                </a:lnTo>
                <a:lnTo>
                  <a:pt x="4004733" y="3911203"/>
                </a:lnTo>
                <a:lnTo>
                  <a:pt x="4013200" y="3914775"/>
                </a:lnTo>
                <a:lnTo>
                  <a:pt x="4013200" y="3918346"/>
                </a:lnTo>
                <a:lnTo>
                  <a:pt x="4021666" y="3921918"/>
                </a:lnTo>
                <a:lnTo>
                  <a:pt x="4021666" y="3925490"/>
                </a:lnTo>
                <a:lnTo>
                  <a:pt x="4013200" y="3929062"/>
                </a:lnTo>
                <a:lnTo>
                  <a:pt x="4013200" y="3936206"/>
                </a:lnTo>
                <a:lnTo>
                  <a:pt x="4004733" y="3939778"/>
                </a:lnTo>
                <a:lnTo>
                  <a:pt x="4004733" y="3946921"/>
                </a:lnTo>
                <a:lnTo>
                  <a:pt x="4013200" y="3950493"/>
                </a:lnTo>
                <a:lnTo>
                  <a:pt x="4004733" y="3954065"/>
                </a:lnTo>
                <a:lnTo>
                  <a:pt x="3996266" y="3954065"/>
                </a:lnTo>
                <a:lnTo>
                  <a:pt x="4004733" y="3957637"/>
                </a:lnTo>
                <a:lnTo>
                  <a:pt x="4004733" y="3961209"/>
                </a:lnTo>
                <a:lnTo>
                  <a:pt x="3996266" y="3964781"/>
                </a:lnTo>
                <a:lnTo>
                  <a:pt x="4004733" y="3964781"/>
                </a:lnTo>
                <a:lnTo>
                  <a:pt x="4013200" y="3968353"/>
                </a:lnTo>
                <a:lnTo>
                  <a:pt x="4013200" y="3971925"/>
                </a:lnTo>
                <a:lnTo>
                  <a:pt x="4021666" y="3975496"/>
                </a:lnTo>
                <a:lnTo>
                  <a:pt x="4021666" y="3979068"/>
                </a:lnTo>
                <a:lnTo>
                  <a:pt x="4013200" y="3982640"/>
                </a:lnTo>
                <a:lnTo>
                  <a:pt x="4004733" y="3982640"/>
                </a:lnTo>
                <a:lnTo>
                  <a:pt x="4013200" y="3986212"/>
                </a:lnTo>
                <a:lnTo>
                  <a:pt x="4004733" y="3989784"/>
                </a:lnTo>
                <a:lnTo>
                  <a:pt x="4013200" y="3993356"/>
                </a:lnTo>
                <a:lnTo>
                  <a:pt x="3996266" y="4000500"/>
                </a:lnTo>
                <a:lnTo>
                  <a:pt x="4004733" y="4004071"/>
                </a:lnTo>
                <a:lnTo>
                  <a:pt x="3996266" y="4007643"/>
                </a:lnTo>
                <a:lnTo>
                  <a:pt x="4004733" y="4011215"/>
                </a:lnTo>
                <a:lnTo>
                  <a:pt x="3996266" y="4014787"/>
                </a:lnTo>
                <a:lnTo>
                  <a:pt x="3996266" y="4021931"/>
                </a:lnTo>
                <a:lnTo>
                  <a:pt x="3987799" y="4025503"/>
                </a:lnTo>
                <a:lnTo>
                  <a:pt x="3987799" y="4032646"/>
                </a:lnTo>
                <a:lnTo>
                  <a:pt x="3970866" y="4039790"/>
                </a:lnTo>
                <a:lnTo>
                  <a:pt x="3970866" y="4046934"/>
                </a:lnTo>
                <a:lnTo>
                  <a:pt x="3979333" y="4050506"/>
                </a:lnTo>
                <a:lnTo>
                  <a:pt x="3979333" y="4064793"/>
                </a:lnTo>
                <a:lnTo>
                  <a:pt x="3970866" y="4068365"/>
                </a:lnTo>
                <a:lnTo>
                  <a:pt x="3970866" y="4079081"/>
                </a:lnTo>
                <a:lnTo>
                  <a:pt x="3979333" y="4082653"/>
                </a:lnTo>
                <a:lnTo>
                  <a:pt x="3970866" y="4086225"/>
                </a:lnTo>
                <a:lnTo>
                  <a:pt x="3962400" y="4086225"/>
                </a:lnTo>
                <a:lnTo>
                  <a:pt x="3970866" y="4086225"/>
                </a:lnTo>
                <a:lnTo>
                  <a:pt x="3979333" y="4089796"/>
                </a:lnTo>
                <a:lnTo>
                  <a:pt x="3970866" y="4093368"/>
                </a:lnTo>
                <a:lnTo>
                  <a:pt x="3970866" y="4107656"/>
                </a:lnTo>
                <a:lnTo>
                  <a:pt x="3979333" y="4111228"/>
                </a:lnTo>
                <a:lnTo>
                  <a:pt x="3979333" y="4114800"/>
                </a:lnTo>
                <a:lnTo>
                  <a:pt x="3953933" y="4125515"/>
                </a:lnTo>
                <a:lnTo>
                  <a:pt x="3953933" y="4129087"/>
                </a:lnTo>
                <a:lnTo>
                  <a:pt x="3945466" y="4132659"/>
                </a:lnTo>
                <a:lnTo>
                  <a:pt x="3945466" y="4136231"/>
                </a:lnTo>
                <a:lnTo>
                  <a:pt x="3962400" y="4143375"/>
                </a:lnTo>
                <a:lnTo>
                  <a:pt x="3962400" y="4146946"/>
                </a:lnTo>
                <a:lnTo>
                  <a:pt x="3953933" y="4150518"/>
                </a:lnTo>
                <a:lnTo>
                  <a:pt x="3962400" y="4154090"/>
                </a:lnTo>
                <a:lnTo>
                  <a:pt x="3953933" y="4157662"/>
                </a:lnTo>
                <a:lnTo>
                  <a:pt x="3945466" y="4157662"/>
                </a:lnTo>
                <a:lnTo>
                  <a:pt x="3928533" y="4164806"/>
                </a:lnTo>
                <a:lnTo>
                  <a:pt x="3928533" y="4168378"/>
                </a:lnTo>
                <a:lnTo>
                  <a:pt x="3937000" y="4168378"/>
                </a:lnTo>
                <a:lnTo>
                  <a:pt x="3945466" y="4171950"/>
                </a:lnTo>
                <a:lnTo>
                  <a:pt x="3945466" y="4175521"/>
                </a:lnTo>
                <a:lnTo>
                  <a:pt x="3937000" y="4179093"/>
                </a:lnTo>
                <a:lnTo>
                  <a:pt x="3920066" y="4179093"/>
                </a:lnTo>
                <a:lnTo>
                  <a:pt x="3920066" y="4182665"/>
                </a:lnTo>
                <a:lnTo>
                  <a:pt x="3928533" y="4186237"/>
                </a:lnTo>
                <a:lnTo>
                  <a:pt x="3928533" y="4189809"/>
                </a:lnTo>
                <a:lnTo>
                  <a:pt x="3920066" y="4193381"/>
                </a:lnTo>
                <a:lnTo>
                  <a:pt x="3911600" y="4193381"/>
                </a:lnTo>
                <a:lnTo>
                  <a:pt x="3911600" y="4200525"/>
                </a:lnTo>
                <a:lnTo>
                  <a:pt x="3903133" y="4204096"/>
                </a:lnTo>
                <a:lnTo>
                  <a:pt x="3903133" y="4207668"/>
                </a:lnTo>
                <a:lnTo>
                  <a:pt x="3911600" y="4207668"/>
                </a:lnTo>
                <a:lnTo>
                  <a:pt x="3920066" y="4211240"/>
                </a:lnTo>
                <a:lnTo>
                  <a:pt x="3920066" y="4214812"/>
                </a:lnTo>
                <a:lnTo>
                  <a:pt x="3903133" y="4221956"/>
                </a:lnTo>
                <a:lnTo>
                  <a:pt x="3903133" y="4225528"/>
                </a:lnTo>
                <a:lnTo>
                  <a:pt x="3911600" y="4229100"/>
                </a:lnTo>
                <a:lnTo>
                  <a:pt x="3894666" y="4236243"/>
                </a:lnTo>
                <a:lnTo>
                  <a:pt x="3911600" y="4243387"/>
                </a:lnTo>
                <a:lnTo>
                  <a:pt x="3911600" y="4250531"/>
                </a:lnTo>
                <a:lnTo>
                  <a:pt x="3903133" y="4254103"/>
                </a:lnTo>
                <a:lnTo>
                  <a:pt x="3903133" y="4264818"/>
                </a:lnTo>
                <a:lnTo>
                  <a:pt x="3894666" y="4268390"/>
                </a:lnTo>
                <a:lnTo>
                  <a:pt x="3886200" y="4264818"/>
                </a:lnTo>
                <a:lnTo>
                  <a:pt x="3877733" y="4264818"/>
                </a:lnTo>
                <a:lnTo>
                  <a:pt x="3877733" y="4271962"/>
                </a:lnTo>
                <a:lnTo>
                  <a:pt x="3869266" y="4275534"/>
                </a:lnTo>
                <a:lnTo>
                  <a:pt x="3886200" y="4282678"/>
                </a:lnTo>
                <a:lnTo>
                  <a:pt x="3886200" y="4289821"/>
                </a:lnTo>
                <a:lnTo>
                  <a:pt x="3877733" y="4293393"/>
                </a:lnTo>
                <a:lnTo>
                  <a:pt x="3869266" y="4289821"/>
                </a:lnTo>
                <a:lnTo>
                  <a:pt x="3860800" y="4293393"/>
                </a:lnTo>
                <a:lnTo>
                  <a:pt x="3860800" y="4296965"/>
                </a:lnTo>
                <a:lnTo>
                  <a:pt x="3869266" y="4300537"/>
                </a:lnTo>
                <a:lnTo>
                  <a:pt x="3852333" y="4307681"/>
                </a:lnTo>
                <a:lnTo>
                  <a:pt x="3835400" y="4307681"/>
                </a:lnTo>
                <a:lnTo>
                  <a:pt x="3835400" y="4318396"/>
                </a:lnTo>
                <a:lnTo>
                  <a:pt x="3818466" y="4325540"/>
                </a:lnTo>
                <a:lnTo>
                  <a:pt x="3810000" y="4325540"/>
                </a:lnTo>
                <a:lnTo>
                  <a:pt x="3810000" y="4332684"/>
                </a:lnTo>
                <a:lnTo>
                  <a:pt x="3801533" y="4336256"/>
                </a:lnTo>
                <a:lnTo>
                  <a:pt x="3793066" y="4336256"/>
                </a:lnTo>
                <a:lnTo>
                  <a:pt x="3793066" y="4339828"/>
                </a:lnTo>
                <a:lnTo>
                  <a:pt x="3784599" y="4343400"/>
                </a:lnTo>
                <a:lnTo>
                  <a:pt x="3767666" y="4343400"/>
                </a:lnTo>
                <a:lnTo>
                  <a:pt x="3759199" y="4339828"/>
                </a:lnTo>
                <a:lnTo>
                  <a:pt x="3750733" y="4339828"/>
                </a:lnTo>
                <a:lnTo>
                  <a:pt x="3733799" y="4346971"/>
                </a:lnTo>
                <a:lnTo>
                  <a:pt x="3742266" y="4350543"/>
                </a:lnTo>
                <a:lnTo>
                  <a:pt x="3733799" y="4354115"/>
                </a:lnTo>
                <a:lnTo>
                  <a:pt x="3632199" y="4354115"/>
                </a:lnTo>
                <a:lnTo>
                  <a:pt x="3632199" y="4357687"/>
                </a:lnTo>
                <a:lnTo>
                  <a:pt x="3640666" y="4354115"/>
                </a:lnTo>
                <a:lnTo>
                  <a:pt x="3649133" y="4357687"/>
                </a:lnTo>
                <a:lnTo>
                  <a:pt x="3666066" y="4357687"/>
                </a:lnTo>
                <a:lnTo>
                  <a:pt x="3674533" y="4354115"/>
                </a:lnTo>
                <a:lnTo>
                  <a:pt x="3691466" y="4354115"/>
                </a:lnTo>
                <a:lnTo>
                  <a:pt x="3699933" y="4357687"/>
                </a:lnTo>
                <a:lnTo>
                  <a:pt x="3767666" y="4357687"/>
                </a:lnTo>
                <a:lnTo>
                  <a:pt x="3776133" y="4354115"/>
                </a:lnTo>
                <a:lnTo>
                  <a:pt x="4385733" y="4354115"/>
                </a:lnTo>
                <a:lnTo>
                  <a:pt x="4394200" y="4350543"/>
                </a:lnTo>
                <a:lnTo>
                  <a:pt x="4428066" y="4350543"/>
                </a:lnTo>
                <a:lnTo>
                  <a:pt x="4436533" y="4354115"/>
                </a:lnTo>
                <a:lnTo>
                  <a:pt x="4445000" y="4350543"/>
                </a:lnTo>
                <a:lnTo>
                  <a:pt x="4453466" y="4354115"/>
                </a:lnTo>
                <a:lnTo>
                  <a:pt x="4461933" y="4350543"/>
                </a:lnTo>
                <a:lnTo>
                  <a:pt x="4470400" y="4350543"/>
                </a:lnTo>
                <a:lnTo>
                  <a:pt x="4478866" y="4354115"/>
                </a:lnTo>
                <a:lnTo>
                  <a:pt x="4487333" y="4350543"/>
                </a:lnTo>
                <a:lnTo>
                  <a:pt x="4995333" y="4350543"/>
                </a:lnTo>
                <a:lnTo>
                  <a:pt x="5003800" y="4346971"/>
                </a:lnTo>
                <a:lnTo>
                  <a:pt x="5012266" y="4350543"/>
                </a:lnTo>
                <a:lnTo>
                  <a:pt x="5054600" y="4350543"/>
                </a:lnTo>
                <a:lnTo>
                  <a:pt x="5063066" y="4346971"/>
                </a:lnTo>
                <a:lnTo>
                  <a:pt x="5139266" y="4346971"/>
                </a:lnTo>
                <a:lnTo>
                  <a:pt x="5147733" y="4350543"/>
                </a:lnTo>
                <a:lnTo>
                  <a:pt x="5156200" y="4346971"/>
                </a:lnTo>
                <a:lnTo>
                  <a:pt x="5308600" y="4346971"/>
                </a:lnTo>
                <a:lnTo>
                  <a:pt x="5317066" y="4343400"/>
                </a:lnTo>
                <a:lnTo>
                  <a:pt x="5461000" y="4343400"/>
                </a:lnTo>
                <a:lnTo>
                  <a:pt x="5427133" y="4343400"/>
                </a:lnTo>
                <a:lnTo>
                  <a:pt x="5418666" y="4339828"/>
                </a:lnTo>
                <a:lnTo>
                  <a:pt x="5401733" y="4339828"/>
                </a:lnTo>
                <a:lnTo>
                  <a:pt x="5384800" y="4332684"/>
                </a:lnTo>
                <a:lnTo>
                  <a:pt x="5384800" y="4325540"/>
                </a:lnTo>
                <a:lnTo>
                  <a:pt x="5376333" y="4325540"/>
                </a:lnTo>
                <a:lnTo>
                  <a:pt x="5350933" y="4314825"/>
                </a:lnTo>
                <a:lnTo>
                  <a:pt x="5359400" y="4311253"/>
                </a:lnTo>
                <a:lnTo>
                  <a:pt x="5367866" y="4311253"/>
                </a:lnTo>
                <a:lnTo>
                  <a:pt x="5384800" y="4318396"/>
                </a:lnTo>
                <a:lnTo>
                  <a:pt x="5384800" y="4314825"/>
                </a:lnTo>
                <a:lnTo>
                  <a:pt x="5359400" y="4304109"/>
                </a:lnTo>
                <a:lnTo>
                  <a:pt x="5359400" y="4296965"/>
                </a:lnTo>
                <a:lnTo>
                  <a:pt x="5350933" y="4293393"/>
                </a:lnTo>
                <a:lnTo>
                  <a:pt x="5359400" y="4289821"/>
                </a:lnTo>
                <a:lnTo>
                  <a:pt x="5359400" y="4275534"/>
                </a:lnTo>
                <a:lnTo>
                  <a:pt x="5359400" y="4279106"/>
                </a:lnTo>
                <a:lnTo>
                  <a:pt x="5350933" y="4282678"/>
                </a:lnTo>
                <a:lnTo>
                  <a:pt x="5342466" y="4282678"/>
                </a:lnTo>
                <a:lnTo>
                  <a:pt x="5334000" y="4279106"/>
                </a:lnTo>
                <a:lnTo>
                  <a:pt x="5334000" y="4271962"/>
                </a:lnTo>
                <a:lnTo>
                  <a:pt x="5325533" y="4268390"/>
                </a:lnTo>
                <a:lnTo>
                  <a:pt x="5325533" y="4264818"/>
                </a:lnTo>
                <a:lnTo>
                  <a:pt x="5342466" y="4257675"/>
                </a:lnTo>
                <a:lnTo>
                  <a:pt x="5334000" y="4257675"/>
                </a:lnTo>
                <a:lnTo>
                  <a:pt x="5317066" y="4250531"/>
                </a:lnTo>
                <a:lnTo>
                  <a:pt x="5317066" y="4246959"/>
                </a:lnTo>
                <a:lnTo>
                  <a:pt x="5325533" y="4243387"/>
                </a:lnTo>
                <a:lnTo>
                  <a:pt x="5325533" y="4239815"/>
                </a:lnTo>
                <a:lnTo>
                  <a:pt x="5317066" y="4236243"/>
                </a:lnTo>
                <a:lnTo>
                  <a:pt x="5325533" y="4232671"/>
                </a:lnTo>
                <a:lnTo>
                  <a:pt x="5325533" y="4229100"/>
                </a:lnTo>
                <a:lnTo>
                  <a:pt x="5317066" y="4229100"/>
                </a:lnTo>
                <a:lnTo>
                  <a:pt x="5308600" y="4225528"/>
                </a:lnTo>
                <a:lnTo>
                  <a:pt x="5308600" y="4218384"/>
                </a:lnTo>
                <a:lnTo>
                  <a:pt x="5317066" y="4214812"/>
                </a:lnTo>
                <a:lnTo>
                  <a:pt x="5317066" y="4211240"/>
                </a:lnTo>
                <a:lnTo>
                  <a:pt x="5300133" y="4211240"/>
                </a:lnTo>
                <a:lnTo>
                  <a:pt x="5291666" y="4207668"/>
                </a:lnTo>
                <a:lnTo>
                  <a:pt x="5291666" y="4196953"/>
                </a:lnTo>
                <a:lnTo>
                  <a:pt x="5283199" y="4193381"/>
                </a:lnTo>
                <a:lnTo>
                  <a:pt x="5283199" y="4186237"/>
                </a:lnTo>
                <a:lnTo>
                  <a:pt x="5274733" y="4182665"/>
                </a:lnTo>
                <a:lnTo>
                  <a:pt x="5274733" y="4171950"/>
                </a:lnTo>
                <a:lnTo>
                  <a:pt x="5266266" y="4168378"/>
                </a:lnTo>
                <a:lnTo>
                  <a:pt x="5266266" y="4164806"/>
                </a:lnTo>
                <a:lnTo>
                  <a:pt x="5249333" y="4164806"/>
                </a:lnTo>
                <a:lnTo>
                  <a:pt x="5240866" y="4161234"/>
                </a:lnTo>
                <a:lnTo>
                  <a:pt x="5240866" y="4157662"/>
                </a:lnTo>
                <a:lnTo>
                  <a:pt x="5249333" y="4154090"/>
                </a:lnTo>
                <a:lnTo>
                  <a:pt x="5249333" y="4150518"/>
                </a:lnTo>
                <a:lnTo>
                  <a:pt x="5240866" y="4146946"/>
                </a:lnTo>
                <a:lnTo>
                  <a:pt x="5249333" y="4143375"/>
                </a:lnTo>
                <a:lnTo>
                  <a:pt x="5257800" y="4143375"/>
                </a:lnTo>
                <a:lnTo>
                  <a:pt x="5257800" y="4132659"/>
                </a:lnTo>
                <a:lnTo>
                  <a:pt x="5249333" y="4136231"/>
                </a:lnTo>
                <a:lnTo>
                  <a:pt x="5240866" y="4136231"/>
                </a:lnTo>
                <a:lnTo>
                  <a:pt x="5232399" y="4132659"/>
                </a:lnTo>
                <a:lnTo>
                  <a:pt x="5232399" y="4129087"/>
                </a:lnTo>
                <a:lnTo>
                  <a:pt x="5223933" y="4125515"/>
                </a:lnTo>
                <a:lnTo>
                  <a:pt x="5223933" y="4121943"/>
                </a:lnTo>
                <a:lnTo>
                  <a:pt x="5232399" y="4118371"/>
                </a:lnTo>
                <a:lnTo>
                  <a:pt x="5223933" y="4114800"/>
                </a:lnTo>
                <a:lnTo>
                  <a:pt x="5232399" y="4111228"/>
                </a:lnTo>
                <a:lnTo>
                  <a:pt x="5215466" y="4104084"/>
                </a:lnTo>
                <a:lnTo>
                  <a:pt x="5215466" y="4096940"/>
                </a:lnTo>
                <a:lnTo>
                  <a:pt x="5223933" y="4093368"/>
                </a:lnTo>
                <a:lnTo>
                  <a:pt x="5207000" y="4086225"/>
                </a:lnTo>
                <a:lnTo>
                  <a:pt x="5232399" y="4075509"/>
                </a:lnTo>
                <a:lnTo>
                  <a:pt x="5215466" y="4075509"/>
                </a:lnTo>
                <a:lnTo>
                  <a:pt x="5207000" y="4071937"/>
                </a:lnTo>
                <a:lnTo>
                  <a:pt x="5207000" y="4068365"/>
                </a:lnTo>
                <a:lnTo>
                  <a:pt x="5198533" y="4068365"/>
                </a:lnTo>
                <a:lnTo>
                  <a:pt x="5190066" y="4064793"/>
                </a:lnTo>
                <a:lnTo>
                  <a:pt x="5190066" y="4043362"/>
                </a:lnTo>
                <a:lnTo>
                  <a:pt x="5181599" y="4039790"/>
                </a:lnTo>
                <a:lnTo>
                  <a:pt x="5181599" y="4036218"/>
                </a:lnTo>
                <a:lnTo>
                  <a:pt x="5190066" y="4032646"/>
                </a:lnTo>
                <a:lnTo>
                  <a:pt x="5190066" y="4029075"/>
                </a:lnTo>
                <a:lnTo>
                  <a:pt x="5181599" y="4025503"/>
                </a:lnTo>
                <a:lnTo>
                  <a:pt x="5181599" y="4018359"/>
                </a:lnTo>
                <a:lnTo>
                  <a:pt x="5173133" y="4018359"/>
                </a:lnTo>
                <a:lnTo>
                  <a:pt x="5164666" y="4014787"/>
                </a:lnTo>
                <a:lnTo>
                  <a:pt x="5173133" y="4011215"/>
                </a:lnTo>
                <a:lnTo>
                  <a:pt x="5181599" y="4011215"/>
                </a:lnTo>
                <a:lnTo>
                  <a:pt x="5181599" y="4007643"/>
                </a:lnTo>
                <a:lnTo>
                  <a:pt x="5164666" y="4000500"/>
                </a:lnTo>
                <a:lnTo>
                  <a:pt x="5164666" y="3968353"/>
                </a:lnTo>
                <a:lnTo>
                  <a:pt x="5156200" y="3964781"/>
                </a:lnTo>
                <a:lnTo>
                  <a:pt x="5156200" y="3961209"/>
                </a:lnTo>
                <a:lnTo>
                  <a:pt x="5164666" y="3957637"/>
                </a:lnTo>
                <a:lnTo>
                  <a:pt x="5164666" y="3950493"/>
                </a:lnTo>
                <a:lnTo>
                  <a:pt x="5156200" y="3954065"/>
                </a:lnTo>
                <a:lnTo>
                  <a:pt x="5147733" y="3954065"/>
                </a:lnTo>
                <a:lnTo>
                  <a:pt x="5130800" y="3961209"/>
                </a:lnTo>
                <a:lnTo>
                  <a:pt x="5122333" y="3957637"/>
                </a:lnTo>
                <a:lnTo>
                  <a:pt x="5122333" y="3946921"/>
                </a:lnTo>
                <a:lnTo>
                  <a:pt x="5130800" y="3943350"/>
                </a:lnTo>
                <a:lnTo>
                  <a:pt x="5122333" y="3943350"/>
                </a:lnTo>
                <a:lnTo>
                  <a:pt x="5122333" y="3946921"/>
                </a:lnTo>
                <a:lnTo>
                  <a:pt x="5113866" y="3950493"/>
                </a:lnTo>
                <a:lnTo>
                  <a:pt x="5096933" y="3950493"/>
                </a:lnTo>
                <a:lnTo>
                  <a:pt x="5088466" y="3946921"/>
                </a:lnTo>
                <a:lnTo>
                  <a:pt x="5096933" y="3943350"/>
                </a:lnTo>
                <a:lnTo>
                  <a:pt x="5105400" y="3943350"/>
                </a:lnTo>
                <a:lnTo>
                  <a:pt x="5088466" y="3943350"/>
                </a:lnTo>
                <a:lnTo>
                  <a:pt x="5071533" y="3936206"/>
                </a:lnTo>
                <a:lnTo>
                  <a:pt x="5071533" y="3939778"/>
                </a:lnTo>
                <a:lnTo>
                  <a:pt x="5063066" y="3943350"/>
                </a:lnTo>
                <a:lnTo>
                  <a:pt x="5063066" y="3946921"/>
                </a:lnTo>
                <a:lnTo>
                  <a:pt x="5054600" y="3950493"/>
                </a:lnTo>
                <a:lnTo>
                  <a:pt x="5046133" y="3946921"/>
                </a:lnTo>
                <a:lnTo>
                  <a:pt x="5046133" y="3950493"/>
                </a:lnTo>
                <a:lnTo>
                  <a:pt x="5037666" y="3954065"/>
                </a:lnTo>
                <a:lnTo>
                  <a:pt x="5020733" y="3954065"/>
                </a:lnTo>
                <a:lnTo>
                  <a:pt x="5012266" y="3950493"/>
                </a:lnTo>
                <a:lnTo>
                  <a:pt x="5012266" y="3946921"/>
                </a:lnTo>
                <a:lnTo>
                  <a:pt x="5003800" y="3950493"/>
                </a:lnTo>
                <a:lnTo>
                  <a:pt x="4995333" y="3946921"/>
                </a:lnTo>
                <a:lnTo>
                  <a:pt x="4995333" y="3939778"/>
                </a:lnTo>
                <a:lnTo>
                  <a:pt x="4986866" y="3943350"/>
                </a:lnTo>
                <a:lnTo>
                  <a:pt x="4986866" y="3950493"/>
                </a:lnTo>
                <a:lnTo>
                  <a:pt x="4978399" y="3954065"/>
                </a:lnTo>
                <a:lnTo>
                  <a:pt x="4952999" y="3943350"/>
                </a:lnTo>
                <a:lnTo>
                  <a:pt x="4936066" y="3950493"/>
                </a:lnTo>
                <a:lnTo>
                  <a:pt x="4927600" y="3946921"/>
                </a:lnTo>
                <a:lnTo>
                  <a:pt x="4927600" y="3943350"/>
                </a:lnTo>
                <a:lnTo>
                  <a:pt x="4936066" y="3939778"/>
                </a:lnTo>
                <a:lnTo>
                  <a:pt x="4936066" y="3932634"/>
                </a:lnTo>
                <a:lnTo>
                  <a:pt x="4927600" y="3936206"/>
                </a:lnTo>
                <a:lnTo>
                  <a:pt x="4919133" y="3936206"/>
                </a:lnTo>
                <a:lnTo>
                  <a:pt x="4910666" y="3939778"/>
                </a:lnTo>
                <a:lnTo>
                  <a:pt x="4919133" y="3943350"/>
                </a:lnTo>
                <a:lnTo>
                  <a:pt x="4910666" y="3946921"/>
                </a:lnTo>
                <a:lnTo>
                  <a:pt x="4893733" y="3946921"/>
                </a:lnTo>
                <a:lnTo>
                  <a:pt x="4885266" y="3950493"/>
                </a:lnTo>
                <a:lnTo>
                  <a:pt x="4876800" y="3946921"/>
                </a:lnTo>
                <a:lnTo>
                  <a:pt x="4876800" y="3943350"/>
                </a:lnTo>
                <a:lnTo>
                  <a:pt x="4868333" y="3939778"/>
                </a:lnTo>
                <a:lnTo>
                  <a:pt x="4851400" y="3946921"/>
                </a:lnTo>
                <a:lnTo>
                  <a:pt x="4842933" y="3943350"/>
                </a:lnTo>
                <a:lnTo>
                  <a:pt x="4817533" y="3943350"/>
                </a:lnTo>
                <a:lnTo>
                  <a:pt x="4809066" y="3946921"/>
                </a:lnTo>
                <a:lnTo>
                  <a:pt x="4792133" y="3939778"/>
                </a:lnTo>
                <a:lnTo>
                  <a:pt x="4783666" y="3939778"/>
                </a:lnTo>
                <a:lnTo>
                  <a:pt x="4775200" y="3936206"/>
                </a:lnTo>
                <a:lnTo>
                  <a:pt x="4775200" y="3932634"/>
                </a:lnTo>
                <a:lnTo>
                  <a:pt x="4758266" y="3939778"/>
                </a:lnTo>
                <a:lnTo>
                  <a:pt x="4749800" y="3936206"/>
                </a:lnTo>
                <a:lnTo>
                  <a:pt x="4749800" y="3932634"/>
                </a:lnTo>
                <a:lnTo>
                  <a:pt x="4741333" y="3932634"/>
                </a:lnTo>
                <a:lnTo>
                  <a:pt x="4741333" y="3936206"/>
                </a:lnTo>
                <a:lnTo>
                  <a:pt x="4732866" y="3939778"/>
                </a:lnTo>
                <a:lnTo>
                  <a:pt x="4699000" y="3925490"/>
                </a:lnTo>
                <a:lnTo>
                  <a:pt x="4699000" y="3929062"/>
                </a:lnTo>
                <a:lnTo>
                  <a:pt x="4690533" y="3932634"/>
                </a:lnTo>
                <a:lnTo>
                  <a:pt x="4673600" y="3932634"/>
                </a:lnTo>
                <a:lnTo>
                  <a:pt x="4665133" y="3929062"/>
                </a:lnTo>
                <a:lnTo>
                  <a:pt x="4656666" y="3929062"/>
                </a:lnTo>
                <a:lnTo>
                  <a:pt x="4639733" y="3921918"/>
                </a:lnTo>
                <a:lnTo>
                  <a:pt x="4631266" y="3921918"/>
                </a:lnTo>
                <a:lnTo>
                  <a:pt x="4622800" y="3918346"/>
                </a:lnTo>
                <a:lnTo>
                  <a:pt x="4605866" y="3918346"/>
                </a:lnTo>
                <a:lnTo>
                  <a:pt x="4588933" y="3911203"/>
                </a:lnTo>
                <a:lnTo>
                  <a:pt x="4588933" y="3907631"/>
                </a:lnTo>
                <a:lnTo>
                  <a:pt x="4580466" y="3907631"/>
                </a:lnTo>
                <a:lnTo>
                  <a:pt x="4546600" y="3893343"/>
                </a:lnTo>
                <a:lnTo>
                  <a:pt x="4546600" y="3896915"/>
                </a:lnTo>
                <a:lnTo>
                  <a:pt x="4538133" y="3900487"/>
                </a:lnTo>
                <a:lnTo>
                  <a:pt x="4512733" y="3889771"/>
                </a:lnTo>
                <a:lnTo>
                  <a:pt x="4504266" y="3889771"/>
                </a:lnTo>
                <a:lnTo>
                  <a:pt x="4495799" y="3886200"/>
                </a:lnTo>
                <a:lnTo>
                  <a:pt x="4495799" y="3882628"/>
                </a:lnTo>
                <a:lnTo>
                  <a:pt x="4487333" y="3882628"/>
                </a:lnTo>
                <a:lnTo>
                  <a:pt x="4487333" y="3893343"/>
                </a:lnTo>
                <a:lnTo>
                  <a:pt x="4478866" y="3896915"/>
                </a:lnTo>
                <a:lnTo>
                  <a:pt x="4461933" y="3896915"/>
                </a:lnTo>
                <a:lnTo>
                  <a:pt x="4453466" y="3893343"/>
                </a:lnTo>
                <a:lnTo>
                  <a:pt x="4453466" y="3886200"/>
                </a:lnTo>
                <a:lnTo>
                  <a:pt x="4445000" y="3889771"/>
                </a:lnTo>
                <a:lnTo>
                  <a:pt x="4436533" y="3886200"/>
                </a:lnTo>
                <a:lnTo>
                  <a:pt x="4436533" y="3882628"/>
                </a:lnTo>
                <a:lnTo>
                  <a:pt x="4436533" y="3904059"/>
                </a:lnTo>
                <a:lnTo>
                  <a:pt x="4411133" y="3914775"/>
                </a:lnTo>
                <a:lnTo>
                  <a:pt x="4402666" y="3914775"/>
                </a:lnTo>
                <a:lnTo>
                  <a:pt x="4385733" y="3921918"/>
                </a:lnTo>
                <a:lnTo>
                  <a:pt x="4368800" y="3921918"/>
                </a:lnTo>
                <a:lnTo>
                  <a:pt x="4360333" y="3925490"/>
                </a:lnTo>
                <a:lnTo>
                  <a:pt x="4334933" y="3925490"/>
                </a:lnTo>
                <a:lnTo>
                  <a:pt x="4326466" y="3929062"/>
                </a:lnTo>
                <a:lnTo>
                  <a:pt x="4275666" y="3929062"/>
                </a:lnTo>
                <a:lnTo>
                  <a:pt x="4267200" y="3932634"/>
                </a:lnTo>
                <a:lnTo>
                  <a:pt x="4190999" y="3932634"/>
                </a:lnTo>
                <a:lnTo>
                  <a:pt x="4182533" y="3929062"/>
                </a:lnTo>
                <a:lnTo>
                  <a:pt x="4140200" y="3929062"/>
                </a:lnTo>
                <a:lnTo>
                  <a:pt x="4131733" y="3925490"/>
                </a:lnTo>
                <a:lnTo>
                  <a:pt x="4131733" y="3921918"/>
                </a:lnTo>
                <a:lnTo>
                  <a:pt x="4114800" y="3921918"/>
                </a:lnTo>
                <a:lnTo>
                  <a:pt x="4106333" y="3918346"/>
                </a:lnTo>
                <a:lnTo>
                  <a:pt x="4089400" y="3918346"/>
                </a:lnTo>
                <a:lnTo>
                  <a:pt x="4080933" y="3914775"/>
                </a:lnTo>
                <a:lnTo>
                  <a:pt x="4055533" y="3914775"/>
                </a:lnTo>
                <a:lnTo>
                  <a:pt x="4038599" y="3907631"/>
                </a:lnTo>
                <a:lnTo>
                  <a:pt x="4038599" y="3900487"/>
                </a:lnTo>
                <a:lnTo>
                  <a:pt x="4047066" y="3896915"/>
                </a:lnTo>
                <a:lnTo>
                  <a:pt x="4047066" y="3875484"/>
                </a:lnTo>
                <a:lnTo>
                  <a:pt x="4038599" y="3871912"/>
                </a:lnTo>
                <a:lnTo>
                  <a:pt x="4038599" y="3864768"/>
                </a:lnTo>
                <a:lnTo>
                  <a:pt x="4030133" y="3868340"/>
                </a:lnTo>
                <a:lnTo>
                  <a:pt x="4021666" y="3864768"/>
                </a:lnTo>
                <a:close/>
              </a:path>
            </a:pathLst>
          </a:custGeom>
          <a:solidFill>
            <a:srgbClr val="D6D1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Freeform 94"/>
          <p:cNvSpPr/>
          <p:nvPr/>
        </p:nvSpPr>
        <p:spPr>
          <a:xfrm>
            <a:off x="0" y="0"/>
            <a:ext cx="3064933" cy="4364831"/>
          </a:xfrm>
          <a:custGeom>
            <a:avLst/>
            <a:gdLst/>
            <a:ahLst/>
            <a:cxnLst/>
            <a:rect l="l" t="t" r="r" b="b"/>
            <a:pathLst>
              <a:path w="3064933" h="4364831">
                <a:moveTo>
                  <a:pt x="0" y="0"/>
                </a:moveTo>
                <a:moveTo>
                  <a:pt x="2633133" y="3914775"/>
                </a:moveTo>
                <a:lnTo>
                  <a:pt x="2616199" y="3921918"/>
                </a:lnTo>
                <a:lnTo>
                  <a:pt x="2599266" y="3921918"/>
                </a:lnTo>
                <a:lnTo>
                  <a:pt x="2582333" y="3929062"/>
                </a:lnTo>
                <a:lnTo>
                  <a:pt x="2573866" y="3929062"/>
                </a:lnTo>
                <a:lnTo>
                  <a:pt x="2556933" y="3936206"/>
                </a:lnTo>
                <a:lnTo>
                  <a:pt x="2531533" y="3936206"/>
                </a:lnTo>
                <a:lnTo>
                  <a:pt x="2523066" y="3939778"/>
                </a:lnTo>
                <a:lnTo>
                  <a:pt x="2497666" y="3939778"/>
                </a:lnTo>
                <a:lnTo>
                  <a:pt x="2489199" y="3943350"/>
                </a:lnTo>
                <a:lnTo>
                  <a:pt x="2438400" y="3943350"/>
                </a:lnTo>
                <a:lnTo>
                  <a:pt x="2429933" y="3946921"/>
                </a:lnTo>
                <a:lnTo>
                  <a:pt x="2387600" y="3946921"/>
                </a:lnTo>
                <a:lnTo>
                  <a:pt x="2379133" y="3950493"/>
                </a:lnTo>
                <a:lnTo>
                  <a:pt x="2370666" y="3950493"/>
                </a:lnTo>
                <a:lnTo>
                  <a:pt x="2362200" y="3954065"/>
                </a:lnTo>
                <a:lnTo>
                  <a:pt x="2353733" y="3954065"/>
                </a:lnTo>
                <a:lnTo>
                  <a:pt x="2345266" y="3957637"/>
                </a:lnTo>
                <a:lnTo>
                  <a:pt x="2311400" y="3957637"/>
                </a:lnTo>
                <a:lnTo>
                  <a:pt x="2302933" y="3961209"/>
                </a:lnTo>
                <a:lnTo>
                  <a:pt x="2167466" y="3961209"/>
                </a:lnTo>
                <a:lnTo>
                  <a:pt x="2159000" y="3964781"/>
                </a:lnTo>
                <a:lnTo>
                  <a:pt x="2142066" y="3964781"/>
                </a:lnTo>
                <a:lnTo>
                  <a:pt x="2133600" y="3968353"/>
                </a:lnTo>
                <a:lnTo>
                  <a:pt x="2082800" y="3968353"/>
                </a:lnTo>
                <a:lnTo>
                  <a:pt x="2074333" y="3971925"/>
                </a:lnTo>
                <a:lnTo>
                  <a:pt x="2065866" y="3968353"/>
                </a:lnTo>
                <a:lnTo>
                  <a:pt x="2048933" y="3968353"/>
                </a:lnTo>
                <a:lnTo>
                  <a:pt x="2040466" y="3964781"/>
                </a:lnTo>
                <a:lnTo>
                  <a:pt x="2032000" y="3964781"/>
                </a:lnTo>
                <a:lnTo>
                  <a:pt x="2023533" y="3968353"/>
                </a:lnTo>
                <a:lnTo>
                  <a:pt x="2015066" y="3968353"/>
                </a:lnTo>
                <a:lnTo>
                  <a:pt x="2006600" y="3964781"/>
                </a:lnTo>
                <a:lnTo>
                  <a:pt x="2006600" y="3957637"/>
                </a:lnTo>
                <a:lnTo>
                  <a:pt x="2006600" y="3961209"/>
                </a:lnTo>
                <a:lnTo>
                  <a:pt x="1989666" y="3968353"/>
                </a:lnTo>
                <a:lnTo>
                  <a:pt x="1820333" y="3968353"/>
                </a:lnTo>
                <a:lnTo>
                  <a:pt x="1811866" y="3964781"/>
                </a:lnTo>
                <a:lnTo>
                  <a:pt x="1786466" y="3964781"/>
                </a:lnTo>
                <a:lnTo>
                  <a:pt x="1778000" y="3961209"/>
                </a:lnTo>
                <a:lnTo>
                  <a:pt x="1769533" y="3961209"/>
                </a:lnTo>
                <a:lnTo>
                  <a:pt x="1761066" y="3957637"/>
                </a:lnTo>
                <a:lnTo>
                  <a:pt x="1744133" y="3957637"/>
                </a:lnTo>
                <a:lnTo>
                  <a:pt x="1735666" y="3954065"/>
                </a:lnTo>
                <a:lnTo>
                  <a:pt x="1710266" y="3954065"/>
                </a:lnTo>
                <a:lnTo>
                  <a:pt x="1701800" y="3950493"/>
                </a:lnTo>
                <a:lnTo>
                  <a:pt x="1676400" y="3950493"/>
                </a:lnTo>
                <a:lnTo>
                  <a:pt x="1667933" y="3946921"/>
                </a:lnTo>
                <a:lnTo>
                  <a:pt x="1659466" y="3946921"/>
                </a:lnTo>
                <a:lnTo>
                  <a:pt x="1651000" y="3943350"/>
                </a:lnTo>
                <a:lnTo>
                  <a:pt x="1634066" y="3943350"/>
                </a:lnTo>
                <a:lnTo>
                  <a:pt x="1625600" y="3939778"/>
                </a:lnTo>
                <a:lnTo>
                  <a:pt x="1608666" y="3939778"/>
                </a:lnTo>
                <a:lnTo>
                  <a:pt x="1600200" y="3936206"/>
                </a:lnTo>
                <a:lnTo>
                  <a:pt x="1583266" y="3936206"/>
                </a:lnTo>
                <a:lnTo>
                  <a:pt x="1574800" y="3932634"/>
                </a:lnTo>
                <a:lnTo>
                  <a:pt x="1549400" y="3932634"/>
                </a:lnTo>
                <a:lnTo>
                  <a:pt x="1540933" y="3929062"/>
                </a:lnTo>
                <a:lnTo>
                  <a:pt x="1515533" y="3929062"/>
                </a:lnTo>
                <a:lnTo>
                  <a:pt x="1532466" y="3929062"/>
                </a:lnTo>
                <a:lnTo>
                  <a:pt x="1540933" y="3932634"/>
                </a:lnTo>
                <a:lnTo>
                  <a:pt x="1557866" y="3932634"/>
                </a:lnTo>
                <a:lnTo>
                  <a:pt x="1574800" y="3939778"/>
                </a:lnTo>
                <a:lnTo>
                  <a:pt x="1574800" y="3943350"/>
                </a:lnTo>
                <a:lnTo>
                  <a:pt x="1583266" y="3943350"/>
                </a:lnTo>
                <a:lnTo>
                  <a:pt x="1600200" y="3950493"/>
                </a:lnTo>
                <a:lnTo>
                  <a:pt x="1591733" y="3954065"/>
                </a:lnTo>
                <a:lnTo>
                  <a:pt x="1591733" y="3957637"/>
                </a:lnTo>
                <a:lnTo>
                  <a:pt x="1583266" y="3961209"/>
                </a:lnTo>
                <a:lnTo>
                  <a:pt x="1583266" y="3979068"/>
                </a:lnTo>
                <a:lnTo>
                  <a:pt x="1549400" y="3993356"/>
                </a:lnTo>
                <a:lnTo>
                  <a:pt x="1549400" y="3996928"/>
                </a:lnTo>
                <a:lnTo>
                  <a:pt x="1557866" y="4000500"/>
                </a:lnTo>
                <a:lnTo>
                  <a:pt x="1549400" y="4004071"/>
                </a:lnTo>
                <a:lnTo>
                  <a:pt x="1549400" y="4018359"/>
                </a:lnTo>
                <a:lnTo>
                  <a:pt x="1540933" y="4021931"/>
                </a:lnTo>
                <a:lnTo>
                  <a:pt x="1549400" y="4025503"/>
                </a:lnTo>
                <a:lnTo>
                  <a:pt x="1549400" y="4029075"/>
                </a:lnTo>
                <a:lnTo>
                  <a:pt x="1557866" y="4032646"/>
                </a:lnTo>
                <a:lnTo>
                  <a:pt x="1557866" y="4036218"/>
                </a:lnTo>
                <a:lnTo>
                  <a:pt x="1549400" y="4039790"/>
                </a:lnTo>
                <a:lnTo>
                  <a:pt x="1549400" y="4043362"/>
                </a:lnTo>
                <a:lnTo>
                  <a:pt x="1540933" y="4046934"/>
                </a:lnTo>
                <a:lnTo>
                  <a:pt x="1557866" y="4054078"/>
                </a:lnTo>
                <a:lnTo>
                  <a:pt x="1549400" y="4057650"/>
                </a:lnTo>
                <a:lnTo>
                  <a:pt x="1540933" y="4057650"/>
                </a:lnTo>
                <a:lnTo>
                  <a:pt x="1549400" y="4061221"/>
                </a:lnTo>
                <a:lnTo>
                  <a:pt x="1540933" y="4064793"/>
                </a:lnTo>
                <a:lnTo>
                  <a:pt x="1532466" y="4064793"/>
                </a:lnTo>
                <a:lnTo>
                  <a:pt x="1515533" y="4057650"/>
                </a:lnTo>
                <a:lnTo>
                  <a:pt x="1507066" y="4057650"/>
                </a:lnTo>
                <a:lnTo>
                  <a:pt x="1515533" y="4061221"/>
                </a:lnTo>
                <a:lnTo>
                  <a:pt x="1515533" y="4068365"/>
                </a:lnTo>
                <a:lnTo>
                  <a:pt x="1523999" y="4071937"/>
                </a:lnTo>
                <a:lnTo>
                  <a:pt x="1507066" y="4079081"/>
                </a:lnTo>
                <a:lnTo>
                  <a:pt x="1515533" y="4082653"/>
                </a:lnTo>
                <a:lnTo>
                  <a:pt x="1507066" y="4086225"/>
                </a:lnTo>
                <a:lnTo>
                  <a:pt x="1498600" y="4086225"/>
                </a:lnTo>
                <a:lnTo>
                  <a:pt x="1507066" y="4089796"/>
                </a:lnTo>
                <a:lnTo>
                  <a:pt x="1507066" y="4093368"/>
                </a:lnTo>
                <a:lnTo>
                  <a:pt x="1498600" y="4096940"/>
                </a:lnTo>
                <a:lnTo>
                  <a:pt x="1481666" y="4089796"/>
                </a:lnTo>
                <a:lnTo>
                  <a:pt x="1481666" y="4093368"/>
                </a:lnTo>
                <a:lnTo>
                  <a:pt x="1473200" y="4096940"/>
                </a:lnTo>
                <a:lnTo>
                  <a:pt x="1473200" y="4100512"/>
                </a:lnTo>
                <a:lnTo>
                  <a:pt x="1481666" y="4104084"/>
                </a:lnTo>
                <a:lnTo>
                  <a:pt x="1473200" y="4107656"/>
                </a:lnTo>
                <a:lnTo>
                  <a:pt x="1473200" y="4111228"/>
                </a:lnTo>
                <a:lnTo>
                  <a:pt x="1481666" y="4111228"/>
                </a:lnTo>
                <a:lnTo>
                  <a:pt x="1498600" y="4118371"/>
                </a:lnTo>
                <a:lnTo>
                  <a:pt x="1490133" y="4121943"/>
                </a:lnTo>
                <a:lnTo>
                  <a:pt x="1481666" y="4121943"/>
                </a:lnTo>
                <a:lnTo>
                  <a:pt x="1473200" y="4125515"/>
                </a:lnTo>
                <a:lnTo>
                  <a:pt x="1473200" y="4129087"/>
                </a:lnTo>
                <a:lnTo>
                  <a:pt x="1481666" y="4132659"/>
                </a:lnTo>
                <a:lnTo>
                  <a:pt x="1473200" y="4136231"/>
                </a:lnTo>
                <a:lnTo>
                  <a:pt x="1473200" y="4139803"/>
                </a:lnTo>
                <a:lnTo>
                  <a:pt x="1464733" y="4143375"/>
                </a:lnTo>
                <a:lnTo>
                  <a:pt x="1464733" y="4146946"/>
                </a:lnTo>
                <a:lnTo>
                  <a:pt x="1456266" y="4150518"/>
                </a:lnTo>
                <a:lnTo>
                  <a:pt x="1447800" y="4146946"/>
                </a:lnTo>
                <a:lnTo>
                  <a:pt x="1439333" y="4146946"/>
                </a:lnTo>
                <a:lnTo>
                  <a:pt x="1439333" y="4150518"/>
                </a:lnTo>
                <a:lnTo>
                  <a:pt x="1430866" y="4154090"/>
                </a:lnTo>
                <a:lnTo>
                  <a:pt x="1430866" y="4161234"/>
                </a:lnTo>
                <a:lnTo>
                  <a:pt x="1422400" y="4164806"/>
                </a:lnTo>
                <a:lnTo>
                  <a:pt x="1430866" y="4164806"/>
                </a:lnTo>
                <a:lnTo>
                  <a:pt x="1439333" y="4168378"/>
                </a:lnTo>
                <a:lnTo>
                  <a:pt x="1430866" y="4171950"/>
                </a:lnTo>
                <a:lnTo>
                  <a:pt x="1413933" y="4171950"/>
                </a:lnTo>
                <a:lnTo>
                  <a:pt x="1405466" y="4175521"/>
                </a:lnTo>
                <a:lnTo>
                  <a:pt x="1397000" y="4175521"/>
                </a:lnTo>
                <a:lnTo>
                  <a:pt x="1405466" y="4179093"/>
                </a:lnTo>
                <a:lnTo>
                  <a:pt x="1388533" y="4186237"/>
                </a:lnTo>
                <a:lnTo>
                  <a:pt x="1397000" y="4189809"/>
                </a:lnTo>
                <a:lnTo>
                  <a:pt x="1388533" y="4193381"/>
                </a:lnTo>
                <a:lnTo>
                  <a:pt x="1397000" y="4193381"/>
                </a:lnTo>
                <a:lnTo>
                  <a:pt x="1405466" y="4189809"/>
                </a:lnTo>
                <a:lnTo>
                  <a:pt x="1422400" y="4196953"/>
                </a:lnTo>
                <a:lnTo>
                  <a:pt x="1413933" y="4200525"/>
                </a:lnTo>
                <a:lnTo>
                  <a:pt x="1413933" y="4204096"/>
                </a:lnTo>
                <a:lnTo>
                  <a:pt x="1397000" y="4211240"/>
                </a:lnTo>
                <a:lnTo>
                  <a:pt x="1388533" y="4207668"/>
                </a:lnTo>
                <a:lnTo>
                  <a:pt x="1388533" y="4200525"/>
                </a:lnTo>
                <a:lnTo>
                  <a:pt x="1388533" y="4207668"/>
                </a:lnTo>
                <a:lnTo>
                  <a:pt x="1380066" y="4211240"/>
                </a:lnTo>
                <a:lnTo>
                  <a:pt x="1388533" y="4211240"/>
                </a:lnTo>
                <a:lnTo>
                  <a:pt x="1397000" y="4214812"/>
                </a:lnTo>
                <a:lnTo>
                  <a:pt x="1397000" y="4218384"/>
                </a:lnTo>
                <a:lnTo>
                  <a:pt x="1380066" y="4225528"/>
                </a:lnTo>
                <a:lnTo>
                  <a:pt x="1388533" y="4229100"/>
                </a:lnTo>
                <a:lnTo>
                  <a:pt x="1380066" y="4232671"/>
                </a:lnTo>
                <a:lnTo>
                  <a:pt x="1363133" y="4232671"/>
                </a:lnTo>
                <a:lnTo>
                  <a:pt x="1371600" y="4232671"/>
                </a:lnTo>
                <a:lnTo>
                  <a:pt x="1380066" y="4236243"/>
                </a:lnTo>
                <a:lnTo>
                  <a:pt x="1371600" y="4239815"/>
                </a:lnTo>
                <a:lnTo>
                  <a:pt x="1354666" y="4239815"/>
                </a:lnTo>
                <a:lnTo>
                  <a:pt x="1363133" y="4239815"/>
                </a:lnTo>
                <a:lnTo>
                  <a:pt x="1371600" y="4243387"/>
                </a:lnTo>
                <a:lnTo>
                  <a:pt x="1371600" y="4246959"/>
                </a:lnTo>
                <a:lnTo>
                  <a:pt x="1354666" y="4254103"/>
                </a:lnTo>
                <a:lnTo>
                  <a:pt x="1329266" y="4254103"/>
                </a:lnTo>
                <a:lnTo>
                  <a:pt x="1346200" y="4254103"/>
                </a:lnTo>
                <a:lnTo>
                  <a:pt x="1354666" y="4257675"/>
                </a:lnTo>
                <a:lnTo>
                  <a:pt x="1346200" y="4261246"/>
                </a:lnTo>
                <a:lnTo>
                  <a:pt x="1346200" y="4264818"/>
                </a:lnTo>
                <a:lnTo>
                  <a:pt x="1337733" y="4268390"/>
                </a:lnTo>
                <a:lnTo>
                  <a:pt x="1337733" y="4282678"/>
                </a:lnTo>
                <a:lnTo>
                  <a:pt x="1329266" y="4286250"/>
                </a:lnTo>
                <a:lnTo>
                  <a:pt x="1320799" y="4286250"/>
                </a:lnTo>
                <a:lnTo>
                  <a:pt x="1312333" y="4282678"/>
                </a:lnTo>
                <a:lnTo>
                  <a:pt x="1312333" y="4286250"/>
                </a:lnTo>
                <a:lnTo>
                  <a:pt x="1303866" y="4289821"/>
                </a:lnTo>
                <a:lnTo>
                  <a:pt x="1295399" y="4286250"/>
                </a:lnTo>
                <a:lnTo>
                  <a:pt x="1295399" y="4289821"/>
                </a:lnTo>
                <a:lnTo>
                  <a:pt x="1286933" y="4293393"/>
                </a:lnTo>
                <a:lnTo>
                  <a:pt x="1295399" y="4296965"/>
                </a:lnTo>
                <a:lnTo>
                  <a:pt x="1286933" y="4300537"/>
                </a:lnTo>
                <a:lnTo>
                  <a:pt x="1286933" y="4304109"/>
                </a:lnTo>
                <a:lnTo>
                  <a:pt x="1278466" y="4307681"/>
                </a:lnTo>
                <a:lnTo>
                  <a:pt x="1270000" y="4304109"/>
                </a:lnTo>
                <a:lnTo>
                  <a:pt x="1261533" y="4307681"/>
                </a:lnTo>
                <a:lnTo>
                  <a:pt x="1253066" y="4307681"/>
                </a:lnTo>
                <a:lnTo>
                  <a:pt x="1244599" y="4311253"/>
                </a:lnTo>
                <a:lnTo>
                  <a:pt x="1236133" y="4311253"/>
                </a:lnTo>
                <a:lnTo>
                  <a:pt x="1244599" y="4311253"/>
                </a:lnTo>
                <a:lnTo>
                  <a:pt x="1253066" y="4314825"/>
                </a:lnTo>
                <a:lnTo>
                  <a:pt x="1261533" y="4314825"/>
                </a:lnTo>
                <a:lnTo>
                  <a:pt x="1270000" y="4311253"/>
                </a:lnTo>
                <a:lnTo>
                  <a:pt x="1278466" y="4314825"/>
                </a:lnTo>
                <a:lnTo>
                  <a:pt x="1278466" y="4318396"/>
                </a:lnTo>
                <a:lnTo>
                  <a:pt x="1303866" y="4318396"/>
                </a:lnTo>
                <a:lnTo>
                  <a:pt x="1312333" y="4321968"/>
                </a:lnTo>
                <a:lnTo>
                  <a:pt x="1312333" y="4325540"/>
                </a:lnTo>
                <a:lnTo>
                  <a:pt x="1320799" y="4325540"/>
                </a:lnTo>
                <a:lnTo>
                  <a:pt x="1320799" y="4321968"/>
                </a:lnTo>
                <a:lnTo>
                  <a:pt x="1337733" y="4314825"/>
                </a:lnTo>
                <a:lnTo>
                  <a:pt x="1346200" y="4318396"/>
                </a:lnTo>
                <a:lnTo>
                  <a:pt x="1363133" y="4318396"/>
                </a:lnTo>
                <a:lnTo>
                  <a:pt x="1371600" y="4321968"/>
                </a:lnTo>
                <a:lnTo>
                  <a:pt x="1371600" y="4329112"/>
                </a:lnTo>
                <a:lnTo>
                  <a:pt x="1388533" y="4336256"/>
                </a:lnTo>
                <a:lnTo>
                  <a:pt x="1397000" y="4332684"/>
                </a:lnTo>
                <a:lnTo>
                  <a:pt x="1405466" y="4332684"/>
                </a:lnTo>
                <a:lnTo>
                  <a:pt x="1413933" y="4336256"/>
                </a:lnTo>
                <a:lnTo>
                  <a:pt x="1413933" y="4339828"/>
                </a:lnTo>
                <a:lnTo>
                  <a:pt x="1422400" y="4343400"/>
                </a:lnTo>
                <a:lnTo>
                  <a:pt x="1422400" y="4357687"/>
                </a:lnTo>
                <a:lnTo>
                  <a:pt x="1430866" y="4357687"/>
                </a:lnTo>
                <a:lnTo>
                  <a:pt x="1422400" y="4354115"/>
                </a:lnTo>
                <a:lnTo>
                  <a:pt x="1439333" y="4346971"/>
                </a:lnTo>
                <a:lnTo>
                  <a:pt x="1447800" y="4346971"/>
                </a:lnTo>
                <a:lnTo>
                  <a:pt x="1456266" y="4343400"/>
                </a:lnTo>
                <a:lnTo>
                  <a:pt x="1464733" y="4343400"/>
                </a:lnTo>
                <a:lnTo>
                  <a:pt x="1473200" y="4346971"/>
                </a:lnTo>
                <a:lnTo>
                  <a:pt x="1473200" y="4354115"/>
                </a:lnTo>
                <a:lnTo>
                  <a:pt x="1473200" y="4350543"/>
                </a:lnTo>
                <a:lnTo>
                  <a:pt x="1481666" y="4346971"/>
                </a:lnTo>
                <a:lnTo>
                  <a:pt x="1490133" y="4350543"/>
                </a:lnTo>
                <a:lnTo>
                  <a:pt x="1498600" y="4346971"/>
                </a:lnTo>
                <a:lnTo>
                  <a:pt x="1507066" y="4346971"/>
                </a:lnTo>
                <a:lnTo>
                  <a:pt x="1523999" y="4354115"/>
                </a:lnTo>
                <a:lnTo>
                  <a:pt x="1523999" y="4350543"/>
                </a:lnTo>
                <a:lnTo>
                  <a:pt x="1532466" y="4346971"/>
                </a:lnTo>
                <a:lnTo>
                  <a:pt x="1532466" y="4343400"/>
                </a:lnTo>
                <a:lnTo>
                  <a:pt x="1540933" y="4339828"/>
                </a:lnTo>
                <a:lnTo>
                  <a:pt x="1549400" y="4339828"/>
                </a:lnTo>
                <a:lnTo>
                  <a:pt x="1557866" y="4336256"/>
                </a:lnTo>
                <a:lnTo>
                  <a:pt x="1583266" y="4336256"/>
                </a:lnTo>
                <a:lnTo>
                  <a:pt x="1591733" y="4339828"/>
                </a:lnTo>
                <a:lnTo>
                  <a:pt x="1600200" y="4336256"/>
                </a:lnTo>
                <a:lnTo>
                  <a:pt x="1625600" y="4346971"/>
                </a:lnTo>
                <a:lnTo>
                  <a:pt x="1625600" y="4354115"/>
                </a:lnTo>
                <a:lnTo>
                  <a:pt x="1634066" y="4350543"/>
                </a:lnTo>
                <a:lnTo>
                  <a:pt x="1651000" y="4357687"/>
                </a:lnTo>
                <a:lnTo>
                  <a:pt x="1651000" y="4350543"/>
                </a:lnTo>
                <a:lnTo>
                  <a:pt x="1667933" y="4343400"/>
                </a:lnTo>
                <a:lnTo>
                  <a:pt x="1684866" y="4343400"/>
                </a:lnTo>
                <a:lnTo>
                  <a:pt x="1693333" y="4346971"/>
                </a:lnTo>
                <a:lnTo>
                  <a:pt x="1693333" y="4343400"/>
                </a:lnTo>
                <a:lnTo>
                  <a:pt x="1710266" y="4336256"/>
                </a:lnTo>
                <a:lnTo>
                  <a:pt x="1727200" y="4336256"/>
                </a:lnTo>
                <a:lnTo>
                  <a:pt x="1735666" y="4332684"/>
                </a:lnTo>
                <a:lnTo>
                  <a:pt x="1752600" y="4339828"/>
                </a:lnTo>
                <a:lnTo>
                  <a:pt x="1769533" y="4332684"/>
                </a:lnTo>
                <a:lnTo>
                  <a:pt x="1778000" y="4332684"/>
                </a:lnTo>
                <a:lnTo>
                  <a:pt x="1786466" y="4336256"/>
                </a:lnTo>
                <a:lnTo>
                  <a:pt x="1769533" y="4343400"/>
                </a:lnTo>
                <a:lnTo>
                  <a:pt x="1778000" y="4343400"/>
                </a:lnTo>
                <a:lnTo>
                  <a:pt x="1786466" y="4339828"/>
                </a:lnTo>
                <a:lnTo>
                  <a:pt x="1794933" y="4343400"/>
                </a:lnTo>
                <a:lnTo>
                  <a:pt x="1803400" y="4339828"/>
                </a:lnTo>
                <a:lnTo>
                  <a:pt x="1837266" y="4339828"/>
                </a:lnTo>
                <a:lnTo>
                  <a:pt x="1845733" y="4343400"/>
                </a:lnTo>
                <a:lnTo>
                  <a:pt x="1854200" y="4339828"/>
                </a:lnTo>
                <a:lnTo>
                  <a:pt x="1862666" y="4343400"/>
                </a:lnTo>
                <a:lnTo>
                  <a:pt x="1871133" y="4339828"/>
                </a:lnTo>
                <a:lnTo>
                  <a:pt x="1879599" y="4339828"/>
                </a:lnTo>
                <a:lnTo>
                  <a:pt x="1888066" y="4343400"/>
                </a:lnTo>
                <a:lnTo>
                  <a:pt x="1896533" y="4343400"/>
                </a:lnTo>
                <a:lnTo>
                  <a:pt x="1905000" y="4339828"/>
                </a:lnTo>
                <a:lnTo>
                  <a:pt x="1913466" y="4339828"/>
                </a:lnTo>
                <a:lnTo>
                  <a:pt x="1921933" y="4343400"/>
                </a:lnTo>
                <a:lnTo>
                  <a:pt x="1921933" y="4346971"/>
                </a:lnTo>
                <a:lnTo>
                  <a:pt x="1938866" y="4346971"/>
                </a:lnTo>
                <a:lnTo>
                  <a:pt x="1947333" y="4350543"/>
                </a:lnTo>
                <a:lnTo>
                  <a:pt x="1955800" y="4346971"/>
                </a:lnTo>
                <a:lnTo>
                  <a:pt x="1964266" y="4346971"/>
                </a:lnTo>
                <a:lnTo>
                  <a:pt x="1972733" y="4350543"/>
                </a:lnTo>
                <a:lnTo>
                  <a:pt x="1981200" y="4350543"/>
                </a:lnTo>
                <a:lnTo>
                  <a:pt x="1981200" y="4346971"/>
                </a:lnTo>
                <a:lnTo>
                  <a:pt x="1989666" y="4343400"/>
                </a:lnTo>
                <a:lnTo>
                  <a:pt x="1998133" y="4346971"/>
                </a:lnTo>
                <a:lnTo>
                  <a:pt x="1998133" y="4350543"/>
                </a:lnTo>
                <a:lnTo>
                  <a:pt x="2006600" y="4350543"/>
                </a:lnTo>
                <a:lnTo>
                  <a:pt x="1998133" y="4346971"/>
                </a:lnTo>
                <a:lnTo>
                  <a:pt x="2006600" y="4343400"/>
                </a:lnTo>
                <a:lnTo>
                  <a:pt x="2015066" y="4343400"/>
                </a:lnTo>
                <a:lnTo>
                  <a:pt x="2032000" y="4350543"/>
                </a:lnTo>
                <a:lnTo>
                  <a:pt x="2040466" y="4346971"/>
                </a:lnTo>
                <a:lnTo>
                  <a:pt x="2048933" y="4346971"/>
                </a:lnTo>
                <a:lnTo>
                  <a:pt x="2057400" y="4350543"/>
                </a:lnTo>
                <a:lnTo>
                  <a:pt x="2065866" y="4346971"/>
                </a:lnTo>
                <a:lnTo>
                  <a:pt x="2074333" y="4346971"/>
                </a:lnTo>
                <a:lnTo>
                  <a:pt x="2082800" y="4350543"/>
                </a:lnTo>
                <a:lnTo>
                  <a:pt x="2091266" y="4346971"/>
                </a:lnTo>
                <a:lnTo>
                  <a:pt x="2099733" y="4350543"/>
                </a:lnTo>
                <a:lnTo>
                  <a:pt x="2108200" y="4350543"/>
                </a:lnTo>
                <a:lnTo>
                  <a:pt x="2116666" y="4346971"/>
                </a:lnTo>
                <a:lnTo>
                  <a:pt x="2125133" y="4350543"/>
                </a:lnTo>
                <a:lnTo>
                  <a:pt x="2133600" y="4350543"/>
                </a:lnTo>
                <a:lnTo>
                  <a:pt x="2150533" y="4357687"/>
                </a:lnTo>
                <a:lnTo>
                  <a:pt x="2159000" y="4354115"/>
                </a:lnTo>
                <a:lnTo>
                  <a:pt x="2167466" y="4354115"/>
                </a:lnTo>
                <a:lnTo>
                  <a:pt x="2175933" y="4357687"/>
                </a:lnTo>
                <a:lnTo>
                  <a:pt x="2184400" y="4354115"/>
                </a:lnTo>
                <a:lnTo>
                  <a:pt x="2192866" y="4354115"/>
                </a:lnTo>
                <a:lnTo>
                  <a:pt x="2201333" y="4357687"/>
                </a:lnTo>
                <a:lnTo>
                  <a:pt x="2201333" y="4361259"/>
                </a:lnTo>
                <a:lnTo>
                  <a:pt x="2192866" y="4364831"/>
                </a:lnTo>
                <a:lnTo>
                  <a:pt x="2074333" y="4364831"/>
                </a:lnTo>
                <a:lnTo>
                  <a:pt x="2396066" y="4364831"/>
                </a:lnTo>
                <a:lnTo>
                  <a:pt x="2404533" y="4361259"/>
                </a:lnTo>
                <a:lnTo>
                  <a:pt x="2413000" y="4361259"/>
                </a:lnTo>
                <a:lnTo>
                  <a:pt x="2421466" y="4364831"/>
                </a:lnTo>
                <a:lnTo>
                  <a:pt x="2429933" y="4364831"/>
                </a:lnTo>
                <a:lnTo>
                  <a:pt x="2438400" y="4361259"/>
                </a:lnTo>
                <a:lnTo>
                  <a:pt x="3064933" y="4361259"/>
                </a:lnTo>
                <a:lnTo>
                  <a:pt x="3064933" y="4357687"/>
                </a:lnTo>
                <a:lnTo>
                  <a:pt x="2980266" y="4357687"/>
                </a:lnTo>
                <a:lnTo>
                  <a:pt x="2971800" y="4354115"/>
                </a:lnTo>
                <a:lnTo>
                  <a:pt x="2963333" y="4357687"/>
                </a:lnTo>
                <a:lnTo>
                  <a:pt x="2954866" y="4354115"/>
                </a:lnTo>
                <a:lnTo>
                  <a:pt x="2954866" y="4350543"/>
                </a:lnTo>
                <a:lnTo>
                  <a:pt x="2946400" y="4350543"/>
                </a:lnTo>
                <a:lnTo>
                  <a:pt x="2937933" y="4346971"/>
                </a:lnTo>
                <a:lnTo>
                  <a:pt x="2929466" y="4350543"/>
                </a:lnTo>
                <a:lnTo>
                  <a:pt x="2912533" y="4350543"/>
                </a:lnTo>
                <a:lnTo>
                  <a:pt x="2887133" y="4339828"/>
                </a:lnTo>
                <a:lnTo>
                  <a:pt x="2887133" y="4336256"/>
                </a:lnTo>
                <a:lnTo>
                  <a:pt x="2878666" y="4339828"/>
                </a:lnTo>
                <a:lnTo>
                  <a:pt x="2870200" y="4339828"/>
                </a:lnTo>
                <a:lnTo>
                  <a:pt x="2861733" y="4343400"/>
                </a:lnTo>
                <a:lnTo>
                  <a:pt x="2853266" y="4343400"/>
                </a:lnTo>
                <a:lnTo>
                  <a:pt x="2844800" y="4339828"/>
                </a:lnTo>
                <a:lnTo>
                  <a:pt x="2844800" y="4336256"/>
                </a:lnTo>
                <a:lnTo>
                  <a:pt x="2836333" y="4336256"/>
                </a:lnTo>
                <a:lnTo>
                  <a:pt x="2827866" y="4339828"/>
                </a:lnTo>
                <a:lnTo>
                  <a:pt x="2819400" y="4336256"/>
                </a:lnTo>
                <a:lnTo>
                  <a:pt x="2819400" y="4329112"/>
                </a:lnTo>
                <a:lnTo>
                  <a:pt x="2810933" y="4325540"/>
                </a:lnTo>
                <a:lnTo>
                  <a:pt x="2810933" y="4321968"/>
                </a:lnTo>
                <a:lnTo>
                  <a:pt x="2827866" y="4314825"/>
                </a:lnTo>
                <a:lnTo>
                  <a:pt x="2810933" y="4314825"/>
                </a:lnTo>
                <a:lnTo>
                  <a:pt x="2802466" y="4318396"/>
                </a:lnTo>
                <a:lnTo>
                  <a:pt x="2794000" y="4314825"/>
                </a:lnTo>
                <a:lnTo>
                  <a:pt x="2794000" y="4311253"/>
                </a:lnTo>
                <a:lnTo>
                  <a:pt x="2785533" y="4311253"/>
                </a:lnTo>
                <a:lnTo>
                  <a:pt x="2768600" y="4304109"/>
                </a:lnTo>
                <a:lnTo>
                  <a:pt x="2777066" y="4300537"/>
                </a:lnTo>
                <a:lnTo>
                  <a:pt x="2785533" y="4300537"/>
                </a:lnTo>
                <a:lnTo>
                  <a:pt x="2760133" y="4289821"/>
                </a:lnTo>
                <a:lnTo>
                  <a:pt x="2768600" y="4286250"/>
                </a:lnTo>
                <a:lnTo>
                  <a:pt x="2777066" y="4286250"/>
                </a:lnTo>
                <a:lnTo>
                  <a:pt x="2785533" y="4282678"/>
                </a:lnTo>
                <a:lnTo>
                  <a:pt x="2794000" y="4282678"/>
                </a:lnTo>
                <a:lnTo>
                  <a:pt x="2794000" y="4279106"/>
                </a:lnTo>
                <a:lnTo>
                  <a:pt x="2785533" y="4275534"/>
                </a:lnTo>
                <a:lnTo>
                  <a:pt x="2777066" y="4275534"/>
                </a:lnTo>
                <a:lnTo>
                  <a:pt x="2768600" y="4271962"/>
                </a:lnTo>
                <a:lnTo>
                  <a:pt x="2768600" y="4268390"/>
                </a:lnTo>
                <a:lnTo>
                  <a:pt x="2760133" y="4264818"/>
                </a:lnTo>
                <a:lnTo>
                  <a:pt x="2760133" y="4261246"/>
                </a:lnTo>
                <a:lnTo>
                  <a:pt x="2751666" y="4257675"/>
                </a:lnTo>
                <a:lnTo>
                  <a:pt x="2751666" y="4254103"/>
                </a:lnTo>
                <a:lnTo>
                  <a:pt x="2743200" y="4250531"/>
                </a:lnTo>
                <a:lnTo>
                  <a:pt x="2743200" y="4246959"/>
                </a:lnTo>
                <a:lnTo>
                  <a:pt x="2751666" y="4243387"/>
                </a:lnTo>
                <a:lnTo>
                  <a:pt x="2751666" y="4236243"/>
                </a:lnTo>
                <a:lnTo>
                  <a:pt x="2760133" y="4232671"/>
                </a:lnTo>
                <a:lnTo>
                  <a:pt x="2751666" y="4229100"/>
                </a:lnTo>
                <a:lnTo>
                  <a:pt x="2743200" y="4229100"/>
                </a:lnTo>
                <a:lnTo>
                  <a:pt x="2734733" y="4225528"/>
                </a:lnTo>
                <a:lnTo>
                  <a:pt x="2743200" y="4221956"/>
                </a:lnTo>
                <a:lnTo>
                  <a:pt x="2743200" y="4204096"/>
                </a:lnTo>
                <a:lnTo>
                  <a:pt x="2726266" y="4196953"/>
                </a:lnTo>
                <a:lnTo>
                  <a:pt x="2726266" y="4193381"/>
                </a:lnTo>
                <a:lnTo>
                  <a:pt x="2717800" y="4189809"/>
                </a:lnTo>
                <a:lnTo>
                  <a:pt x="2726266" y="4186237"/>
                </a:lnTo>
                <a:lnTo>
                  <a:pt x="2717800" y="4186237"/>
                </a:lnTo>
                <a:lnTo>
                  <a:pt x="2709333" y="4182665"/>
                </a:lnTo>
                <a:lnTo>
                  <a:pt x="2709333" y="4175521"/>
                </a:lnTo>
                <a:lnTo>
                  <a:pt x="2692400" y="4168378"/>
                </a:lnTo>
                <a:lnTo>
                  <a:pt x="2700866" y="4164806"/>
                </a:lnTo>
                <a:lnTo>
                  <a:pt x="2709333" y="4164806"/>
                </a:lnTo>
                <a:lnTo>
                  <a:pt x="2709333" y="4150518"/>
                </a:lnTo>
                <a:lnTo>
                  <a:pt x="2717800" y="4146946"/>
                </a:lnTo>
                <a:lnTo>
                  <a:pt x="2717800" y="4139803"/>
                </a:lnTo>
                <a:lnTo>
                  <a:pt x="2709333" y="4143375"/>
                </a:lnTo>
                <a:lnTo>
                  <a:pt x="2700866" y="4139803"/>
                </a:lnTo>
                <a:lnTo>
                  <a:pt x="2700866" y="4136231"/>
                </a:lnTo>
                <a:lnTo>
                  <a:pt x="2692400" y="4136231"/>
                </a:lnTo>
                <a:lnTo>
                  <a:pt x="2675466" y="4129087"/>
                </a:lnTo>
                <a:lnTo>
                  <a:pt x="2692400" y="4121943"/>
                </a:lnTo>
                <a:lnTo>
                  <a:pt x="2683933" y="4118371"/>
                </a:lnTo>
                <a:lnTo>
                  <a:pt x="2692400" y="4114800"/>
                </a:lnTo>
                <a:lnTo>
                  <a:pt x="2683933" y="4114800"/>
                </a:lnTo>
                <a:lnTo>
                  <a:pt x="2683933" y="4121943"/>
                </a:lnTo>
                <a:lnTo>
                  <a:pt x="2675466" y="4125515"/>
                </a:lnTo>
                <a:lnTo>
                  <a:pt x="2667000" y="4125515"/>
                </a:lnTo>
                <a:lnTo>
                  <a:pt x="2658533" y="4121943"/>
                </a:lnTo>
                <a:lnTo>
                  <a:pt x="2667000" y="4118371"/>
                </a:lnTo>
                <a:lnTo>
                  <a:pt x="2667000" y="4111228"/>
                </a:lnTo>
                <a:lnTo>
                  <a:pt x="2675466" y="4107656"/>
                </a:lnTo>
                <a:lnTo>
                  <a:pt x="2675466" y="4104084"/>
                </a:lnTo>
                <a:lnTo>
                  <a:pt x="2683933" y="4100512"/>
                </a:lnTo>
                <a:lnTo>
                  <a:pt x="2675466" y="4096940"/>
                </a:lnTo>
                <a:lnTo>
                  <a:pt x="2675466" y="4100512"/>
                </a:lnTo>
                <a:lnTo>
                  <a:pt x="2667000" y="4104084"/>
                </a:lnTo>
                <a:lnTo>
                  <a:pt x="2658533" y="4100512"/>
                </a:lnTo>
                <a:lnTo>
                  <a:pt x="2658533" y="4093368"/>
                </a:lnTo>
                <a:lnTo>
                  <a:pt x="2667000" y="4089796"/>
                </a:lnTo>
                <a:lnTo>
                  <a:pt x="2658533" y="4086225"/>
                </a:lnTo>
                <a:lnTo>
                  <a:pt x="2650066" y="4089796"/>
                </a:lnTo>
                <a:lnTo>
                  <a:pt x="2641599" y="4086225"/>
                </a:lnTo>
                <a:lnTo>
                  <a:pt x="2641599" y="4079081"/>
                </a:lnTo>
                <a:lnTo>
                  <a:pt x="2650066" y="4075509"/>
                </a:lnTo>
                <a:lnTo>
                  <a:pt x="2650066" y="4071937"/>
                </a:lnTo>
                <a:lnTo>
                  <a:pt x="2658533" y="4068365"/>
                </a:lnTo>
                <a:lnTo>
                  <a:pt x="2650066" y="4064793"/>
                </a:lnTo>
                <a:lnTo>
                  <a:pt x="2650066" y="4054078"/>
                </a:lnTo>
                <a:lnTo>
                  <a:pt x="2658533" y="4050506"/>
                </a:lnTo>
                <a:lnTo>
                  <a:pt x="2658533" y="4046934"/>
                </a:lnTo>
                <a:lnTo>
                  <a:pt x="2650066" y="4050506"/>
                </a:lnTo>
                <a:lnTo>
                  <a:pt x="2641599" y="4046934"/>
                </a:lnTo>
                <a:lnTo>
                  <a:pt x="2641599" y="4043362"/>
                </a:lnTo>
                <a:lnTo>
                  <a:pt x="2650066" y="4039790"/>
                </a:lnTo>
                <a:lnTo>
                  <a:pt x="2650066" y="4029075"/>
                </a:lnTo>
                <a:lnTo>
                  <a:pt x="2641599" y="4032646"/>
                </a:lnTo>
                <a:lnTo>
                  <a:pt x="2624666" y="4025503"/>
                </a:lnTo>
                <a:lnTo>
                  <a:pt x="2633133" y="4021931"/>
                </a:lnTo>
                <a:lnTo>
                  <a:pt x="2633133" y="4018359"/>
                </a:lnTo>
                <a:lnTo>
                  <a:pt x="2624666" y="4018359"/>
                </a:lnTo>
                <a:lnTo>
                  <a:pt x="2616199" y="4014787"/>
                </a:lnTo>
                <a:lnTo>
                  <a:pt x="2624666" y="4011215"/>
                </a:lnTo>
                <a:lnTo>
                  <a:pt x="2641599" y="4011215"/>
                </a:lnTo>
                <a:lnTo>
                  <a:pt x="2616199" y="4011215"/>
                </a:lnTo>
                <a:lnTo>
                  <a:pt x="2607733" y="4007643"/>
                </a:lnTo>
                <a:lnTo>
                  <a:pt x="2616199" y="4004071"/>
                </a:lnTo>
                <a:lnTo>
                  <a:pt x="2616199" y="4000500"/>
                </a:lnTo>
                <a:lnTo>
                  <a:pt x="2607733" y="3996928"/>
                </a:lnTo>
                <a:lnTo>
                  <a:pt x="2607733" y="3993356"/>
                </a:lnTo>
                <a:lnTo>
                  <a:pt x="2599266" y="3989784"/>
                </a:lnTo>
                <a:lnTo>
                  <a:pt x="2599266" y="3986212"/>
                </a:lnTo>
                <a:lnTo>
                  <a:pt x="2607733" y="3982640"/>
                </a:lnTo>
                <a:lnTo>
                  <a:pt x="2607733" y="3979068"/>
                </a:lnTo>
                <a:lnTo>
                  <a:pt x="2599266" y="3975496"/>
                </a:lnTo>
                <a:lnTo>
                  <a:pt x="2607733" y="3971925"/>
                </a:lnTo>
                <a:lnTo>
                  <a:pt x="2590799" y="3971925"/>
                </a:lnTo>
                <a:lnTo>
                  <a:pt x="2582333" y="3968353"/>
                </a:lnTo>
                <a:lnTo>
                  <a:pt x="2582333" y="3961209"/>
                </a:lnTo>
                <a:lnTo>
                  <a:pt x="2599266" y="3954065"/>
                </a:lnTo>
                <a:lnTo>
                  <a:pt x="2599266" y="3950493"/>
                </a:lnTo>
                <a:lnTo>
                  <a:pt x="2590799" y="3950493"/>
                </a:lnTo>
                <a:lnTo>
                  <a:pt x="2582333" y="3946921"/>
                </a:lnTo>
                <a:lnTo>
                  <a:pt x="2590799" y="3943350"/>
                </a:lnTo>
                <a:lnTo>
                  <a:pt x="2599266" y="3943350"/>
                </a:lnTo>
                <a:lnTo>
                  <a:pt x="2599266" y="3939778"/>
                </a:lnTo>
                <a:lnTo>
                  <a:pt x="2607733" y="3936206"/>
                </a:lnTo>
                <a:lnTo>
                  <a:pt x="2616199" y="3936206"/>
                </a:lnTo>
                <a:lnTo>
                  <a:pt x="2607733" y="3932634"/>
                </a:lnTo>
                <a:lnTo>
                  <a:pt x="2607733" y="3925490"/>
                </a:lnTo>
                <a:lnTo>
                  <a:pt x="2616199" y="3921918"/>
                </a:lnTo>
                <a:lnTo>
                  <a:pt x="2633133" y="3921918"/>
                </a:lnTo>
                <a:lnTo>
                  <a:pt x="2641599" y="3918346"/>
                </a:lnTo>
                <a:lnTo>
                  <a:pt x="2641599" y="3914775"/>
                </a:lnTo>
                <a:close/>
              </a:path>
            </a:pathLst>
          </a:custGeom>
          <a:solidFill>
            <a:srgbClr val="D5CF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Freeform 95"/>
          <p:cNvSpPr/>
          <p:nvPr/>
        </p:nvSpPr>
        <p:spPr>
          <a:xfrm>
            <a:off x="0" y="0"/>
            <a:ext cx="2192866" cy="4461271"/>
          </a:xfrm>
          <a:custGeom>
            <a:avLst/>
            <a:gdLst/>
            <a:ahLst/>
            <a:cxnLst/>
            <a:rect l="l" t="t" r="r" b="b"/>
            <a:pathLst>
              <a:path w="2192866" h="4461271">
                <a:moveTo>
                  <a:pt x="0" y="0"/>
                </a:moveTo>
                <a:moveTo>
                  <a:pt x="67733" y="4154090"/>
                </a:moveTo>
                <a:lnTo>
                  <a:pt x="67733" y="4164806"/>
                </a:lnTo>
                <a:lnTo>
                  <a:pt x="59266" y="4168378"/>
                </a:lnTo>
                <a:lnTo>
                  <a:pt x="59266" y="4175521"/>
                </a:lnTo>
                <a:lnTo>
                  <a:pt x="50800" y="4179093"/>
                </a:lnTo>
                <a:lnTo>
                  <a:pt x="42333" y="4179093"/>
                </a:lnTo>
                <a:lnTo>
                  <a:pt x="42333" y="4193381"/>
                </a:lnTo>
                <a:lnTo>
                  <a:pt x="33866" y="4196953"/>
                </a:lnTo>
                <a:lnTo>
                  <a:pt x="33866" y="4211240"/>
                </a:lnTo>
                <a:lnTo>
                  <a:pt x="25400" y="4214812"/>
                </a:lnTo>
                <a:lnTo>
                  <a:pt x="25400" y="4221956"/>
                </a:lnTo>
                <a:lnTo>
                  <a:pt x="16933" y="4225528"/>
                </a:lnTo>
                <a:lnTo>
                  <a:pt x="16933" y="4243387"/>
                </a:lnTo>
                <a:lnTo>
                  <a:pt x="8466" y="4246959"/>
                </a:lnTo>
                <a:lnTo>
                  <a:pt x="8466" y="4254103"/>
                </a:lnTo>
                <a:lnTo>
                  <a:pt x="0" y="4257675"/>
                </a:lnTo>
                <a:lnTo>
                  <a:pt x="0" y="4461271"/>
                </a:lnTo>
                <a:lnTo>
                  <a:pt x="33866" y="4461271"/>
                </a:lnTo>
                <a:lnTo>
                  <a:pt x="33866" y="4457700"/>
                </a:lnTo>
                <a:lnTo>
                  <a:pt x="42333" y="4454128"/>
                </a:lnTo>
                <a:lnTo>
                  <a:pt x="50800" y="4454128"/>
                </a:lnTo>
                <a:lnTo>
                  <a:pt x="59266" y="4450556"/>
                </a:lnTo>
                <a:lnTo>
                  <a:pt x="76200" y="4450556"/>
                </a:lnTo>
                <a:lnTo>
                  <a:pt x="84666" y="4446984"/>
                </a:lnTo>
                <a:lnTo>
                  <a:pt x="110066" y="4446984"/>
                </a:lnTo>
                <a:lnTo>
                  <a:pt x="118533" y="4443412"/>
                </a:lnTo>
                <a:lnTo>
                  <a:pt x="143933" y="4443412"/>
                </a:lnTo>
                <a:lnTo>
                  <a:pt x="152400" y="4439840"/>
                </a:lnTo>
                <a:lnTo>
                  <a:pt x="186266" y="4439840"/>
                </a:lnTo>
                <a:lnTo>
                  <a:pt x="194733" y="4436268"/>
                </a:lnTo>
                <a:lnTo>
                  <a:pt x="228600" y="4436268"/>
                </a:lnTo>
                <a:lnTo>
                  <a:pt x="237066" y="4432696"/>
                </a:lnTo>
                <a:lnTo>
                  <a:pt x="270933" y="4432696"/>
                </a:lnTo>
                <a:lnTo>
                  <a:pt x="279400" y="4429125"/>
                </a:lnTo>
                <a:lnTo>
                  <a:pt x="296333" y="4429125"/>
                </a:lnTo>
                <a:lnTo>
                  <a:pt x="304800" y="4425553"/>
                </a:lnTo>
                <a:lnTo>
                  <a:pt x="347133" y="4425553"/>
                </a:lnTo>
                <a:lnTo>
                  <a:pt x="355600" y="4421981"/>
                </a:lnTo>
                <a:lnTo>
                  <a:pt x="372533" y="4421981"/>
                </a:lnTo>
                <a:lnTo>
                  <a:pt x="380999" y="4418409"/>
                </a:lnTo>
                <a:lnTo>
                  <a:pt x="440266" y="4418409"/>
                </a:lnTo>
                <a:lnTo>
                  <a:pt x="448733" y="4414837"/>
                </a:lnTo>
                <a:lnTo>
                  <a:pt x="482600" y="4414837"/>
                </a:lnTo>
                <a:lnTo>
                  <a:pt x="491066" y="4411265"/>
                </a:lnTo>
                <a:lnTo>
                  <a:pt x="541866" y="4411265"/>
                </a:lnTo>
                <a:lnTo>
                  <a:pt x="550333" y="4407693"/>
                </a:lnTo>
                <a:lnTo>
                  <a:pt x="609600" y="4407693"/>
                </a:lnTo>
                <a:lnTo>
                  <a:pt x="618066" y="4404121"/>
                </a:lnTo>
                <a:lnTo>
                  <a:pt x="660399" y="4404121"/>
                </a:lnTo>
                <a:lnTo>
                  <a:pt x="668866" y="4400550"/>
                </a:lnTo>
                <a:lnTo>
                  <a:pt x="719666" y="4400550"/>
                </a:lnTo>
                <a:lnTo>
                  <a:pt x="728133" y="4396978"/>
                </a:lnTo>
                <a:lnTo>
                  <a:pt x="922866" y="4396978"/>
                </a:lnTo>
                <a:lnTo>
                  <a:pt x="931333" y="4393406"/>
                </a:lnTo>
                <a:lnTo>
                  <a:pt x="948266" y="4393406"/>
                </a:lnTo>
                <a:lnTo>
                  <a:pt x="956733" y="4389834"/>
                </a:lnTo>
                <a:lnTo>
                  <a:pt x="1066800" y="4389834"/>
                </a:lnTo>
                <a:lnTo>
                  <a:pt x="1075266" y="4386262"/>
                </a:lnTo>
                <a:lnTo>
                  <a:pt x="1168400" y="4386262"/>
                </a:lnTo>
                <a:lnTo>
                  <a:pt x="1176866" y="4382690"/>
                </a:lnTo>
                <a:lnTo>
                  <a:pt x="1253066" y="4382690"/>
                </a:lnTo>
                <a:lnTo>
                  <a:pt x="1261533" y="4379118"/>
                </a:lnTo>
                <a:lnTo>
                  <a:pt x="1270000" y="4382690"/>
                </a:lnTo>
                <a:lnTo>
                  <a:pt x="1286933" y="4382690"/>
                </a:lnTo>
                <a:lnTo>
                  <a:pt x="1295399" y="4379118"/>
                </a:lnTo>
                <a:lnTo>
                  <a:pt x="1354666" y="4379118"/>
                </a:lnTo>
                <a:lnTo>
                  <a:pt x="1363133" y="4375546"/>
                </a:lnTo>
                <a:lnTo>
                  <a:pt x="1583266" y="4375546"/>
                </a:lnTo>
                <a:lnTo>
                  <a:pt x="1591733" y="4371975"/>
                </a:lnTo>
                <a:lnTo>
                  <a:pt x="1735666" y="4371975"/>
                </a:lnTo>
                <a:lnTo>
                  <a:pt x="1744133" y="4368403"/>
                </a:lnTo>
                <a:lnTo>
                  <a:pt x="1752600" y="4371975"/>
                </a:lnTo>
                <a:lnTo>
                  <a:pt x="1769533" y="4371975"/>
                </a:lnTo>
                <a:lnTo>
                  <a:pt x="1778000" y="4368403"/>
                </a:lnTo>
                <a:lnTo>
                  <a:pt x="2040466" y="4368403"/>
                </a:lnTo>
                <a:lnTo>
                  <a:pt x="2048933" y="4364831"/>
                </a:lnTo>
                <a:lnTo>
                  <a:pt x="2065866" y="4364831"/>
                </a:lnTo>
                <a:lnTo>
                  <a:pt x="2074333" y="4361259"/>
                </a:lnTo>
                <a:lnTo>
                  <a:pt x="2192866" y="4361259"/>
                </a:lnTo>
                <a:lnTo>
                  <a:pt x="2192866" y="4357687"/>
                </a:lnTo>
                <a:lnTo>
                  <a:pt x="2184400" y="4357687"/>
                </a:lnTo>
                <a:lnTo>
                  <a:pt x="2175933" y="4361259"/>
                </a:lnTo>
                <a:lnTo>
                  <a:pt x="2167466" y="4357687"/>
                </a:lnTo>
                <a:lnTo>
                  <a:pt x="2159000" y="4357687"/>
                </a:lnTo>
                <a:lnTo>
                  <a:pt x="2150533" y="4361259"/>
                </a:lnTo>
                <a:lnTo>
                  <a:pt x="2133600" y="4354115"/>
                </a:lnTo>
                <a:lnTo>
                  <a:pt x="2125133" y="4354115"/>
                </a:lnTo>
                <a:lnTo>
                  <a:pt x="2116666" y="4350543"/>
                </a:lnTo>
                <a:lnTo>
                  <a:pt x="2108200" y="4354115"/>
                </a:lnTo>
                <a:lnTo>
                  <a:pt x="2099733" y="4354115"/>
                </a:lnTo>
                <a:lnTo>
                  <a:pt x="2091266" y="4350543"/>
                </a:lnTo>
                <a:lnTo>
                  <a:pt x="2082800" y="4354115"/>
                </a:lnTo>
                <a:lnTo>
                  <a:pt x="2074333" y="4350543"/>
                </a:lnTo>
                <a:lnTo>
                  <a:pt x="2065866" y="4350543"/>
                </a:lnTo>
                <a:lnTo>
                  <a:pt x="2057400" y="4354115"/>
                </a:lnTo>
                <a:lnTo>
                  <a:pt x="2048933" y="4350543"/>
                </a:lnTo>
                <a:lnTo>
                  <a:pt x="2040466" y="4350543"/>
                </a:lnTo>
                <a:lnTo>
                  <a:pt x="2032000" y="4354115"/>
                </a:lnTo>
                <a:lnTo>
                  <a:pt x="2015066" y="4346971"/>
                </a:lnTo>
                <a:lnTo>
                  <a:pt x="2006600" y="4346971"/>
                </a:lnTo>
                <a:lnTo>
                  <a:pt x="2015066" y="4350543"/>
                </a:lnTo>
                <a:lnTo>
                  <a:pt x="2006600" y="4354115"/>
                </a:lnTo>
                <a:lnTo>
                  <a:pt x="1998133" y="4354115"/>
                </a:lnTo>
                <a:lnTo>
                  <a:pt x="1989666" y="4350543"/>
                </a:lnTo>
                <a:lnTo>
                  <a:pt x="1989666" y="4346971"/>
                </a:lnTo>
                <a:lnTo>
                  <a:pt x="1989666" y="4350543"/>
                </a:lnTo>
                <a:lnTo>
                  <a:pt x="1981200" y="4354115"/>
                </a:lnTo>
                <a:lnTo>
                  <a:pt x="1972733" y="4354115"/>
                </a:lnTo>
                <a:lnTo>
                  <a:pt x="1964266" y="4350543"/>
                </a:lnTo>
                <a:lnTo>
                  <a:pt x="1955800" y="4350543"/>
                </a:lnTo>
                <a:lnTo>
                  <a:pt x="1947333" y="4354115"/>
                </a:lnTo>
                <a:lnTo>
                  <a:pt x="1938866" y="4350543"/>
                </a:lnTo>
                <a:lnTo>
                  <a:pt x="1921933" y="4350543"/>
                </a:lnTo>
                <a:lnTo>
                  <a:pt x="1913466" y="4346971"/>
                </a:lnTo>
                <a:lnTo>
                  <a:pt x="1913466" y="4343400"/>
                </a:lnTo>
                <a:lnTo>
                  <a:pt x="1905000" y="4343400"/>
                </a:lnTo>
                <a:lnTo>
                  <a:pt x="1896533" y="4346971"/>
                </a:lnTo>
                <a:lnTo>
                  <a:pt x="1888066" y="4346971"/>
                </a:lnTo>
                <a:lnTo>
                  <a:pt x="1879599" y="4343400"/>
                </a:lnTo>
                <a:lnTo>
                  <a:pt x="1871133" y="4343400"/>
                </a:lnTo>
                <a:lnTo>
                  <a:pt x="1862666" y="4346971"/>
                </a:lnTo>
                <a:lnTo>
                  <a:pt x="1854200" y="4343400"/>
                </a:lnTo>
                <a:lnTo>
                  <a:pt x="1845733" y="4346971"/>
                </a:lnTo>
                <a:lnTo>
                  <a:pt x="1837266" y="4343400"/>
                </a:lnTo>
                <a:lnTo>
                  <a:pt x="1803400" y="4343400"/>
                </a:lnTo>
                <a:lnTo>
                  <a:pt x="1794933" y="4346971"/>
                </a:lnTo>
                <a:lnTo>
                  <a:pt x="1786466" y="4343400"/>
                </a:lnTo>
                <a:lnTo>
                  <a:pt x="1778000" y="4346971"/>
                </a:lnTo>
                <a:lnTo>
                  <a:pt x="1769533" y="4346971"/>
                </a:lnTo>
                <a:lnTo>
                  <a:pt x="1761066" y="4343400"/>
                </a:lnTo>
                <a:lnTo>
                  <a:pt x="1778000" y="4336256"/>
                </a:lnTo>
                <a:lnTo>
                  <a:pt x="1769533" y="4336256"/>
                </a:lnTo>
                <a:lnTo>
                  <a:pt x="1752600" y="4343400"/>
                </a:lnTo>
                <a:lnTo>
                  <a:pt x="1735666" y="4336256"/>
                </a:lnTo>
                <a:lnTo>
                  <a:pt x="1727200" y="4339828"/>
                </a:lnTo>
                <a:lnTo>
                  <a:pt x="1710266" y="4339828"/>
                </a:lnTo>
                <a:lnTo>
                  <a:pt x="1701800" y="4343400"/>
                </a:lnTo>
                <a:lnTo>
                  <a:pt x="1701800" y="4346971"/>
                </a:lnTo>
                <a:lnTo>
                  <a:pt x="1693333" y="4350543"/>
                </a:lnTo>
                <a:lnTo>
                  <a:pt x="1684866" y="4346971"/>
                </a:lnTo>
                <a:lnTo>
                  <a:pt x="1667933" y="4346971"/>
                </a:lnTo>
                <a:lnTo>
                  <a:pt x="1659466" y="4350543"/>
                </a:lnTo>
                <a:lnTo>
                  <a:pt x="1659466" y="4357687"/>
                </a:lnTo>
                <a:lnTo>
                  <a:pt x="1651000" y="4361259"/>
                </a:lnTo>
                <a:lnTo>
                  <a:pt x="1634066" y="4354115"/>
                </a:lnTo>
                <a:lnTo>
                  <a:pt x="1625600" y="4357687"/>
                </a:lnTo>
                <a:lnTo>
                  <a:pt x="1617133" y="4354115"/>
                </a:lnTo>
                <a:lnTo>
                  <a:pt x="1617133" y="4346971"/>
                </a:lnTo>
                <a:lnTo>
                  <a:pt x="1600200" y="4339828"/>
                </a:lnTo>
                <a:lnTo>
                  <a:pt x="1591733" y="4343400"/>
                </a:lnTo>
                <a:lnTo>
                  <a:pt x="1583266" y="4339828"/>
                </a:lnTo>
                <a:lnTo>
                  <a:pt x="1557866" y="4339828"/>
                </a:lnTo>
                <a:lnTo>
                  <a:pt x="1549400" y="4343400"/>
                </a:lnTo>
                <a:lnTo>
                  <a:pt x="1540933" y="4343400"/>
                </a:lnTo>
                <a:lnTo>
                  <a:pt x="1540933" y="4346971"/>
                </a:lnTo>
                <a:lnTo>
                  <a:pt x="1532466" y="4350543"/>
                </a:lnTo>
                <a:lnTo>
                  <a:pt x="1532466" y="4354115"/>
                </a:lnTo>
                <a:lnTo>
                  <a:pt x="1523999" y="4357687"/>
                </a:lnTo>
                <a:lnTo>
                  <a:pt x="1507066" y="4350543"/>
                </a:lnTo>
                <a:lnTo>
                  <a:pt x="1498600" y="4350543"/>
                </a:lnTo>
                <a:lnTo>
                  <a:pt x="1490133" y="4354115"/>
                </a:lnTo>
                <a:lnTo>
                  <a:pt x="1481666" y="4350543"/>
                </a:lnTo>
                <a:lnTo>
                  <a:pt x="1481666" y="4354115"/>
                </a:lnTo>
                <a:lnTo>
                  <a:pt x="1473200" y="4357687"/>
                </a:lnTo>
                <a:lnTo>
                  <a:pt x="1464733" y="4354115"/>
                </a:lnTo>
                <a:lnTo>
                  <a:pt x="1464733" y="4346971"/>
                </a:lnTo>
                <a:lnTo>
                  <a:pt x="1456266" y="4346971"/>
                </a:lnTo>
                <a:lnTo>
                  <a:pt x="1447800" y="4350543"/>
                </a:lnTo>
                <a:lnTo>
                  <a:pt x="1439333" y="4350543"/>
                </a:lnTo>
                <a:lnTo>
                  <a:pt x="1430866" y="4354115"/>
                </a:lnTo>
                <a:lnTo>
                  <a:pt x="1439333" y="4357687"/>
                </a:lnTo>
                <a:lnTo>
                  <a:pt x="1430866" y="4361259"/>
                </a:lnTo>
                <a:lnTo>
                  <a:pt x="1422400" y="4361259"/>
                </a:lnTo>
                <a:lnTo>
                  <a:pt x="1413933" y="4357687"/>
                </a:lnTo>
                <a:lnTo>
                  <a:pt x="1413933" y="4343400"/>
                </a:lnTo>
                <a:lnTo>
                  <a:pt x="1405466" y="4339828"/>
                </a:lnTo>
                <a:lnTo>
                  <a:pt x="1405466" y="4336256"/>
                </a:lnTo>
                <a:lnTo>
                  <a:pt x="1397000" y="4336256"/>
                </a:lnTo>
                <a:lnTo>
                  <a:pt x="1388533" y="4339828"/>
                </a:lnTo>
                <a:lnTo>
                  <a:pt x="1363133" y="4329112"/>
                </a:lnTo>
                <a:lnTo>
                  <a:pt x="1363133" y="4321968"/>
                </a:lnTo>
                <a:lnTo>
                  <a:pt x="1346200" y="4321968"/>
                </a:lnTo>
                <a:lnTo>
                  <a:pt x="1337733" y="4318396"/>
                </a:lnTo>
                <a:lnTo>
                  <a:pt x="1329266" y="4321968"/>
                </a:lnTo>
                <a:lnTo>
                  <a:pt x="1329266" y="4325540"/>
                </a:lnTo>
                <a:lnTo>
                  <a:pt x="1320799" y="4329112"/>
                </a:lnTo>
                <a:lnTo>
                  <a:pt x="1312333" y="4329112"/>
                </a:lnTo>
                <a:lnTo>
                  <a:pt x="1303866" y="4325540"/>
                </a:lnTo>
                <a:lnTo>
                  <a:pt x="1303866" y="4321968"/>
                </a:lnTo>
                <a:lnTo>
                  <a:pt x="1278466" y="4321968"/>
                </a:lnTo>
                <a:lnTo>
                  <a:pt x="1270000" y="4318396"/>
                </a:lnTo>
                <a:lnTo>
                  <a:pt x="1270000" y="4314825"/>
                </a:lnTo>
                <a:lnTo>
                  <a:pt x="1261533" y="4318396"/>
                </a:lnTo>
                <a:lnTo>
                  <a:pt x="1253066" y="4318396"/>
                </a:lnTo>
                <a:lnTo>
                  <a:pt x="1244599" y="4314825"/>
                </a:lnTo>
                <a:lnTo>
                  <a:pt x="1236133" y="4314825"/>
                </a:lnTo>
                <a:lnTo>
                  <a:pt x="1227666" y="4311253"/>
                </a:lnTo>
                <a:lnTo>
                  <a:pt x="1227666" y="4307681"/>
                </a:lnTo>
                <a:lnTo>
                  <a:pt x="1210733" y="4307681"/>
                </a:lnTo>
                <a:lnTo>
                  <a:pt x="1202266" y="4311253"/>
                </a:lnTo>
                <a:lnTo>
                  <a:pt x="1193800" y="4307681"/>
                </a:lnTo>
                <a:lnTo>
                  <a:pt x="1185333" y="4307681"/>
                </a:lnTo>
                <a:lnTo>
                  <a:pt x="1193800" y="4311253"/>
                </a:lnTo>
                <a:lnTo>
                  <a:pt x="1185333" y="4314825"/>
                </a:lnTo>
                <a:lnTo>
                  <a:pt x="1176866" y="4314825"/>
                </a:lnTo>
                <a:lnTo>
                  <a:pt x="1159933" y="4307681"/>
                </a:lnTo>
                <a:lnTo>
                  <a:pt x="1151466" y="4307681"/>
                </a:lnTo>
                <a:lnTo>
                  <a:pt x="1143000" y="4311253"/>
                </a:lnTo>
                <a:lnTo>
                  <a:pt x="1134533" y="4311253"/>
                </a:lnTo>
                <a:lnTo>
                  <a:pt x="1126066" y="4314825"/>
                </a:lnTo>
                <a:lnTo>
                  <a:pt x="1126066" y="4318396"/>
                </a:lnTo>
                <a:lnTo>
                  <a:pt x="1117600" y="4321968"/>
                </a:lnTo>
                <a:lnTo>
                  <a:pt x="1109133" y="4318396"/>
                </a:lnTo>
                <a:lnTo>
                  <a:pt x="1100666" y="4318396"/>
                </a:lnTo>
                <a:lnTo>
                  <a:pt x="1083733" y="4325540"/>
                </a:lnTo>
                <a:lnTo>
                  <a:pt x="1075266" y="4321968"/>
                </a:lnTo>
                <a:lnTo>
                  <a:pt x="1075266" y="4318396"/>
                </a:lnTo>
                <a:lnTo>
                  <a:pt x="1066800" y="4321968"/>
                </a:lnTo>
                <a:lnTo>
                  <a:pt x="1066800" y="4325540"/>
                </a:lnTo>
                <a:lnTo>
                  <a:pt x="1058333" y="4329112"/>
                </a:lnTo>
                <a:lnTo>
                  <a:pt x="1049866" y="4329112"/>
                </a:lnTo>
                <a:lnTo>
                  <a:pt x="1032933" y="4321968"/>
                </a:lnTo>
                <a:lnTo>
                  <a:pt x="1024466" y="4321968"/>
                </a:lnTo>
                <a:lnTo>
                  <a:pt x="1016000" y="4325540"/>
                </a:lnTo>
                <a:lnTo>
                  <a:pt x="1007533" y="4325540"/>
                </a:lnTo>
                <a:lnTo>
                  <a:pt x="999066" y="4321968"/>
                </a:lnTo>
                <a:lnTo>
                  <a:pt x="990600" y="4321968"/>
                </a:lnTo>
                <a:lnTo>
                  <a:pt x="982133" y="4318396"/>
                </a:lnTo>
                <a:lnTo>
                  <a:pt x="982133" y="4311253"/>
                </a:lnTo>
                <a:lnTo>
                  <a:pt x="973666" y="4307681"/>
                </a:lnTo>
                <a:lnTo>
                  <a:pt x="956733" y="4307681"/>
                </a:lnTo>
                <a:lnTo>
                  <a:pt x="965200" y="4311253"/>
                </a:lnTo>
                <a:lnTo>
                  <a:pt x="965200" y="4314825"/>
                </a:lnTo>
                <a:lnTo>
                  <a:pt x="956733" y="4318396"/>
                </a:lnTo>
                <a:lnTo>
                  <a:pt x="948266" y="4318396"/>
                </a:lnTo>
                <a:lnTo>
                  <a:pt x="939799" y="4314825"/>
                </a:lnTo>
                <a:lnTo>
                  <a:pt x="922866" y="4314825"/>
                </a:lnTo>
                <a:lnTo>
                  <a:pt x="914400" y="4311253"/>
                </a:lnTo>
                <a:lnTo>
                  <a:pt x="914400" y="4307681"/>
                </a:lnTo>
                <a:lnTo>
                  <a:pt x="897466" y="4307681"/>
                </a:lnTo>
                <a:lnTo>
                  <a:pt x="889000" y="4311253"/>
                </a:lnTo>
                <a:lnTo>
                  <a:pt x="880533" y="4311253"/>
                </a:lnTo>
                <a:lnTo>
                  <a:pt x="872066" y="4314825"/>
                </a:lnTo>
                <a:lnTo>
                  <a:pt x="863600" y="4311253"/>
                </a:lnTo>
                <a:lnTo>
                  <a:pt x="863600" y="4307681"/>
                </a:lnTo>
                <a:lnTo>
                  <a:pt x="855133" y="4304109"/>
                </a:lnTo>
                <a:lnTo>
                  <a:pt x="855133" y="4300537"/>
                </a:lnTo>
                <a:lnTo>
                  <a:pt x="846666" y="4300537"/>
                </a:lnTo>
                <a:lnTo>
                  <a:pt x="838200" y="4304109"/>
                </a:lnTo>
                <a:lnTo>
                  <a:pt x="838200" y="4307681"/>
                </a:lnTo>
                <a:lnTo>
                  <a:pt x="829733" y="4311253"/>
                </a:lnTo>
                <a:lnTo>
                  <a:pt x="812800" y="4304109"/>
                </a:lnTo>
                <a:lnTo>
                  <a:pt x="795866" y="4304109"/>
                </a:lnTo>
                <a:lnTo>
                  <a:pt x="787400" y="4300537"/>
                </a:lnTo>
                <a:lnTo>
                  <a:pt x="778933" y="4304109"/>
                </a:lnTo>
                <a:lnTo>
                  <a:pt x="770466" y="4300537"/>
                </a:lnTo>
                <a:lnTo>
                  <a:pt x="770466" y="4296965"/>
                </a:lnTo>
                <a:lnTo>
                  <a:pt x="770466" y="4304109"/>
                </a:lnTo>
                <a:lnTo>
                  <a:pt x="761999" y="4307681"/>
                </a:lnTo>
                <a:lnTo>
                  <a:pt x="753533" y="4304109"/>
                </a:lnTo>
                <a:lnTo>
                  <a:pt x="753533" y="4300537"/>
                </a:lnTo>
                <a:lnTo>
                  <a:pt x="745066" y="4296965"/>
                </a:lnTo>
                <a:lnTo>
                  <a:pt x="711200" y="4296965"/>
                </a:lnTo>
                <a:lnTo>
                  <a:pt x="711200" y="4300537"/>
                </a:lnTo>
                <a:lnTo>
                  <a:pt x="702733" y="4304109"/>
                </a:lnTo>
                <a:lnTo>
                  <a:pt x="694266" y="4300537"/>
                </a:lnTo>
                <a:lnTo>
                  <a:pt x="677333" y="4300537"/>
                </a:lnTo>
                <a:lnTo>
                  <a:pt x="668866" y="4304109"/>
                </a:lnTo>
                <a:lnTo>
                  <a:pt x="660399" y="4300537"/>
                </a:lnTo>
                <a:lnTo>
                  <a:pt x="643466" y="4300537"/>
                </a:lnTo>
                <a:lnTo>
                  <a:pt x="626533" y="4293393"/>
                </a:lnTo>
                <a:lnTo>
                  <a:pt x="618066" y="4293393"/>
                </a:lnTo>
                <a:lnTo>
                  <a:pt x="609600" y="4296965"/>
                </a:lnTo>
                <a:lnTo>
                  <a:pt x="584200" y="4296965"/>
                </a:lnTo>
                <a:lnTo>
                  <a:pt x="575733" y="4300537"/>
                </a:lnTo>
                <a:lnTo>
                  <a:pt x="550333" y="4300537"/>
                </a:lnTo>
                <a:lnTo>
                  <a:pt x="541866" y="4296965"/>
                </a:lnTo>
                <a:lnTo>
                  <a:pt x="541866" y="4293393"/>
                </a:lnTo>
                <a:lnTo>
                  <a:pt x="533400" y="4289821"/>
                </a:lnTo>
                <a:lnTo>
                  <a:pt x="516466" y="4289821"/>
                </a:lnTo>
                <a:lnTo>
                  <a:pt x="508000" y="4293393"/>
                </a:lnTo>
                <a:lnTo>
                  <a:pt x="499533" y="4289821"/>
                </a:lnTo>
                <a:lnTo>
                  <a:pt x="474133" y="4289821"/>
                </a:lnTo>
                <a:lnTo>
                  <a:pt x="474133" y="4293393"/>
                </a:lnTo>
                <a:lnTo>
                  <a:pt x="465666" y="4296965"/>
                </a:lnTo>
                <a:lnTo>
                  <a:pt x="448733" y="4289821"/>
                </a:lnTo>
                <a:lnTo>
                  <a:pt x="431800" y="4289821"/>
                </a:lnTo>
                <a:lnTo>
                  <a:pt x="423333" y="4286250"/>
                </a:lnTo>
                <a:lnTo>
                  <a:pt x="423333" y="4289821"/>
                </a:lnTo>
                <a:lnTo>
                  <a:pt x="414866" y="4293393"/>
                </a:lnTo>
                <a:lnTo>
                  <a:pt x="406400" y="4293393"/>
                </a:lnTo>
                <a:lnTo>
                  <a:pt x="397933" y="4289821"/>
                </a:lnTo>
                <a:lnTo>
                  <a:pt x="380999" y="4289821"/>
                </a:lnTo>
                <a:lnTo>
                  <a:pt x="372533" y="4293393"/>
                </a:lnTo>
                <a:lnTo>
                  <a:pt x="364066" y="4293393"/>
                </a:lnTo>
                <a:lnTo>
                  <a:pt x="355600" y="4289821"/>
                </a:lnTo>
                <a:lnTo>
                  <a:pt x="355600" y="4286250"/>
                </a:lnTo>
                <a:lnTo>
                  <a:pt x="347133" y="4289821"/>
                </a:lnTo>
                <a:lnTo>
                  <a:pt x="338666" y="4289821"/>
                </a:lnTo>
                <a:lnTo>
                  <a:pt x="330199" y="4286250"/>
                </a:lnTo>
                <a:lnTo>
                  <a:pt x="313266" y="4286250"/>
                </a:lnTo>
                <a:lnTo>
                  <a:pt x="304800" y="4282678"/>
                </a:lnTo>
                <a:lnTo>
                  <a:pt x="296333" y="4286250"/>
                </a:lnTo>
                <a:lnTo>
                  <a:pt x="279400" y="4286250"/>
                </a:lnTo>
                <a:lnTo>
                  <a:pt x="270933" y="4289821"/>
                </a:lnTo>
                <a:lnTo>
                  <a:pt x="245533" y="4279106"/>
                </a:lnTo>
                <a:lnTo>
                  <a:pt x="237066" y="4279106"/>
                </a:lnTo>
                <a:lnTo>
                  <a:pt x="228600" y="4275534"/>
                </a:lnTo>
                <a:lnTo>
                  <a:pt x="220133" y="4275534"/>
                </a:lnTo>
                <a:lnTo>
                  <a:pt x="211666" y="4271962"/>
                </a:lnTo>
                <a:lnTo>
                  <a:pt x="220133" y="4268390"/>
                </a:lnTo>
                <a:lnTo>
                  <a:pt x="211666" y="4268390"/>
                </a:lnTo>
                <a:lnTo>
                  <a:pt x="211666" y="4271962"/>
                </a:lnTo>
                <a:lnTo>
                  <a:pt x="203200" y="4275534"/>
                </a:lnTo>
                <a:lnTo>
                  <a:pt x="194733" y="4275534"/>
                </a:lnTo>
                <a:lnTo>
                  <a:pt x="186266" y="4271962"/>
                </a:lnTo>
                <a:lnTo>
                  <a:pt x="194733" y="4268390"/>
                </a:lnTo>
                <a:lnTo>
                  <a:pt x="169333" y="4268390"/>
                </a:lnTo>
                <a:lnTo>
                  <a:pt x="160866" y="4264818"/>
                </a:lnTo>
                <a:lnTo>
                  <a:pt x="143933" y="4264818"/>
                </a:lnTo>
                <a:lnTo>
                  <a:pt x="143933" y="4268390"/>
                </a:lnTo>
                <a:lnTo>
                  <a:pt x="135466" y="4271962"/>
                </a:lnTo>
                <a:lnTo>
                  <a:pt x="118533" y="4271962"/>
                </a:lnTo>
                <a:lnTo>
                  <a:pt x="101600" y="4264818"/>
                </a:lnTo>
                <a:lnTo>
                  <a:pt x="93133" y="4264818"/>
                </a:lnTo>
                <a:lnTo>
                  <a:pt x="84666" y="4261246"/>
                </a:lnTo>
                <a:lnTo>
                  <a:pt x="84666" y="4239815"/>
                </a:lnTo>
                <a:lnTo>
                  <a:pt x="76200" y="4236243"/>
                </a:lnTo>
                <a:lnTo>
                  <a:pt x="76200" y="4232671"/>
                </a:lnTo>
                <a:lnTo>
                  <a:pt x="67733" y="4232671"/>
                </a:lnTo>
                <a:lnTo>
                  <a:pt x="67733" y="4236243"/>
                </a:lnTo>
                <a:lnTo>
                  <a:pt x="59266" y="4239815"/>
                </a:lnTo>
                <a:lnTo>
                  <a:pt x="50800" y="4239815"/>
                </a:lnTo>
                <a:lnTo>
                  <a:pt x="42333" y="4236243"/>
                </a:lnTo>
                <a:lnTo>
                  <a:pt x="50800" y="4232671"/>
                </a:lnTo>
                <a:lnTo>
                  <a:pt x="50800" y="4229100"/>
                </a:lnTo>
                <a:lnTo>
                  <a:pt x="42333" y="4225528"/>
                </a:lnTo>
                <a:lnTo>
                  <a:pt x="59266" y="4218384"/>
                </a:lnTo>
                <a:lnTo>
                  <a:pt x="67733" y="4218384"/>
                </a:lnTo>
                <a:lnTo>
                  <a:pt x="59266" y="4214812"/>
                </a:lnTo>
                <a:lnTo>
                  <a:pt x="59266" y="4189809"/>
                </a:lnTo>
                <a:lnTo>
                  <a:pt x="67733" y="4186237"/>
                </a:lnTo>
                <a:lnTo>
                  <a:pt x="59266" y="4182665"/>
                </a:lnTo>
                <a:lnTo>
                  <a:pt x="59266" y="4179093"/>
                </a:lnTo>
                <a:lnTo>
                  <a:pt x="67733" y="4175521"/>
                </a:lnTo>
                <a:lnTo>
                  <a:pt x="76200" y="4179093"/>
                </a:lnTo>
                <a:lnTo>
                  <a:pt x="76200" y="4175521"/>
                </a:lnTo>
                <a:lnTo>
                  <a:pt x="67733" y="4171950"/>
                </a:lnTo>
                <a:lnTo>
                  <a:pt x="67733" y="4161234"/>
                </a:lnTo>
                <a:lnTo>
                  <a:pt x="76200" y="4157662"/>
                </a:lnTo>
                <a:lnTo>
                  <a:pt x="76200" y="4154090"/>
                </a:lnTo>
                <a:close/>
              </a:path>
            </a:pathLst>
          </a:custGeom>
          <a:solidFill>
            <a:srgbClr val="A39B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Freeform 96"/>
          <p:cNvSpPr/>
          <p:nvPr/>
        </p:nvSpPr>
        <p:spPr>
          <a:xfrm>
            <a:off x="0" y="0"/>
            <a:ext cx="7950200" cy="4832746"/>
          </a:xfrm>
          <a:custGeom>
            <a:avLst/>
            <a:gdLst/>
            <a:ahLst/>
            <a:cxnLst/>
            <a:rect l="l" t="t" r="r" b="b"/>
            <a:pathLst>
              <a:path w="7950200" h="4832746">
                <a:moveTo>
                  <a:pt x="0" y="0"/>
                </a:moveTo>
                <a:moveTo>
                  <a:pt x="7374466" y="4325540"/>
                </a:moveTo>
                <a:lnTo>
                  <a:pt x="7366000" y="4329112"/>
                </a:lnTo>
                <a:lnTo>
                  <a:pt x="6959600" y="4329112"/>
                </a:lnTo>
                <a:lnTo>
                  <a:pt x="6951133" y="4332684"/>
                </a:lnTo>
                <a:lnTo>
                  <a:pt x="6790266" y="4332684"/>
                </a:lnTo>
                <a:lnTo>
                  <a:pt x="6781800" y="4336256"/>
                </a:lnTo>
                <a:lnTo>
                  <a:pt x="6688666" y="4336256"/>
                </a:lnTo>
                <a:lnTo>
                  <a:pt x="6671733" y="4343400"/>
                </a:lnTo>
                <a:lnTo>
                  <a:pt x="6671733" y="4357687"/>
                </a:lnTo>
                <a:lnTo>
                  <a:pt x="6680200" y="4361259"/>
                </a:lnTo>
                <a:lnTo>
                  <a:pt x="6671733" y="4364831"/>
                </a:lnTo>
                <a:lnTo>
                  <a:pt x="6663266" y="4364831"/>
                </a:lnTo>
                <a:lnTo>
                  <a:pt x="6671733" y="4368403"/>
                </a:lnTo>
                <a:lnTo>
                  <a:pt x="6671733" y="4371975"/>
                </a:lnTo>
                <a:lnTo>
                  <a:pt x="6663266" y="4375546"/>
                </a:lnTo>
                <a:lnTo>
                  <a:pt x="6663266" y="4379118"/>
                </a:lnTo>
                <a:lnTo>
                  <a:pt x="6671733" y="4382690"/>
                </a:lnTo>
                <a:lnTo>
                  <a:pt x="6671733" y="4386262"/>
                </a:lnTo>
                <a:lnTo>
                  <a:pt x="6680200" y="4389834"/>
                </a:lnTo>
                <a:lnTo>
                  <a:pt x="6671733" y="4393406"/>
                </a:lnTo>
                <a:lnTo>
                  <a:pt x="6680200" y="4396978"/>
                </a:lnTo>
                <a:lnTo>
                  <a:pt x="6680200" y="4400550"/>
                </a:lnTo>
                <a:lnTo>
                  <a:pt x="6671733" y="4404121"/>
                </a:lnTo>
                <a:lnTo>
                  <a:pt x="6663266" y="4400550"/>
                </a:lnTo>
                <a:lnTo>
                  <a:pt x="6663266" y="4404121"/>
                </a:lnTo>
                <a:lnTo>
                  <a:pt x="6671733" y="4407693"/>
                </a:lnTo>
                <a:lnTo>
                  <a:pt x="6663266" y="4411265"/>
                </a:lnTo>
                <a:lnTo>
                  <a:pt x="6671733" y="4414837"/>
                </a:lnTo>
                <a:lnTo>
                  <a:pt x="6671733" y="4421981"/>
                </a:lnTo>
                <a:lnTo>
                  <a:pt x="6680200" y="4425553"/>
                </a:lnTo>
                <a:lnTo>
                  <a:pt x="6680200" y="4439840"/>
                </a:lnTo>
                <a:lnTo>
                  <a:pt x="6671733" y="4443412"/>
                </a:lnTo>
                <a:lnTo>
                  <a:pt x="6671733" y="4446984"/>
                </a:lnTo>
                <a:lnTo>
                  <a:pt x="6680200" y="4450556"/>
                </a:lnTo>
                <a:lnTo>
                  <a:pt x="6671733" y="4454128"/>
                </a:lnTo>
                <a:lnTo>
                  <a:pt x="6671733" y="4457700"/>
                </a:lnTo>
                <a:lnTo>
                  <a:pt x="6680200" y="4461271"/>
                </a:lnTo>
                <a:lnTo>
                  <a:pt x="6680200" y="4471987"/>
                </a:lnTo>
                <a:lnTo>
                  <a:pt x="6688666" y="4475559"/>
                </a:lnTo>
                <a:lnTo>
                  <a:pt x="6688666" y="4479131"/>
                </a:lnTo>
                <a:lnTo>
                  <a:pt x="6671733" y="4486275"/>
                </a:lnTo>
                <a:lnTo>
                  <a:pt x="6671733" y="4489846"/>
                </a:lnTo>
                <a:lnTo>
                  <a:pt x="6680200" y="4493418"/>
                </a:lnTo>
                <a:lnTo>
                  <a:pt x="6671733" y="4496990"/>
                </a:lnTo>
                <a:lnTo>
                  <a:pt x="6671733" y="4500562"/>
                </a:lnTo>
                <a:lnTo>
                  <a:pt x="6680200" y="4504134"/>
                </a:lnTo>
                <a:lnTo>
                  <a:pt x="6680200" y="4525565"/>
                </a:lnTo>
                <a:lnTo>
                  <a:pt x="6671733" y="4529137"/>
                </a:lnTo>
                <a:lnTo>
                  <a:pt x="6680200" y="4532709"/>
                </a:lnTo>
                <a:lnTo>
                  <a:pt x="6680200" y="4539853"/>
                </a:lnTo>
                <a:lnTo>
                  <a:pt x="6688666" y="4539853"/>
                </a:lnTo>
                <a:lnTo>
                  <a:pt x="6697133" y="4543425"/>
                </a:lnTo>
                <a:lnTo>
                  <a:pt x="6688666" y="4546996"/>
                </a:lnTo>
                <a:lnTo>
                  <a:pt x="6680200" y="4546996"/>
                </a:lnTo>
                <a:lnTo>
                  <a:pt x="6688666" y="4550568"/>
                </a:lnTo>
                <a:lnTo>
                  <a:pt x="6671733" y="4557712"/>
                </a:lnTo>
                <a:lnTo>
                  <a:pt x="6671733" y="4564856"/>
                </a:lnTo>
                <a:lnTo>
                  <a:pt x="6680200" y="4568428"/>
                </a:lnTo>
                <a:lnTo>
                  <a:pt x="6680200" y="4572000"/>
                </a:lnTo>
                <a:lnTo>
                  <a:pt x="6688666" y="4572000"/>
                </a:lnTo>
                <a:lnTo>
                  <a:pt x="6697133" y="4575571"/>
                </a:lnTo>
                <a:lnTo>
                  <a:pt x="6688666" y="4579143"/>
                </a:lnTo>
                <a:lnTo>
                  <a:pt x="6680200" y="4579143"/>
                </a:lnTo>
                <a:lnTo>
                  <a:pt x="6680200" y="4582715"/>
                </a:lnTo>
                <a:lnTo>
                  <a:pt x="6688666" y="4586287"/>
                </a:lnTo>
                <a:lnTo>
                  <a:pt x="6680200" y="4589859"/>
                </a:lnTo>
                <a:lnTo>
                  <a:pt x="6680200" y="4600575"/>
                </a:lnTo>
                <a:lnTo>
                  <a:pt x="6688666" y="4604146"/>
                </a:lnTo>
                <a:lnTo>
                  <a:pt x="6688666" y="4629150"/>
                </a:lnTo>
                <a:lnTo>
                  <a:pt x="6680200" y="4632721"/>
                </a:lnTo>
                <a:lnTo>
                  <a:pt x="6688666" y="4632721"/>
                </a:lnTo>
                <a:lnTo>
                  <a:pt x="6697133" y="4636293"/>
                </a:lnTo>
                <a:lnTo>
                  <a:pt x="6688666" y="4639865"/>
                </a:lnTo>
                <a:lnTo>
                  <a:pt x="6697133" y="4643437"/>
                </a:lnTo>
                <a:lnTo>
                  <a:pt x="6697133" y="4647009"/>
                </a:lnTo>
                <a:lnTo>
                  <a:pt x="6688666" y="4650581"/>
                </a:lnTo>
                <a:lnTo>
                  <a:pt x="6697133" y="4654153"/>
                </a:lnTo>
                <a:lnTo>
                  <a:pt x="6697133" y="4657725"/>
                </a:lnTo>
                <a:lnTo>
                  <a:pt x="6688666" y="4661296"/>
                </a:lnTo>
                <a:lnTo>
                  <a:pt x="6697133" y="4664868"/>
                </a:lnTo>
                <a:lnTo>
                  <a:pt x="6688666" y="4668440"/>
                </a:lnTo>
                <a:lnTo>
                  <a:pt x="6697133" y="4672012"/>
                </a:lnTo>
                <a:lnTo>
                  <a:pt x="6697133" y="4689871"/>
                </a:lnTo>
                <a:lnTo>
                  <a:pt x="6705600" y="4693443"/>
                </a:lnTo>
                <a:lnTo>
                  <a:pt x="6705600" y="4700587"/>
                </a:lnTo>
                <a:lnTo>
                  <a:pt x="6697133" y="4704159"/>
                </a:lnTo>
                <a:lnTo>
                  <a:pt x="6680200" y="4704159"/>
                </a:lnTo>
                <a:lnTo>
                  <a:pt x="6671733" y="4707731"/>
                </a:lnTo>
                <a:lnTo>
                  <a:pt x="6654800" y="4707731"/>
                </a:lnTo>
                <a:lnTo>
                  <a:pt x="6654800" y="4711303"/>
                </a:lnTo>
                <a:lnTo>
                  <a:pt x="6637866" y="4718446"/>
                </a:lnTo>
                <a:lnTo>
                  <a:pt x="6637866" y="4729162"/>
                </a:lnTo>
                <a:lnTo>
                  <a:pt x="6646333" y="4732734"/>
                </a:lnTo>
                <a:lnTo>
                  <a:pt x="6646333" y="4754165"/>
                </a:lnTo>
                <a:lnTo>
                  <a:pt x="6654800" y="4757737"/>
                </a:lnTo>
                <a:lnTo>
                  <a:pt x="6654800" y="4775596"/>
                </a:lnTo>
                <a:lnTo>
                  <a:pt x="6663266" y="4775596"/>
                </a:lnTo>
                <a:lnTo>
                  <a:pt x="6671733" y="4779168"/>
                </a:lnTo>
                <a:lnTo>
                  <a:pt x="6671733" y="4782740"/>
                </a:lnTo>
                <a:lnTo>
                  <a:pt x="6680200" y="4782740"/>
                </a:lnTo>
                <a:lnTo>
                  <a:pt x="6697133" y="4789884"/>
                </a:lnTo>
                <a:lnTo>
                  <a:pt x="6764866" y="4789884"/>
                </a:lnTo>
                <a:lnTo>
                  <a:pt x="6773333" y="4793456"/>
                </a:lnTo>
                <a:lnTo>
                  <a:pt x="6781800" y="4789884"/>
                </a:lnTo>
                <a:lnTo>
                  <a:pt x="6824133" y="4789884"/>
                </a:lnTo>
                <a:lnTo>
                  <a:pt x="6824133" y="4772025"/>
                </a:lnTo>
                <a:lnTo>
                  <a:pt x="6832600" y="4768453"/>
                </a:lnTo>
                <a:lnTo>
                  <a:pt x="6841066" y="4772025"/>
                </a:lnTo>
                <a:lnTo>
                  <a:pt x="6849533" y="4768453"/>
                </a:lnTo>
                <a:lnTo>
                  <a:pt x="6858000" y="4772025"/>
                </a:lnTo>
                <a:lnTo>
                  <a:pt x="6858000" y="4775596"/>
                </a:lnTo>
                <a:lnTo>
                  <a:pt x="6883400" y="4775596"/>
                </a:lnTo>
                <a:lnTo>
                  <a:pt x="6891866" y="4779168"/>
                </a:lnTo>
                <a:lnTo>
                  <a:pt x="6891866" y="4782740"/>
                </a:lnTo>
                <a:lnTo>
                  <a:pt x="6908800" y="4782740"/>
                </a:lnTo>
                <a:lnTo>
                  <a:pt x="6934200" y="4793456"/>
                </a:lnTo>
                <a:lnTo>
                  <a:pt x="6942666" y="4793456"/>
                </a:lnTo>
                <a:lnTo>
                  <a:pt x="6951133" y="4797028"/>
                </a:lnTo>
                <a:lnTo>
                  <a:pt x="6959600" y="4797028"/>
                </a:lnTo>
                <a:lnTo>
                  <a:pt x="6968066" y="4793456"/>
                </a:lnTo>
                <a:lnTo>
                  <a:pt x="7018866" y="4793456"/>
                </a:lnTo>
                <a:lnTo>
                  <a:pt x="7027333" y="4789884"/>
                </a:lnTo>
                <a:lnTo>
                  <a:pt x="7078133" y="4789884"/>
                </a:lnTo>
                <a:lnTo>
                  <a:pt x="7078133" y="4761309"/>
                </a:lnTo>
                <a:lnTo>
                  <a:pt x="7086600" y="4757737"/>
                </a:lnTo>
                <a:lnTo>
                  <a:pt x="7095066" y="4761309"/>
                </a:lnTo>
                <a:lnTo>
                  <a:pt x="7112000" y="4761309"/>
                </a:lnTo>
                <a:lnTo>
                  <a:pt x="7120466" y="4757737"/>
                </a:lnTo>
                <a:lnTo>
                  <a:pt x="7128933" y="4757737"/>
                </a:lnTo>
                <a:lnTo>
                  <a:pt x="7145866" y="4764881"/>
                </a:lnTo>
                <a:lnTo>
                  <a:pt x="7162800" y="4757737"/>
                </a:lnTo>
                <a:lnTo>
                  <a:pt x="7162800" y="4750593"/>
                </a:lnTo>
                <a:lnTo>
                  <a:pt x="7171266" y="4747021"/>
                </a:lnTo>
                <a:lnTo>
                  <a:pt x="7179733" y="4747021"/>
                </a:lnTo>
                <a:lnTo>
                  <a:pt x="7196666" y="4754165"/>
                </a:lnTo>
                <a:lnTo>
                  <a:pt x="7196666" y="4775596"/>
                </a:lnTo>
                <a:lnTo>
                  <a:pt x="7205133" y="4779168"/>
                </a:lnTo>
                <a:lnTo>
                  <a:pt x="7205133" y="4786312"/>
                </a:lnTo>
                <a:lnTo>
                  <a:pt x="7213600" y="4786312"/>
                </a:lnTo>
                <a:lnTo>
                  <a:pt x="7222066" y="4789884"/>
                </a:lnTo>
                <a:lnTo>
                  <a:pt x="7289800" y="4789884"/>
                </a:lnTo>
                <a:lnTo>
                  <a:pt x="7298266" y="4786312"/>
                </a:lnTo>
                <a:lnTo>
                  <a:pt x="7298266" y="4772025"/>
                </a:lnTo>
                <a:lnTo>
                  <a:pt x="7306733" y="4768453"/>
                </a:lnTo>
                <a:lnTo>
                  <a:pt x="7323666" y="4775596"/>
                </a:lnTo>
                <a:lnTo>
                  <a:pt x="7323666" y="4779168"/>
                </a:lnTo>
                <a:lnTo>
                  <a:pt x="7332133" y="4782740"/>
                </a:lnTo>
                <a:lnTo>
                  <a:pt x="7332133" y="4786312"/>
                </a:lnTo>
                <a:lnTo>
                  <a:pt x="7315200" y="4793456"/>
                </a:lnTo>
                <a:lnTo>
                  <a:pt x="7340600" y="4793456"/>
                </a:lnTo>
                <a:lnTo>
                  <a:pt x="7349066" y="4797028"/>
                </a:lnTo>
                <a:lnTo>
                  <a:pt x="7416800" y="4797028"/>
                </a:lnTo>
                <a:lnTo>
                  <a:pt x="7416800" y="4779168"/>
                </a:lnTo>
                <a:lnTo>
                  <a:pt x="7425266" y="4775596"/>
                </a:lnTo>
                <a:lnTo>
                  <a:pt x="7450666" y="4786312"/>
                </a:lnTo>
                <a:lnTo>
                  <a:pt x="7450666" y="4789884"/>
                </a:lnTo>
                <a:lnTo>
                  <a:pt x="7459133" y="4789884"/>
                </a:lnTo>
                <a:lnTo>
                  <a:pt x="7476066" y="4797028"/>
                </a:lnTo>
                <a:lnTo>
                  <a:pt x="7620000" y="4797028"/>
                </a:lnTo>
                <a:lnTo>
                  <a:pt x="7620000" y="4793456"/>
                </a:lnTo>
                <a:lnTo>
                  <a:pt x="7636933" y="4786312"/>
                </a:lnTo>
                <a:lnTo>
                  <a:pt x="7628466" y="4782740"/>
                </a:lnTo>
                <a:lnTo>
                  <a:pt x="7645400" y="4775596"/>
                </a:lnTo>
                <a:lnTo>
                  <a:pt x="7653866" y="4779168"/>
                </a:lnTo>
                <a:lnTo>
                  <a:pt x="7653866" y="4793456"/>
                </a:lnTo>
                <a:lnTo>
                  <a:pt x="7662333" y="4789884"/>
                </a:lnTo>
                <a:lnTo>
                  <a:pt x="7670800" y="4793456"/>
                </a:lnTo>
                <a:lnTo>
                  <a:pt x="7670800" y="4797028"/>
                </a:lnTo>
                <a:lnTo>
                  <a:pt x="7687733" y="4797028"/>
                </a:lnTo>
                <a:lnTo>
                  <a:pt x="7704666" y="4804171"/>
                </a:lnTo>
                <a:lnTo>
                  <a:pt x="7738533" y="4804171"/>
                </a:lnTo>
                <a:lnTo>
                  <a:pt x="7755466" y="4797028"/>
                </a:lnTo>
                <a:lnTo>
                  <a:pt x="7763933" y="4797028"/>
                </a:lnTo>
                <a:lnTo>
                  <a:pt x="7772400" y="4800600"/>
                </a:lnTo>
                <a:lnTo>
                  <a:pt x="7772400" y="4825603"/>
                </a:lnTo>
                <a:lnTo>
                  <a:pt x="7780866" y="4829175"/>
                </a:lnTo>
                <a:lnTo>
                  <a:pt x="7780866" y="4832746"/>
                </a:lnTo>
                <a:lnTo>
                  <a:pt x="7780866" y="4779168"/>
                </a:lnTo>
                <a:lnTo>
                  <a:pt x="7772400" y="4775596"/>
                </a:lnTo>
                <a:lnTo>
                  <a:pt x="7772400" y="4747021"/>
                </a:lnTo>
                <a:lnTo>
                  <a:pt x="7763933" y="4743450"/>
                </a:lnTo>
                <a:lnTo>
                  <a:pt x="7763933" y="4722018"/>
                </a:lnTo>
                <a:lnTo>
                  <a:pt x="7772400" y="4718446"/>
                </a:lnTo>
                <a:lnTo>
                  <a:pt x="7772400" y="4714875"/>
                </a:lnTo>
                <a:lnTo>
                  <a:pt x="7780866" y="4711303"/>
                </a:lnTo>
                <a:lnTo>
                  <a:pt x="7797799" y="4711303"/>
                </a:lnTo>
                <a:lnTo>
                  <a:pt x="7806266" y="4714875"/>
                </a:lnTo>
                <a:lnTo>
                  <a:pt x="7840133" y="4714875"/>
                </a:lnTo>
                <a:lnTo>
                  <a:pt x="7840133" y="4711303"/>
                </a:lnTo>
                <a:lnTo>
                  <a:pt x="7848599" y="4707731"/>
                </a:lnTo>
                <a:lnTo>
                  <a:pt x="7857066" y="4707731"/>
                </a:lnTo>
                <a:lnTo>
                  <a:pt x="7857066" y="4704159"/>
                </a:lnTo>
                <a:lnTo>
                  <a:pt x="7865533" y="4700587"/>
                </a:lnTo>
                <a:lnTo>
                  <a:pt x="7890933" y="4700587"/>
                </a:lnTo>
                <a:lnTo>
                  <a:pt x="7899400" y="4697015"/>
                </a:lnTo>
                <a:lnTo>
                  <a:pt x="7882466" y="4689871"/>
                </a:lnTo>
                <a:lnTo>
                  <a:pt x="7882466" y="4686300"/>
                </a:lnTo>
                <a:lnTo>
                  <a:pt x="7890933" y="4682728"/>
                </a:lnTo>
                <a:lnTo>
                  <a:pt x="7899400" y="4686300"/>
                </a:lnTo>
                <a:lnTo>
                  <a:pt x="7899400" y="4682728"/>
                </a:lnTo>
                <a:lnTo>
                  <a:pt x="7907866" y="4679156"/>
                </a:lnTo>
                <a:lnTo>
                  <a:pt x="7907866" y="4672012"/>
                </a:lnTo>
                <a:lnTo>
                  <a:pt x="7899400" y="4668440"/>
                </a:lnTo>
                <a:lnTo>
                  <a:pt x="7907866" y="4664868"/>
                </a:lnTo>
                <a:lnTo>
                  <a:pt x="7907866" y="4661296"/>
                </a:lnTo>
                <a:lnTo>
                  <a:pt x="7916333" y="4657725"/>
                </a:lnTo>
                <a:lnTo>
                  <a:pt x="7916333" y="4643437"/>
                </a:lnTo>
                <a:lnTo>
                  <a:pt x="7924800" y="4639865"/>
                </a:lnTo>
                <a:lnTo>
                  <a:pt x="7916333" y="4639865"/>
                </a:lnTo>
                <a:lnTo>
                  <a:pt x="7899400" y="4632721"/>
                </a:lnTo>
                <a:lnTo>
                  <a:pt x="7899400" y="4618434"/>
                </a:lnTo>
                <a:lnTo>
                  <a:pt x="7907866" y="4614862"/>
                </a:lnTo>
                <a:lnTo>
                  <a:pt x="7907866" y="4611290"/>
                </a:lnTo>
                <a:lnTo>
                  <a:pt x="7890933" y="4618434"/>
                </a:lnTo>
                <a:lnTo>
                  <a:pt x="7874000" y="4611290"/>
                </a:lnTo>
                <a:lnTo>
                  <a:pt x="7899400" y="4600575"/>
                </a:lnTo>
                <a:lnTo>
                  <a:pt x="7899400" y="4593431"/>
                </a:lnTo>
                <a:lnTo>
                  <a:pt x="7899400" y="4597003"/>
                </a:lnTo>
                <a:lnTo>
                  <a:pt x="7890933" y="4600575"/>
                </a:lnTo>
                <a:lnTo>
                  <a:pt x="7874000" y="4600575"/>
                </a:lnTo>
                <a:lnTo>
                  <a:pt x="7865533" y="4597003"/>
                </a:lnTo>
                <a:lnTo>
                  <a:pt x="7865533" y="4593431"/>
                </a:lnTo>
                <a:lnTo>
                  <a:pt x="7874000" y="4589859"/>
                </a:lnTo>
                <a:lnTo>
                  <a:pt x="7882466" y="4589859"/>
                </a:lnTo>
                <a:lnTo>
                  <a:pt x="7890933" y="4586287"/>
                </a:lnTo>
                <a:lnTo>
                  <a:pt x="7899400" y="4586287"/>
                </a:lnTo>
                <a:lnTo>
                  <a:pt x="7899400" y="4575571"/>
                </a:lnTo>
                <a:lnTo>
                  <a:pt x="7907866" y="4572000"/>
                </a:lnTo>
                <a:lnTo>
                  <a:pt x="7916333" y="4575571"/>
                </a:lnTo>
                <a:lnTo>
                  <a:pt x="7924800" y="4575571"/>
                </a:lnTo>
                <a:lnTo>
                  <a:pt x="7916333" y="4572000"/>
                </a:lnTo>
                <a:lnTo>
                  <a:pt x="7924800" y="4568428"/>
                </a:lnTo>
                <a:lnTo>
                  <a:pt x="7933266" y="4568428"/>
                </a:lnTo>
                <a:lnTo>
                  <a:pt x="7941733" y="4572000"/>
                </a:lnTo>
                <a:lnTo>
                  <a:pt x="7950200" y="4572000"/>
                </a:lnTo>
                <a:lnTo>
                  <a:pt x="7941733" y="4568428"/>
                </a:lnTo>
                <a:lnTo>
                  <a:pt x="7941733" y="4564856"/>
                </a:lnTo>
                <a:lnTo>
                  <a:pt x="7950200" y="4561284"/>
                </a:lnTo>
                <a:lnTo>
                  <a:pt x="7941733" y="4561284"/>
                </a:lnTo>
                <a:lnTo>
                  <a:pt x="7933266" y="4564856"/>
                </a:lnTo>
                <a:lnTo>
                  <a:pt x="7924800" y="4564856"/>
                </a:lnTo>
                <a:lnTo>
                  <a:pt x="7916333" y="4561284"/>
                </a:lnTo>
                <a:lnTo>
                  <a:pt x="7916333" y="4554140"/>
                </a:lnTo>
                <a:lnTo>
                  <a:pt x="7924800" y="4550568"/>
                </a:lnTo>
                <a:lnTo>
                  <a:pt x="7933266" y="4550568"/>
                </a:lnTo>
                <a:lnTo>
                  <a:pt x="7941733" y="4546996"/>
                </a:lnTo>
                <a:lnTo>
                  <a:pt x="7941733" y="4543425"/>
                </a:lnTo>
                <a:lnTo>
                  <a:pt x="7924800" y="4543425"/>
                </a:lnTo>
                <a:lnTo>
                  <a:pt x="7916333" y="4539853"/>
                </a:lnTo>
                <a:lnTo>
                  <a:pt x="7916333" y="4536281"/>
                </a:lnTo>
                <a:lnTo>
                  <a:pt x="7907866" y="4532709"/>
                </a:lnTo>
                <a:lnTo>
                  <a:pt x="7907866" y="4529137"/>
                </a:lnTo>
                <a:lnTo>
                  <a:pt x="7916333" y="4525565"/>
                </a:lnTo>
                <a:lnTo>
                  <a:pt x="7907866" y="4521993"/>
                </a:lnTo>
                <a:lnTo>
                  <a:pt x="7907866" y="4518421"/>
                </a:lnTo>
                <a:lnTo>
                  <a:pt x="7916333" y="4514850"/>
                </a:lnTo>
                <a:lnTo>
                  <a:pt x="7924800" y="4514850"/>
                </a:lnTo>
                <a:lnTo>
                  <a:pt x="7933266" y="4518421"/>
                </a:lnTo>
                <a:lnTo>
                  <a:pt x="7933266" y="4514850"/>
                </a:lnTo>
                <a:lnTo>
                  <a:pt x="7924800" y="4511278"/>
                </a:lnTo>
                <a:lnTo>
                  <a:pt x="7916333" y="4511278"/>
                </a:lnTo>
                <a:lnTo>
                  <a:pt x="7907866" y="4507706"/>
                </a:lnTo>
                <a:lnTo>
                  <a:pt x="7924800" y="4500562"/>
                </a:lnTo>
                <a:lnTo>
                  <a:pt x="7933266" y="4500562"/>
                </a:lnTo>
                <a:lnTo>
                  <a:pt x="7924800" y="4496990"/>
                </a:lnTo>
                <a:lnTo>
                  <a:pt x="7933266" y="4493418"/>
                </a:lnTo>
                <a:lnTo>
                  <a:pt x="7933266" y="4482703"/>
                </a:lnTo>
                <a:lnTo>
                  <a:pt x="7924800" y="4486275"/>
                </a:lnTo>
                <a:lnTo>
                  <a:pt x="7916333" y="4482703"/>
                </a:lnTo>
                <a:lnTo>
                  <a:pt x="7916333" y="4471987"/>
                </a:lnTo>
                <a:lnTo>
                  <a:pt x="7899400" y="4464843"/>
                </a:lnTo>
                <a:lnTo>
                  <a:pt x="7907866" y="4461271"/>
                </a:lnTo>
                <a:lnTo>
                  <a:pt x="7899400" y="4457700"/>
                </a:lnTo>
                <a:lnTo>
                  <a:pt x="7882466" y="4457700"/>
                </a:lnTo>
                <a:lnTo>
                  <a:pt x="7874000" y="4454128"/>
                </a:lnTo>
                <a:lnTo>
                  <a:pt x="7882466" y="4450556"/>
                </a:lnTo>
                <a:lnTo>
                  <a:pt x="7874000" y="4450556"/>
                </a:lnTo>
                <a:lnTo>
                  <a:pt x="7865533" y="4446984"/>
                </a:lnTo>
                <a:lnTo>
                  <a:pt x="7882466" y="4439840"/>
                </a:lnTo>
                <a:lnTo>
                  <a:pt x="7899400" y="4446984"/>
                </a:lnTo>
                <a:lnTo>
                  <a:pt x="7907866" y="4446984"/>
                </a:lnTo>
                <a:lnTo>
                  <a:pt x="7899400" y="4443412"/>
                </a:lnTo>
                <a:lnTo>
                  <a:pt x="7899400" y="4436268"/>
                </a:lnTo>
                <a:lnTo>
                  <a:pt x="7890933" y="4432696"/>
                </a:lnTo>
                <a:lnTo>
                  <a:pt x="7890933" y="4429125"/>
                </a:lnTo>
                <a:lnTo>
                  <a:pt x="7882466" y="4429125"/>
                </a:lnTo>
                <a:lnTo>
                  <a:pt x="7865533" y="4421981"/>
                </a:lnTo>
                <a:lnTo>
                  <a:pt x="7865533" y="4418409"/>
                </a:lnTo>
                <a:lnTo>
                  <a:pt x="7874000" y="4414837"/>
                </a:lnTo>
                <a:lnTo>
                  <a:pt x="7890933" y="4414837"/>
                </a:lnTo>
                <a:lnTo>
                  <a:pt x="7890933" y="4407693"/>
                </a:lnTo>
                <a:lnTo>
                  <a:pt x="7882466" y="4407693"/>
                </a:lnTo>
                <a:lnTo>
                  <a:pt x="7874000" y="4404121"/>
                </a:lnTo>
                <a:lnTo>
                  <a:pt x="7874000" y="4400550"/>
                </a:lnTo>
                <a:lnTo>
                  <a:pt x="7882466" y="4396978"/>
                </a:lnTo>
                <a:lnTo>
                  <a:pt x="7874000" y="4393406"/>
                </a:lnTo>
                <a:lnTo>
                  <a:pt x="7890933" y="4386262"/>
                </a:lnTo>
                <a:lnTo>
                  <a:pt x="7882466" y="4382690"/>
                </a:lnTo>
                <a:lnTo>
                  <a:pt x="7882466" y="4368403"/>
                </a:lnTo>
                <a:lnTo>
                  <a:pt x="7890933" y="4364831"/>
                </a:lnTo>
                <a:lnTo>
                  <a:pt x="7899400" y="4364831"/>
                </a:lnTo>
                <a:lnTo>
                  <a:pt x="7882466" y="4357687"/>
                </a:lnTo>
                <a:lnTo>
                  <a:pt x="7840133" y="4357687"/>
                </a:lnTo>
                <a:lnTo>
                  <a:pt x="7831666" y="4354115"/>
                </a:lnTo>
                <a:lnTo>
                  <a:pt x="7814733" y="4354115"/>
                </a:lnTo>
                <a:lnTo>
                  <a:pt x="7806266" y="4350543"/>
                </a:lnTo>
                <a:lnTo>
                  <a:pt x="7789333" y="4350543"/>
                </a:lnTo>
                <a:lnTo>
                  <a:pt x="7780866" y="4346971"/>
                </a:lnTo>
                <a:lnTo>
                  <a:pt x="7755466" y="4346971"/>
                </a:lnTo>
                <a:lnTo>
                  <a:pt x="7746999" y="4343400"/>
                </a:lnTo>
                <a:lnTo>
                  <a:pt x="7704666" y="4343400"/>
                </a:lnTo>
                <a:lnTo>
                  <a:pt x="7696199" y="4339828"/>
                </a:lnTo>
                <a:lnTo>
                  <a:pt x="7670800" y="4339828"/>
                </a:lnTo>
                <a:lnTo>
                  <a:pt x="7662333" y="4336256"/>
                </a:lnTo>
                <a:lnTo>
                  <a:pt x="7628466" y="4336256"/>
                </a:lnTo>
                <a:lnTo>
                  <a:pt x="7620000" y="4332684"/>
                </a:lnTo>
                <a:lnTo>
                  <a:pt x="7611533" y="4332684"/>
                </a:lnTo>
                <a:lnTo>
                  <a:pt x="7603066" y="4329112"/>
                </a:lnTo>
                <a:lnTo>
                  <a:pt x="7518399" y="4329112"/>
                </a:lnTo>
                <a:lnTo>
                  <a:pt x="7509933" y="4325540"/>
                </a:lnTo>
                <a:close/>
              </a:path>
            </a:pathLst>
          </a:custGeom>
          <a:solidFill>
            <a:srgbClr val="3546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Freeform 97"/>
          <p:cNvSpPr/>
          <p:nvPr/>
        </p:nvSpPr>
        <p:spPr>
          <a:xfrm>
            <a:off x="0" y="0"/>
            <a:ext cx="6697133" cy="4793456"/>
          </a:xfrm>
          <a:custGeom>
            <a:avLst/>
            <a:gdLst/>
            <a:ahLst/>
            <a:cxnLst/>
            <a:rect l="l" t="t" r="r" b="b"/>
            <a:pathLst>
              <a:path w="6697133" h="4793456">
                <a:moveTo>
                  <a:pt x="0" y="0"/>
                </a:moveTo>
                <a:moveTo>
                  <a:pt x="6350000" y="4336256"/>
                </a:moveTo>
                <a:lnTo>
                  <a:pt x="6341533" y="4339828"/>
                </a:lnTo>
                <a:lnTo>
                  <a:pt x="6180666" y="4339828"/>
                </a:lnTo>
                <a:lnTo>
                  <a:pt x="6172200" y="4343400"/>
                </a:lnTo>
                <a:lnTo>
                  <a:pt x="6163733" y="4343400"/>
                </a:lnTo>
                <a:lnTo>
                  <a:pt x="6155266" y="4339828"/>
                </a:lnTo>
                <a:lnTo>
                  <a:pt x="6146800" y="4339828"/>
                </a:lnTo>
                <a:lnTo>
                  <a:pt x="6138333" y="4343400"/>
                </a:lnTo>
                <a:lnTo>
                  <a:pt x="5816600" y="4343400"/>
                </a:lnTo>
                <a:lnTo>
                  <a:pt x="5808133" y="4346971"/>
                </a:lnTo>
                <a:lnTo>
                  <a:pt x="5588000" y="4346971"/>
                </a:lnTo>
                <a:lnTo>
                  <a:pt x="5579533" y="4350543"/>
                </a:lnTo>
                <a:lnTo>
                  <a:pt x="5554133" y="4350543"/>
                </a:lnTo>
                <a:lnTo>
                  <a:pt x="5545666" y="4346971"/>
                </a:lnTo>
                <a:lnTo>
                  <a:pt x="5537200" y="4350543"/>
                </a:lnTo>
                <a:lnTo>
                  <a:pt x="5350933" y="4350543"/>
                </a:lnTo>
                <a:lnTo>
                  <a:pt x="5350933" y="4354115"/>
                </a:lnTo>
                <a:lnTo>
                  <a:pt x="5334000" y="4361259"/>
                </a:lnTo>
                <a:lnTo>
                  <a:pt x="5334000" y="4364831"/>
                </a:lnTo>
                <a:lnTo>
                  <a:pt x="5342466" y="4368403"/>
                </a:lnTo>
                <a:lnTo>
                  <a:pt x="5334000" y="4371975"/>
                </a:lnTo>
                <a:lnTo>
                  <a:pt x="5334000" y="4375546"/>
                </a:lnTo>
                <a:lnTo>
                  <a:pt x="5342466" y="4379118"/>
                </a:lnTo>
                <a:lnTo>
                  <a:pt x="5342466" y="4382690"/>
                </a:lnTo>
                <a:lnTo>
                  <a:pt x="5334000" y="4386262"/>
                </a:lnTo>
                <a:lnTo>
                  <a:pt x="5334000" y="4389834"/>
                </a:lnTo>
                <a:lnTo>
                  <a:pt x="5350933" y="4396978"/>
                </a:lnTo>
                <a:lnTo>
                  <a:pt x="5342466" y="4400550"/>
                </a:lnTo>
                <a:lnTo>
                  <a:pt x="5334000" y="4400550"/>
                </a:lnTo>
                <a:lnTo>
                  <a:pt x="5342466" y="4404121"/>
                </a:lnTo>
                <a:lnTo>
                  <a:pt x="5342466" y="4411265"/>
                </a:lnTo>
                <a:lnTo>
                  <a:pt x="5334000" y="4414837"/>
                </a:lnTo>
                <a:lnTo>
                  <a:pt x="5334000" y="4443412"/>
                </a:lnTo>
                <a:lnTo>
                  <a:pt x="5342466" y="4446984"/>
                </a:lnTo>
                <a:lnTo>
                  <a:pt x="5334000" y="4450556"/>
                </a:lnTo>
                <a:lnTo>
                  <a:pt x="5334000" y="4464843"/>
                </a:lnTo>
                <a:lnTo>
                  <a:pt x="5342466" y="4468415"/>
                </a:lnTo>
                <a:lnTo>
                  <a:pt x="5334000" y="4471987"/>
                </a:lnTo>
                <a:lnTo>
                  <a:pt x="5334000" y="4493418"/>
                </a:lnTo>
                <a:lnTo>
                  <a:pt x="5342466" y="4496990"/>
                </a:lnTo>
                <a:lnTo>
                  <a:pt x="5334000" y="4500562"/>
                </a:lnTo>
                <a:lnTo>
                  <a:pt x="5334000" y="4507706"/>
                </a:lnTo>
                <a:lnTo>
                  <a:pt x="5342466" y="4511278"/>
                </a:lnTo>
                <a:lnTo>
                  <a:pt x="5334000" y="4514850"/>
                </a:lnTo>
                <a:lnTo>
                  <a:pt x="5325533" y="4514850"/>
                </a:lnTo>
                <a:lnTo>
                  <a:pt x="5325533" y="4521993"/>
                </a:lnTo>
                <a:lnTo>
                  <a:pt x="5342466" y="4529137"/>
                </a:lnTo>
                <a:lnTo>
                  <a:pt x="5342466" y="4532709"/>
                </a:lnTo>
                <a:lnTo>
                  <a:pt x="5334000" y="4536281"/>
                </a:lnTo>
                <a:lnTo>
                  <a:pt x="5334000" y="4546996"/>
                </a:lnTo>
                <a:lnTo>
                  <a:pt x="5325533" y="4550568"/>
                </a:lnTo>
                <a:lnTo>
                  <a:pt x="5334000" y="4554140"/>
                </a:lnTo>
                <a:lnTo>
                  <a:pt x="5325533" y="4557712"/>
                </a:lnTo>
                <a:lnTo>
                  <a:pt x="5317066" y="4557712"/>
                </a:lnTo>
                <a:lnTo>
                  <a:pt x="5334000" y="4564856"/>
                </a:lnTo>
                <a:lnTo>
                  <a:pt x="5325533" y="4568428"/>
                </a:lnTo>
                <a:lnTo>
                  <a:pt x="5317066" y="4568428"/>
                </a:lnTo>
                <a:lnTo>
                  <a:pt x="5334000" y="4575571"/>
                </a:lnTo>
                <a:lnTo>
                  <a:pt x="5325533" y="4579143"/>
                </a:lnTo>
                <a:lnTo>
                  <a:pt x="5325533" y="4582715"/>
                </a:lnTo>
                <a:lnTo>
                  <a:pt x="5317066" y="4586287"/>
                </a:lnTo>
                <a:lnTo>
                  <a:pt x="5325533" y="4589859"/>
                </a:lnTo>
                <a:lnTo>
                  <a:pt x="5325533" y="4597003"/>
                </a:lnTo>
                <a:lnTo>
                  <a:pt x="5334000" y="4600575"/>
                </a:lnTo>
                <a:lnTo>
                  <a:pt x="5325533" y="4604146"/>
                </a:lnTo>
                <a:lnTo>
                  <a:pt x="5325533" y="4611290"/>
                </a:lnTo>
                <a:lnTo>
                  <a:pt x="5342466" y="4618434"/>
                </a:lnTo>
                <a:lnTo>
                  <a:pt x="5334000" y="4622006"/>
                </a:lnTo>
                <a:lnTo>
                  <a:pt x="5325533" y="4622006"/>
                </a:lnTo>
                <a:lnTo>
                  <a:pt x="5334000" y="4625578"/>
                </a:lnTo>
                <a:lnTo>
                  <a:pt x="5334000" y="4647009"/>
                </a:lnTo>
                <a:lnTo>
                  <a:pt x="5325533" y="4650581"/>
                </a:lnTo>
                <a:lnTo>
                  <a:pt x="5325533" y="4664868"/>
                </a:lnTo>
                <a:lnTo>
                  <a:pt x="5334000" y="4664868"/>
                </a:lnTo>
                <a:lnTo>
                  <a:pt x="5342466" y="4668440"/>
                </a:lnTo>
                <a:lnTo>
                  <a:pt x="5325533" y="4675584"/>
                </a:lnTo>
                <a:lnTo>
                  <a:pt x="5300133" y="4675584"/>
                </a:lnTo>
                <a:lnTo>
                  <a:pt x="5291666" y="4679156"/>
                </a:lnTo>
                <a:lnTo>
                  <a:pt x="5291666" y="4686300"/>
                </a:lnTo>
                <a:lnTo>
                  <a:pt x="5274733" y="4693443"/>
                </a:lnTo>
                <a:lnTo>
                  <a:pt x="5257800" y="4693443"/>
                </a:lnTo>
                <a:lnTo>
                  <a:pt x="5257800" y="4697015"/>
                </a:lnTo>
                <a:lnTo>
                  <a:pt x="5249333" y="4700587"/>
                </a:lnTo>
                <a:lnTo>
                  <a:pt x="5249333" y="4736306"/>
                </a:lnTo>
                <a:lnTo>
                  <a:pt x="5257800" y="4739878"/>
                </a:lnTo>
                <a:lnTo>
                  <a:pt x="5257800" y="4743450"/>
                </a:lnTo>
                <a:lnTo>
                  <a:pt x="5274733" y="4750593"/>
                </a:lnTo>
                <a:lnTo>
                  <a:pt x="5274733" y="4757737"/>
                </a:lnTo>
                <a:lnTo>
                  <a:pt x="5283199" y="4761309"/>
                </a:lnTo>
                <a:lnTo>
                  <a:pt x="5291666" y="4761309"/>
                </a:lnTo>
                <a:lnTo>
                  <a:pt x="5300133" y="4764881"/>
                </a:lnTo>
                <a:lnTo>
                  <a:pt x="5308600" y="4764881"/>
                </a:lnTo>
                <a:lnTo>
                  <a:pt x="5317066" y="4768453"/>
                </a:lnTo>
                <a:lnTo>
                  <a:pt x="5418666" y="4768453"/>
                </a:lnTo>
                <a:lnTo>
                  <a:pt x="5418666" y="4764881"/>
                </a:lnTo>
                <a:lnTo>
                  <a:pt x="5427133" y="4761309"/>
                </a:lnTo>
                <a:lnTo>
                  <a:pt x="5435600" y="4761309"/>
                </a:lnTo>
                <a:lnTo>
                  <a:pt x="5435600" y="4757737"/>
                </a:lnTo>
                <a:lnTo>
                  <a:pt x="5444066" y="4754165"/>
                </a:lnTo>
                <a:lnTo>
                  <a:pt x="5452533" y="4754165"/>
                </a:lnTo>
                <a:lnTo>
                  <a:pt x="5452533" y="4747021"/>
                </a:lnTo>
                <a:lnTo>
                  <a:pt x="5461000" y="4743450"/>
                </a:lnTo>
                <a:lnTo>
                  <a:pt x="5469466" y="4747021"/>
                </a:lnTo>
                <a:lnTo>
                  <a:pt x="5469466" y="4764881"/>
                </a:lnTo>
                <a:lnTo>
                  <a:pt x="5477933" y="4764881"/>
                </a:lnTo>
                <a:lnTo>
                  <a:pt x="5486400" y="4768453"/>
                </a:lnTo>
                <a:lnTo>
                  <a:pt x="5486400" y="4772025"/>
                </a:lnTo>
                <a:lnTo>
                  <a:pt x="5494866" y="4775596"/>
                </a:lnTo>
                <a:lnTo>
                  <a:pt x="5537200" y="4775596"/>
                </a:lnTo>
                <a:lnTo>
                  <a:pt x="5545666" y="4772025"/>
                </a:lnTo>
                <a:lnTo>
                  <a:pt x="5554133" y="4772025"/>
                </a:lnTo>
                <a:lnTo>
                  <a:pt x="5554133" y="4768453"/>
                </a:lnTo>
                <a:lnTo>
                  <a:pt x="5562600" y="4764881"/>
                </a:lnTo>
                <a:lnTo>
                  <a:pt x="5571066" y="4768453"/>
                </a:lnTo>
                <a:lnTo>
                  <a:pt x="5571066" y="4772025"/>
                </a:lnTo>
                <a:lnTo>
                  <a:pt x="5571066" y="4754165"/>
                </a:lnTo>
                <a:lnTo>
                  <a:pt x="5579533" y="4750593"/>
                </a:lnTo>
                <a:lnTo>
                  <a:pt x="5588000" y="4750593"/>
                </a:lnTo>
                <a:lnTo>
                  <a:pt x="5588000" y="4747021"/>
                </a:lnTo>
                <a:lnTo>
                  <a:pt x="5596466" y="4743450"/>
                </a:lnTo>
                <a:lnTo>
                  <a:pt x="5613400" y="4750593"/>
                </a:lnTo>
                <a:lnTo>
                  <a:pt x="5613400" y="4772025"/>
                </a:lnTo>
                <a:lnTo>
                  <a:pt x="5621866" y="4775596"/>
                </a:lnTo>
                <a:lnTo>
                  <a:pt x="5672666" y="4775596"/>
                </a:lnTo>
                <a:lnTo>
                  <a:pt x="5681133" y="4772025"/>
                </a:lnTo>
                <a:lnTo>
                  <a:pt x="5681133" y="4768453"/>
                </a:lnTo>
                <a:lnTo>
                  <a:pt x="5689600" y="4764881"/>
                </a:lnTo>
                <a:lnTo>
                  <a:pt x="5689600" y="4750593"/>
                </a:lnTo>
                <a:lnTo>
                  <a:pt x="5698066" y="4747021"/>
                </a:lnTo>
                <a:lnTo>
                  <a:pt x="5706533" y="4750593"/>
                </a:lnTo>
                <a:lnTo>
                  <a:pt x="5706533" y="4757737"/>
                </a:lnTo>
                <a:lnTo>
                  <a:pt x="5723466" y="4757737"/>
                </a:lnTo>
                <a:lnTo>
                  <a:pt x="5748866" y="4768453"/>
                </a:lnTo>
                <a:lnTo>
                  <a:pt x="5757333" y="4768453"/>
                </a:lnTo>
                <a:lnTo>
                  <a:pt x="5765800" y="4772025"/>
                </a:lnTo>
                <a:lnTo>
                  <a:pt x="5774266" y="4772025"/>
                </a:lnTo>
                <a:lnTo>
                  <a:pt x="5799666" y="4782740"/>
                </a:lnTo>
                <a:lnTo>
                  <a:pt x="5825066" y="4782740"/>
                </a:lnTo>
                <a:lnTo>
                  <a:pt x="5833533" y="4779168"/>
                </a:lnTo>
                <a:lnTo>
                  <a:pt x="5842000" y="4779168"/>
                </a:lnTo>
                <a:lnTo>
                  <a:pt x="5850466" y="4782740"/>
                </a:lnTo>
                <a:lnTo>
                  <a:pt x="5858933" y="4782740"/>
                </a:lnTo>
                <a:lnTo>
                  <a:pt x="5858933" y="4779168"/>
                </a:lnTo>
                <a:lnTo>
                  <a:pt x="5867400" y="4775596"/>
                </a:lnTo>
                <a:lnTo>
                  <a:pt x="5884333" y="4775596"/>
                </a:lnTo>
                <a:lnTo>
                  <a:pt x="5884333" y="4772025"/>
                </a:lnTo>
                <a:lnTo>
                  <a:pt x="5901266" y="4764881"/>
                </a:lnTo>
                <a:lnTo>
                  <a:pt x="5909733" y="4764881"/>
                </a:lnTo>
                <a:lnTo>
                  <a:pt x="5909733" y="4761309"/>
                </a:lnTo>
                <a:lnTo>
                  <a:pt x="5901266" y="4757737"/>
                </a:lnTo>
                <a:lnTo>
                  <a:pt x="5909733" y="4754165"/>
                </a:lnTo>
                <a:lnTo>
                  <a:pt x="5909733" y="4747021"/>
                </a:lnTo>
                <a:lnTo>
                  <a:pt x="5918200" y="4743450"/>
                </a:lnTo>
                <a:lnTo>
                  <a:pt x="5952066" y="4743450"/>
                </a:lnTo>
                <a:lnTo>
                  <a:pt x="5960533" y="4739878"/>
                </a:lnTo>
                <a:lnTo>
                  <a:pt x="5969000" y="4739878"/>
                </a:lnTo>
                <a:lnTo>
                  <a:pt x="5994400" y="4750593"/>
                </a:lnTo>
                <a:lnTo>
                  <a:pt x="5994400" y="4754165"/>
                </a:lnTo>
                <a:lnTo>
                  <a:pt x="5985933" y="4757737"/>
                </a:lnTo>
                <a:lnTo>
                  <a:pt x="5943600" y="4757737"/>
                </a:lnTo>
                <a:lnTo>
                  <a:pt x="5943600" y="4761309"/>
                </a:lnTo>
                <a:lnTo>
                  <a:pt x="5935133" y="4764881"/>
                </a:lnTo>
                <a:lnTo>
                  <a:pt x="5935133" y="4775596"/>
                </a:lnTo>
                <a:lnTo>
                  <a:pt x="5969000" y="4775596"/>
                </a:lnTo>
                <a:lnTo>
                  <a:pt x="5977466" y="4779168"/>
                </a:lnTo>
                <a:lnTo>
                  <a:pt x="6036733" y="4779168"/>
                </a:lnTo>
                <a:lnTo>
                  <a:pt x="6045200" y="4775596"/>
                </a:lnTo>
                <a:lnTo>
                  <a:pt x="6053666" y="4775596"/>
                </a:lnTo>
                <a:lnTo>
                  <a:pt x="6079066" y="4764881"/>
                </a:lnTo>
                <a:lnTo>
                  <a:pt x="6079066" y="4743450"/>
                </a:lnTo>
                <a:lnTo>
                  <a:pt x="6087533" y="4739878"/>
                </a:lnTo>
                <a:lnTo>
                  <a:pt x="6095999" y="4743450"/>
                </a:lnTo>
                <a:lnTo>
                  <a:pt x="6095999" y="4754165"/>
                </a:lnTo>
                <a:lnTo>
                  <a:pt x="6104466" y="4757737"/>
                </a:lnTo>
                <a:lnTo>
                  <a:pt x="6112933" y="4754165"/>
                </a:lnTo>
                <a:lnTo>
                  <a:pt x="6112933" y="4750593"/>
                </a:lnTo>
                <a:lnTo>
                  <a:pt x="6104466" y="4754165"/>
                </a:lnTo>
                <a:lnTo>
                  <a:pt x="6095999" y="4750593"/>
                </a:lnTo>
                <a:lnTo>
                  <a:pt x="6095999" y="4739878"/>
                </a:lnTo>
                <a:lnTo>
                  <a:pt x="6087533" y="4736306"/>
                </a:lnTo>
                <a:lnTo>
                  <a:pt x="6095999" y="4732734"/>
                </a:lnTo>
                <a:lnTo>
                  <a:pt x="6112933" y="4732734"/>
                </a:lnTo>
                <a:lnTo>
                  <a:pt x="6121399" y="4736306"/>
                </a:lnTo>
                <a:lnTo>
                  <a:pt x="6121399" y="4739878"/>
                </a:lnTo>
                <a:lnTo>
                  <a:pt x="6112933" y="4743450"/>
                </a:lnTo>
                <a:lnTo>
                  <a:pt x="6129866" y="4743450"/>
                </a:lnTo>
                <a:lnTo>
                  <a:pt x="6138333" y="4747021"/>
                </a:lnTo>
                <a:lnTo>
                  <a:pt x="6129866" y="4750593"/>
                </a:lnTo>
                <a:lnTo>
                  <a:pt x="6138333" y="4750593"/>
                </a:lnTo>
                <a:lnTo>
                  <a:pt x="6146800" y="4747021"/>
                </a:lnTo>
                <a:lnTo>
                  <a:pt x="6155266" y="4750593"/>
                </a:lnTo>
                <a:lnTo>
                  <a:pt x="6155266" y="4761309"/>
                </a:lnTo>
                <a:lnTo>
                  <a:pt x="6146800" y="4764881"/>
                </a:lnTo>
                <a:lnTo>
                  <a:pt x="6146800" y="4768453"/>
                </a:lnTo>
                <a:lnTo>
                  <a:pt x="6155266" y="4768453"/>
                </a:lnTo>
                <a:lnTo>
                  <a:pt x="6163733" y="4772025"/>
                </a:lnTo>
                <a:lnTo>
                  <a:pt x="6172200" y="4768453"/>
                </a:lnTo>
                <a:lnTo>
                  <a:pt x="6180666" y="4768453"/>
                </a:lnTo>
                <a:lnTo>
                  <a:pt x="6189133" y="4764881"/>
                </a:lnTo>
                <a:lnTo>
                  <a:pt x="6206066" y="4772025"/>
                </a:lnTo>
                <a:lnTo>
                  <a:pt x="6206066" y="4782740"/>
                </a:lnTo>
                <a:lnTo>
                  <a:pt x="6265333" y="4782740"/>
                </a:lnTo>
                <a:lnTo>
                  <a:pt x="6265333" y="4779168"/>
                </a:lnTo>
                <a:lnTo>
                  <a:pt x="6282266" y="4772025"/>
                </a:lnTo>
                <a:lnTo>
                  <a:pt x="6282266" y="4768453"/>
                </a:lnTo>
                <a:lnTo>
                  <a:pt x="6290733" y="4764881"/>
                </a:lnTo>
                <a:lnTo>
                  <a:pt x="6299200" y="4764881"/>
                </a:lnTo>
                <a:lnTo>
                  <a:pt x="6307666" y="4768453"/>
                </a:lnTo>
                <a:lnTo>
                  <a:pt x="6307666" y="4779168"/>
                </a:lnTo>
                <a:lnTo>
                  <a:pt x="6307666" y="4764881"/>
                </a:lnTo>
                <a:lnTo>
                  <a:pt x="6316133" y="4761309"/>
                </a:lnTo>
                <a:lnTo>
                  <a:pt x="6324599" y="4764881"/>
                </a:lnTo>
                <a:lnTo>
                  <a:pt x="6324599" y="4772025"/>
                </a:lnTo>
                <a:lnTo>
                  <a:pt x="6333066" y="4775596"/>
                </a:lnTo>
                <a:lnTo>
                  <a:pt x="6333066" y="4779168"/>
                </a:lnTo>
                <a:lnTo>
                  <a:pt x="6324599" y="4782740"/>
                </a:lnTo>
                <a:lnTo>
                  <a:pt x="6375399" y="4782740"/>
                </a:lnTo>
                <a:lnTo>
                  <a:pt x="6383866" y="4786312"/>
                </a:lnTo>
                <a:lnTo>
                  <a:pt x="6392333" y="4782740"/>
                </a:lnTo>
                <a:lnTo>
                  <a:pt x="6400800" y="4786312"/>
                </a:lnTo>
                <a:lnTo>
                  <a:pt x="6409266" y="4786312"/>
                </a:lnTo>
                <a:lnTo>
                  <a:pt x="6409266" y="4782740"/>
                </a:lnTo>
                <a:lnTo>
                  <a:pt x="6400800" y="4779168"/>
                </a:lnTo>
                <a:lnTo>
                  <a:pt x="6400800" y="4757737"/>
                </a:lnTo>
                <a:lnTo>
                  <a:pt x="6409266" y="4754165"/>
                </a:lnTo>
                <a:lnTo>
                  <a:pt x="6417733" y="4757737"/>
                </a:lnTo>
                <a:lnTo>
                  <a:pt x="6417733" y="4764881"/>
                </a:lnTo>
                <a:lnTo>
                  <a:pt x="6443133" y="4775596"/>
                </a:lnTo>
                <a:lnTo>
                  <a:pt x="6460066" y="4775596"/>
                </a:lnTo>
                <a:lnTo>
                  <a:pt x="6468533" y="4779168"/>
                </a:lnTo>
                <a:lnTo>
                  <a:pt x="6477000" y="4779168"/>
                </a:lnTo>
                <a:lnTo>
                  <a:pt x="6485466" y="4782740"/>
                </a:lnTo>
                <a:lnTo>
                  <a:pt x="6485466" y="4786312"/>
                </a:lnTo>
                <a:lnTo>
                  <a:pt x="6477000" y="4789884"/>
                </a:lnTo>
                <a:lnTo>
                  <a:pt x="6477000" y="4793456"/>
                </a:lnTo>
                <a:lnTo>
                  <a:pt x="6485466" y="4793456"/>
                </a:lnTo>
                <a:lnTo>
                  <a:pt x="6493933" y="4789884"/>
                </a:lnTo>
                <a:lnTo>
                  <a:pt x="6502400" y="4793456"/>
                </a:lnTo>
                <a:lnTo>
                  <a:pt x="6510866" y="4789884"/>
                </a:lnTo>
                <a:lnTo>
                  <a:pt x="6561666" y="4789884"/>
                </a:lnTo>
                <a:lnTo>
                  <a:pt x="6570133" y="4793456"/>
                </a:lnTo>
                <a:lnTo>
                  <a:pt x="6578600" y="4789884"/>
                </a:lnTo>
                <a:lnTo>
                  <a:pt x="6587066" y="4789884"/>
                </a:lnTo>
                <a:lnTo>
                  <a:pt x="6595533" y="4786312"/>
                </a:lnTo>
                <a:lnTo>
                  <a:pt x="6604000" y="4786312"/>
                </a:lnTo>
                <a:lnTo>
                  <a:pt x="6604000" y="4779168"/>
                </a:lnTo>
                <a:lnTo>
                  <a:pt x="6612466" y="4775596"/>
                </a:lnTo>
                <a:lnTo>
                  <a:pt x="6612466" y="4764881"/>
                </a:lnTo>
                <a:lnTo>
                  <a:pt x="6629400" y="4757737"/>
                </a:lnTo>
                <a:lnTo>
                  <a:pt x="6637866" y="4761309"/>
                </a:lnTo>
                <a:lnTo>
                  <a:pt x="6637866" y="4768453"/>
                </a:lnTo>
                <a:lnTo>
                  <a:pt x="6646333" y="4768453"/>
                </a:lnTo>
                <a:lnTo>
                  <a:pt x="6646333" y="4757737"/>
                </a:lnTo>
                <a:lnTo>
                  <a:pt x="6637866" y="4754165"/>
                </a:lnTo>
                <a:lnTo>
                  <a:pt x="6637866" y="4732734"/>
                </a:lnTo>
                <a:lnTo>
                  <a:pt x="6629400" y="4729162"/>
                </a:lnTo>
                <a:lnTo>
                  <a:pt x="6629400" y="4718446"/>
                </a:lnTo>
                <a:lnTo>
                  <a:pt x="6646333" y="4711303"/>
                </a:lnTo>
                <a:lnTo>
                  <a:pt x="6646333" y="4707731"/>
                </a:lnTo>
                <a:lnTo>
                  <a:pt x="6654800" y="4704159"/>
                </a:lnTo>
                <a:lnTo>
                  <a:pt x="6671733" y="4704159"/>
                </a:lnTo>
                <a:lnTo>
                  <a:pt x="6680200" y="4700587"/>
                </a:lnTo>
                <a:lnTo>
                  <a:pt x="6697133" y="4700587"/>
                </a:lnTo>
                <a:lnTo>
                  <a:pt x="6697133" y="4693443"/>
                </a:lnTo>
                <a:lnTo>
                  <a:pt x="6688666" y="4689871"/>
                </a:lnTo>
                <a:lnTo>
                  <a:pt x="6688666" y="4672012"/>
                </a:lnTo>
                <a:lnTo>
                  <a:pt x="6680200" y="4668440"/>
                </a:lnTo>
                <a:lnTo>
                  <a:pt x="6688666" y="4664868"/>
                </a:lnTo>
                <a:lnTo>
                  <a:pt x="6680200" y="4661296"/>
                </a:lnTo>
                <a:lnTo>
                  <a:pt x="6688666" y="4657725"/>
                </a:lnTo>
                <a:lnTo>
                  <a:pt x="6688666" y="4654153"/>
                </a:lnTo>
                <a:lnTo>
                  <a:pt x="6680200" y="4650581"/>
                </a:lnTo>
                <a:lnTo>
                  <a:pt x="6688666" y="4647009"/>
                </a:lnTo>
                <a:lnTo>
                  <a:pt x="6688666" y="4643437"/>
                </a:lnTo>
                <a:lnTo>
                  <a:pt x="6680200" y="4639865"/>
                </a:lnTo>
                <a:lnTo>
                  <a:pt x="6688666" y="4636293"/>
                </a:lnTo>
                <a:lnTo>
                  <a:pt x="6680200" y="4636293"/>
                </a:lnTo>
                <a:lnTo>
                  <a:pt x="6671733" y="4632721"/>
                </a:lnTo>
                <a:lnTo>
                  <a:pt x="6680200" y="4629150"/>
                </a:lnTo>
                <a:lnTo>
                  <a:pt x="6680200" y="4604146"/>
                </a:lnTo>
                <a:lnTo>
                  <a:pt x="6671733" y="4600575"/>
                </a:lnTo>
                <a:lnTo>
                  <a:pt x="6671733" y="4589859"/>
                </a:lnTo>
                <a:lnTo>
                  <a:pt x="6680200" y="4586287"/>
                </a:lnTo>
                <a:lnTo>
                  <a:pt x="6671733" y="4582715"/>
                </a:lnTo>
                <a:lnTo>
                  <a:pt x="6671733" y="4579143"/>
                </a:lnTo>
                <a:lnTo>
                  <a:pt x="6680200" y="4575571"/>
                </a:lnTo>
                <a:lnTo>
                  <a:pt x="6688666" y="4575571"/>
                </a:lnTo>
                <a:lnTo>
                  <a:pt x="6680200" y="4575571"/>
                </a:lnTo>
                <a:lnTo>
                  <a:pt x="6671733" y="4572000"/>
                </a:lnTo>
                <a:lnTo>
                  <a:pt x="6671733" y="4568428"/>
                </a:lnTo>
                <a:lnTo>
                  <a:pt x="6663266" y="4564856"/>
                </a:lnTo>
                <a:lnTo>
                  <a:pt x="6663266" y="4557712"/>
                </a:lnTo>
                <a:lnTo>
                  <a:pt x="6680200" y="4550568"/>
                </a:lnTo>
                <a:lnTo>
                  <a:pt x="6671733" y="4546996"/>
                </a:lnTo>
                <a:lnTo>
                  <a:pt x="6680200" y="4543425"/>
                </a:lnTo>
                <a:lnTo>
                  <a:pt x="6688666" y="4543425"/>
                </a:lnTo>
                <a:lnTo>
                  <a:pt x="6680200" y="4543425"/>
                </a:lnTo>
                <a:lnTo>
                  <a:pt x="6671733" y="4539853"/>
                </a:lnTo>
                <a:lnTo>
                  <a:pt x="6671733" y="4532709"/>
                </a:lnTo>
                <a:lnTo>
                  <a:pt x="6663266" y="4529137"/>
                </a:lnTo>
                <a:lnTo>
                  <a:pt x="6671733" y="4525565"/>
                </a:lnTo>
                <a:lnTo>
                  <a:pt x="6671733" y="4504134"/>
                </a:lnTo>
                <a:lnTo>
                  <a:pt x="6663266" y="4500562"/>
                </a:lnTo>
                <a:lnTo>
                  <a:pt x="6663266" y="4496990"/>
                </a:lnTo>
                <a:lnTo>
                  <a:pt x="6671733" y="4493418"/>
                </a:lnTo>
                <a:lnTo>
                  <a:pt x="6663266" y="4489846"/>
                </a:lnTo>
                <a:lnTo>
                  <a:pt x="6663266" y="4486275"/>
                </a:lnTo>
                <a:lnTo>
                  <a:pt x="6680200" y="4479131"/>
                </a:lnTo>
                <a:lnTo>
                  <a:pt x="6680200" y="4475559"/>
                </a:lnTo>
                <a:lnTo>
                  <a:pt x="6671733" y="4471987"/>
                </a:lnTo>
                <a:lnTo>
                  <a:pt x="6671733" y="4461271"/>
                </a:lnTo>
                <a:lnTo>
                  <a:pt x="6663266" y="4457700"/>
                </a:lnTo>
                <a:lnTo>
                  <a:pt x="6663266" y="4454128"/>
                </a:lnTo>
                <a:lnTo>
                  <a:pt x="6671733" y="4450556"/>
                </a:lnTo>
                <a:lnTo>
                  <a:pt x="6663266" y="4446984"/>
                </a:lnTo>
                <a:lnTo>
                  <a:pt x="6663266" y="4443412"/>
                </a:lnTo>
                <a:lnTo>
                  <a:pt x="6671733" y="4439840"/>
                </a:lnTo>
                <a:lnTo>
                  <a:pt x="6671733" y="4425553"/>
                </a:lnTo>
                <a:lnTo>
                  <a:pt x="6663266" y="4421981"/>
                </a:lnTo>
                <a:lnTo>
                  <a:pt x="6663266" y="4414837"/>
                </a:lnTo>
                <a:lnTo>
                  <a:pt x="6654800" y="4411265"/>
                </a:lnTo>
                <a:lnTo>
                  <a:pt x="6663266" y="4407693"/>
                </a:lnTo>
                <a:lnTo>
                  <a:pt x="6654800" y="4404121"/>
                </a:lnTo>
                <a:lnTo>
                  <a:pt x="6654800" y="4400550"/>
                </a:lnTo>
                <a:lnTo>
                  <a:pt x="6663266" y="4396978"/>
                </a:lnTo>
                <a:lnTo>
                  <a:pt x="6671733" y="4400550"/>
                </a:lnTo>
                <a:lnTo>
                  <a:pt x="6671733" y="4396978"/>
                </a:lnTo>
                <a:lnTo>
                  <a:pt x="6663266" y="4393406"/>
                </a:lnTo>
                <a:lnTo>
                  <a:pt x="6671733" y="4389834"/>
                </a:lnTo>
                <a:lnTo>
                  <a:pt x="6663266" y="4386262"/>
                </a:lnTo>
                <a:lnTo>
                  <a:pt x="6663266" y="4382690"/>
                </a:lnTo>
                <a:lnTo>
                  <a:pt x="6654800" y="4379118"/>
                </a:lnTo>
                <a:lnTo>
                  <a:pt x="6654800" y="4375546"/>
                </a:lnTo>
                <a:lnTo>
                  <a:pt x="6663266" y="4371975"/>
                </a:lnTo>
                <a:lnTo>
                  <a:pt x="6663266" y="4368403"/>
                </a:lnTo>
                <a:lnTo>
                  <a:pt x="6654800" y="4364831"/>
                </a:lnTo>
                <a:lnTo>
                  <a:pt x="6663266" y="4361259"/>
                </a:lnTo>
                <a:lnTo>
                  <a:pt x="6671733" y="4361259"/>
                </a:lnTo>
                <a:lnTo>
                  <a:pt x="6663266" y="4357687"/>
                </a:lnTo>
                <a:lnTo>
                  <a:pt x="6663266" y="4343400"/>
                </a:lnTo>
                <a:lnTo>
                  <a:pt x="6680200" y="4336256"/>
                </a:lnTo>
                <a:lnTo>
                  <a:pt x="6460066" y="4336256"/>
                </a:lnTo>
                <a:lnTo>
                  <a:pt x="6451600" y="4339828"/>
                </a:lnTo>
                <a:lnTo>
                  <a:pt x="6443133" y="4336256"/>
                </a:lnTo>
                <a:lnTo>
                  <a:pt x="6434666" y="4339828"/>
                </a:lnTo>
                <a:lnTo>
                  <a:pt x="6426199" y="4336256"/>
                </a:lnTo>
                <a:lnTo>
                  <a:pt x="6409266" y="4336256"/>
                </a:lnTo>
                <a:lnTo>
                  <a:pt x="6400800" y="4339828"/>
                </a:lnTo>
                <a:lnTo>
                  <a:pt x="6392333" y="4336256"/>
                </a:lnTo>
                <a:lnTo>
                  <a:pt x="6383866" y="4336256"/>
                </a:lnTo>
                <a:lnTo>
                  <a:pt x="6375399" y="4339828"/>
                </a:lnTo>
                <a:lnTo>
                  <a:pt x="6358466" y="4339828"/>
                </a:lnTo>
                <a:close/>
              </a:path>
            </a:pathLst>
          </a:custGeom>
          <a:solidFill>
            <a:srgbClr val="3344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Freeform 98"/>
          <p:cNvSpPr/>
          <p:nvPr/>
        </p:nvSpPr>
        <p:spPr>
          <a:xfrm>
            <a:off x="0" y="0"/>
            <a:ext cx="5342466" cy="4786312"/>
          </a:xfrm>
          <a:custGeom>
            <a:avLst/>
            <a:gdLst/>
            <a:ahLst/>
            <a:cxnLst/>
            <a:rect l="l" t="t" r="r" b="b"/>
            <a:pathLst>
              <a:path w="5342466" h="4786312">
                <a:moveTo>
                  <a:pt x="0" y="0"/>
                </a:moveTo>
                <a:moveTo>
                  <a:pt x="5003800" y="4350543"/>
                </a:moveTo>
                <a:lnTo>
                  <a:pt x="4995333" y="4354115"/>
                </a:lnTo>
                <a:lnTo>
                  <a:pt x="4487333" y="4354115"/>
                </a:lnTo>
                <a:lnTo>
                  <a:pt x="4478866" y="4357687"/>
                </a:lnTo>
                <a:lnTo>
                  <a:pt x="4470400" y="4354115"/>
                </a:lnTo>
                <a:lnTo>
                  <a:pt x="4461933" y="4354115"/>
                </a:lnTo>
                <a:lnTo>
                  <a:pt x="4453466" y="4357687"/>
                </a:lnTo>
                <a:lnTo>
                  <a:pt x="4445000" y="4354115"/>
                </a:lnTo>
                <a:lnTo>
                  <a:pt x="4436533" y="4357687"/>
                </a:lnTo>
                <a:lnTo>
                  <a:pt x="4428066" y="4354115"/>
                </a:lnTo>
                <a:lnTo>
                  <a:pt x="4394200" y="4354115"/>
                </a:lnTo>
                <a:lnTo>
                  <a:pt x="4385733" y="4357687"/>
                </a:lnTo>
                <a:lnTo>
                  <a:pt x="3776133" y="4357687"/>
                </a:lnTo>
                <a:lnTo>
                  <a:pt x="3860800" y="4357687"/>
                </a:lnTo>
                <a:lnTo>
                  <a:pt x="3869266" y="4361259"/>
                </a:lnTo>
                <a:lnTo>
                  <a:pt x="3860800" y="4364831"/>
                </a:lnTo>
                <a:lnTo>
                  <a:pt x="3860800" y="4382690"/>
                </a:lnTo>
                <a:lnTo>
                  <a:pt x="3877733" y="4382690"/>
                </a:lnTo>
                <a:lnTo>
                  <a:pt x="3886200" y="4379118"/>
                </a:lnTo>
                <a:lnTo>
                  <a:pt x="3894666" y="4382690"/>
                </a:lnTo>
                <a:lnTo>
                  <a:pt x="3894666" y="4404121"/>
                </a:lnTo>
                <a:lnTo>
                  <a:pt x="3903133" y="4407693"/>
                </a:lnTo>
                <a:lnTo>
                  <a:pt x="3877733" y="4418409"/>
                </a:lnTo>
                <a:lnTo>
                  <a:pt x="3869266" y="4414837"/>
                </a:lnTo>
                <a:lnTo>
                  <a:pt x="3860800" y="4418409"/>
                </a:lnTo>
                <a:lnTo>
                  <a:pt x="3860800" y="4439840"/>
                </a:lnTo>
                <a:lnTo>
                  <a:pt x="3852333" y="4443412"/>
                </a:lnTo>
                <a:lnTo>
                  <a:pt x="3860800" y="4443412"/>
                </a:lnTo>
                <a:lnTo>
                  <a:pt x="3869266" y="4446984"/>
                </a:lnTo>
                <a:lnTo>
                  <a:pt x="3869266" y="4450556"/>
                </a:lnTo>
                <a:lnTo>
                  <a:pt x="3886200" y="4457700"/>
                </a:lnTo>
                <a:lnTo>
                  <a:pt x="3886200" y="4461271"/>
                </a:lnTo>
                <a:lnTo>
                  <a:pt x="3877733" y="4464843"/>
                </a:lnTo>
                <a:lnTo>
                  <a:pt x="3869266" y="4461271"/>
                </a:lnTo>
                <a:lnTo>
                  <a:pt x="3860800" y="4464843"/>
                </a:lnTo>
                <a:lnTo>
                  <a:pt x="3860800" y="4468415"/>
                </a:lnTo>
                <a:lnTo>
                  <a:pt x="3869266" y="4471987"/>
                </a:lnTo>
                <a:lnTo>
                  <a:pt x="3869266" y="4475559"/>
                </a:lnTo>
                <a:lnTo>
                  <a:pt x="3877733" y="4479131"/>
                </a:lnTo>
                <a:lnTo>
                  <a:pt x="3869266" y="4482703"/>
                </a:lnTo>
                <a:lnTo>
                  <a:pt x="3869266" y="4489846"/>
                </a:lnTo>
                <a:lnTo>
                  <a:pt x="3860800" y="4493418"/>
                </a:lnTo>
                <a:lnTo>
                  <a:pt x="3860800" y="4500562"/>
                </a:lnTo>
                <a:lnTo>
                  <a:pt x="3852333" y="4504134"/>
                </a:lnTo>
                <a:lnTo>
                  <a:pt x="3869266" y="4511278"/>
                </a:lnTo>
                <a:lnTo>
                  <a:pt x="3903133" y="4511278"/>
                </a:lnTo>
                <a:lnTo>
                  <a:pt x="3911600" y="4514850"/>
                </a:lnTo>
                <a:lnTo>
                  <a:pt x="3911600" y="4521993"/>
                </a:lnTo>
                <a:lnTo>
                  <a:pt x="3903133" y="4525565"/>
                </a:lnTo>
                <a:lnTo>
                  <a:pt x="3886200" y="4525565"/>
                </a:lnTo>
                <a:lnTo>
                  <a:pt x="3877733" y="4521993"/>
                </a:lnTo>
                <a:lnTo>
                  <a:pt x="3869266" y="4521993"/>
                </a:lnTo>
                <a:lnTo>
                  <a:pt x="3860800" y="4518421"/>
                </a:lnTo>
                <a:lnTo>
                  <a:pt x="3860800" y="4525565"/>
                </a:lnTo>
                <a:lnTo>
                  <a:pt x="3852333" y="4529137"/>
                </a:lnTo>
                <a:lnTo>
                  <a:pt x="3852333" y="4532709"/>
                </a:lnTo>
                <a:lnTo>
                  <a:pt x="3860800" y="4536281"/>
                </a:lnTo>
                <a:lnTo>
                  <a:pt x="3860800" y="4539853"/>
                </a:lnTo>
                <a:lnTo>
                  <a:pt x="3852333" y="4543425"/>
                </a:lnTo>
                <a:lnTo>
                  <a:pt x="3860800" y="4543425"/>
                </a:lnTo>
                <a:lnTo>
                  <a:pt x="3869266" y="4539853"/>
                </a:lnTo>
                <a:lnTo>
                  <a:pt x="3877733" y="4539853"/>
                </a:lnTo>
                <a:lnTo>
                  <a:pt x="3886200" y="4543425"/>
                </a:lnTo>
                <a:lnTo>
                  <a:pt x="3886200" y="4550568"/>
                </a:lnTo>
                <a:lnTo>
                  <a:pt x="3869266" y="4557712"/>
                </a:lnTo>
                <a:lnTo>
                  <a:pt x="3869266" y="4561284"/>
                </a:lnTo>
                <a:lnTo>
                  <a:pt x="3860800" y="4564856"/>
                </a:lnTo>
                <a:lnTo>
                  <a:pt x="3852333" y="4564856"/>
                </a:lnTo>
                <a:lnTo>
                  <a:pt x="3852333" y="4568428"/>
                </a:lnTo>
                <a:lnTo>
                  <a:pt x="3860800" y="4568428"/>
                </a:lnTo>
                <a:lnTo>
                  <a:pt x="3869266" y="4564856"/>
                </a:lnTo>
                <a:lnTo>
                  <a:pt x="3877733" y="4564856"/>
                </a:lnTo>
                <a:lnTo>
                  <a:pt x="3894666" y="4572000"/>
                </a:lnTo>
                <a:lnTo>
                  <a:pt x="3886200" y="4575571"/>
                </a:lnTo>
                <a:lnTo>
                  <a:pt x="3886200" y="4586287"/>
                </a:lnTo>
                <a:lnTo>
                  <a:pt x="3877733" y="4589859"/>
                </a:lnTo>
                <a:lnTo>
                  <a:pt x="3877733" y="4593431"/>
                </a:lnTo>
                <a:lnTo>
                  <a:pt x="3886200" y="4597003"/>
                </a:lnTo>
                <a:lnTo>
                  <a:pt x="3886200" y="4600575"/>
                </a:lnTo>
                <a:lnTo>
                  <a:pt x="3894666" y="4604146"/>
                </a:lnTo>
                <a:lnTo>
                  <a:pt x="3886200" y="4607718"/>
                </a:lnTo>
                <a:lnTo>
                  <a:pt x="3869266" y="4607718"/>
                </a:lnTo>
                <a:lnTo>
                  <a:pt x="3877733" y="4607718"/>
                </a:lnTo>
                <a:lnTo>
                  <a:pt x="3886200" y="4611290"/>
                </a:lnTo>
                <a:lnTo>
                  <a:pt x="3877733" y="4614862"/>
                </a:lnTo>
                <a:lnTo>
                  <a:pt x="3877733" y="4618434"/>
                </a:lnTo>
                <a:lnTo>
                  <a:pt x="3886200" y="4622006"/>
                </a:lnTo>
                <a:lnTo>
                  <a:pt x="3886200" y="4632721"/>
                </a:lnTo>
                <a:lnTo>
                  <a:pt x="3869266" y="4639865"/>
                </a:lnTo>
                <a:lnTo>
                  <a:pt x="3843866" y="4639865"/>
                </a:lnTo>
                <a:lnTo>
                  <a:pt x="3852333" y="4639865"/>
                </a:lnTo>
                <a:lnTo>
                  <a:pt x="3860800" y="4643437"/>
                </a:lnTo>
                <a:lnTo>
                  <a:pt x="3852333" y="4647009"/>
                </a:lnTo>
                <a:lnTo>
                  <a:pt x="3835400" y="4647009"/>
                </a:lnTo>
                <a:lnTo>
                  <a:pt x="3826933" y="4650581"/>
                </a:lnTo>
                <a:lnTo>
                  <a:pt x="3793066" y="4650581"/>
                </a:lnTo>
                <a:lnTo>
                  <a:pt x="3835400" y="4650581"/>
                </a:lnTo>
                <a:lnTo>
                  <a:pt x="3852333" y="4657725"/>
                </a:lnTo>
                <a:lnTo>
                  <a:pt x="3852333" y="4704159"/>
                </a:lnTo>
                <a:lnTo>
                  <a:pt x="3860800" y="4707731"/>
                </a:lnTo>
                <a:lnTo>
                  <a:pt x="3860800" y="4732734"/>
                </a:lnTo>
                <a:lnTo>
                  <a:pt x="3860800" y="4711303"/>
                </a:lnTo>
                <a:lnTo>
                  <a:pt x="3869266" y="4707731"/>
                </a:lnTo>
                <a:lnTo>
                  <a:pt x="3877733" y="4711303"/>
                </a:lnTo>
                <a:lnTo>
                  <a:pt x="3877733" y="4743450"/>
                </a:lnTo>
                <a:lnTo>
                  <a:pt x="3886200" y="4743450"/>
                </a:lnTo>
                <a:lnTo>
                  <a:pt x="3894666" y="4747021"/>
                </a:lnTo>
                <a:lnTo>
                  <a:pt x="3920066" y="4747021"/>
                </a:lnTo>
                <a:lnTo>
                  <a:pt x="3928533" y="4743450"/>
                </a:lnTo>
                <a:lnTo>
                  <a:pt x="3937000" y="4743450"/>
                </a:lnTo>
                <a:lnTo>
                  <a:pt x="3937000" y="4729162"/>
                </a:lnTo>
                <a:lnTo>
                  <a:pt x="3945466" y="4725590"/>
                </a:lnTo>
                <a:lnTo>
                  <a:pt x="3945466" y="4700587"/>
                </a:lnTo>
                <a:lnTo>
                  <a:pt x="3953933" y="4697015"/>
                </a:lnTo>
                <a:lnTo>
                  <a:pt x="3962400" y="4697015"/>
                </a:lnTo>
                <a:lnTo>
                  <a:pt x="3962400" y="4693443"/>
                </a:lnTo>
                <a:lnTo>
                  <a:pt x="3970866" y="4689871"/>
                </a:lnTo>
                <a:lnTo>
                  <a:pt x="3996266" y="4689871"/>
                </a:lnTo>
                <a:lnTo>
                  <a:pt x="4004733" y="4693443"/>
                </a:lnTo>
                <a:lnTo>
                  <a:pt x="4004733" y="4704159"/>
                </a:lnTo>
                <a:lnTo>
                  <a:pt x="4021666" y="4704159"/>
                </a:lnTo>
                <a:lnTo>
                  <a:pt x="4030133" y="4707731"/>
                </a:lnTo>
                <a:lnTo>
                  <a:pt x="4038599" y="4707731"/>
                </a:lnTo>
                <a:lnTo>
                  <a:pt x="4047066" y="4711303"/>
                </a:lnTo>
                <a:lnTo>
                  <a:pt x="4047066" y="4714875"/>
                </a:lnTo>
                <a:lnTo>
                  <a:pt x="4055533" y="4711303"/>
                </a:lnTo>
                <a:lnTo>
                  <a:pt x="4080933" y="4711303"/>
                </a:lnTo>
                <a:lnTo>
                  <a:pt x="4089400" y="4707731"/>
                </a:lnTo>
                <a:lnTo>
                  <a:pt x="4097866" y="4711303"/>
                </a:lnTo>
                <a:lnTo>
                  <a:pt x="4097866" y="4718446"/>
                </a:lnTo>
                <a:lnTo>
                  <a:pt x="4106333" y="4718446"/>
                </a:lnTo>
                <a:lnTo>
                  <a:pt x="4114800" y="4722018"/>
                </a:lnTo>
                <a:lnTo>
                  <a:pt x="4114800" y="4725590"/>
                </a:lnTo>
                <a:lnTo>
                  <a:pt x="4123266" y="4729162"/>
                </a:lnTo>
                <a:lnTo>
                  <a:pt x="4123266" y="4732734"/>
                </a:lnTo>
                <a:lnTo>
                  <a:pt x="4140200" y="4732734"/>
                </a:lnTo>
                <a:lnTo>
                  <a:pt x="4148666" y="4736306"/>
                </a:lnTo>
                <a:lnTo>
                  <a:pt x="4148666" y="4743450"/>
                </a:lnTo>
                <a:lnTo>
                  <a:pt x="4165600" y="4750593"/>
                </a:lnTo>
                <a:lnTo>
                  <a:pt x="4174066" y="4750593"/>
                </a:lnTo>
                <a:lnTo>
                  <a:pt x="4182533" y="4754165"/>
                </a:lnTo>
                <a:lnTo>
                  <a:pt x="4207933" y="4754165"/>
                </a:lnTo>
                <a:lnTo>
                  <a:pt x="4216400" y="4750593"/>
                </a:lnTo>
                <a:lnTo>
                  <a:pt x="4216400" y="4743450"/>
                </a:lnTo>
                <a:lnTo>
                  <a:pt x="4224866" y="4739878"/>
                </a:lnTo>
                <a:lnTo>
                  <a:pt x="4233333" y="4739878"/>
                </a:lnTo>
                <a:lnTo>
                  <a:pt x="4233333" y="4729162"/>
                </a:lnTo>
                <a:lnTo>
                  <a:pt x="4241800" y="4725590"/>
                </a:lnTo>
                <a:lnTo>
                  <a:pt x="4250266" y="4729162"/>
                </a:lnTo>
                <a:lnTo>
                  <a:pt x="4250266" y="4732734"/>
                </a:lnTo>
                <a:lnTo>
                  <a:pt x="4292600" y="4750593"/>
                </a:lnTo>
                <a:lnTo>
                  <a:pt x="4301066" y="4750593"/>
                </a:lnTo>
                <a:lnTo>
                  <a:pt x="4309533" y="4754165"/>
                </a:lnTo>
                <a:lnTo>
                  <a:pt x="4309533" y="4757737"/>
                </a:lnTo>
                <a:lnTo>
                  <a:pt x="4351866" y="4757737"/>
                </a:lnTo>
                <a:lnTo>
                  <a:pt x="4360333" y="4761309"/>
                </a:lnTo>
                <a:lnTo>
                  <a:pt x="4360333" y="4757737"/>
                </a:lnTo>
                <a:lnTo>
                  <a:pt x="4368800" y="4754165"/>
                </a:lnTo>
                <a:lnTo>
                  <a:pt x="4402666" y="4754165"/>
                </a:lnTo>
                <a:lnTo>
                  <a:pt x="4419600" y="4761309"/>
                </a:lnTo>
                <a:lnTo>
                  <a:pt x="4419600" y="4775596"/>
                </a:lnTo>
                <a:lnTo>
                  <a:pt x="4428066" y="4772025"/>
                </a:lnTo>
                <a:lnTo>
                  <a:pt x="4453466" y="4772025"/>
                </a:lnTo>
                <a:lnTo>
                  <a:pt x="4445000" y="4772025"/>
                </a:lnTo>
                <a:lnTo>
                  <a:pt x="4436533" y="4768453"/>
                </a:lnTo>
                <a:lnTo>
                  <a:pt x="4436533" y="4761309"/>
                </a:lnTo>
                <a:lnTo>
                  <a:pt x="4428066" y="4757737"/>
                </a:lnTo>
                <a:lnTo>
                  <a:pt x="4436533" y="4754165"/>
                </a:lnTo>
                <a:lnTo>
                  <a:pt x="4445000" y="4754165"/>
                </a:lnTo>
                <a:lnTo>
                  <a:pt x="4453466" y="4757737"/>
                </a:lnTo>
                <a:lnTo>
                  <a:pt x="4453466" y="4764881"/>
                </a:lnTo>
                <a:lnTo>
                  <a:pt x="4478866" y="4764881"/>
                </a:lnTo>
                <a:lnTo>
                  <a:pt x="4487333" y="4761309"/>
                </a:lnTo>
                <a:lnTo>
                  <a:pt x="4504266" y="4761309"/>
                </a:lnTo>
                <a:lnTo>
                  <a:pt x="4521200" y="4768453"/>
                </a:lnTo>
                <a:lnTo>
                  <a:pt x="4521200" y="4775596"/>
                </a:lnTo>
                <a:lnTo>
                  <a:pt x="4529666" y="4779168"/>
                </a:lnTo>
                <a:lnTo>
                  <a:pt x="4538133" y="4775596"/>
                </a:lnTo>
                <a:lnTo>
                  <a:pt x="4538133" y="4772025"/>
                </a:lnTo>
                <a:lnTo>
                  <a:pt x="4546600" y="4768453"/>
                </a:lnTo>
                <a:lnTo>
                  <a:pt x="4555066" y="4768453"/>
                </a:lnTo>
                <a:lnTo>
                  <a:pt x="4588933" y="4782740"/>
                </a:lnTo>
                <a:lnTo>
                  <a:pt x="4588933" y="4786312"/>
                </a:lnTo>
                <a:lnTo>
                  <a:pt x="4588933" y="4775596"/>
                </a:lnTo>
                <a:lnTo>
                  <a:pt x="4597400" y="4772025"/>
                </a:lnTo>
                <a:lnTo>
                  <a:pt x="4605866" y="4775596"/>
                </a:lnTo>
                <a:lnTo>
                  <a:pt x="4605866" y="4782740"/>
                </a:lnTo>
                <a:lnTo>
                  <a:pt x="4622800" y="4775596"/>
                </a:lnTo>
                <a:lnTo>
                  <a:pt x="4614333" y="4772025"/>
                </a:lnTo>
                <a:lnTo>
                  <a:pt x="4614333" y="4768453"/>
                </a:lnTo>
                <a:lnTo>
                  <a:pt x="4605866" y="4764881"/>
                </a:lnTo>
                <a:lnTo>
                  <a:pt x="4605866" y="4761309"/>
                </a:lnTo>
                <a:lnTo>
                  <a:pt x="4622800" y="4754165"/>
                </a:lnTo>
                <a:lnTo>
                  <a:pt x="4639733" y="4761309"/>
                </a:lnTo>
                <a:lnTo>
                  <a:pt x="4639733" y="4764881"/>
                </a:lnTo>
                <a:lnTo>
                  <a:pt x="4639733" y="4757737"/>
                </a:lnTo>
                <a:lnTo>
                  <a:pt x="4648200" y="4754165"/>
                </a:lnTo>
                <a:lnTo>
                  <a:pt x="4665133" y="4754165"/>
                </a:lnTo>
                <a:lnTo>
                  <a:pt x="4673600" y="4750593"/>
                </a:lnTo>
                <a:lnTo>
                  <a:pt x="4682066" y="4754165"/>
                </a:lnTo>
                <a:lnTo>
                  <a:pt x="4682066" y="4761309"/>
                </a:lnTo>
                <a:lnTo>
                  <a:pt x="4690533" y="4761309"/>
                </a:lnTo>
                <a:lnTo>
                  <a:pt x="4707466" y="4768453"/>
                </a:lnTo>
                <a:lnTo>
                  <a:pt x="4707466" y="4772025"/>
                </a:lnTo>
                <a:lnTo>
                  <a:pt x="4724400" y="4764881"/>
                </a:lnTo>
                <a:lnTo>
                  <a:pt x="4732866" y="4764881"/>
                </a:lnTo>
                <a:lnTo>
                  <a:pt x="4732866" y="4761309"/>
                </a:lnTo>
                <a:lnTo>
                  <a:pt x="4724400" y="4757737"/>
                </a:lnTo>
                <a:lnTo>
                  <a:pt x="4732866" y="4754165"/>
                </a:lnTo>
                <a:lnTo>
                  <a:pt x="4741333" y="4754165"/>
                </a:lnTo>
                <a:lnTo>
                  <a:pt x="4749800" y="4757737"/>
                </a:lnTo>
                <a:lnTo>
                  <a:pt x="4758266" y="4757737"/>
                </a:lnTo>
                <a:lnTo>
                  <a:pt x="4766733" y="4761309"/>
                </a:lnTo>
                <a:lnTo>
                  <a:pt x="4826000" y="4761309"/>
                </a:lnTo>
                <a:lnTo>
                  <a:pt x="4834466" y="4764881"/>
                </a:lnTo>
                <a:lnTo>
                  <a:pt x="4859866" y="4754165"/>
                </a:lnTo>
                <a:lnTo>
                  <a:pt x="4859866" y="4750593"/>
                </a:lnTo>
                <a:lnTo>
                  <a:pt x="4868333" y="4747021"/>
                </a:lnTo>
                <a:lnTo>
                  <a:pt x="4893733" y="4747021"/>
                </a:lnTo>
                <a:lnTo>
                  <a:pt x="4902200" y="4743450"/>
                </a:lnTo>
                <a:lnTo>
                  <a:pt x="4910666" y="4743450"/>
                </a:lnTo>
                <a:lnTo>
                  <a:pt x="4927600" y="4750593"/>
                </a:lnTo>
                <a:lnTo>
                  <a:pt x="4927600" y="4754165"/>
                </a:lnTo>
                <a:lnTo>
                  <a:pt x="4936066" y="4754165"/>
                </a:lnTo>
                <a:lnTo>
                  <a:pt x="4944533" y="4757737"/>
                </a:lnTo>
                <a:lnTo>
                  <a:pt x="4952999" y="4757737"/>
                </a:lnTo>
                <a:lnTo>
                  <a:pt x="4961466" y="4761309"/>
                </a:lnTo>
                <a:lnTo>
                  <a:pt x="4961466" y="4764881"/>
                </a:lnTo>
                <a:lnTo>
                  <a:pt x="4969933" y="4764881"/>
                </a:lnTo>
                <a:lnTo>
                  <a:pt x="4978399" y="4768453"/>
                </a:lnTo>
                <a:lnTo>
                  <a:pt x="5037666" y="4768453"/>
                </a:lnTo>
                <a:lnTo>
                  <a:pt x="5046133" y="4764881"/>
                </a:lnTo>
                <a:lnTo>
                  <a:pt x="5063066" y="4764881"/>
                </a:lnTo>
                <a:lnTo>
                  <a:pt x="5071533" y="4768453"/>
                </a:lnTo>
                <a:lnTo>
                  <a:pt x="5088466" y="4768453"/>
                </a:lnTo>
                <a:lnTo>
                  <a:pt x="5096933" y="4764881"/>
                </a:lnTo>
                <a:lnTo>
                  <a:pt x="5105400" y="4764881"/>
                </a:lnTo>
                <a:lnTo>
                  <a:pt x="5130800" y="4754165"/>
                </a:lnTo>
                <a:lnTo>
                  <a:pt x="5122333" y="4750593"/>
                </a:lnTo>
                <a:lnTo>
                  <a:pt x="5130800" y="4747021"/>
                </a:lnTo>
                <a:lnTo>
                  <a:pt x="5147733" y="4747021"/>
                </a:lnTo>
                <a:lnTo>
                  <a:pt x="5173133" y="4736306"/>
                </a:lnTo>
                <a:lnTo>
                  <a:pt x="5181599" y="4736306"/>
                </a:lnTo>
                <a:lnTo>
                  <a:pt x="5190066" y="4739878"/>
                </a:lnTo>
                <a:lnTo>
                  <a:pt x="5232399" y="4739878"/>
                </a:lnTo>
                <a:lnTo>
                  <a:pt x="5240866" y="4743450"/>
                </a:lnTo>
                <a:lnTo>
                  <a:pt x="5240866" y="4747021"/>
                </a:lnTo>
                <a:lnTo>
                  <a:pt x="5249333" y="4750593"/>
                </a:lnTo>
                <a:lnTo>
                  <a:pt x="5249333" y="4754165"/>
                </a:lnTo>
                <a:lnTo>
                  <a:pt x="5266266" y="4754165"/>
                </a:lnTo>
                <a:lnTo>
                  <a:pt x="5266266" y="4750593"/>
                </a:lnTo>
                <a:lnTo>
                  <a:pt x="5249333" y="4743450"/>
                </a:lnTo>
                <a:lnTo>
                  <a:pt x="5249333" y="4739878"/>
                </a:lnTo>
                <a:lnTo>
                  <a:pt x="5240866" y="4736306"/>
                </a:lnTo>
                <a:lnTo>
                  <a:pt x="5240866" y="4700587"/>
                </a:lnTo>
                <a:lnTo>
                  <a:pt x="5249333" y="4697015"/>
                </a:lnTo>
                <a:lnTo>
                  <a:pt x="5249333" y="4693443"/>
                </a:lnTo>
                <a:lnTo>
                  <a:pt x="5257800" y="4689871"/>
                </a:lnTo>
                <a:lnTo>
                  <a:pt x="5274733" y="4689871"/>
                </a:lnTo>
                <a:lnTo>
                  <a:pt x="5283199" y="4686300"/>
                </a:lnTo>
                <a:lnTo>
                  <a:pt x="5283199" y="4679156"/>
                </a:lnTo>
                <a:lnTo>
                  <a:pt x="5300133" y="4672012"/>
                </a:lnTo>
                <a:lnTo>
                  <a:pt x="5325533" y="4672012"/>
                </a:lnTo>
                <a:lnTo>
                  <a:pt x="5334000" y="4668440"/>
                </a:lnTo>
                <a:lnTo>
                  <a:pt x="5325533" y="4668440"/>
                </a:lnTo>
                <a:lnTo>
                  <a:pt x="5317066" y="4664868"/>
                </a:lnTo>
                <a:lnTo>
                  <a:pt x="5317066" y="4650581"/>
                </a:lnTo>
                <a:lnTo>
                  <a:pt x="5325533" y="4647009"/>
                </a:lnTo>
                <a:lnTo>
                  <a:pt x="5325533" y="4625578"/>
                </a:lnTo>
                <a:lnTo>
                  <a:pt x="5317066" y="4622006"/>
                </a:lnTo>
                <a:lnTo>
                  <a:pt x="5325533" y="4618434"/>
                </a:lnTo>
                <a:lnTo>
                  <a:pt x="5334000" y="4618434"/>
                </a:lnTo>
                <a:lnTo>
                  <a:pt x="5317066" y="4611290"/>
                </a:lnTo>
                <a:lnTo>
                  <a:pt x="5317066" y="4604146"/>
                </a:lnTo>
                <a:lnTo>
                  <a:pt x="5325533" y="4600575"/>
                </a:lnTo>
                <a:lnTo>
                  <a:pt x="5317066" y="4597003"/>
                </a:lnTo>
                <a:lnTo>
                  <a:pt x="5317066" y="4589859"/>
                </a:lnTo>
                <a:lnTo>
                  <a:pt x="5308600" y="4586287"/>
                </a:lnTo>
                <a:lnTo>
                  <a:pt x="5317066" y="4582715"/>
                </a:lnTo>
                <a:lnTo>
                  <a:pt x="5317066" y="4579143"/>
                </a:lnTo>
                <a:lnTo>
                  <a:pt x="5325533" y="4575571"/>
                </a:lnTo>
                <a:lnTo>
                  <a:pt x="5308600" y="4568428"/>
                </a:lnTo>
                <a:lnTo>
                  <a:pt x="5317066" y="4564856"/>
                </a:lnTo>
                <a:lnTo>
                  <a:pt x="5325533" y="4564856"/>
                </a:lnTo>
                <a:lnTo>
                  <a:pt x="5308600" y="4557712"/>
                </a:lnTo>
                <a:lnTo>
                  <a:pt x="5317066" y="4554140"/>
                </a:lnTo>
                <a:lnTo>
                  <a:pt x="5325533" y="4554140"/>
                </a:lnTo>
                <a:lnTo>
                  <a:pt x="5317066" y="4550568"/>
                </a:lnTo>
                <a:lnTo>
                  <a:pt x="5325533" y="4546996"/>
                </a:lnTo>
                <a:lnTo>
                  <a:pt x="5325533" y="4536281"/>
                </a:lnTo>
                <a:lnTo>
                  <a:pt x="5334000" y="4532709"/>
                </a:lnTo>
                <a:lnTo>
                  <a:pt x="5334000" y="4529137"/>
                </a:lnTo>
                <a:lnTo>
                  <a:pt x="5317066" y="4521993"/>
                </a:lnTo>
                <a:lnTo>
                  <a:pt x="5317066" y="4514850"/>
                </a:lnTo>
                <a:lnTo>
                  <a:pt x="5325533" y="4511278"/>
                </a:lnTo>
                <a:lnTo>
                  <a:pt x="5334000" y="4511278"/>
                </a:lnTo>
                <a:lnTo>
                  <a:pt x="5325533" y="4507706"/>
                </a:lnTo>
                <a:lnTo>
                  <a:pt x="5325533" y="4500562"/>
                </a:lnTo>
                <a:lnTo>
                  <a:pt x="5334000" y="4496990"/>
                </a:lnTo>
                <a:lnTo>
                  <a:pt x="5325533" y="4493418"/>
                </a:lnTo>
                <a:lnTo>
                  <a:pt x="5325533" y="4471987"/>
                </a:lnTo>
                <a:lnTo>
                  <a:pt x="5334000" y="4468415"/>
                </a:lnTo>
                <a:lnTo>
                  <a:pt x="5325533" y="4464843"/>
                </a:lnTo>
                <a:lnTo>
                  <a:pt x="5325533" y="4450556"/>
                </a:lnTo>
                <a:lnTo>
                  <a:pt x="5334000" y="4446984"/>
                </a:lnTo>
                <a:lnTo>
                  <a:pt x="5325533" y="4443412"/>
                </a:lnTo>
                <a:lnTo>
                  <a:pt x="5325533" y="4414837"/>
                </a:lnTo>
                <a:lnTo>
                  <a:pt x="5334000" y="4411265"/>
                </a:lnTo>
                <a:lnTo>
                  <a:pt x="5334000" y="4404121"/>
                </a:lnTo>
                <a:lnTo>
                  <a:pt x="5325533" y="4400550"/>
                </a:lnTo>
                <a:lnTo>
                  <a:pt x="5334000" y="4396978"/>
                </a:lnTo>
                <a:lnTo>
                  <a:pt x="5342466" y="4396978"/>
                </a:lnTo>
                <a:lnTo>
                  <a:pt x="5325533" y="4389834"/>
                </a:lnTo>
                <a:lnTo>
                  <a:pt x="5325533" y="4386262"/>
                </a:lnTo>
                <a:lnTo>
                  <a:pt x="5334000" y="4382690"/>
                </a:lnTo>
                <a:lnTo>
                  <a:pt x="5334000" y="4379118"/>
                </a:lnTo>
                <a:lnTo>
                  <a:pt x="5325533" y="4375546"/>
                </a:lnTo>
                <a:lnTo>
                  <a:pt x="5325533" y="4371975"/>
                </a:lnTo>
                <a:lnTo>
                  <a:pt x="5334000" y="4368403"/>
                </a:lnTo>
                <a:lnTo>
                  <a:pt x="5325533" y="4364831"/>
                </a:lnTo>
                <a:lnTo>
                  <a:pt x="5325533" y="4361259"/>
                </a:lnTo>
                <a:lnTo>
                  <a:pt x="5342466" y="4354115"/>
                </a:lnTo>
                <a:lnTo>
                  <a:pt x="5342466" y="4350543"/>
                </a:lnTo>
                <a:lnTo>
                  <a:pt x="5156200" y="4350543"/>
                </a:lnTo>
                <a:lnTo>
                  <a:pt x="5147733" y="4354115"/>
                </a:lnTo>
                <a:lnTo>
                  <a:pt x="5139266" y="4350543"/>
                </a:lnTo>
                <a:lnTo>
                  <a:pt x="5063066" y="4350543"/>
                </a:lnTo>
                <a:lnTo>
                  <a:pt x="5054600" y="4354115"/>
                </a:lnTo>
                <a:lnTo>
                  <a:pt x="5012266" y="4354115"/>
                </a:lnTo>
                <a:close/>
              </a:path>
            </a:pathLst>
          </a:custGeom>
          <a:solidFill>
            <a:srgbClr val="3345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Freeform 99"/>
          <p:cNvSpPr/>
          <p:nvPr/>
        </p:nvSpPr>
        <p:spPr>
          <a:xfrm>
            <a:off x="0" y="0"/>
            <a:ext cx="3903133" cy="4772025"/>
          </a:xfrm>
          <a:custGeom>
            <a:avLst/>
            <a:gdLst/>
            <a:ahLst/>
            <a:cxnLst/>
            <a:rect l="l" t="t" r="r" b="b"/>
            <a:pathLst>
              <a:path w="3903133" h="4772025">
                <a:moveTo>
                  <a:pt x="0" y="0"/>
                </a:moveTo>
                <a:moveTo>
                  <a:pt x="3598333" y="4357687"/>
                </a:moveTo>
                <a:lnTo>
                  <a:pt x="3589866" y="4361259"/>
                </a:lnTo>
                <a:lnTo>
                  <a:pt x="3191933" y="4361259"/>
                </a:lnTo>
                <a:lnTo>
                  <a:pt x="3183466" y="4364831"/>
                </a:lnTo>
                <a:lnTo>
                  <a:pt x="3166533" y="4364831"/>
                </a:lnTo>
                <a:lnTo>
                  <a:pt x="3158066" y="4361259"/>
                </a:lnTo>
                <a:lnTo>
                  <a:pt x="3149600" y="4364831"/>
                </a:lnTo>
                <a:lnTo>
                  <a:pt x="3141133" y="4361259"/>
                </a:lnTo>
                <a:lnTo>
                  <a:pt x="3124200" y="4361259"/>
                </a:lnTo>
                <a:lnTo>
                  <a:pt x="3115733" y="4364831"/>
                </a:lnTo>
                <a:lnTo>
                  <a:pt x="3107266" y="4364831"/>
                </a:lnTo>
                <a:lnTo>
                  <a:pt x="3098800" y="4361259"/>
                </a:lnTo>
                <a:lnTo>
                  <a:pt x="3073400" y="4361259"/>
                </a:lnTo>
                <a:lnTo>
                  <a:pt x="3064933" y="4364831"/>
                </a:lnTo>
                <a:lnTo>
                  <a:pt x="2531533" y="4364831"/>
                </a:lnTo>
                <a:lnTo>
                  <a:pt x="2523066" y="4368403"/>
                </a:lnTo>
                <a:lnTo>
                  <a:pt x="2480733" y="4368403"/>
                </a:lnTo>
                <a:lnTo>
                  <a:pt x="2472266" y="4371975"/>
                </a:lnTo>
                <a:lnTo>
                  <a:pt x="2387600" y="4371975"/>
                </a:lnTo>
                <a:lnTo>
                  <a:pt x="2387600" y="4375546"/>
                </a:lnTo>
                <a:lnTo>
                  <a:pt x="2396066" y="4379118"/>
                </a:lnTo>
                <a:lnTo>
                  <a:pt x="2387600" y="4382690"/>
                </a:lnTo>
                <a:lnTo>
                  <a:pt x="2362200" y="4382690"/>
                </a:lnTo>
                <a:lnTo>
                  <a:pt x="2353733" y="4386262"/>
                </a:lnTo>
                <a:lnTo>
                  <a:pt x="2353733" y="4389834"/>
                </a:lnTo>
                <a:lnTo>
                  <a:pt x="2362200" y="4386262"/>
                </a:lnTo>
                <a:lnTo>
                  <a:pt x="2370666" y="4389834"/>
                </a:lnTo>
                <a:lnTo>
                  <a:pt x="2370666" y="4400550"/>
                </a:lnTo>
                <a:lnTo>
                  <a:pt x="2379133" y="4400550"/>
                </a:lnTo>
                <a:lnTo>
                  <a:pt x="2387600" y="4404121"/>
                </a:lnTo>
                <a:lnTo>
                  <a:pt x="2379133" y="4407693"/>
                </a:lnTo>
                <a:lnTo>
                  <a:pt x="2353733" y="4407693"/>
                </a:lnTo>
                <a:lnTo>
                  <a:pt x="2362200" y="4411265"/>
                </a:lnTo>
                <a:lnTo>
                  <a:pt x="2362200" y="4414837"/>
                </a:lnTo>
                <a:lnTo>
                  <a:pt x="2379133" y="4414837"/>
                </a:lnTo>
                <a:lnTo>
                  <a:pt x="2404533" y="4425553"/>
                </a:lnTo>
                <a:lnTo>
                  <a:pt x="2387600" y="4432696"/>
                </a:lnTo>
                <a:lnTo>
                  <a:pt x="2379133" y="4432696"/>
                </a:lnTo>
                <a:lnTo>
                  <a:pt x="2396066" y="4439840"/>
                </a:lnTo>
                <a:lnTo>
                  <a:pt x="2404533" y="4436268"/>
                </a:lnTo>
                <a:lnTo>
                  <a:pt x="2413000" y="4436268"/>
                </a:lnTo>
                <a:lnTo>
                  <a:pt x="2429933" y="4443412"/>
                </a:lnTo>
                <a:lnTo>
                  <a:pt x="2413000" y="4450556"/>
                </a:lnTo>
                <a:lnTo>
                  <a:pt x="2404533" y="4450556"/>
                </a:lnTo>
                <a:lnTo>
                  <a:pt x="2404533" y="4461271"/>
                </a:lnTo>
                <a:lnTo>
                  <a:pt x="2396066" y="4464843"/>
                </a:lnTo>
                <a:lnTo>
                  <a:pt x="2396066" y="4471987"/>
                </a:lnTo>
                <a:lnTo>
                  <a:pt x="2404533" y="4475559"/>
                </a:lnTo>
                <a:lnTo>
                  <a:pt x="2404533" y="4479131"/>
                </a:lnTo>
                <a:lnTo>
                  <a:pt x="2429933" y="4489846"/>
                </a:lnTo>
                <a:lnTo>
                  <a:pt x="2429933" y="4493418"/>
                </a:lnTo>
                <a:lnTo>
                  <a:pt x="2421466" y="4496990"/>
                </a:lnTo>
                <a:lnTo>
                  <a:pt x="2421466" y="4504134"/>
                </a:lnTo>
                <a:lnTo>
                  <a:pt x="2413000" y="4507706"/>
                </a:lnTo>
                <a:lnTo>
                  <a:pt x="2413000" y="4514850"/>
                </a:lnTo>
                <a:lnTo>
                  <a:pt x="2421466" y="4518421"/>
                </a:lnTo>
                <a:lnTo>
                  <a:pt x="2421466" y="4521993"/>
                </a:lnTo>
                <a:lnTo>
                  <a:pt x="2429933" y="4525565"/>
                </a:lnTo>
                <a:lnTo>
                  <a:pt x="2429933" y="4529137"/>
                </a:lnTo>
                <a:lnTo>
                  <a:pt x="2438400" y="4529137"/>
                </a:lnTo>
                <a:lnTo>
                  <a:pt x="2446866" y="4525565"/>
                </a:lnTo>
                <a:lnTo>
                  <a:pt x="2463800" y="4532709"/>
                </a:lnTo>
                <a:lnTo>
                  <a:pt x="2446866" y="4539853"/>
                </a:lnTo>
                <a:lnTo>
                  <a:pt x="2438400" y="4536281"/>
                </a:lnTo>
                <a:lnTo>
                  <a:pt x="2438400" y="4543425"/>
                </a:lnTo>
                <a:lnTo>
                  <a:pt x="2446866" y="4546996"/>
                </a:lnTo>
                <a:lnTo>
                  <a:pt x="2446866" y="4550568"/>
                </a:lnTo>
                <a:lnTo>
                  <a:pt x="2463800" y="4557712"/>
                </a:lnTo>
                <a:lnTo>
                  <a:pt x="2472266" y="4557712"/>
                </a:lnTo>
                <a:lnTo>
                  <a:pt x="2480733" y="4561284"/>
                </a:lnTo>
                <a:lnTo>
                  <a:pt x="2497666" y="4561284"/>
                </a:lnTo>
                <a:lnTo>
                  <a:pt x="2514600" y="4568428"/>
                </a:lnTo>
                <a:lnTo>
                  <a:pt x="2514600" y="4572000"/>
                </a:lnTo>
                <a:lnTo>
                  <a:pt x="2506133" y="4575571"/>
                </a:lnTo>
                <a:lnTo>
                  <a:pt x="2497666" y="4575571"/>
                </a:lnTo>
                <a:lnTo>
                  <a:pt x="2497666" y="4579143"/>
                </a:lnTo>
                <a:lnTo>
                  <a:pt x="2489199" y="4582715"/>
                </a:lnTo>
                <a:lnTo>
                  <a:pt x="2497666" y="4586287"/>
                </a:lnTo>
                <a:lnTo>
                  <a:pt x="2497666" y="4589859"/>
                </a:lnTo>
                <a:lnTo>
                  <a:pt x="2489199" y="4593431"/>
                </a:lnTo>
                <a:lnTo>
                  <a:pt x="2489199" y="4629150"/>
                </a:lnTo>
                <a:lnTo>
                  <a:pt x="2497666" y="4625578"/>
                </a:lnTo>
                <a:lnTo>
                  <a:pt x="2514600" y="4625578"/>
                </a:lnTo>
                <a:lnTo>
                  <a:pt x="2523066" y="4622006"/>
                </a:lnTo>
                <a:lnTo>
                  <a:pt x="2582333" y="4622006"/>
                </a:lnTo>
                <a:lnTo>
                  <a:pt x="2607733" y="4632721"/>
                </a:lnTo>
                <a:lnTo>
                  <a:pt x="2616199" y="4632721"/>
                </a:lnTo>
                <a:lnTo>
                  <a:pt x="2633133" y="4639865"/>
                </a:lnTo>
                <a:lnTo>
                  <a:pt x="2641599" y="4636293"/>
                </a:lnTo>
                <a:lnTo>
                  <a:pt x="2650066" y="4636293"/>
                </a:lnTo>
                <a:lnTo>
                  <a:pt x="2658533" y="4639865"/>
                </a:lnTo>
                <a:lnTo>
                  <a:pt x="2658533" y="4654153"/>
                </a:lnTo>
                <a:lnTo>
                  <a:pt x="2650066" y="4657725"/>
                </a:lnTo>
                <a:lnTo>
                  <a:pt x="2650066" y="4668440"/>
                </a:lnTo>
                <a:lnTo>
                  <a:pt x="2641599" y="4672012"/>
                </a:lnTo>
                <a:lnTo>
                  <a:pt x="2641599" y="4682728"/>
                </a:lnTo>
                <a:lnTo>
                  <a:pt x="2650066" y="4686300"/>
                </a:lnTo>
                <a:lnTo>
                  <a:pt x="2650066" y="4693443"/>
                </a:lnTo>
                <a:lnTo>
                  <a:pt x="2658533" y="4697015"/>
                </a:lnTo>
                <a:lnTo>
                  <a:pt x="2658533" y="4704159"/>
                </a:lnTo>
                <a:lnTo>
                  <a:pt x="2675466" y="4711303"/>
                </a:lnTo>
                <a:lnTo>
                  <a:pt x="2683933" y="4711303"/>
                </a:lnTo>
                <a:lnTo>
                  <a:pt x="2692400" y="4714875"/>
                </a:lnTo>
                <a:lnTo>
                  <a:pt x="2700866" y="4714875"/>
                </a:lnTo>
                <a:lnTo>
                  <a:pt x="2709333" y="4718446"/>
                </a:lnTo>
                <a:lnTo>
                  <a:pt x="2726266" y="4718446"/>
                </a:lnTo>
                <a:lnTo>
                  <a:pt x="2734733" y="4722018"/>
                </a:lnTo>
                <a:lnTo>
                  <a:pt x="2777066" y="4722018"/>
                </a:lnTo>
                <a:lnTo>
                  <a:pt x="2794000" y="4714875"/>
                </a:lnTo>
                <a:lnTo>
                  <a:pt x="2802466" y="4714875"/>
                </a:lnTo>
                <a:lnTo>
                  <a:pt x="2802466" y="4711303"/>
                </a:lnTo>
                <a:lnTo>
                  <a:pt x="2810933" y="4707731"/>
                </a:lnTo>
                <a:lnTo>
                  <a:pt x="2827866" y="4707731"/>
                </a:lnTo>
                <a:lnTo>
                  <a:pt x="2827866" y="4704159"/>
                </a:lnTo>
                <a:lnTo>
                  <a:pt x="2836333" y="4700587"/>
                </a:lnTo>
                <a:lnTo>
                  <a:pt x="2844800" y="4704159"/>
                </a:lnTo>
                <a:lnTo>
                  <a:pt x="2844800" y="4714875"/>
                </a:lnTo>
                <a:lnTo>
                  <a:pt x="2853266" y="4718446"/>
                </a:lnTo>
                <a:lnTo>
                  <a:pt x="2921000" y="4718446"/>
                </a:lnTo>
                <a:lnTo>
                  <a:pt x="2921000" y="4711303"/>
                </a:lnTo>
                <a:lnTo>
                  <a:pt x="2929466" y="4707731"/>
                </a:lnTo>
                <a:lnTo>
                  <a:pt x="2937933" y="4711303"/>
                </a:lnTo>
                <a:lnTo>
                  <a:pt x="2937933" y="4722018"/>
                </a:lnTo>
                <a:lnTo>
                  <a:pt x="2946400" y="4722018"/>
                </a:lnTo>
                <a:lnTo>
                  <a:pt x="2963333" y="4714875"/>
                </a:lnTo>
                <a:lnTo>
                  <a:pt x="2963333" y="4700587"/>
                </a:lnTo>
                <a:lnTo>
                  <a:pt x="2971800" y="4697015"/>
                </a:lnTo>
                <a:lnTo>
                  <a:pt x="2980266" y="4700587"/>
                </a:lnTo>
                <a:lnTo>
                  <a:pt x="2980266" y="4718446"/>
                </a:lnTo>
                <a:lnTo>
                  <a:pt x="2971800" y="4722018"/>
                </a:lnTo>
                <a:lnTo>
                  <a:pt x="2971800" y="4725590"/>
                </a:lnTo>
                <a:lnTo>
                  <a:pt x="2980266" y="4725590"/>
                </a:lnTo>
                <a:lnTo>
                  <a:pt x="2988733" y="4722018"/>
                </a:lnTo>
                <a:lnTo>
                  <a:pt x="2997200" y="4722018"/>
                </a:lnTo>
                <a:lnTo>
                  <a:pt x="3005666" y="4725590"/>
                </a:lnTo>
                <a:lnTo>
                  <a:pt x="3047999" y="4725590"/>
                </a:lnTo>
                <a:lnTo>
                  <a:pt x="3056466" y="4729162"/>
                </a:lnTo>
                <a:lnTo>
                  <a:pt x="3056466" y="4739878"/>
                </a:lnTo>
                <a:lnTo>
                  <a:pt x="3064933" y="4743450"/>
                </a:lnTo>
                <a:lnTo>
                  <a:pt x="3081866" y="4736306"/>
                </a:lnTo>
                <a:lnTo>
                  <a:pt x="3098800" y="4736306"/>
                </a:lnTo>
                <a:lnTo>
                  <a:pt x="3107266" y="4739878"/>
                </a:lnTo>
                <a:lnTo>
                  <a:pt x="3107266" y="4743450"/>
                </a:lnTo>
                <a:lnTo>
                  <a:pt x="3098800" y="4747021"/>
                </a:lnTo>
                <a:lnTo>
                  <a:pt x="3090333" y="4747021"/>
                </a:lnTo>
                <a:lnTo>
                  <a:pt x="3090333" y="4750593"/>
                </a:lnTo>
                <a:lnTo>
                  <a:pt x="3098800" y="4754165"/>
                </a:lnTo>
                <a:lnTo>
                  <a:pt x="3098800" y="4757737"/>
                </a:lnTo>
                <a:lnTo>
                  <a:pt x="3107266" y="4761309"/>
                </a:lnTo>
                <a:lnTo>
                  <a:pt x="3107266" y="4764881"/>
                </a:lnTo>
                <a:lnTo>
                  <a:pt x="3141133" y="4764881"/>
                </a:lnTo>
                <a:lnTo>
                  <a:pt x="3115733" y="4764881"/>
                </a:lnTo>
                <a:lnTo>
                  <a:pt x="3107266" y="4761309"/>
                </a:lnTo>
                <a:lnTo>
                  <a:pt x="3115733" y="4757737"/>
                </a:lnTo>
                <a:lnTo>
                  <a:pt x="3124200" y="4757737"/>
                </a:lnTo>
                <a:lnTo>
                  <a:pt x="3124200" y="4750593"/>
                </a:lnTo>
                <a:lnTo>
                  <a:pt x="3115733" y="4747021"/>
                </a:lnTo>
                <a:lnTo>
                  <a:pt x="3115733" y="4743450"/>
                </a:lnTo>
                <a:lnTo>
                  <a:pt x="3124200" y="4739878"/>
                </a:lnTo>
                <a:lnTo>
                  <a:pt x="3141133" y="4739878"/>
                </a:lnTo>
                <a:lnTo>
                  <a:pt x="3149600" y="4743450"/>
                </a:lnTo>
                <a:lnTo>
                  <a:pt x="3149600" y="4747021"/>
                </a:lnTo>
                <a:lnTo>
                  <a:pt x="3141133" y="4750593"/>
                </a:lnTo>
                <a:lnTo>
                  <a:pt x="3141133" y="4757737"/>
                </a:lnTo>
                <a:lnTo>
                  <a:pt x="3158066" y="4757737"/>
                </a:lnTo>
                <a:lnTo>
                  <a:pt x="3158066" y="4750593"/>
                </a:lnTo>
                <a:lnTo>
                  <a:pt x="3166533" y="4747021"/>
                </a:lnTo>
                <a:lnTo>
                  <a:pt x="3183466" y="4747021"/>
                </a:lnTo>
                <a:lnTo>
                  <a:pt x="3191933" y="4750593"/>
                </a:lnTo>
                <a:lnTo>
                  <a:pt x="3191933" y="4768453"/>
                </a:lnTo>
                <a:lnTo>
                  <a:pt x="3200400" y="4768453"/>
                </a:lnTo>
                <a:lnTo>
                  <a:pt x="3208866" y="4772025"/>
                </a:lnTo>
                <a:lnTo>
                  <a:pt x="3225800" y="4772025"/>
                </a:lnTo>
                <a:lnTo>
                  <a:pt x="3234266" y="4768453"/>
                </a:lnTo>
                <a:lnTo>
                  <a:pt x="3251200" y="4768453"/>
                </a:lnTo>
                <a:lnTo>
                  <a:pt x="3251200" y="4764881"/>
                </a:lnTo>
                <a:lnTo>
                  <a:pt x="3259666" y="4761309"/>
                </a:lnTo>
                <a:lnTo>
                  <a:pt x="3268133" y="4761309"/>
                </a:lnTo>
                <a:lnTo>
                  <a:pt x="3276600" y="4757737"/>
                </a:lnTo>
                <a:lnTo>
                  <a:pt x="3285066" y="4757737"/>
                </a:lnTo>
                <a:lnTo>
                  <a:pt x="3293533" y="4761309"/>
                </a:lnTo>
                <a:lnTo>
                  <a:pt x="3302000" y="4761309"/>
                </a:lnTo>
                <a:lnTo>
                  <a:pt x="3302000" y="4757737"/>
                </a:lnTo>
                <a:lnTo>
                  <a:pt x="3310466" y="4754165"/>
                </a:lnTo>
                <a:lnTo>
                  <a:pt x="3310466" y="4747021"/>
                </a:lnTo>
                <a:lnTo>
                  <a:pt x="3318933" y="4743450"/>
                </a:lnTo>
                <a:lnTo>
                  <a:pt x="3327400" y="4743450"/>
                </a:lnTo>
                <a:lnTo>
                  <a:pt x="3327400" y="4739878"/>
                </a:lnTo>
                <a:lnTo>
                  <a:pt x="3335866" y="4736306"/>
                </a:lnTo>
                <a:lnTo>
                  <a:pt x="3344333" y="4736306"/>
                </a:lnTo>
                <a:lnTo>
                  <a:pt x="3352800" y="4739878"/>
                </a:lnTo>
                <a:lnTo>
                  <a:pt x="3352800" y="4747021"/>
                </a:lnTo>
                <a:lnTo>
                  <a:pt x="3361266" y="4747021"/>
                </a:lnTo>
                <a:lnTo>
                  <a:pt x="3369733" y="4750593"/>
                </a:lnTo>
                <a:lnTo>
                  <a:pt x="3395133" y="4739878"/>
                </a:lnTo>
                <a:lnTo>
                  <a:pt x="3403600" y="4739878"/>
                </a:lnTo>
                <a:lnTo>
                  <a:pt x="3403600" y="4736306"/>
                </a:lnTo>
                <a:lnTo>
                  <a:pt x="3412066" y="4732734"/>
                </a:lnTo>
                <a:lnTo>
                  <a:pt x="3429000" y="4739878"/>
                </a:lnTo>
                <a:lnTo>
                  <a:pt x="3429000" y="4747021"/>
                </a:lnTo>
                <a:lnTo>
                  <a:pt x="3429000" y="4736306"/>
                </a:lnTo>
                <a:lnTo>
                  <a:pt x="3412066" y="4729162"/>
                </a:lnTo>
                <a:lnTo>
                  <a:pt x="3420533" y="4725590"/>
                </a:lnTo>
                <a:lnTo>
                  <a:pt x="3429000" y="4725590"/>
                </a:lnTo>
                <a:lnTo>
                  <a:pt x="3445933" y="4732734"/>
                </a:lnTo>
                <a:lnTo>
                  <a:pt x="3462866" y="4732734"/>
                </a:lnTo>
                <a:lnTo>
                  <a:pt x="3471333" y="4736306"/>
                </a:lnTo>
                <a:lnTo>
                  <a:pt x="3488266" y="4736306"/>
                </a:lnTo>
                <a:lnTo>
                  <a:pt x="3496733" y="4739878"/>
                </a:lnTo>
                <a:lnTo>
                  <a:pt x="3496733" y="4743450"/>
                </a:lnTo>
                <a:lnTo>
                  <a:pt x="3496733" y="4739878"/>
                </a:lnTo>
                <a:lnTo>
                  <a:pt x="3505200" y="4736306"/>
                </a:lnTo>
                <a:lnTo>
                  <a:pt x="3513666" y="4739878"/>
                </a:lnTo>
                <a:lnTo>
                  <a:pt x="3522133" y="4736306"/>
                </a:lnTo>
                <a:lnTo>
                  <a:pt x="3539066" y="4736306"/>
                </a:lnTo>
                <a:lnTo>
                  <a:pt x="3547533" y="4732734"/>
                </a:lnTo>
                <a:lnTo>
                  <a:pt x="3572933" y="4732734"/>
                </a:lnTo>
                <a:lnTo>
                  <a:pt x="3572933" y="4729162"/>
                </a:lnTo>
                <a:lnTo>
                  <a:pt x="3581400" y="4725590"/>
                </a:lnTo>
                <a:lnTo>
                  <a:pt x="3589866" y="4725590"/>
                </a:lnTo>
                <a:lnTo>
                  <a:pt x="3598333" y="4722018"/>
                </a:lnTo>
                <a:lnTo>
                  <a:pt x="3606800" y="4722018"/>
                </a:lnTo>
                <a:lnTo>
                  <a:pt x="3606800" y="4714875"/>
                </a:lnTo>
                <a:lnTo>
                  <a:pt x="3615266" y="4711303"/>
                </a:lnTo>
                <a:lnTo>
                  <a:pt x="3623733" y="4714875"/>
                </a:lnTo>
                <a:lnTo>
                  <a:pt x="3632199" y="4711303"/>
                </a:lnTo>
                <a:lnTo>
                  <a:pt x="3640666" y="4714875"/>
                </a:lnTo>
                <a:lnTo>
                  <a:pt x="3640666" y="4725590"/>
                </a:lnTo>
                <a:lnTo>
                  <a:pt x="3657600" y="4732734"/>
                </a:lnTo>
                <a:lnTo>
                  <a:pt x="3666066" y="4732734"/>
                </a:lnTo>
                <a:lnTo>
                  <a:pt x="3674533" y="4736306"/>
                </a:lnTo>
                <a:lnTo>
                  <a:pt x="3674533" y="4739878"/>
                </a:lnTo>
                <a:lnTo>
                  <a:pt x="3708400" y="4739878"/>
                </a:lnTo>
                <a:lnTo>
                  <a:pt x="3716866" y="4743450"/>
                </a:lnTo>
                <a:lnTo>
                  <a:pt x="3725333" y="4743450"/>
                </a:lnTo>
                <a:lnTo>
                  <a:pt x="3733799" y="4739878"/>
                </a:lnTo>
                <a:lnTo>
                  <a:pt x="3835400" y="4739878"/>
                </a:lnTo>
                <a:lnTo>
                  <a:pt x="3835400" y="4732734"/>
                </a:lnTo>
                <a:lnTo>
                  <a:pt x="3843866" y="4729162"/>
                </a:lnTo>
                <a:lnTo>
                  <a:pt x="3843866" y="4657725"/>
                </a:lnTo>
                <a:lnTo>
                  <a:pt x="3835400" y="4654153"/>
                </a:lnTo>
                <a:lnTo>
                  <a:pt x="3793066" y="4654153"/>
                </a:lnTo>
                <a:lnTo>
                  <a:pt x="3784599" y="4650581"/>
                </a:lnTo>
                <a:lnTo>
                  <a:pt x="3793066" y="4647009"/>
                </a:lnTo>
                <a:lnTo>
                  <a:pt x="3826933" y="4647009"/>
                </a:lnTo>
                <a:lnTo>
                  <a:pt x="3835400" y="4643437"/>
                </a:lnTo>
                <a:lnTo>
                  <a:pt x="3852333" y="4643437"/>
                </a:lnTo>
                <a:lnTo>
                  <a:pt x="3843866" y="4643437"/>
                </a:lnTo>
                <a:lnTo>
                  <a:pt x="3835400" y="4639865"/>
                </a:lnTo>
                <a:lnTo>
                  <a:pt x="3843866" y="4636293"/>
                </a:lnTo>
                <a:lnTo>
                  <a:pt x="3869266" y="4636293"/>
                </a:lnTo>
                <a:lnTo>
                  <a:pt x="3877733" y="4632721"/>
                </a:lnTo>
                <a:lnTo>
                  <a:pt x="3877733" y="4622006"/>
                </a:lnTo>
                <a:lnTo>
                  <a:pt x="3869266" y="4618434"/>
                </a:lnTo>
                <a:lnTo>
                  <a:pt x="3869266" y="4614862"/>
                </a:lnTo>
                <a:lnTo>
                  <a:pt x="3877733" y="4611290"/>
                </a:lnTo>
                <a:lnTo>
                  <a:pt x="3869266" y="4611290"/>
                </a:lnTo>
                <a:lnTo>
                  <a:pt x="3860800" y="4607718"/>
                </a:lnTo>
                <a:lnTo>
                  <a:pt x="3869266" y="4604146"/>
                </a:lnTo>
                <a:lnTo>
                  <a:pt x="3886200" y="4604146"/>
                </a:lnTo>
                <a:lnTo>
                  <a:pt x="3877733" y="4600575"/>
                </a:lnTo>
                <a:lnTo>
                  <a:pt x="3877733" y="4597003"/>
                </a:lnTo>
                <a:lnTo>
                  <a:pt x="3869266" y="4593431"/>
                </a:lnTo>
                <a:lnTo>
                  <a:pt x="3869266" y="4589859"/>
                </a:lnTo>
                <a:lnTo>
                  <a:pt x="3877733" y="4586287"/>
                </a:lnTo>
                <a:lnTo>
                  <a:pt x="3877733" y="4575571"/>
                </a:lnTo>
                <a:lnTo>
                  <a:pt x="3886200" y="4572000"/>
                </a:lnTo>
                <a:lnTo>
                  <a:pt x="3877733" y="4568428"/>
                </a:lnTo>
                <a:lnTo>
                  <a:pt x="3869266" y="4568428"/>
                </a:lnTo>
                <a:lnTo>
                  <a:pt x="3860800" y="4572000"/>
                </a:lnTo>
                <a:lnTo>
                  <a:pt x="3852333" y="4572000"/>
                </a:lnTo>
                <a:lnTo>
                  <a:pt x="3843866" y="4568428"/>
                </a:lnTo>
                <a:lnTo>
                  <a:pt x="3843866" y="4564856"/>
                </a:lnTo>
                <a:lnTo>
                  <a:pt x="3852333" y="4561284"/>
                </a:lnTo>
                <a:lnTo>
                  <a:pt x="3860800" y="4561284"/>
                </a:lnTo>
                <a:lnTo>
                  <a:pt x="3860800" y="4557712"/>
                </a:lnTo>
                <a:lnTo>
                  <a:pt x="3877733" y="4550568"/>
                </a:lnTo>
                <a:lnTo>
                  <a:pt x="3877733" y="4543425"/>
                </a:lnTo>
                <a:lnTo>
                  <a:pt x="3869266" y="4543425"/>
                </a:lnTo>
                <a:lnTo>
                  <a:pt x="3860800" y="4546996"/>
                </a:lnTo>
                <a:lnTo>
                  <a:pt x="3852333" y="4546996"/>
                </a:lnTo>
                <a:lnTo>
                  <a:pt x="3843866" y="4543425"/>
                </a:lnTo>
                <a:lnTo>
                  <a:pt x="3852333" y="4539853"/>
                </a:lnTo>
                <a:lnTo>
                  <a:pt x="3852333" y="4536281"/>
                </a:lnTo>
                <a:lnTo>
                  <a:pt x="3843866" y="4532709"/>
                </a:lnTo>
                <a:lnTo>
                  <a:pt x="3843866" y="4529137"/>
                </a:lnTo>
                <a:lnTo>
                  <a:pt x="3852333" y="4525565"/>
                </a:lnTo>
                <a:lnTo>
                  <a:pt x="3852333" y="4518421"/>
                </a:lnTo>
                <a:lnTo>
                  <a:pt x="3860800" y="4514850"/>
                </a:lnTo>
                <a:lnTo>
                  <a:pt x="3869266" y="4518421"/>
                </a:lnTo>
                <a:lnTo>
                  <a:pt x="3877733" y="4518421"/>
                </a:lnTo>
                <a:lnTo>
                  <a:pt x="3886200" y="4521993"/>
                </a:lnTo>
                <a:lnTo>
                  <a:pt x="3903133" y="4521993"/>
                </a:lnTo>
                <a:lnTo>
                  <a:pt x="3903133" y="4514850"/>
                </a:lnTo>
                <a:lnTo>
                  <a:pt x="3869266" y="4514850"/>
                </a:lnTo>
                <a:lnTo>
                  <a:pt x="3843866" y="4504134"/>
                </a:lnTo>
                <a:lnTo>
                  <a:pt x="3852333" y="4500562"/>
                </a:lnTo>
                <a:lnTo>
                  <a:pt x="3852333" y="4493418"/>
                </a:lnTo>
                <a:lnTo>
                  <a:pt x="3860800" y="4489846"/>
                </a:lnTo>
                <a:lnTo>
                  <a:pt x="3860800" y="4482703"/>
                </a:lnTo>
                <a:lnTo>
                  <a:pt x="3869266" y="4479131"/>
                </a:lnTo>
                <a:lnTo>
                  <a:pt x="3860800" y="4475559"/>
                </a:lnTo>
                <a:lnTo>
                  <a:pt x="3860800" y="4471987"/>
                </a:lnTo>
                <a:lnTo>
                  <a:pt x="3852333" y="4468415"/>
                </a:lnTo>
                <a:lnTo>
                  <a:pt x="3852333" y="4464843"/>
                </a:lnTo>
                <a:lnTo>
                  <a:pt x="3869266" y="4457700"/>
                </a:lnTo>
                <a:lnTo>
                  <a:pt x="3877733" y="4461271"/>
                </a:lnTo>
                <a:lnTo>
                  <a:pt x="3877733" y="4457700"/>
                </a:lnTo>
                <a:lnTo>
                  <a:pt x="3860800" y="4450556"/>
                </a:lnTo>
                <a:lnTo>
                  <a:pt x="3860800" y="4446984"/>
                </a:lnTo>
                <a:lnTo>
                  <a:pt x="3852333" y="4446984"/>
                </a:lnTo>
                <a:lnTo>
                  <a:pt x="3843866" y="4443412"/>
                </a:lnTo>
                <a:lnTo>
                  <a:pt x="3852333" y="4439840"/>
                </a:lnTo>
                <a:lnTo>
                  <a:pt x="3852333" y="4418409"/>
                </a:lnTo>
                <a:lnTo>
                  <a:pt x="3869266" y="4411265"/>
                </a:lnTo>
                <a:lnTo>
                  <a:pt x="3877733" y="4414837"/>
                </a:lnTo>
                <a:lnTo>
                  <a:pt x="3894666" y="4407693"/>
                </a:lnTo>
                <a:lnTo>
                  <a:pt x="3886200" y="4404121"/>
                </a:lnTo>
                <a:lnTo>
                  <a:pt x="3886200" y="4382690"/>
                </a:lnTo>
                <a:lnTo>
                  <a:pt x="3877733" y="4386262"/>
                </a:lnTo>
                <a:lnTo>
                  <a:pt x="3860800" y="4386262"/>
                </a:lnTo>
                <a:lnTo>
                  <a:pt x="3852333" y="4382690"/>
                </a:lnTo>
                <a:lnTo>
                  <a:pt x="3852333" y="4364831"/>
                </a:lnTo>
                <a:lnTo>
                  <a:pt x="3860800" y="4361259"/>
                </a:lnTo>
                <a:lnTo>
                  <a:pt x="3699933" y="4361259"/>
                </a:lnTo>
                <a:lnTo>
                  <a:pt x="3691466" y="4357687"/>
                </a:lnTo>
                <a:lnTo>
                  <a:pt x="3674533" y="4357687"/>
                </a:lnTo>
                <a:lnTo>
                  <a:pt x="3666066" y="4361259"/>
                </a:lnTo>
                <a:lnTo>
                  <a:pt x="3649133" y="4361259"/>
                </a:lnTo>
                <a:lnTo>
                  <a:pt x="3640666" y="4357687"/>
                </a:lnTo>
                <a:lnTo>
                  <a:pt x="3632199" y="4361259"/>
                </a:lnTo>
                <a:lnTo>
                  <a:pt x="3623733" y="4357687"/>
                </a:lnTo>
                <a:lnTo>
                  <a:pt x="3615266" y="4357687"/>
                </a:lnTo>
                <a:lnTo>
                  <a:pt x="3606800" y="4361259"/>
                </a:lnTo>
                <a:close/>
              </a:path>
            </a:pathLst>
          </a:custGeom>
          <a:solidFill>
            <a:srgbClr val="2A427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Freeform 100"/>
          <p:cNvSpPr/>
          <p:nvPr/>
        </p:nvSpPr>
        <p:spPr>
          <a:xfrm>
            <a:off x="0" y="0"/>
            <a:ext cx="9135533" cy="4836318"/>
          </a:xfrm>
          <a:custGeom>
            <a:avLst/>
            <a:gdLst/>
            <a:ahLst/>
            <a:cxnLst/>
            <a:rect l="l" t="t" r="r" b="b"/>
            <a:pathLst>
              <a:path w="9135533" h="4836318">
                <a:moveTo>
                  <a:pt x="0" y="0"/>
                </a:moveTo>
                <a:moveTo>
                  <a:pt x="7899400" y="4361259"/>
                </a:moveTo>
                <a:lnTo>
                  <a:pt x="7907866" y="4364831"/>
                </a:lnTo>
                <a:lnTo>
                  <a:pt x="7899400" y="4368403"/>
                </a:lnTo>
                <a:lnTo>
                  <a:pt x="7890933" y="4368403"/>
                </a:lnTo>
                <a:lnTo>
                  <a:pt x="7890933" y="4382690"/>
                </a:lnTo>
                <a:lnTo>
                  <a:pt x="7899400" y="4386262"/>
                </a:lnTo>
                <a:lnTo>
                  <a:pt x="7882466" y="4393406"/>
                </a:lnTo>
                <a:lnTo>
                  <a:pt x="7890933" y="4396978"/>
                </a:lnTo>
                <a:lnTo>
                  <a:pt x="7882466" y="4400550"/>
                </a:lnTo>
                <a:lnTo>
                  <a:pt x="7882466" y="4404121"/>
                </a:lnTo>
                <a:lnTo>
                  <a:pt x="7890933" y="4404121"/>
                </a:lnTo>
                <a:lnTo>
                  <a:pt x="7899400" y="4407693"/>
                </a:lnTo>
                <a:lnTo>
                  <a:pt x="7899400" y="4414837"/>
                </a:lnTo>
                <a:lnTo>
                  <a:pt x="7890933" y="4418409"/>
                </a:lnTo>
                <a:lnTo>
                  <a:pt x="7874000" y="4418409"/>
                </a:lnTo>
                <a:lnTo>
                  <a:pt x="7874000" y="4421981"/>
                </a:lnTo>
                <a:lnTo>
                  <a:pt x="7882466" y="4425553"/>
                </a:lnTo>
                <a:lnTo>
                  <a:pt x="7890933" y="4425553"/>
                </a:lnTo>
                <a:lnTo>
                  <a:pt x="7899400" y="4429125"/>
                </a:lnTo>
                <a:lnTo>
                  <a:pt x="7899400" y="4432696"/>
                </a:lnTo>
                <a:lnTo>
                  <a:pt x="7907866" y="4436268"/>
                </a:lnTo>
                <a:lnTo>
                  <a:pt x="7907866" y="4443412"/>
                </a:lnTo>
                <a:lnTo>
                  <a:pt x="7916333" y="4446984"/>
                </a:lnTo>
                <a:lnTo>
                  <a:pt x="7907866" y="4450556"/>
                </a:lnTo>
                <a:lnTo>
                  <a:pt x="7899400" y="4450556"/>
                </a:lnTo>
                <a:lnTo>
                  <a:pt x="7882466" y="4443412"/>
                </a:lnTo>
                <a:lnTo>
                  <a:pt x="7874000" y="4446984"/>
                </a:lnTo>
                <a:lnTo>
                  <a:pt x="7882466" y="4446984"/>
                </a:lnTo>
                <a:lnTo>
                  <a:pt x="7890933" y="4450556"/>
                </a:lnTo>
                <a:lnTo>
                  <a:pt x="7882466" y="4454128"/>
                </a:lnTo>
                <a:lnTo>
                  <a:pt x="7899400" y="4454128"/>
                </a:lnTo>
                <a:lnTo>
                  <a:pt x="7916333" y="4461271"/>
                </a:lnTo>
                <a:lnTo>
                  <a:pt x="7907866" y="4464843"/>
                </a:lnTo>
                <a:lnTo>
                  <a:pt x="7924800" y="4471987"/>
                </a:lnTo>
                <a:lnTo>
                  <a:pt x="7924800" y="4482703"/>
                </a:lnTo>
                <a:lnTo>
                  <a:pt x="7933266" y="4479131"/>
                </a:lnTo>
                <a:lnTo>
                  <a:pt x="7941733" y="4482703"/>
                </a:lnTo>
                <a:lnTo>
                  <a:pt x="7941733" y="4493418"/>
                </a:lnTo>
                <a:lnTo>
                  <a:pt x="7933266" y="4496990"/>
                </a:lnTo>
                <a:lnTo>
                  <a:pt x="7941733" y="4500562"/>
                </a:lnTo>
                <a:lnTo>
                  <a:pt x="7933266" y="4504134"/>
                </a:lnTo>
                <a:lnTo>
                  <a:pt x="7924800" y="4504134"/>
                </a:lnTo>
                <a:lnTo>
                  <a:pt x="7916333" y="4507706"/>
                </a:lnTo>
                <a:lnTo>
                  <a:pt x="7924800" y="4507706"/>
                </a:lnTo>
                <a:lnTo>
                  <a:pt x="7941733" y="4514850"/>
                </a:lnTo>
                <a:lnTo>
                  <a:pt x="7941733" y="4518421"/>
                </a:lnTo>
                <a:lnTo>
                  <a:pt x="7933266" y="4521993"/>
                </a:lnTo>
                <a:lnTo>
                  <a:pt x="7924800" y="4518421"/>
                </a:lnTo>
                <a:lnTo>
                  <a:pt x="7916333" y="4518421"/>
                </a:lnTo>
                <a:lnTo>
                  <a:pt x="7916333" y="4521993"/>
                </a:lnTo>
                <a:lnTo>
                  <a:pt x="7924800" y="4525565"/>
                </a:lnTo>
                <a:lnTo>
                  <a:pt x="7916333" y="4529137"/>
                </a:lnTo>
                <a:lnTo>
                  <a:pt x="7916333" y="4532709"/>
                </a:lnTo>
                <a:lnTo>
                  <a:pt x="7924800" y="4536281"/>
                </a:lnTo>
                <a:lnTo>
                  <a:pt x="7924800" y="4539853"/>
                </a:lnTo>
                <a:lnTo>
                  <a:pt x="7941733" y="4539853"/>
                </a:lnTo>
                <a:lnTo>
                  <a:pt x="7950200" y="4543425"/>
                </a:lnTo>
                <a:lnTo>
                  <a:pt x="7950200" y="4546996"/>
                </a:lnTo>
                <a:lnTo>
                  <a:pt x="7933266" y="4554140"/>
                </a:lnTo>
                <a:lnTo>
                  <a:pt x="7924800" y="4554140"/>
                </a:lnTo>
                <a:lnTo>
                  <a:pt x="7924800" y="4561284"/>
                </a:lnTo>
                <a:lnTo>
                  <a:pt x="7933266" y="4561284"/>
                </a:lnTo>
                <a:lnTo>
                  <a:pt x="7941733" y="4557712"/>
                </a:lnTo>
                <a:lnTo>
                  <a:pt x="7950200" y="4557712"/>
                </a:lnTo>
                <a:lnTo>
                  <a:pt x="7958666" y="4561284"/>
                </a:lnTo>
                <a:lnTo>
                  <a:pt x="7950200" y="4564856"/>
                </a:lnTo>
                <a:lnTo>
                  <a:pt x="7950200" y="4568428"/>
                </a:lnTo>
                <a:lnTo>
                  <a:pt x="7958666" y="4572000"/>
                </a:lnTo>
                <a:lnTo>
                  <a:pt x="7950200" y="4575571"/>
                </a:lnTo>
                <a:lnTo>
                  <a:pt x="7941733" y="4575571"/>
                </a:lnTo>
                <a:lnTo>
                  <a:pt x="7933266" y="4572000"/>
                </a:lnTo>
                <a:lnTo>
                  <a:pt x="7924800" y="4572000"/>
                </a:lnTo>
                <a:lnTo>
                  <a:pt x="7933266" y="4575571"/>
                </a:lnTo>
                <a:lnTo>
                  <a:pt x="7924800" y="4579143"/>
                </a:lnTo>
                <a:lnTo>
                  <a:pt x="7916333" y="4579143"/>
                </a:lnTo>
                <a:lnTo>
                  <a:pt x="7907866" y="4575571"/>
                </a:lnTo>
                <a:lnTo>
                  <a:pt x="7907866" y="4586287"/>
                </a:lnTo>
                <a:lnTo>
                  <a:pt x="7899400" y="4589859"/>
                </a:lnTo>
                <a:lnTo>
                  <a:pt x="7890933" y="4589859"/>
                </a:lnTo>
                <a:lnTo>
                  <a:pt x="7882466" y="4593431"/>
                </a:lnTo>
                <a:lnTo>
                  <a:pt x="7874000" y="4593431"/>
                </a:lnTo>
                <a:lnTo>
                  <a:pt x="7874000" y="4597003"/>
                </a:lnTo>
                <a:lnTo>
                  <a:pt x="7890933" y="4597003"/>
                </a:lnTo>
                <a:lnTo>
                  <a:pt x="7890933" y="4593431"/>
                </a:lnTo>
                <a:lnTo>
                  <a:pt x="7899400" y="4589859"/>
                </a:lnTo>
                <a:lnTo>
                  <a:pt x="7907866" y="4593431"/>
                </a:lnTo>
                <a:lnTo>
                  <a:pt x="7907866" y="4600575"/>
                </a:lnTo>
                <a:lnTo>
                  <a:pt x="7882466" y="4611290"/>
                </a:lnTo>
                <a:lnTo>
                  <a:pt x="7890933" y="4614862"/>
                </a:lnTo>
                <a:lnTo>
                  <a:pt x="7907866" y="4607718"/>
                </a:lnTo>
                <a:lnTo>
                  <a:pt x="7916333" y="4611290"/>
                </a:lnTo>
                <a:lnTo>
                  <a:pt x="7916333" y="4614862"/>
                </a:lnTo>
                <a:lnTo>
                  <a:pt x="7907866" y="4618434"/>
                </a:lnTo>
                <a:lnTo>
                  <a:pt x="7907866" y="4632721"/>
                </a:lnTo>
                <a:lnTo>
                  <a:pt x="7916333" y="4636293"/>
                </a:lnTo>
                <a:lnTo>
                  <a:pt x="7924800" y="4636293"/>
                </a:lnTo>
                <a:lnTo>
                  <a:pt x="7933266" y="4639865"/>
                </a:lnTo>
                <a:lnTo>
                  <a:pt x="7924800" y="4643437"/>
                </a:lnTo>
                <a:lnTo>
                  <a:pt x="7924800" y="4657725"/>
                </a:lnTo>
                <a:lnTo>
                  <a:pt x="7916333" y="4661296"/>
                </a:lnTo>
                <a:lnTo>
                  <a:pt x="7916333" y="4664868"/>
                </a:lnTo>
                <a:lnTo>
                  <a:pt x="7907866" y="4668440"/>
                </a:lnTo>
                <a:lnTo>
                  <a:pt x="7916333" y="4672012"/>
                </a:lnTo>
                <a:lnTo>
                  <a:pt x="7916333" y="4679156"/>
                </a:lnTo>
                <a:lnTo>
                  <a:pt x="7907866" y="4682728"/>
                </a:lnTo>
                <a:lnTo>
                  <a:pt x="7907866" y="4686300"/>
                </a:lnTo>
                <a:lnTo>
                  <a:pt x="7899400" y="4689871"/>
                </a:lnTo>
                <a:lnTo>
                  <a:pt x="7890933" y="4686300"/>
                </a:lnTo>
                <a:lnTo>
                  <a:pt x="7890933" y="4689871"/>
                </a:lnTo>
                <a:lnTo>
                  <a:pt x="7907866" y="4697015"/>
                </a:lnTo>
                <a:lnTo>
                  <a:pt x="7890933" y="4704159"/>
                </a:lnTo>
                <a:lnTo>
                  <a:pt x="7865533" y="4704159"/>
                </a:lnTo>
                <a:lnTo>
                  <a:pt x="7865533" y="4707731"/>
                </a:lnTo>
                <a:lnTo>
                  <a:pt x="7857066" y="4711303"/>
                </a:lnTo>
                <a:lnTo>
                  <a:pt x="7848599" y="4711303"/>
                </a:lnTo>
                <a:lnTo>
                  <a:pt x="7848599" y="4714875"/>
                </a:lnTo>
                <a:lnTo>
                  <a:pt x="7840133" y="4718446"/>
                </a:lnTo>
                <a:lnTo>
                  <a:pt x="7806266" y="4718446"/>
                </a:lnTo>
                <a:lnTo>
                  <a:pt x="7797799" y="4714875"/>
                </a:lnTo>
                <a:lnTo>
                  <a:pt x="7780866" y="4714875"/>
                </a:lnTo>
                <a:lnTo>
                  <a:pt x="7780866" y="4718446"/>
                </a:lnTo>
                <a:lnTo>
                  <a:pt x="7772400" y="4722018"/>
                </a:lnTo>
                <a:lnTo>
                  <a:pt x="7772400" y="4743450"/>
                </a:lnTo>
                <a:lnTo>
                  <a:pt x="7780866" y="4747021"/>
                </a:lnTo>
                <a:lnTo>
                  <a:pt x="7780866" y="4775596"/>
                </a:lnTo>
                <a:lnTo>
                  <a:pt x="7789333" y="4779168"/>
                </a:lnTo>
                <a:lnTo>
                  <a:pt x="7789333" y="4836318"/>
                </a:lnTo>
                <a:lnTo>
                  <a:pt x="7848599" y="4836318"/>
                </a:lnTo>
                <a:lnTo>
                  <a:pt x="7848599" y="4822031"/>
                </a:lnTo>
                <a:lnTo>
                  <a:pt x="7840133" y="4818459"/>
                </a:lnTo>
                <a:lnTo>
                  <a:pt x="7840133" y="4800600"/>
                </a:lnTo>
                <a:lnTo>
                  <a:pt x="7848599" y="4797028"/>
                </a:lnTo>
                <a:lnTo>
                  <a:pt x="7950200" y="4797028"/>
                </a:lnTo>
                <a:lnTo>
                  <a:pt x="7967133" y="4789884"/>
                </a:lnTo>
                <a:lnTo>
                  <a:pt x="7967133" y="4782740"/>
                </a:lnTo>
                <a:lnTo>
                  <a:pt x="7975599" y="4779168"/>
                </a:lnTo>
                <a:lnTo>
                  <a:pt x="7984066" y="4779168"/>
                </a:lnTo>
                <a:lnTo>
                  <a:pt x="7984066" y="4775596"/>
                </a:lnTo>
                <a:lnTo>
                  <a:pt x="7992533" y="4772025"/>
                </a:lnTo>
                <a:lnTo>
                  <a:pt x="7992533" y="4739878"/>
                </a:lnTo>
                <a:lnTo>
                  <a:pt x="7984066" y="4739878"/>
                </a:lnTo>
                <a:lnTo>
                  <a:pt x="7967133" y="4732734"/>
                </a:lnTo>
                <a:lnTo>
                  <a:pt x="7958666" y="4736306"/>
                </a:lnTo>
                <a:lnTo>
                  <a:pt x="7950200" y="4732734"/>
                </a:lnTo>
                <a:lnTo>
                  <a:pt x="7950200" y="4729162"/>
                </a:lnTo>
                <a:lnTo>
                  <a:pt x="7933266" y="4722018"/>
                </a:lnTo>
                <a:lnTo>
                  <a:pt x="7933266" y="4718446"/>
                </a:lnTo>
                <a:lnTo>
                  <a:pt x="7924800" y="4714875"/>
                </a:lnTo>
                <a:lnTo>
                  <a:pt x="7933266" y="4711303"/>
                </a:lnTo>
                <a:lnTo>
                  <a:pt x="7941733" y="4711303"/>
                </a:lnTo>
                <a:lnTo>
                  <a:pt x="7958666" y="4718446"/>
                </a:lnTo>
                <a:lnTo>
                  <a:pt x="7975599" y="4718446"/>
                </a:lnTo>
                <a:lnTo>
                  <a:pt x="8001000" y="4707731"/>
                </a:lnTo>
                <a:lnTo>
                  <a:pt x="8017933" y="4707731"/>
                </a:lnTo>
                <a:lnTo>
                  <a:pt x="8026400" y="4711303"/>
                </a:lnTo>
                <a:lnTo>
                  <a:pt x="8026400" y="4714875"/>
                </a:lnTo>
                <a:lnTo>
                  <a:pt x="8034866" y="4714875"/>
                </a:lnTo>
                <a:lnTo>
                  <a:pt x="8034866" y="4711303"/>
                </a:lnTo>
                <a:lnTo>
                  <a:pt x="8043333" y="4707731"/>
                </a:lnTo>
                <a:lnTo>
                  <a:pt x="8051800" y="4707731"/>
                </a:lnTo>
                <a:lnTo>
                  <a:pt x="8060266" y="4711303"/>
                </a:lnTo>
                <a:lnTo>
                  <a:pt x="8068733" y="4711303"/>
                </a:lnTo>
                <a:lnTo>
                  <a:pt x="8077199" y="4714875"/>
                </a:lnTo>
                <a:lnTo>
                  <a:pt x="8085666" y="4711303"/>
                </a:lnTo>
                <a:lnTo>
                  <a:pt x="8094133" y="4714875"/>
                </a:lnTo>
                <a:lnTo>
                  <a:pt x="8111066" y="4714875"/>
                </a:lnTo>
                <a:lnTo>
                  <a:pt x="8102600" y="4711303"/>
                </a:lnTo>
                <a:lnTo>
                  <a:pt x="8111066" y="4707731"/>
                </a:lnTo>
                <a:lnTo>
                  <a:pt x="8128000" y="4707731"/>
                </a:lnTo>
                <a:lnTo>
                  <a:pt x="8144933" y="4700587"/>
                </a:lnTo>
                <a:lnTo>
                  <a:pt x="8161866" y="4707731"/>
                </a:lnTo>
                <a:lnTo>
                  <a:pt x="8161866" y="4711303"/>
                </a:lnTo>
                <a:lnTo>
                  <a:pt x="8170333" y="4714875"/>
                </a:lnTo>
                <a:lnTo>
                  <a:pt x="8170333" y="4718446"/>
                </a:lnTo>
                <a:lnTo>
                  <a:pt x="8178800" y="4718446"/>
                </a:lnTo>
                <a:lnTo>
                  <a:pt x="8178800" y="4714875"/>
                </a:lnTo>
                <a:lnTo>
                  <a:pt x="8187266" y="4711303"/>
                </a:lnTo>
                <a:lnTo>
                  <a:pt x="8195733" y="4711303"/>
                </a:lnTo>
                <a:lnTo>
                  <a:pt x="8204200" y="4714875"/>
                </a:lnTo>
                <a:lnTo>
                  <a:pt x="8204200" y="4707731"/>
                </a:lnTo>
                <a:lnTo>
                  <a:pt x="8212666" y="4704159"/>
                </a:lnTo>
                <a:lnTo>
                  <a:pt x="8221133" y="4707731"/>
                </a:lnTo>
                <a:lnTo>
                  <a:pt x="8221133" y="4718446"/>
                </a:lnTo>
                <a:lnTo>
                  <a:pt x="8229600" y="4722018"/>
                </a:lnTo>
                <a:lnTo>
                  <a:pt x="8246533" y="4722018"/>
                </a:lnTo>
                <a:lnTo>
                  <a:pt x="8255000" y="4725590"/>
                </a:lnTo>
                <a:lnTo>
                  <a:pt x="8263466" y="4722018"/>
                </a:lnTo>
                <a:lnTo>
                  <a:pt x="8271933" y="4722018"/>
                </a:lnTo>
                <a:lnTo>
                  <a:pt x="8280400" y="4718446"/>
                </a:lnTo>
                <a:lnTo>
                  <a:pt x="8288866" y="4718446"/>
                </a:lnTo>
                <a:lnTo>
                  <a:pt x="8297333" y="4722018"/>
                </a:lnTo>
                <a:lnTo>
                  <a:pt x="8297333" y="4725590"/>
                </a:lnTo>
                <a:lnTo>
                  <a:pt x="8288866" y="4729162"/>
                </a:lnTo>
                <a:lnTo>
                  <a:pt x="8297333" y="4729162"/>
                </a:lnTo>
                <a:lnTo>
                  <a:pt x="8297333" y="4722018"/>
                </a:lnTo>
                <a:lnTo>
                  <a:pt x="8305800" y="4718446"/>
                </a:lnTo>
                <a:lnTo>
                  <a:pt x="8322733" y="4725590"/>
                </a:lnTo>
                <a:lnTo>
                  <a:pt x="8314266" y="4729162"/>
                </a:lnTo>
                <a:lnTo>
                  <a:pt x="8331200" y="4736306"/>
                </a:lnTo>
                <a:lnTo>
                  <a:pt x="8339666" y="4736306"/>
                </a:lnTo>
                <a:lnTo>
                  <a:pt x="8356600" y="4729162"/>
                </a:lnTo>
                <a:lnTo>
                  <a:pt x="8365066" y="4729162"/>
                </a:lnTo>
                <a:lnTo>
                  <a:pt x="8373533" y="4732734"/>
                </a:lnTo>
                <a:lnTo>
                  <a:pt x="8373533" y="4736306"/>
                </a:lnTo>
                <a:lnTo>
                  <a:pt x="8381999" y="4739878"/>
                </a:lnTo>
                <a:lnTo>
                  <a:pt x="8381999" y="4736306"/>
                </a:lnTo>
                <a:lnTo>
                  <a:pt x="8373533" y="4732734"/>
                </a:lnTo>
                <a:lnTo>
                  <a:pt x="8373533" y="4729162"/>
                </a:lnTo>
                <a:lnTo>
                  <a:pt x="8365066" y="4725590"/>
                </a:lnTo>
                <a:lnTo>
                  <a:pt x="8373533" y="4722018"/>
                </a:lnTo>
                <a:lnTo>
                  <a:pt x="8373533" y="4714875"/>
                </a:lnTo>
                <a:lnTo>
                  <a:pt x="8381999" y="4711303"/>
                </a:lnTo>
                <a:lnTo>
                  <a:pt x="8398933" y="4718446"/>
                </a:lnTo>
                <a:lnTo>
                  <a:pt x="8398933" y="4736306"/>
                </a:lnTo>
                <a:lnTo>
                  <a:pt x="8407400" y="4736306"/>
                </a:lnTo>
                <a:lnTo>
                  <a:pt x="8407400" y="4732734"/>
                </a:lnTo>
                <a:lnTo>
                  <a:pt x="8398933" y="4729162"/>
                </a:lnTo>
                <a:lnTo>
                  <a:pt x="8407400" y="4725590"/>
                </a:lnTo>
                <a:lnTo>
                  <a:pt x="8424333" y="4725590"/>
                </a:lnTo>
                <a:lnTo>
                  <a:pt x="8432800" y="4722018"/>
                </a:lnTo>
                <a:lnTo>
                  <a:pt x="8432800" y="4718446"/>
                </a:lnTo>
                <a:lnTo>
                  <a:pt x="8441266" y="4714875"/>
                </a:lnTo>
                <a:lnTo>
                  <a:pt x="8458200" y="4714875"/>
                </a:lnTo>
                <a:lnTo>
                  <a:pt x="8466666" y="4718446"/>
                </a:lnTo>
                <a:lnTo>
                  <a:pt x="8475133" y="4714875"/>
                </a:lnTo>
                <a:lnTo>
                  <a:pt x="8492066" y="4714875"/>
                </a:lnTo>
                <a:lnTo>
                  <a:pt x="8500533" y="4718446"/>
                </a:lnTo>
                <a:lnTo>
                  <a:pt x="8509000" y="4718446"/>
                </a:lnTo>
                <a:lnTo>
                  <a:pt x="8517466" y="4722018"/>
                </a:lnTo>
                <a:lnTo>
                  <a:pt x="8525933" y="4718446"/>
                </a:lnTo>
                <a:lnTo>
                  <a:pt x="8542866" y="4718446"/>
                </a:lnTo>
                <a:lnTo>
                  <a:pt x="8551333" y="4722018"/>
                </a:lnTo>
                <a:lnTo>
                  <a:pt x="8551333" y="4725590"/>
                </a:lnTo>
                <a:lnTo>
                  <a:pt x="8542866" y="4729162"/>
                </a:lnTo>
                <a:lnTo>
                  <a:pt x="8525933" y="4729162"/>
                </a:lnTo>
                <a:lnTo>
                  <a:pt x="8525933" y="4732734"/>
                </a:lnTo>
                <a:lnTo>
                  <a:pt x="8534400" y="4732734"/>
                </a:lnTo>
                <a:lnTo>
                  <a:pt x="8542866" y="4729162"/>
                </a:lnTo>
                <a:lnTo>
                  <a:pt x="8559800" y="4729162"/>
                </a:lnTo>
                <a:lnTo>
                  <a:pt x="8559800" y="4722018"/>
                </a:lnTo>
                <a:lnTo>
                  <a:pt x="8568266" y="4718446"/>
                </a:lnTo>
                <a:lnTo>
                  <a:pt x="8585200" y="4718446"/>
                </a:lnTo>
                <a:lnTo>
                  <a:pt x="8593666" y="4722018"/>
                </a:lnTo>
                <a:lnTo>
                  <a:pt x="8593666" y="4729162"/>
                </a:lnTo>
                <a:lnTo>
                  <a:pt x="8602133" y="4725590"/>
                </a:lnTo>
                <a:lnTo>
                  <a:pt x="8593666" y="4722018"/>
                </a:lnTo>
                <a:lnTo>
                  <a:pt x="8593666" y="4718446"/>
                </a:lnTo>
                <a:lnTo>
                  <a:pt x="8585200" y="4714875"/>
                </a:lnTo>
                <a:lnTo>
                  <a:pt x="8593666" y="4711303"/>
                </a:lnTo>
                <a:lnTo>
                  <a:pt x="8602133" y="4711303"/>
                </a:lnTo>
                <a:lnTo>
                  <a:pt x="8610600" y="4714875"/>
                </a:lnTo>
                <a:lnTo>
                  <a:pt x="8610600" y="4718446"/>
                </a:lnTo>
                <a:lnTo>
                  <a:pt x="8619066" y="4722018"/>
                </a:lnTo>
                <a:lnTo>
                  <a:pt x="8619066" y="4739878"/>
                </a:lnTo>
                <a:lnTo>
                  <a:pt x="8627533" y="4736306"/>
                </a:lnTo>
                <a:lnTo>
                  <a:pt x="8636000" y="4736306"/>
                </a:lnTo>
                <a:lnTo>
                  <a:pt x="8636000" y="4732734"/>
                </a:lnTo>
                <a:lnTo>
                  <a:pt x="8652933" y="4725590"/>
                </a:lnTo>
                <a:lnTo>
                  <a:pt x="8669866" y="4732734"/>
                </a:lnTo>
                <a:lnTo>
                  <a:pt x="8686800" y="4732734"/>
                </a:lnTo>
                <a:lnTo>
                  <a:pt x="8695266" y="4729162"/>
                </a:lnTo>
                <a:lnTo>
                  <a:pt x="8703733" y="4732734"/>
                </a:lnTo>
                <a:lnTo>
                  <a:pt x="8703733" y="4739878"/>
                </a:lnTo>
                <a:lnTo>
                  <a:pt x="8737600" y="4739878"/>
                </a:lnTo>
                <a:lnTo>
                  <a:pt x="8729133" y="4736306"/>
                </a:lnTo>
                <a:lnTo>
                  <a:pt x="8737600" y="4732734"/>
                </a:lnTo>
                <a:lnTo>
                  <a:pt x="8737600" y="4729162"/>
                </a:lnTo>
                <a:lnTo>
                  <a:pt x="8746066" y="4725590"/>
                </a:lnTo>
                <a:lnTo>
                  <a:pt x="8754533" y="4725590"/>
                </a:lnTo>
                <a:lnTo>
                  <a:pt x="8754533" y="4722018"/>
                </a:lnTo>
                <a:lnTo>
                  <a:pt x="8763000" y="4718446"/>
                </a:lnTo>
                <a:lnTo>
                  <a:pt x="8771466" y="4722018"/>
                </a:lnTo>
                <a:lnTo>
                  <a:pt x="8779933" y="4722018"/>
                </a:lnTo>
                <a:lnTo>
                  <a:pt x="8788400" y="4725590"/>
                </a:lnTo>
                <a:lnTo>
                  <a:pt x="8779933" y="4729162"/>
                </a:lnTo>
                <a:lnTo>
                  <a:pt x="8771466" y="4729162"/>
                </a:lnTo>
                <a:lnTo>
                  <a:pt x="8788400" y="4736306"/>
                </a:lnTo>
                <a:lnTo>
                  <a:pt x="8796866" y="4736306"/>
                </a:lnTo>
                <a:lnTo>
                  <a:pt x="8788400" y="4732734"/>
                </a:lnTo>
                <a:lnTo>
                  <a:pt x="8788400" y="4729162"/>
                </a:lnTo>
                <a:lnTo>
                  <a:pt x="8805333" y="4722018"/>
                </a:lnTo>
                <a:lnTo>
                  <a:pt x="8813800" y="4725590"/>
                </a:lnTo>
                <a:lnTo>
                  <a:pt x="8813800" y="4729162"/>
                </a:lnTo>
                <a:lnTo>
                  <a:pt x="8822266" y="4729162"/>
                </a:lnTo>
                <a:lnTo>
                  <a:pt x="8839200" y="4736306"/>
                </a:lnTo>
                <a:lnTo>
                  <a:pt x="8830733" y="4739878"/>
                </a:lnTo>
                <a:lnTo>
                  <a:pt x="8822266" y="4739878"/>
                </a:lnTo>
                <a:lnTo>
                  <a:pt x="8830733" y="4743450"/>
                </a:lnTo>
                <a:lnTo>
                  <a:pt x="8856133" y="4743450"/>
                </a:lnTo>
                <a:lnTo>
                  <a:pt x="8856133" y="4736306"/>
                </a:lnTo>
                <a:lnTo>
                  <a:pt x="8873066" y="4729162"/>
                </a:lnTo>
                <a:lnTo>
                  <a:pt x="8881533" y="4729162"/>
                </a:lnTo>
                <a:lnTo>
                  <a:pt x="8881533" y="4725590"/>
                </a:lnTo>
                <a:lnTo>
                  <a:pt x="8890000" y="4722018"/>
                </a:lnTo>
                <a:lnTo>
                  <a:pt x="8881533" y="4718446"/>
                </a:lnTo>
                <a:lnTo>
                  <a:pt x="8881533" y="4711303"/>
                </a:lnTo>
                <a:lnTo>
                  <a:pt x="8873066" y="4707731"/>
                </a:lnTo>
                <a:lnTo>
                  <a:pt x="8873066" y="4704159"/>
                </a:lnTo>
                <a:lnTo>
                  <a:pt x="8881533" y="4700587"/>
                </a:lnTo>
                <a:lnTo>
                  <a:pt x="8890000" y="4700587"/>
                </a:lnTo>
                <a:lnTo>
                  <a:pt x="8898466" y="4704159"/>
                </a:lnTo>
                <a:lnTo>
                  <a:pt x="8898466" y="4707731"/>
                </a:lnTo>
                <a:lnTo>
                  <a:pt x="8906933" y="4711303"/>
                </a:lnTo>
                <a:lnTo>
                  <a:pt x="8906933" y="4718446"/>
                </a:lnTo>
                <a:lnTo>
                  <a:pt x="8915400" y="4722018"/>
                </a:lnTo>
                <a:lnTo>
                  <a:pt x="8915400" y="4725590"/>
                </a:lnTo>
                <a:lnTo>
                  <a:pt x="8923866" y="4725590"/>
                </a:lnTo>
                <a:lnTo>
                  <a:pt x="8932333" y="4729162"/>
                </a:lnTo>
                <a:lnTo>
                  <a:pt x="8915400" y="4736306"/>
                </a:lnTo>
                <a:lnTo>
                  <a:pt x="8915400" y="4743450"/>
                </a:lnTo>
                <a:lnTo>
                  <a:pt x="8932333" y="4736306"/>
                </a:lnTo>
                <a:lnTo>
                  <a:pt x="8932333" y="4732734"/>
                </a:lnTo>
                <a:lnTo>
                  <a:pt x="8940800" y="4729162"/>
                </a:lnTo>
                <a:lnTo>
                  <a:pt x="8957733" y="4736306"/>
                </a:lnTo>
                <a:lnTo>
                  <a:pt x="8957733" y="4729162"/>
                </a:lnTo>
                <a:lnTo>
                  <a:pt x="8966200" y="4725590"/>
                </a:lnTo>
                <a:lnTo>
                  <a:pt x="8974666" y="4725590"/>
                </a:lnTo>
                <a:lnTo>
                  <a:pt x="8983133" y="4729162"/>
                </a:lnTo>
                <a:lnTo>
                  <a:pt x="8983133" y="4732734"/>
                </a:lnTo>
                <a:lnTo>
                  <a:pt x="8983133" y="4722018"/>
                </a:lnTo>
                <a:lnTo>
                  <a:pt x="9000066" y="4714875"/>
                </a:lnTo>
                <a:lnTo>
                  <a:pt x="9008533" y="4718446"/>
                </a:lnTo>
                <a:lnTo>
                  <a:pt x="9008533" y="4722018"/>
                </a:lnTo>
                <a:lnTo>
                  <a:pt x="9017000" y="4722018"/>
                </a:lnTo>
                <a:lnTo>
                  <a:pt x="9033933" y="4729162"/>
                </a:lnTo>
                <a:lnTo>
                  <a:pt x="9042400" y="4725590"/>
                </a:lnTo>
                <a:lnTo>
                  <a:pt x="9050866" y="4725590"/>
                </a:lnTo>
                <a:lnTo>
                  <a:pt x="9042400" y="4722018"/>
                </a:lnTo>
                <a:lnTo>
                  <a:pt x="9042400" y="4718446"/>
                </a:lnTo>
                <a:lnTo>
                  <a:pt x="9050866" y="4714875"/>
                </a:lnTo>
                <a:lnTo>
                  <a:pt x="9059333" y="4714875"/>
                </a:lnTo>
                <a:lnTo>
                  <a:pt x="9067800" y="4718446"/>
                </a:lnTo>
                <a:lnTo>
                  <a:pt x="9101666" y="4718446"/>
                </a:lnTo>
                <a:lnTo>
                  <a:pt x="9101666" y="4714875"/>
                </a:lnTo>
                <a:lnTo>
                  <a:pt x="9110133" y="4711303"/>
                </a:lnTo>
                <a:lnTo>
                  <a:pt x="9127066" y="4711303"/>
                </a:lnTo>
                <a:lnTo>
                  <a:pt x="9127066" y="4707731"/>
                </a:lnTo>
                <a:lnTo>
                  <a:pt x="9135533" y="4704159"/>
                </a:lnTo>
                <a:lnTo>
                  <a:pt x="9135533" y="4471987"/>
                </a:lnTo>
                <a:lnTo>
                  <a:pt x="9110133" y="4471987"/>
                </a:lnTo>
                <a:lnTo>
                  <a:pt x="9101666" y="4468415"/>
                </a:lnTo>
                <a:lnTo>
                  <a:pt x="9076266" y="4468415"/>
                </a:lnTo>
                <a:lnTo>
                  <a:pt x="9067800" y="4464843"/>
                </a:lnTo>
                <a:lnTo>
                  <a:pt x="9059333" y="4464843"/>
                </a:lnTo>
                <a:lnTo>
                  <a:pt x="9050866" y="4468415"/>
                </a:lnTo>
                <a:lnTo>
                  <a:pt x="9042400" y="4468415"/>
                </a:lnTo>
                <a:lnTo>
                  <a:pt x="9033933" y="4464843"/>
                </a:lnTo>
                <a:lnTo>
                  <a:pt x="9033933" y="4446984"/>
                </a:lnTo>
                <a:lnTo>
                  <a:pt x="9042400" y="4443412"/>
                </a:lnTo>
                <a:lnTo>
                  <a:pt x="9042400" y="4439840"/>
                </a:lnTo>
                <a:lnTo>
                  <a:pt x="9033933" y="4443412"/>
                </a:lnTo>
                <a:lnTo>
                  <a:pt x="9017000" y="4443412"/>
                </a:lnTo>
                <a:lnTo>
                  <a:pt x="9017000" y="4457700"/>
                </a:lnTo>
                <a:lnTo>
                  <a:pt x="9008533" y="4461271"/>
                </a:lnTo>
                <a:lnTo>
                  <a:pt x="9000066" y="4457700"/>
                </a:lnTo>
                <a:lnTo>
                  <a:pt x="8898466" y="4457700"/>
                </a:lnTo>
                <a:lnTo>
                  <a:pt x="8890000" y="4454128"/>
                </a:lnTo>
                <a:lnTo>
                  <a:pt x="8881533" y="4454128"/>
                </a:lnTo>
                <a:lnTo>
                  <a:pt x="8873066" y="4450556"/>
                </a:lnTo>
                <a:lnTo>
                  <a:pt x="8873066" y="4446984"/>
                </a:lnTo>
                <a:lnTo>
                  <a:pt x="8856133" y="4446984"/>
                </a:lnTo>
                <a:lnTo>
                  <a:pt x="8847666" y="4443412"/>
                </a:lnTo>
                <a:lnTo>
                  <a:pt x="8822266" y="4443412"/>
                </a:lnTo>
                <a:lnTo>
                  <a:pt x="8813800" y="4439840"/>
                </a:lnTo>
                <a:lnTo>
                  <a:pt x="8720666" y="4439840"/>
                </a:lnTo>
                <a:lnTo>
                  <a:pt x="8712200" y="4436268"/>
                </a:lnTo>
                <a:lnTo>
                  <a:pt x="8678333" y="4436268"/>
                </a:lnTo>
                <a:lnTo>
                  <a:pt x="8669866" y="4432696"/>
                </a:lnTo>
                <a:lnTo>
                  <a:pt x="8644466" y="4432696"/>
                </a:lnTo>
                <a:lnTo>
                  <a:pt x="8636000" y="4429125"/>
                </a:lnTo>
                <a:lnTo>
                  <a:pt x="8602133" y="4429125"/>
                </a:lnTo>
                <a:lnTo>
                  <a:pt x="8593666" y="4425553"/>
                </a:lnTo>
                <a:lnTo>
                  <a:pt x="8585200" y="4425553"/>
                </a:lnTo>
                <a:lnTo>
                  <a:pt x="8576733" y="4421981"/>
                </a:lnTo>
                <a:lnTo>
                  <a:pt x="8551333" y="4421981"/>
                </a:lnTo>
                <a:lnTo>
                  <a:pt x="8542866" y="4418409"/>
                </a:lnTo>
                <a:lnTo>
                  <a:pt x="8509000" y="4418409"/>
                </a:lnTo>
                <a:lnTo>
                  <a:pt x="8500533" y="4414837"/>
                </a:lnTo>
                <a:lnTo>
                  <a:pt x="8449733" y="4414837"/>
                </a:lnTo>
                <a:lnTo>
                  <a:pt x="8441266" y="4411265"/>
                </a:lnTo>
                <a:lnTo>
                  <a:pt x="8415866" y="4411265"/>
                </a:lnTo>
                <a:lnTo>
                  <a:pt x="8407400" y="4407693"/>
                </a:lnTo>
                <a:lnTo>
                  <a:pt x="8381999" y="4407693"/>
                </a:lnTo>
                <a:lnTo>
                  <a:pt x="8373533" y="4404121"/>
                </a:lnTo>
                <a:lnTo>
                  <a:pt x="8348133" y="4404121"/>
                </a:lnTo>
                <a:lnTo>
                  <a:pt x="8339666" y="4400550"/>
                </a:lnTo>
                <a:lnTo>
                  <a:pt x="8297333" y="4400550"/>
                </a:lnTo>
                <a:lnTo>
                  <a:pt x="8288866" y="4396978"/>
                </a:lnTo>
                <a:lnTo>
                  <a:pt x="8271933" y="4396978"/>
                </a:lnTo>
                <a:lnTo>
                  <a:pt x="8263466" y="4393406"/>
                </a:lnTo>
                <a:lnTo>
                  <a:pt x="8229600" y="4393406"/>
                </a:lnTo>
                <a:lnTo>
                  <a:pt x="8221133" y="4389834"/>
                </a:lnTo>
                <a:lnTo>
                  <a:pt x="8187266" y="4389834"/>
                </a:lnTo>
                <a:lnTo>
                  <a:pt x="8178800" y="4386262"/>
                </a:lnTo>
                <a:lnTo>
                  <a:pt x="8153400" y="4386262"/>
                </a:lnTo>
                <a:lnTo>
                  <a:pt x="8144933" y="4382690"/>
                </a:lnTo>
                <a:lnTo>
                  <a:pt x="8119533" y="4382690"/>
                </a:lnTo>
                <a:lnTo>
                  <a:pt x="8111066" y="4379118"/>
                </a:lnTo>
                <a:lnTo>
                  <a:pt x="8077199" y="4379118"/>
                </a:lnTo>
                <a:lnTo>
                  <a:pt x="8068733" y="4375546"/>
                </a:lnTo>
                <a:lnTo>
                  <a:pt x="8051800" y="4375546"/>
                </a:lnTo>
                <a:lnTo>
                  <a:pt x="8043333" y="4371975"/>
                </a:lnTo>
                <a:lnTo>
                  <a:pt x="8026400" y="4371975"/>
                </a:lnTo>
                <a:lnTo>
                  <a:pt x="8017933" y="4375546"/>
                </a:lnTo>
                <a:lnTo>
                  <a:pt x="8009466" y="4371975"/>
                </a:lnTo>
                <a:lnTo>
                  <a:pt x="8009466" y="4368403"/>
                </a:lnTo>
                <a:lnTo>
                  <a:pt x="7975599" y="4368403"/>
                </a:lnTo>
                <a:lnTo>
                  <a:pt x="7967133" y="4364831"/>
                </a:lnTo>
                <a:lnTo>
                  <a:pt x="7941733" y="4364831"/>
                </a:lnTo>
                <a:lnTo>
                  <a:pt x="7933266" y="4368403"/>
                </a:lnTo>
                <a:lnTo>
                  <a:pt x="7924800" y="4364831"/>
                </a:lnTo>
                <a:lnTo>
                  <a:pt x="7924800" y="4361259"/>
                </a:lnTo>
                <a:lnTo>
                  <a:pt x="7916333" y="4364831"/>
                </a:lnTo>
                <a:lnTo>
                  <a:pt x="7907866" y="4361259"/>
                </a:lnTo>
                <a:close/>
              </a:path>
            </a:pathLst>
          </a:custGeom>
          <a:solidFill>
            <a:srgbClr val="2C40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Freeform 101"/>
          <p:cNvSpPr/>
          <p:nvPr/>
        </p:nvSpPr>
        <p:spPr>
          <a:xfrm>
            <a:off x="0" y="0"/>
            <a:ext cx="2650066" cy="5050631"/>
          </a:xfrm>
          <a:custGeom>
            <a:avLst/>
            <a:gdLst/>
            <a:ahLst/>
            <a:cxnLst/>
            <a:rect l="l" t="t" r="r" b="b"/>
            <a:pathLst>
              <a:path w="2650066" h="5050631">
                <a:moveTo>
                  <a:pt x="0" y="0"/>
                </a:moveTo>
                <a:moveTo>
                  <a:pt x="2404533" y="4364831"/>
                </a:moveTo>
                <a:lnTo>
                  <a:pt x="2396066" y="4368403"/>
                </a:lnTo>
                <a:lnTo>
                  <a:pt x="2048933" y="4368403"/>
                </a:lnTo>
                <a:lnTo>
                  <a:pt x="2040466" y="4371975"/>
                </a:lnTo>
                <a:lnTo>
                  <a:pt x="1778000" y="4371975"/>
                </a:lnTo>
                <a:lnTo>
                  <a:pt x="1769533" y="4375546"/>
                </a:lnTo>
                <a:lnTo>
                  <a:pt x="1752600" y="4375546"/>
                </a:lnTo>
                <a:lnTo>
                  <a:pt x="1744133" y="4371975"/>
                </a:lnTo>
                <a:lnTo>
                  <a:pt x="1735666" y="4375546"/>
                </a:lnTo>
                <a:lnTo>
                  <a:pt x="1591733" y="4375546"/>
                </a:lnTo>
                <a:lnTo>
                  <a:pt x="1583266" y="4379118"/>
                </a:lnTo>
                <a:lnTo>
                  <a:pt x="1574800" y="4379118"/>
                </a:lnTo>
                <a:lnTo>
                  <a:pt x="1566333" y="4382690"/>
                </a:lnTo>
                <a:lnTo>
                  <a:pt x="1574800" y="4386262"/>
                </a:lnTo>
                <a:lnTo>
                  <a:pt x="1566333" y="4389834"/>
                </a:lnTo>
                <a:lnTo>
                  <a:pt x="1557866" y="4389834"/>
                </a:lnTo>
                <a:lnTo>
                  <a:pt x="1566333" y="4393406"/>
                </a:lnTo>
                <a:lnTo>
                  <a:pt x="1566333" y="4400550"/>
                </a:lnTo>
                <a:lnTo>
                  <a:pt x="1557866" y="4404121"/>
                </a:lnTo>
                <a:lnTo>
                  <a:pt x="1549400" y="4400550"/>
                </a:lnTo>
                <a:lnTo>
                  <a:pt x="1540933" y="4400550"/>
                </a:lnTo>
                <a:lnTo>
                  <a:pt x="1540933" y="4404121"/>
                </a:lnTo>
                <a:lnTo>
                  <a:pt x="1532466" y="4407693"/>
                </a:lnTo>
                <a:lnTo>
                  <a:pt x="1523999" y="4407693"/>
                </a:lnTo>
                <a:lnTo>
                  <a:pt x="1540933" y="4407693"/>
                </a:lnTo>
                <a:lnTo>
                  <a:pt x="1549400" y="4411265"/>
                </a:lnTo>
                <a:lnTo>
                  <a:pt x="1549400" y="4421981"/>
                </a:lnTo>
                <a:lnTo>
                  <a:pt x="1532466" y="4429125"/>
                </a:lnTo>
                <a:lnTo>
                  <a:pt x="1523999" y="4429125"/>
                </a:lnTo>
                <a:lnTo>
                  <a:pt x="1532466" y="4432696"/>
                </a:lnTo>
                <a:lnTo>
                  <a:pt x="1532466" y="4436268"/>
                </a:lnTo>
                <a:lnTo>
                  <a:pt x="1523999" y="4439840"/>
                </a:lnTo>
                <a:lnTo>
                  <a:pt x="1523999" y="4443412"/>
                </a:lnTo>
                <a:lnTo>
                  <a:pt x="1532466" y="4446984"/>
                </a:lnTo>
                <a:lnTo>
                  <a:pt x="1532466" y="4450556"/>
                </a:lnTo>
                <a:lnTo>
                  <a:pt x="1523999" y="4454128"/>
                </a:lnTo>
                <a:lnTo>
                  <a:pt x="1515533" y="4454128"/>
                </a:lnTo>
                <a:lnTo>
                  <a:pt x="1507066" y="4457700"/>
                </a:lnTo>
                <a:lnTo>
                  <a:pt x="1498600" y="4457700"/>
                </a:lnTo>
                <a:lnTo>
                  <a:pt x="1490133" y="4461271"/>
                </a:lnTo>
                <a:lnTo>
                  <a:pt x="1481666" y="4461271"/>
                </a:lnTo>
                <a:lnTo>
                  <a:pt x="1481666" y="4464843"/>
                </a:lnTo>
                <a:lnTo>
                  <a:pt x="1490133" y="4464843"/>
                </a:lnTo>
                <a:lnTo>
                  <a:pt x="1498600" y="4468415"/>
                </a:lnTo>
                <a:lnTo>
                  <a:pt x="1498600" y="4471987"/>
                </a:lnTo>
                <a:lnTo>
                  <a:pt x="1490133" y="4475559"/>
                </a:lnTo>
                <a:lnTo>
                  <a:pt x="1490133" y="4482703"/>
                </a:lnTo>
                <a:lnTo>
                  <a:pt x="1481666" y="4486275"/>
                </a:lnTo>
                <a:lnTo>
                  <a:pt x="1481666" y="4489846"/>
                </a:lnTo>
                <a:lnTo>
                  <a:pt x="1473200" y="4493418"/>
                </a:lnTo>
                <a:lnTo>
                  <a:pt x="1473200" y="4496990"/>
                </a:lnTo>
                <a:lnTo>
                  <a:pt x="1464733" y="4500562"/>
                </a:lnTo>
                <a:lnTo>
                  <a:pt x="1464733" y="4504134"/>
                </a:lnTo>
                <a:lnTo>
                  <a:pt x="1456266" y="4507706"/>
                </a:lnTo>
                <a:lnTo>
                  <a:pt x="1456266" y="4514850"/>
                </a:lnTo>
                <a:lnTo>
                  <a:pt x="1464733" y="4514850"/>
                </a:lnTo>
                <a:lnTo>
                  <a:pt x="1473200" y="4518421"/>
                </a:lnTo>
                <a:lnTo>
                  <a:pt x="1481666" y="4518421"/>
                </a:lnTo>
                <a:lnTo>
                  <a:pt x="1481666" y="4514850"/>
                </a:lnTo>
                <a:lnTo>
                  <a:pt x="1490133" y="4511278"/>
                </a:lnTo>
                <a:lnTo>
                  <a:pt x="1498600" y="4511278"/>
                </a:lnTo>
                <a:lnTo>
                  <a:pt x="1507066" y="4514850"/>
                </a:lnTo>
                <a:lnTo>
                  <a:pt x="1507066" y="4521993"/>
                </a:lnTo>
                <a:lnTo>
                  <a:pt x="1490133" y="4529137"/>
                </a:lnTo>
                <a:lnTo>
                  <a:pt x="1481666" y="4525565"/>
                </a:lnTo>
                <a:lnTo>
                  <a:pt x="1481666" y="4529137"/>
                </a:lnTo>
                <a:lnTo>
                  <a:pt x="1498600" y="4536281"/>
                </a:lnTo>
                <a:lnTo>
                  <a:pt x="1490133" y="4539853"/>
                </a:lnTo>
                <a:lnTo>
                  <a:pt x="1481666" y="4539853"/>
                </a:lnTo>
                <a:lnTo>
                  <a:pt x="1473200" y="4536281"/>
                </a:lnTo>
                <a:lnTo>
                  <a:pt x="1473200" y="4539853"/>
                </a:lnTo>
                <a:lnTo>
                  <a:pt x="1490133" y="4546996"/>
                </a:lnTo>
                <a:lnTo>
                  <a:pt x="1490133" y="4554140"/>
                </a:lnTo>
                <a:lnTo>
                  <a:pt x="1498600" y="4557712"/>
                </a:lnTo>
                <a:lnTo>
                  <a:pt x="1498600" y="4561284"/>
                </a:lnTo>
                <a:lnTo>
                  <a:pt x="1490133" y="4564856"/>
                </a:lnTo>
                <a:lnTo>
                  <a:pt x="1473200" y="4557712"/>
                </a:lnTo>
                <a:lnTo>
                  <a:pt x="1473200" y="4550568"/>
                </a:lnTo>
                <a:lnTo>
                  <a:pt x="1456266" y="4550568"/>
                </a:lnTo>
                <a:lnTo>
                  <a:pt x="1464733" y="4554140"/>
                </a:lnTo>
                <a:lnTo>
                  <a:pt x="1456266" y="4557712"/>
                </a:lnTo>
                <a:lnTo>
                  <a:pt x="1456266" y="4572000"/>
                </a:lnTo>
                <a:lnTo>
                  <a:pt x="1481666" y="4572000"/>
                </a:lnTo>
                <a:lnTo>
                  <a:pt x="1490133" y="4568428"/>
                </a:lnTo>
                <a:lnTo>
                  <a:pt x="1498600" y="4572000"/>
                </a:lnTo>
                <a:lnTo>
                  <a:pt x="1498600" y="4593431"/>
                </a:lnTo>
                <a:lnTo>
                  <a:pt x="1515533" y="4600575"/>
                </a:lnTo>
                <a:lnTo>
                  <a:pt x="1523999" y="4600575"/>
                </a:lnTo>
                <a:lnTo>
                  <a:pt x="1540933" y="4607718"/>
                </a:lnTo>
                <a:lnTo>
                  <a:pt x="1540933" y="4611290"/>
                </a:lnTo>
                <a:lnTo>
                  <a:pt x="1549400" y="4611290"/>
                </a:lnTo>
                <a:lnTo>
                  <a:pt x="1557866" y="4614862"/>
                </a:lnTo>
                <a:lnTo>
                  <a:pt x="1557866" y="4639865"/>
                </a:lnTo>
                <a:lnTo>
                  <a:pt x="1549400" y="4643437"/>
                </a:lnTo>
                <a:lnTo>
                  <a:pt x="1549400" y="4672012"/>
                </a:lnTo>
                <a:lnTo>
                  <a:pt x="1540933" y="4675584"/>
                </a:lnTo>
                <a:lnTo>
                  <a:pt x="1540933" y="4689871"/>
                </a:lnTo>
                <a:lnTo>
                  <a:pt x="1532466" y="4693443"/>
                </a:lnTo>
                <a:lnTo>
                  <a:pt x="1532466" y="4704159"/>
                </a:lnTo>
                <a:lnTo>
                  <a:pt x="1523999" y="4707731"/>
                </a:lnTo>
                <a:lnTo>
                  <a:pt x="1464733" y="4707731"/>
                </a:lnTo>
                <a:lnTo>
                  <a:pt x="1447800" y="4714875"/>
                </a:lnTo>
                <a:lnTo>
                  <a:pt x="1430866" y="4707731"/>
                </a:lnTo>
                <a:lnTo>
                  <a:pt x="1430866" y="4704159"/>
                </a:lnTo>
                <a:lnTo>
                  <a:pt x="1413933" y="4711303"/>
                </a:lnTo>
                <a:lnTo>
                  <a:pt x="1405466" y="4711303"/>
                </a:lnTo>
                <a:lnTo>
                  <a:pt x="1405466" y="4714875"/>
                </a:lnTo>
                <a:lnTo>
                  <a:pt x="1397000" y="4718446"/>
                </a:lnTo>
                <a:lnTo>
                  <a:pt x="1388533" y="4714875"/>
                </a:lnTo>
                <a:lnTo>
                  <a:pt x="1346200" y="4714875"/>
                </a:lnTo>
                <a:lnTo>
                  <a:pt x="1363133" y="4722018"/>
                </a:lnTo>
                <a:lnTo>
                  <a:pt x="1354666" y="4725590"/>
                </a:lnTo>
                <a:lnTo>
                  <a:pt x="1354666" y="4729162"/>
                </a:lnTo>
                <a:lnTo>
                  <a:pt x="1363133" y="4732734"/>
                </a:lnTo>
                <a:lnTo>
                  <a:pt x="1371600" y="4732734"/>
                </a:lnTo>
                <a:lnTo>
                  <a:pt x="1380066" y="4729162"/>
                </a:lnTo>
                <a:lnTo>
                  <a:pt x="1397000" y="4729162"/>
                </a:lnTo>
                <a:lnTo>
                  <a:pt x="1405466" y="4732734"/>
                </a:lnTo>
                <a:lnTo>
                  <a:pt x="1422400" y="4725590"/>
                </a:lnTo>
                <a:lnTo>
                  <a:pt x="1439333" y="4732734"/>
                </a:lnTo>
                <a:lnTo>
                  <a:pt x="1439333" y="4739878"/>
                </a:lnTo>
                <a:lnTo>
                  <a:pt x="1430866" y="4743450"/>
                </a:lnTo>
                <a:lnTo>
                  <a:pt x="1413933" y="4743450"/>
                </a:lnTo>
                <a:lnTo>
                  <a:pt x="1405466" y="4747021"/>
                </a:lnTo>
                <a:lnTo>
                  <a:pt x="1405466" y="4754165"/>
                </a:lnTo>
                <a:lnTo>
                  <a:pt x="1413933" y="4757737"/>
                </a:lnTo>
                <a:lnTo>
                  <a:pt x="1422400" y="4757737"/>
                </a:lnTo>
                <a:lnTo>
                  <a:pt x="1430866" y="4761309"/>
                </a:lnTo>
                <a:lnTo>
                  <a:pt x="1422400" y="4764881"/>
                </a:lnTo>
                <a:lnTo>
                  <a:pt x="1413933" y="4764881"/>
                </a:lnTo>
                <a:lnTo>
                  <a:pt x="1405466" y="4768453"/>
                </a:lnTo>
                <a:lnTo>
                  <a:pt x="1388533" y="4761309"/>
                </a:lnTo>
                <a:lnTo>
                  <a:pt x="1388533" y="4764881"/>
                </a:lnTo>
                <a:lnTo>
                  <a:pt x="1380066" y="4768453"/>
                </a:lnTo>
                <a:lnTo>
                  <a:pt x="1363133" y="4768453"/>
                </a:lnTo>
                <a:lnTo>
                  <a:pt x="1354666" y="4772025"/>
                </a:lnTo>
                <a:lnTo>
                  <a:pt x="1346200" y="4772025"/>
                </a:lnTo>
                <a:lnTo>
                  <a:pt x="1346200" y="4789884"/>
                </a:lnTo>
                <a:lnTo>
                  <a:pt x="1337733" y="4793456"/>
                </a:lnTo>
                <a:lnTo>
                  <a:pt x="1337733" y="4807743"/>
                </a:lnTo>
                <a:lnTo>
                  <a:pt x="1320799" y="4814887"/>
                </a:lnTo>
                <a:lnTo>
                  <a:pt x="1320799" y="4822031"/>
                </a:lnTo>
                <a:lnTo>
                  <a:pt x="1312333" y="4825603"/>
                </a:lnTo>
                <a:lnTo>
                  <a:pt x="1329266" y="4832746"/>
                </a:lnTo>
                <a:lnTo>
                  <a:pt x="1320799" y="4836318"/>
                </a:lnTo>
                <a:lnTo>
                  <a:pt x="1329266" y="4839890"/>
                </a:lnTo>
                <a:lnTo>
                  <a:pt x="1329266" y="4847034"/>
                </a:lnTo>
                <a:lnTo>
                  <a:pt x="1320799" y="4850606"/>
                </a:lnTo>
                <a:lnTo>
                  <a:pt x="1329266" y="4854178"/>
                </a:lnTo>
                <a:lnTo>
                  <a:pt x="1337733" y="4854178"/>
                </a:lnTo>
                <a:lnTo>
                  <a:pt x="1346200" y="4857750"/>
                </a:lnTo>
                <a:lnTo>
                  <a:pt x="1337733" y="4861321"/>
                </a:lnTo>
                <a:lnTo>
                  <a:pt x="1303866" y="4861321"/>
                </a:lnTo>
                <a:lnTo>
                  <a:pt x="1303866" y="4872037"/>
                </a:lnTo>
                <a:lnTo>
                  <a:pt x="1312333" y="4875609"/>
                </a:lnTo>
                <a:lnTo>
                  <a:pt x="1312333" y="4879181"/>
                </a:lnTo>
                <a:lnTo>
                  <a:pt x="1320799" y="4882753"/>
                </a:lnTo>
                <a:lnTo>
                  <a:pt x="1320799" y="4886325"/>
                </a:lnTo>
                <a:lnTo>
                  <a:pt x="1329266" y="4886325"/>
                </a:lnTo>
                <a:lnTo>
                  <a:pt x="1329266" y="4875609"/>
                </a:lnTo>
                <a:lnTo>
                  <a:pt x="1337733" y="4872037"/>
                </a:lnTo>
                <a:lnTo>
                  <a:pt x="1354666" y="4872037"/>
                </a:lnTo>
                <a:lnTo>
                  <a:pt x="1363133" y="4875609"/>
                </a:lnTo>
                <a:lnTo>
                  <a:pt x="1363133" y="4889896"/>
                </a:lnTo>
                <a:lnTo>
                  <a:pt x="1354666" y="4893468"/>
                </a:lnTo>
                <a:lnTo>
                  <a:pt x="1346200" y="4893468"/>
                </a:lnTo>
                <a:lnTo>
                  <a:pt x="1354666" y="4893468"/>
                </a:lnTo>
                <a:lnTo>
                  <a:pt x="1363133" y="4897040"/>
                </a:lnTo>
                <a:lnTo>
                  <a:pt x="1371600" y="4893468"/>
                </a:lnTo>
                <a:lnTo>
                  <a:pt x="1380066" y="4897040"/>
                </a:lnTo>
                <a:lnTo>
                  <a:pt x="1397000" y="4897040"/>
                </a:lnTo>
                <a:lnTo>
                  <a:pt x="1405466" y="4900612"/>
                </a:lnTo>
                <a:lnTo>
                  <a:pt x="1397000" y="4904184"/>
                </a:lnTo>
                <a:lnTo>
                  <a:pt x="1388533" y="4904184"/>
                </a:lnTo>
                <a:lnTo>
                  <a:pt x="1388533" y="4907756"/>
                </a:lnTo>
                <a:lnTo>
                  <a:pt x="1397000" y="4911328"/>
                </a:lnTo>
                <a:lnTo>
                  <a:pt x="1405466" y="4907756"/>
                </a:lnTo>
                <a:lnTo>
                  <a:pt x="1413933" y="4911328"/>
                </a:lnTo>
                <a:lnTo>
                  <a:pt x="1422400" y="4907756"/>
                </a:lnTo>
                <a:lnTo>
                  <a:pt x="1430866" y="4911328"/>
                </a:lnTo>
                <a:lnTo>
                  <a:pt x="1430866" y="4918471"/>
                </a:lnTo>
                <a:lnTo>
                  <a:pt x="1439333" y="4914900"/>
                </a:lnTo>
                <a:lnTo>
                  <a:pt x="1447800" y="4914900"/>
                </a:lnTo>
                <a:lnTo>
                  <a:pt x="1456266" y="4918471"/>
                </a:lnTo>
                <a:lnTo>
                  <a:pt x="1447800" y="4922043"/>
                </a:lnTo>
                <a:lnTo>
                  <a:pt x="1456266" y="4922043"/>
                </a:lnTo>
                <a:lnTo>
                  <a:pt x="1464733" y="4925615"/>
                </a:lnTo>
                <a:lnTo>
                  <a:pt x="1464733" y="4929187"/>
                </a:lnTo>
                <a:lnTo>
                  <a:pt x="1456266" y="4932759"/>
                </a:lnTo>
                <a:lnTo>
                  <a:pt x="1447800" y="4932759"/>
                </a:lnTo>
                <a:lnTo>
                  <a:pt x="1430866" y="4939903"/>
                </a:lnTo>
                <a:lnTo>
                  <a:pt x="1430866" y="4943475"/>
                </a:lnTo>
                <a:lnTo>
                  <a:pt x="1422400" y="4947046"/>
                </a:lnTo>
                <a:lnTo>
                  <a:pt x="1422400" y="4950618"/>
                </a:lnTo>
                <a:lnTo>
                  <a:pt x="1405466" y="4957762"/>
                </a:lnTo>
                <a:lnTo>
                  <a:pt x="1405466" y="4972050"/>
                </a:lnTo>
                <a:lnTo>
                  <a:pt x="1413933" y="4975621"/>
                </a:lnTo>
                <a:lnTo>
                  <a:pt x="1413933" y="4993481"/>
                </a:lnTo>
                <a:lnTo>
                  <a:pt x="1422400" y="4997053"/>
                </a:lnTo>
                <a:lnTo>
                  <a:pt x="1430866" y="4997053"/>
                </a:lnTo>
                <a:lnTo>
                  <a:pt x="1439333" y="5000625"/>
                </a:lnTo>
                <a:lnTo>
                  <a:pt x="1447800" y="5000625"/>
                </a:lnTo>
                <a:lnTo>
                  <a:pt x="1456266" y="5004196"/>
                </a:lnTo>
                <a:lnTo>
                  <a:pt x="1481666" y="5004196"/>
                </a:lnTo>
                <a:lnTo>
                  <a:pt x="1490133" y="5007768"/>
                </a:lnTo>
                <a:lnTo>
                  <a:pt x="1490133" y="5011340"/>
                </a:lnTo>
                <a:lnTo>
                  <a:pt x="1447800" y="5029200"/>
                </a:lnTo>
                <a:lnTo>
                  <a:pt x="1439333" y="5029200"/>
                </a:lnTo>
                <a:lnTo>
                  <a:pt x="1422400" y="5036343"/>
                </a:lnTo>
                <a:lnTo>
                  <a:pt x="1413933" y="5036343"/>
                </a:lnTo>
                <a:lnTo>
                  <a:pt x="1405466" y="5039915"/>
                </a:lnTo>
                <a:lnTo>
                  <a:pt x="1397000" y="5039915"/>
                </a:lnTo>
                <a:lnTo>
                  <a:pt x="1397000" y="5043487"/>
                </a:lnTo>
                <a:lnTo>
                  <a:pt x="1413933" y="5043487"/>
                </a:lnTo>
                <a:lnTo>
                  <a:pt x="1422400" y="5047059"/>
                </a:lnTo>
                <a:lnTo>
                  <a:pt x="1430866" y="5047059"/>
                </a:lnTo>
                <a:lnTo>
                  <a:pt x="1439333" y="5050631"/>
                </a:lnTo>
                <a:lnTo>
                  <a:pt x="1464733" y="5050631"/>
                </a:lnTo>
                <a:lnTo>
                  <a:pt x="1498600" y="5036343"/>
                </a:lnTo>
                <a:lnTo>
                  <a:pt x="1507066" y="5036343"/>
                </a:lnTo>
                <a:lnTo>
                  <a:pt x="1515533" y="5032771"/>
                </a:lnTo>
                <a:lnTo>
                  <a:pt x="1523999" y="5032771"/>
                </a:lnTo>
                <a:lnTo>
                  <a:pt x="1523999" y="5029200"/>
                </a:lnTo>
                <a:lnTo>
                  <a:pt x="1532466" y="5025628"/>
                </a:lnTo>
                <a:lnTo>
                  <a:pt x="1532466" y="5022056"/>
                </a:lnTo>
                <a:lnTo>
                  <a:pt x="1540933" y="5018484"/>
                </a:lnTo>
                <a:lnTo>
                  <a:pt x="1549400" y="5018484"/>
                </a:lnTo>
                <a:lnTo>
                  <a:pt x="1557866" y="5014912"/>
                </a:lnTo>
                <a:lnTo>
                  <a:pt x="1557866" y="5007768"/>
                </a:lnTo>
                <a:lnTo>
                  <a:pt x="1574800" y="5000625"/>
                </a:lnTo>
                <a:lnTo>
                  <a:pt x="1574800" y="4997053"/>
                </a:lnTo>
                <a:lnTo>
                  <a:pt x="1583266" y="4993481"/>
                </a:lnTo>
                <a:lnTo>
                  <a:pt x="1583266" y="4986337"/>
                </a:lnTo>
                <a:lnTo>
                  <a:pt x="1591733" y="4982765"/>
                </a:lnTo>
                <a:lnTo>
                  <a:pt x="1591733" y="4968478"/>
                </a:lnTo>
                <a:lnTo>
                  <a:pt x="1600200" y="4964906"/>
                </a:lnTo>
                <a:lnTo>
                  <a:pt x="1600200" y="4947046"/>
                </a:lnTo>
                <a:lnTo>
                  <a:pt x="1591733" y="4950618"/>
                </a:lnTo>
                <a:lnTo>
                  <a:pt x="1583266" y="4947046"/>
                </a:lnTo>
                <a:lnTo>
                  <a:pt x="1583266" y="4943475"/>
                </a:lnTo>
                <a:lnTo>
                  <a:pt x="1574800" y="4939903"/>
                </a:lnTo>
                <a:lnTo>
                  <a:pt x="1574800" y="4936331"/>
                </a:lnTo>
                <a:lnTo>
                  <a:pt x="1566333" y="4932759"/>
                </a:lnTo>
                <a:lnTo>
                  <a:pt x="1566333" y="4925615"/>
                </a:lnTo>
                <a:lnTo>
                  <a:pt x="1574800" y="4922043"/>
                </a:lnTo>
                <a:lnTo>
                  <a:pt x="1591733" y="4922043"/>
                </a:lnTo>
                <a:lnTo>
                  <a:pt x="1600200" y="4925615"/>
                </a:lnTo>
                <a:lnTo>
                  <a:pt x="1600200" y="4929187"/>
                </a:lnTo>
                <a:lnTo>
                  <a:pt x="1617133" y="4929187"/>
                </a:lnTo>
                <a:lnTo>
                  <a:pt x="1625600" y="4925615"/>
                </a:lnTo>
                <a:lnTo>
                  <a:pt x="1634066" y="4929187"/>
                </a:lnTo>
                <a:lnTo>
                  <a:pt x="1634066" y="4950618"/>
                </a:lnTo>
                <a:lnTo>
                  <a:pt x="1676400" y="4950618"/>
                </a:lnTo>
                <a:lnTo>
                  <a:pt x="1693333" y="4957762"/>
                </a:lnTo>
                <a:lnTo>
                  <a:pt x="1693333" y="4964906"/>
                </a:lnTo>
                <a:lnTo>
                  <a:pt x="1684866" y="4968478"/>
                </a:lnTo>
                <a:lnTo>
                  <a:pt x="1676400" y="4968478"/>
                </a:lnTo>
                <a:lnTo>
                  <a:pt x="1667933" y="4972050"/>
                </a:lnTo>
                <a:lnTo>
                  <a:pt x="1659466" y="4972050"/>
                </a:lnTo>
                <a:lnTo>
                  <a:pt x="1651000" y="4975621"/>
                </a:lnTo>
                <a:lnTo>
                  <a:pt x="1651000" y="4993481"/>
                </a:lnTo>
                <a:lnTo>
                  <a:pt x="1667933" y="4993481"/>
                </a:lnTo>
                <a:lnTo>
                  <a:pt x="1676400" y="4997053"/>
                </a:lnTo>
                <a:lnTo>
                  <a:pt x="1684866" y="4997053"/>
                </a:lnTo>
                <a:lnTo>
                  <a:pt x="1701800" y="5004196"/>
                </a:lnTo>
                <a:lnTo>
                  <a:pt x="1701800" y="5011340"/>
                </a:lnTo>
                <a:lnTo>
                  <a:pt x="1667933" y="5025628"/>
                </a:lnTo>
                <a:lnTo>
                  <a:pt x="1608666" y="5025628"/>
                </a:lnTo>
                <a:lnTo>
                  <a:pt x="1600200" y="5029200"/>
                </a:lnTo>
                <a:lnTo>
                  <a:pt x="1600200" y="5043487"/>
                </a:lnTo>
                <a:lnTo>
                  <a:pt x="1608666" y="5047059"/>
                </a:lnTo>
                <a:lnTo>
                  <a:pt x="1625600" y="5047059"/>
                </a:lnTo>
                <a:lnTo>
                  <a:pt x="1634066" y="5050631"/>
                </a:lnTo>
                <a:lnTo>
                  <a:pt x="1684866" y="5050631"/>
                </a:lnTo>
                <a:lnTo>
                  <a:pt x="1693333" y="5047059"/>
                </a:lnTo>
                <a:lnTo>
                  <a:pt x="1718733" y="5047059"/>
                </a:lnTo>
                <a:lnTo>
                  <a:pt x="1727200" y="5043487"/>
                </a:lnTo>
                <a:lnTo>
                  <a:pt x="1735666" y="5043487"/>
                </a:lnTo>
                <a:lnTo>
                  <a:pt x="1761066" y="5032771"/>
                </a:lnTo>
                <a:lnTo>
                  <a:pt x="1761066" y="5029200"/>
                </a:lnTo>
                <a:lnTo>
                  <a:pt x="1769533" y="5025628"/>
                </a:lnTo>
                <a:lnTo>
                  <a:pt x="1778000" y="5025628"/>
                </a:lnTo>
                <a:lnTo>
                  <a:pt x="1769533" y="5022056"/>
                </a:lnTo>
                <a:lnTo>
                  <a:pt x="1769533" y="4993481"/>
                </a:lnTo>
                <a:lnTo>
                  <a:pt x="1761066" y="4997053"/>
                </a:lnTo>
                <a:lnTo>
                  <a:pt x="1752600" y="4993481"/>
                </a:lnTo>
                <a:lnTo>
                  <a:pt x="1752600" y="4989909"/>
                </a:lnTo>
                <a:lnTo>
                  <a:pt x="1727200" y="4979193"/>
                </a:lnTo>
                <a:lnTo>
                  <a:pt x="1727200" y="4975621"/>
                </a:lnTo>
                <a:lnTo>
                  <a:pt x="1752600" y="4964906"/>
                </a:lnTo>
                <a:lnTo>
                  <a:pt x="1752600" y="4961334"/>
                </a:lnTo>
                <a:lnTo>
                  <a:pt x="1761066" y="4957762"/>
                </a:lnTo>
                <a:lnTo>
                  <a:pt x="1761066" y="4943475"/>
                </a:lnTo>
                <a:lnTo>
                  <a:pt x="1744133" y="4936331"/>
                </a:lnTo>
                <a:lnTo>
                  <a:pt x="1744133" y="4929187"/>
                </a:lnTo>
                <a:lnTo>
                  <a:pt x="1752600" y="4925615"/>
                </a:lnTo>
                <a:lnTo>
                  <a:pt x="1761066" y="4925615"/>
                </a:lnTo>
                <a:lnTo>
                  <a:pt x="1786466" y="4936331"/>
                </a:lnTo>
                <a:lnTo>
                  <a:pt x="1786466" y="4961334"/>
                </a:lnTo>
                <a:lnTo>
                  <a:pt x="1794933" y="4964906"/>
                </a:lnTo>
                <a:lnTo>
                  <a:pt x="1786466" y="4968478"/>
                </a:lnTo>
                <a:lnTo>
                  <a:pt x="1794933" y="4968478"/>
                </a:lnTo>
                <a:lnTo>
                  <a:pt x="1811866" y="4975621"/>
                </a:lnTo>
                <a:lnTo>
                  <a:pt x="1820333" y="4972050"/>
                </a:lnTo>
                <a:lnTo>
                  <a:pt x="1879599" y="4972050"/>
                </a:lnTo>
                <a:lnTo>
                  <a:pt x="1896533" y="4964906"/>
                </a:lnTo>
                <a:lnTo>
                  <a:pt x="1888066" y="4964906"/>
                </a:lnTo>
                <a:lnTo>
                  <a:pt x="1879599" y="4961334"/>
                </a:lnTo>
                <a:lnTo>
                  <a:pt x="1888066" y="4957762"/>
                </a:lnTo>
                <a:lnTo>
                  <a:pt x="1921933" y="4957762"/>
                </a:lnTo>
                <a:lnTo>
                  <a:pt x="1905000" y="4950618"/>
                </a:lnTo>
                <a:lnTo>
                  <a:pt x="1905000" y="4943475"/>
                </a:lnTo>
                <a:lnTo>
                  <a:pt x="1896533" y="4947046"/>
                </a:lnTo>
                <a:lnTo>
                  <a:pt x="1888066" y="4947046"/>
                </a:lnTo>
                <a:lnTo>
                  <a:pt x="1879599" y="4943475"/>
                </a:lnTo>
                <a:lnTo>
                  <a:pt x="1905000" y="4932759"/>
                </a:lnTo>
                <a:lnTo>
                  <a:pt x="1905000" y="4922043"/>
                </a:lnTo>
                <a:lnTo>
                  <a:pt x="1913466" y="4918471"/>
                </a:lnTo>
                <a:lnTo>
                  <a:pt x="1921933" y="4922043"/>
                </a:lnTo>
                <a:lnTo>
                  <a:pt x="1921933" y="4925615"/>
                </a:lnTo>
                <a:lnTo>
                  <a:pt x="1930400" y="4929187"/>
                </a:lnTo>
                <a:lnTo>
                  <a:pt x="1921933" y="4932759"/>
                </a:lnTo>
                <a:lnTo>
                  <a:pt x="1930400" y="4936331"/>
                </a:lnTo>
                <a:lnTo>
                  <a:pt x="1930400" y="4939903"/>
                </a:lnTo>
                <a:lnTo>
                  <a:pt x="1938866" y="4943475"/>
                </a:lnTo>
                <a:lnTo>
                  <a:pt x="1938866" y="4939903"/>
                </a:lnTo>
                <a:lnTo>
                  <a:pt x="1947333" y="4936331"/>
                </a:lnTo>
                <a:lnTo>
                  <a:pt x="1938866" y="4932759"/>
                </a:lnTo>
                <a:lnTo>
                  <a:pt x="1938866" y="4929187"/>
                </a:lnTo>
                <a:lnTo>
                  <a:pt x="1947333" y="4925615"/>
                </a:lnTo>
                <a:lnTo>
                  <a:pt x="1955800" y="4925615"/>
                </a:lnTo>
                <a:lnTo>
                  <a:pt x="1972733" y="4932759"/>
                </a:lnTo>
                <a:lnTo>
                  <a:pt x="1972733" y="4954190"/>
                </a:lnTo>
                <a:lnTo>
                  <a:pt x="1964266" y="4957762"/>
                </a:lnTo>
                <a:lnTo>
                  <a:pt x="1964266" y="4961334"/>
                </a:lnTo>
                <a:lnTo>
                  <a:pt x="1955800" y="4964906"/>
                </a:lnTo>
                <a:lnTo>
                  <a:pt x="1955800" y="5007768"/>
                </a:lnTo>
                <a:lnTo>
                  <a:pt x="1947333" y="5011340"/>
                </a:lnTo>
                <a:lnTo>
                  <a:pt x="1947333" y="5039915"/>
                </a:lnTo>
                <a:lnTo>
                  <a:pt x="1938866" y="5043487"/>
                </a:lnTo>
                <a:lnTo>
                  <a:pt x="1938866" y="5047059"/>
                </a:lnTo>
                <a:lnTo>
                  <a:pt x="1947333" y="5050631"/>
                </a:lnTo>
                <a:lnTo>
                  <a:pt x="1998133" y="5050631"/>
                </a:lnTo>
                <a:lnTo>
                  <a:pt x="2006600" y="5047059"/>
                </a:lnTo>
                <a:lnTo>
                  <a:pt x="2006600" y="5025628"/>
                </a:lnTo>
                <a:lnTo>
                  <a:pt x="2015066" y="5022056"/>
                </a:lnTo>
                <a:lnTo>
                  <a:pt x="2015066" y="4997053"/>
                </a:lnTo>
                <a:lnTo>
                  <a:pt x="2032000" y="4989909"/>
                </a:lnTo>
                <a:lnTo>
                  <a:pt x="2032000" y="4972050"/>
                </a:lnTo>
                <a:lnTo>
                  <a:pt x="2040466" y="4968478"/>
                </a:lnTo>
                <a:lnTo>
                  <a:pt x="2057400" y="4975621"/>
                </a:lnTo>
                <a:lnTo>
                  <a:pt x="2057400" y="4982765"/>
                </a:lnTo>
                <a:lnTo>
                  <a:pt x="2065866" y="4979193"/>
                </a:lnTo>
                <a:lnTo>
                  <a:pt x="2065866" y="4972050"/>
                </a:lnTo>
                <a:lnTo>
                  <a:pt x="2074333" y="4968478"/>
                </a:lnTo>
                <a:lnTo>
                  <a:pt x="2074333" y="4943475"/>
                </a:lnTo>
                <a:lnTo>
                  <a:pt x="2082800" y="4939903"/>
                </a:lnTo>
                <a:lnTo>
                  <a:pt x="2082800" y="4929187"/>
                </a:lnTo>
                <a:lnTo>
                  <a:pt x="2091266" y="4925615"/>
                </a:lnTo>
                <a:lnTo>
                  <a:pt x="2108200" y="4925615"/>
                </a:lnTo>
                <a:lnTo>
                  <a:pt x="2099733" y="4925615"/>
                </a:lnTo>
                <a:lnTo>
                  <a:pt x="2091266" y="4922043"/>
                </a:lnTo>
                <a:lnTo>
                  <a:pt x="2091266" y="4911328"/>
                </a:lnTo>
                <a:lnTo>
                  <a:pt x="2082800" y="4914900"/>
                </a:lnTo>
                <a:lnTo>
                  <a:pt x="2074333" y="4911328"/>
                </a:lnTo>
                <a:lnTo>
                  <a:pt x="2040466" y="4911328"/>
                </a:lnTo>
                <a:lnTo>
                  <a:pt x="2032000" y="4914900"/>
                </a:lnTo>
                <a:lnTo>
                  <a:pt x="2015066" y="4907756"/>
                </a:lnTo>
                <a:lnTo>
                  <a:pt x="2032000" y="4900612"/>
                </a:lnTo>
                <a:lnTo>
                  <a:pt x="2032000" y="4893468"/>
                </a:lnTo>
                <a:lnTo>
                  <a:pt x="2040466" y="4889896"/>
                </a:lnTo>
                <a:lnTo>
                  <a:pt x="2048933" y="4893468"/>
                </a:lnTo>
                <a:lnTo>
                  <a:pt x="2048933" y="4886325"/>
                </a:lnTo>
                <a:lnTo>
                  <a:pt x="2057400" y="4882753"/>
                </a:lnTo>
                <a:lnTo>
                  <a:pt x="2065866" y="4882753"/>
                </a:lnTo>
                <a:lnTo>
                  <a:pt x="2057400" y="4879181"/>
                </a:lnTo>
                <a:lnTo>
                  <a:pt x="2057400" y="4864893"/>
                </a:lnTo>
                <a:lnTo>
                  <a:pt x="2074333" y="4857750"/>
                </a:lnTo>
                <a:lnTo>
                  <a:pt x="2082800" y="4857750"/>
                </a:lnTo>
                <a:lnTo>
                  <a:pt x="2099733" y="4864893"/>
                </a:lnTo>
                <a:lnTo>
                  <a:pt x="2099733" y="4857750"/>
                </a:lnTo>
                <a:lnTo>
                  <a:pt x="2091266" y="4857750"/>
                </a:lnTo>
                <a:lnTo>
                  <a:pt x="2082800" y="4854178"/>
                </a:lnTo>
                <a:lnTo>
                  <a:pt x="2082800" y="4847034"/>
                </a:lnTo>
                <a:lnTo>
                  <a:pt x="2074333" y="4847034"/>
                </a:lnTo>
                <a:lnTo>
                  <a:pt x="2065866" y="4843462"/>
                </a:lnTo>
                <a:lnTo>
                  <a:pt x="2074333" y="4839890"/>
                </a:lnTo>
                <a:lnTo>
                  <a:pt x="2057400" y="4832746"/>
                </a:lnTo>
                <a:lnTo>
                  <a:pt x="2065866" y="4829175"/>
                </a:lnTo>
                <a:lnTo>
                  <a:pt x="2074333" y="4829175"/>
                </a:lnTo>
                <a:lnTo>
                  <a:pt x="2082800" y="4832746"/>
                </a:lnTo>
                <a:lnTo>
                  <a:pt x="2091266" y="4832746"/>
                </a:lnTo>
                <a:lnTo>
                  <a:pt x="2099733" y="4829175"/>
                </a:lnTo>
                <a:lnTo>
                  <a:pt x="2082800" y="4829175"/>
                </a:lnTo>
                <a:lnTo>
                  <a:pt x="2074333" y="4825603"/>
                </a:lnTo>
                <a:lnTo>
                  <a:pt x="2074333" y="4822031"/>
                </a:lnTo>
                <a:lnTo>
                  <a:pt x="2065866" y="4818459"/>
                </a:lnTo>
                <a:lnTo>
                  <a:pt x="2065866" y="4814887"/>
                </a:lnTo>
                <a:lnTo>
                  <a:pt x="2074333" y="4811315"/>
                </a:lnTo>
                <a:lnTo>
                  <a:pt x="2099733" y="4811315"/>
                </a:lnTo>
                <a:lnTo>
                  <a:pt x="2099733" y="4807743"/>
                </a:lnTo>
                <a:lnTo>
                  <a:pt x="2116666" y="4800600"/>
                </a:lnTo>
                <a:lnTo>
                  <a:pt x="2125133" y="4804171"/>
                </a:lnTo>
                <a:lnTo>
                  <a:pt x="2125133" y="4807743"/>
                </a:lnTo>
                <a:lnTo>
                  <a:pt x="2133600" y="4811315"/>
                </a:lnTo>
                <a:lnTo>
                  <a:pt x="2142066" y="4811315"/>
                </a:lnTo>
                <a:lnTo>
                  <a:pt x="2159000" y="4818459"/>
                </a:lnTo>
                <a:lnTo>
                  <a:pt x="2159000" y="4822031"/>
                </a:lnTo>
                <a:lnTo>
                  <a:pt x="2159000" y="4818459"/>
                </a:lnTo>
                <a:lnTo>
                  <a:pt x="2167466" y="4814887"/>
                </a:lnTo>
                <a:lnTo>
                  <a:pt x="2159000" y="4811315"/>
                </a:lnTo>
                <a:lnTo>
                  <a:pt x="2167466" y="4807743"/>
                </a:lnTo>
                <a:lnTo>
                  <a:pt x="2175933" y="4807743"/>
                </a:lnTo>
                <a:lnTo>
                  <a:pt x="2201333" y="4818459"/>
                </a:lnTo>
                <a:lnTo>
                  <a:pt x="2209800" y="4814887"/>
                </a:lnTo>
                <a:lnTo>
                  <a:pt x="2218266" y="4814887"/>
                </a:lnTo>
                <a:lnTo>
                  <a:pt x="2218266" y="4811315"/>
                </a:lnTo>
                <a:lnTo>
                  <a:pt x="2209800" y="4814887"/>
                </a:lnTo>
                <a:lnTo>
                  <a:pt x="2192866" y="4807743"/>
                </a:lnTo>
                <a:lnTo>
                  <a:pt x="2192866" y="4804171"/>
                </a:lnTo>
                <a:lnTo>
                  <a:pt x="2201333" y="4800600"/>
                </a:lnTo>
                <a:lnTo>
                  <a:pt x="2201333" y="4797028"/>
                </a:lnTo>
                <a:lnTo>
                  <a:pt x="2192866" y="4793456"/>
                </a:lnTo>
                <a:lnTo>
                  <a:pt x="2192866" y="4786312"/>
                </a:lnTo>
                <a:lnTo>
                  <a:pt x="2201333" y="4782740"/>
                </a:lnTo>
                <a:lnTo>
                  <a:pt x="2209800" y="4786312"/>
                </a:lnTo>
                <a:lnTo>
                  <a:pt x="2218266" y="4782740"/>
                </a:lnTo>
                <a:lnTo>
                  <a:pt x="2226733" y="4786312"/>
                </a:lnTo>
                <a:lnTo>
                  <a:pt x="2235200" y="4782740"/>
                </a:lnTo>
                <a:lnTo>
                  <a:pt x="2243666" y="4782740"/>
                </a:lnTo>
                <a:lnTo>
                  <a:pt x="2235200" y="4782740"/>
                </a:lnTo>
                <a:lnTo>
                  <a:pt x="2226733" y="4779168"/>
                </a:lnTo>
                <a:lnTo>
                  <a:pt x="2218266" y="4779168"/>
                </a:lnTo>
                <a:lnTo>
                  <a:pt x="2201333" y="4772025"/>
                </a:lnTo>
                <a:lnTo>
                  <a:pt x="2201333" y="4757737"/>
                </a:lnTo>
                <a:lnTo>
                  <a:pt x="2209800" y="4754165"/>
                </a:lnTo>
                <a:lnTo>
                  <a:pt x="2243666" y="4754165"/>
                </a:lnTo>
                <a:lnTo>
                  <a:pt x="2252133" y="4757737"/>
                </a:lnTo>
                <a:lnTo>
                  <a:pt x="2252133" y="4761309"/>
                </a:lnTo>
                <a:lnTo>
                  <a:pt x="2243666" y="4764881"/>
                </a:lnTo>
                <a:lnTo>
                  <a:pt x="2252133" y="4764881"/>
                </a:lnTo>
                <a:lnTo>
                  <a:pt x="2252133" y="4757737"/>
                </a:lnTo>
                <a:lnTo>
                  <a:pt x="2260600" y="4754165"/>
                </a:lnTo>
                <a:lnTo>
                  <a:pt x="2269066" y="4757737"/>
                </a:lnTo>
                <a:lnTo>
                  <a:pt x="2277533" y="4757737"/>
                </a:lnTo>
                <a:lnTo>
                  <a:pt x="2277533" y="4750593"/>
                </a:lnTo>
                <a:lnTo>
                  <a:pt x="2269066" y="4750593"/>
                </a:lnTo>
                <a:lnTo>
                  <a:pt x="2260600" y="4747021"/>
                </a:lnTo>
                <a:lnTo>
                  <a:pt x="2260600" y="4743450"/>
                </a:lnTo>
                <a:lnTo>
                  <a:pt x="2269066" y="4739878"/>
                </a:lnTo>
                <a:lnTo>
                  <a:pt x="2269066" y="4736306"/>
                </a:lnTo>
                <a:lnTo>
                  <a:pt x="2277533" y="4732734"/>
                </a:lnTo>
                <a:lnTo>
                  <a:pt x="2277533" y="4729162"/>
                </a:lnTo>
                <a:lnTo>
                  <a:pt x="2294466" y="4722018"/>
                </a:lnTo>
                <a:lnTo>
                  <a:pt x="2302933" y="4725590"/>
                </a:lnTo>
                <a:lnTo>
                  <a:pt x="2302933" y="4729162"/>
                </a:lnTo>
                <a:lnTo>
                  <a:pt x="2311400" y="4732734"/>
                </a:lnTo>
                <a:lnTo>
                  <a:pt x="2311400" y="4736306"/>
                </a:lnTo>
                <a:lnTo>
                  <a:pt x="2302933" y="4739878"/>
                </a:lnTo>
                <a:lnTo>
                  <a:pt x="2294466" y="4736306"/>
                </a:lnTo>
                <a:lnTo>
                  <a:pt x="2286000" y="4739878"/>
                </a:lnTo>
                <a:lnTo>
                  <a:pt x="2286000" y="4743450"/>
                </a:lnTo>
                <a:lnTo>
                  <a:pt x="2294466" y="4747021"/>
                </a:lnTo>
                <a:lnTo>
                  <a:pt x="2302933" y="4743450"/>
                </a:lnTo>
                <a:lnTo>
                  <a:pt x="2311400" y="4747021"/>
                </a:lnTo>
                <a:lnTo>
                  <a:pt x="2311400" y="4750593"/>
                </a:lnTo>
                <a:lnTo>
                  <a:pt x="2311400" y="4739878"/>
                </a:lnTo>
                <a:lnTo>
                  <a:pt x="2319866" y="4736306"/>
                </a:lnTo>
                <a:lnTo>
                  <a:pt x="2311400" y="4732734"/>
                </a:lnTo>
                <a:lnTo>
                  <a:pt x="2328333" y="4725590"/>
                </a:lnTo>
                <a:lnTo>
                  <a:pt x="2345266" y="4732734"/>
                </a:lnTo>
                <a:lnTo>
                  <a:pt x="2353733" y="4732734"/>
                </a:lnTo>
                <a:lnTo>
                  <a:pt x="2362200" y="4729162"/>
                </a:lnTo>
                <a:lnTo>
                  <a:pt x="2362200" y="4725590"/>
                </a:lnTo>
                <a:lnTo>
                  <a:pt x="2370666" y="4722018"/>
                </a:lnTo>
                <a:lnTo>
                  <a:pt x="2370666" y="4718446"/>
                </a:lnTo>
                <a:lnTo>
                  <a:pt x="2353733" y="4718446"/>
                </a:lnTo>
                <a:lnTo>
                  <a:pt x="2345266" y="4722018"/>
                </a:lnTo>
                <a:lnTo>
                  <a:pt x="2336800" y="4718446"/>
                </a:lnTo>
                <a:lnTo>
                  <a:pt x="2336800" y="4714875"/>
                </a:lnTo>
                <a:lnTo>
                  <a:pt x="2345266" y="4711303"/>
                </a:lnTo>
                <a:lnTo>
                  <a:pt x="2362200" y="4711303"/>
                </a:lnTo>
                <a:lnTo>
                  <a:pt x="2362200" y="4700587"/>
                </a:lnTo>
                <a:lnTo>
                  <a:pt x="2370666" y="4697015"/>
                </a:lnTo>
                <a:lnTo>
                  <a:pt x="2379133" y="4697015"/>
                </a:lnTo>
                <a:lnTo>
                  <a:pt x="2387600" y="4700587"/>
                </a:lnTo>
                <a:lnTo>
                  <a:pt x="2387600" y="4704159"/>
                </a:lnTo>
                <a:lnTo>
                  <a:pt x="2379133" y="4707731"/>
                </a:lnTo>
                <a:lnTo>
                  <a:pt x="2379133" y="4711303"/>
                </a:lnTo>
                <a:lnTo>
                  <a:pt x="2396066" y="4718446"/>
                </a:lnTo>
                <a:lnTo>
                  <a:pt x="2404533" y="4718446"/>
                </a:lnTo>
                <a:lnTo>
                  <a:pt x="2413000" y="4722018"/>
                </a:lnTo>
                <a:lnTo>
                  <a:pt x="2413000" y="4725590"/>
                </a:lnTo>
                <a:lnTo>
                  <a:pt x="2421466" y="4722018"/>
                </a:lnTo>
                <a:lnTo>
                  <a:pt x="2438400" y="4722018"/>
                </a:lnTo>
                <a:lnTo>
                  <a:pt x="2446866" y="4718446"/>
                </a:lnTo>
                <a:lnTo>
                  <a:pt x="2472266" y="4718446"/>
                </a:lnTo>
                <a:lnTo>
                  <a:pt x="2489199" y="4711303"/>
                </a:lnTo>
                <a:lnTo>
                  <a:pt x="2489199" y="4707731"/>
                </a:lnTo>
                <a:lnTo>
                  <a:pt x="2497666" y="4704159"/>
                </a:lnTo>
                <a:lnTo>
                  <a:pt x="2506133" y="4707731"/>
                </a:lnTo>
                <a:lnTo>
                  <a:pt x="2506133" y="4711303"/>
                </a:lnTo>
                <a:lnTo>
                  <a:pt x="2514600" y="4714875"/>
                </a:lnTo>
                <a:lnTo>
                  <a:pt x="2523066" y="4714875"/>
                </a:lnTo>
                <a:lnTo>
                  <a:pt x="2531533" y="4711303"/>
                </a:lnTo>
                <a:lnTo>
                  <a:pt x="2607733" y="4711303"/>
                </a:lnTo>
                <a:lnTo>
                  <a:pt x="2616199" y="4707731"/>
                </a:lnTo>
                <a:lnTo>
                  <a:pt x="2616199" y="4704159"/>
                </a:lnTo>
                <a:lnTo>
                  <a:pt x="2624666" y="4700587"/>
                </a:lnTo>
                <a:lnTo>
                  <a:pt x="2633133" y="4700587"/>
                </a:lnTo>
                <a:lnTo>
                  <a:pt x="2641599" y="4704159"/>
                </a:lnTo>
                <a:lnTo>
                  <a:pt x="2641599" y="4707731"/>
                </a:lnTo>
                <a:lnTo>
                  <a:pt x="2650066" y="4707731"/>
                </a:lnTo>
                <a:lnTo>
                  <a:pt x="2650066" y="4697015"/>
                </a:lnTo>
                <a:lnTo>
                  <a:pt x="2641599" y="4693443"/>
                </a:lnTo>
                <a:lnTo>
                  <a:pt x="2641599" y="4686300"/>
                </a:lnTo>
                <a:lnTo>
                  <a:pt x="2633133" y="4682728"/>
                </a:lnTo>
                <a:lnTo>
                  <a:pt x="2633133" y="4672012"/>
                </a:lnTo>
                <a:lnTo>
                  <a:pt x="2641599" y="4668440"/>
                </a:lnTo>
                <a:lnTo>
                  <a:pt x="2641599" y="4657725"/>
                </a:lnTo>
                <a:lnTo>
                  <a:pt x="2650066" y="4654153"/>
                </a:lnTo>
                <a:lnTo>
                  <a:pt x="2650066" y="4639865"/>
                </a:lnTo>
                <a:lnTo>
                  <a:pt x="2641599" y="4639865"/>
                </a:lnTo>
                <a:lnTo>
                  <a:pt x="2633133" y="4643437"/>
                </a:lnTo>
                <a:lnTo>
                  <a:pt x="2616199" y="4636293"/>
                </a:lnTo>
                <a:lnTo>
                  <a:pt x="2607733" y="4636293"/>
                </a:lnTo>
                <a:lnTo>
                  <a:pt x="2582333" y="4625578"/>
                </a:lnTo>
                <a:lnTo>
                  <a:pt x="2523066" y="4625578"/>
                </a:lnTo>
                <a:lnTo>
                  <a:pt x="2514600" y="4629150"/>
                </a:lnTo>
                <a:lnTo>
                  <a:pt x="2497666" y="4629150"/>
                </a:lnTo>
                <a:lnTo>
                  <a:pt x="2489199" y="4632721"/>
                </a:lnTo>
                <a:lnTo>
                  <a:pt x="2480733" y="4629150"/>
                </a:lnTo>
                <a:lnTo>
                  <a:pt x="2480733" y="4593431"/>
                </a:lnTo>
                <a:lnTo>
                  <a:pt x="2489199" y="4589859"/>
                </a:lnTo>
                <a:lnTo>
                  <a:pt x="2489199" y="4586287"/>
                </a:lnTo>
                <a:lnTo>
                  <a:pt x="2480733" y="4582715"/>
                </a:lnTo>
                <a:lnTo>
                  <a:pt x="2489199" y="4579143"/>
                </a:lnTo>
                <a:lnTo>
                  <a:pt x="2489199" y="4575571"/>
                </a:lnTo>
                <a:lnTo>
                  <a:pt x="2497666" y="4572000"/>
                </a:lnTo>
                <a:lnTo>
                  <a:pt x="2506133" y="4572000"/>
                </a:lnTo>
                <a:lnTo>
                  <a:pt x="2506133" y="4568428"/>
                </a:lnTo>
                <a:lnTo>
                  <a:pt x="2497666" y="4564856"/>
                </a:lnTo>
                <a:lnTo>
                  <a:pt x="2480733" y="4564856"/>
                </a:lnTo>
                <a:lnTo>
                  <a:pt x="2472266" y="4561284"/>
                </a:lnTo>
                <a:lnTo>
                  <a:pt x="2463800" y="4561284"/>
                </a:lnTo>
                <a:lnTo>
                  <a:pt x="2438400" y="4550568"/>
                </a:lnTo>
                <a:lnTo>
                  <a:pt x="2438400" y="4546996"/>
                </a:lnTo>
                <a:lnTo>
                  <a:pt x="2429933" y="4543425"/>
                </a:lnTo>
                <a:lnTo>
                  <a:pt x="2429933" y="4536281"/>
                </a:lnTo>
                <a:lnTo>
                  <a:pt x="2438400" y="4532709"/>
                </a:lnTo>
                <a:lnTo>
                  <a:pt x="2446866" y="4536281"/>
                </a:lnTo>
                <a:lnTo>
                  <a:pt x="2455333" y="4532709"/>
                </a:lnTo>
                <a:lnTo>
                  <a:pt x="2446866" y="4529137"/>
                </a:lnTo>
                <a:lnTo>
                  <a:pt x="2438400" y="4532709"/>
                </a:lnTo>
                <a:lnTo>
                  <a:pt x="2429933" y="4532709"/>
                </a:lnTo>
                <a:lnTo>
                  <a:pt x="2421466" y="4529137"/>
                </a:lnTo>
                <a:lnTo>
                  <a:pt x="2421466" y="4525565"/>
                </a:lnTo>
                <a:lnTo>
                  <a:pt x="2413000" y="4521993"/>
                </a:lnTo>
                <a:lnTo>
                  <a:pt x="2413000" y="4518421"/>
                </a:lnTo>
                <a:lnTo>
                  <a:pt x="2404533" y="4514850"/>
                </a:lnTo>
                <a:lnTo>
                  <a:pt x="2404533" y="4507706"/>
                </a:lnTo>
                <a:lnTo>
                  <a:pt x="2413000" y="4504134"/>
                </a:lnTo>
                <a:lnTo>
                  <a:pt x="2413000" y="4496990"/>
                </a:lnTo>
                <a:lnTo>
                  <a:pt x="2421466" y="4493418"/>
                </a:lnTo>
                <a:lnTo>
                  <a:pt x="2421466" y="4489846"/>
                </a:lnTo>
                <a:lnTo>
                  <a:pt x="2396066" y="4479131"/>
                </a:lnTo>
                <a:lnTo>
                  <a:pt x="2396066" y="4475559"/>
                </a:lnTo>
                <a:lnTo>
                  <a:pt x="2387600" y="4471987"/>
                </a:lnTo>
                <a:lnTo>
                  <a:pt x="2387600" y="4464843"/>
                </a:lnTo>
                <a:lnTo>
                  <a:pt x="2396066" y="4461271"/>
                </a:lnTo>
                <a:lnTo>
                  <a:pt x="2396066" y="4450556"/>
                </a:lnTo>
                <a:lnTo>
                  <a:pt x="2404533" y="4446984"/>
                </a:lnTo>
                <a:lnTo>
                  <a:pt x="2413000" y="4446984"/>
                </a:lnTo>
                <a:lnTo>
                  <a:pt x="2421466" y="4443412"/>
                </a:lnTo>
                <a:lnTo>
                  <a:pt x="2413000" y="4439840"/>
                </a:lnTo>
                <a:lnTo>
                  <a:pt x="2404533" y="4439840"/>
                </a:lnTo>
                <a:lnTo>
                  <a:pt x="2396066" y="4443412"/>
                </a:lnTo>
                <a:lnTo>
                  <a:pt x="2370666" y="4432696"/>
                </a:lnTo>
                <a:lnTo>
                  <a:pt x="2379133" y="4429125"/>
                </a:lnTo>
                <a:lnTo>
                  <a:pt x="2387600" y="4429125"/>
                </a:lnTo>
                <a:lnTo>
                  <a:pt x="2396066" y="4425553"/>
                </a:lnTo>
                <a:lnTo>
                  <a:pt x="2379133" y="4418409"/>
                </a:lnTo>
                <a:lnTo>
                  <a:pt x="2362200" y="4418409"/>
                </a:lnTo>
                <a:lnTo>
                  <a:pt x="2353733" y="4414837"/>
                </a:lnTo>
                <a:lnTo>
                  <a:pt x="2353733" y="4411265"/>
                </a:lnTo>
                <a:lnTo>
                  <a:pt x="2345266" y="4407693"/>
                </a:lnTo>
                <a:lnTo>
                  <a:pt x="2353733" y="4404121"/>
                </a:lnTo>
                <a:lnTo>
                  <a:pt x="2379133" y="4404121"/>
                </a:lnTo>
                <a:lnTo>
                  <a:pt x="2370666" y="4404121"/>
                </a:lnTo>
                <a:lnTo>
                  <a:pt x="2362200" y="4400550"/>
                </a:lnTo>
                <a:lnTo>
                  <a:pt x="2362200" y="4389834"/>
                </a:lnTo>
                <a:lnTo>
                  <a:pt x="2353733" y="4393406"/>
                </a:lnTo>
                <a:lnTo>
                  <a:pt x="2345266" y="4389834"/>
                </a:lnTo>
                <a:lnTo>
                  <a:pt x="2345266" y="4386262"/>
                </a:lnTo>
                <a:lnTo>
                  <a:pt x="2362200" y="4379118"/>
                </a:lnTo>
                <a:lnTo>
                  <a:pt x="2387600" y="4379118"/>
                </a:lnTo>
                <a:lnTo>
                  <a:pt x="2379133" y="4375546"/>
                </a:lnTo>
                <a:lnTo>
                  <a:pt x="2379133" y="4371975"/>
                </a:lnTo>
                <a:lnTo>
                  <a:pt x="2387600" y="4368403"/>
                </a:lnTo>
                <a:lnTo>
                  <a:pt x="2472266" y="4368403"/>
                </a:lnTo>
                <a:lnTo>
                  <a:pt x="2480733" y="4364831"/>
                </a:lnTo>
                <a:lnTo>
                  <a:pt x="2523066" y="4364831"/>
                </a:lnTo>
                <a:lnTo>
                  <a:pt x="2438400" y="4364831"/>
                </a:lnTo>
                <a:lnTo>
                  <a:pt x="2429933" y="4368403"/>
                </a:lnTo>
                <a:lnTo>
                  <a:pt x="2421466" y="4368403"/>
                </a:lnTo>
                <a:lnTo>
                  <a:pt x="2413000" y="4364831"/>
                </a:lnTo>
                <a:close/>
              </a:path>
            </a:pathLst>
          </a:custGeom>
          <a:solidFill>
            <a:srgbClr val="3A4C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Freeform 102"/>
          <p:cNvSpPr/>
          <p:nvPr/>
        </p:nvSpPr>
        <p:spPr>
          <a:xfrm>
            <a:off x="0" y="0"/>
            <a:ext cx="1566333" cy="4711303"/>
          </a:xfrm>
          <a:custGeom>
            <a:avLst/>
            <a:gdLst/>
            <a:ahLst/>
            <a:cxnLst/>
            <a:rect l="l" t="t" r="r" b="b"/>
            <a:pathLst>
              <a:path w="1566333" h="4711303">
                <a:moveTo>
                  <a:pt x="0" y="0"/>
                </a:moveTo>
                <a:moveTo>
                  <a:pt x="1363133" y="4379118"/>
                </a:moveTo>
                <a:lnTo>
                  <a:pt x="1354666" y="4382690"/>
                </a:lnTo>
                <a:lnTo>
                  <a:pt x="1295399" y="4382690"/>
                </a:lnTo>
                <a:lnTo>
                  <a:pt x="1286933" y="4386262"/>
                </a:lnTo>
                <a:lnTo>
                  <a:pt x="1270000" y="4386262"/>
                </a:lnTo>
                <a:lnTo>
                  <a:pt x="1261533" y="4382690"/>
                </a:lnTo>
                <a:lnTo>
                  <a:pt x="1253066" y="4386262"/>
                </a:lnTo>
                <a:lnTo>
                  <a:pt x="1176866" y="4386262"/>
                </a:lnTo>
                <a:lnTo>
                  <a:pt x="1168400" y="4389834"/>
                </a:lnTo>
                <a:lnTo>
                  <a:pt x="1075266" y="4389834"/>
                </a:lnTo>
                <a:lnTo>
                  <a:pt x="1066800" y="4393406"/>
                </a:lnTo>
                <a:lnTo>
                  <a:pt x="956733" y="4393406"/>
                </a:lnTo>
                <a:lnTo>
                  <a:pt x="948266" y="4396978"/>
                </a:lnTo>
                <a:lnTo>
                  <a:pt x="931333" y="4396978"/>
                </a:lnTo>
                <a:lnTo>
                  <a:pt x="922866" y="4400550"/>
                </a:lnTo>
                <a:lnTo>
                  <a:pt x="795866" y="4400550"/>
                </a:lnTo>
                <a:lnTo>
                  <a:pt x="787400" y="4404121"/>
                </a:lnTo>
                <a:lnTo>
                  <a:pt x="770466" y="4404121"/>
                </a:lnTo>
                <a:lnTo>
                  <a:pt x="761999" y="4407693"/>
                </a:lnTo>
                <a:lnTo>
                  <a:pt x="677333" y="4407693"/>
                </a:lnTo>
                <a:lnTo>
                  <a:pt x="660399" y="4414837"/>
                </a:lnTo>
                <a:lnTo>
                  <a:pt x="643466" y="4414837"/>
                </a:lnTo>
                <a:lnTo>
                  <a:pt x="635000" y="4418409"/>
                </a:lnTo>
                <a:lnTo>
                  <a:pt x="635000" y="4425553"/>
                </a:lnTo>
                <a:lnTo>
                  <a:pt x="626533" y="4429125"/>
                </a:lnTo>
                <a:lnTo>
                  <a:pt x="618066" y="4429125"/>
                </a:lnTo>
                <a:lnTo>
                  <a:pt x="618066" y="4436268"/>
                </a:lnTo>
                <a:lnTo>
                  <a:pt x="635000" y="4443412"/>
                </a:lnTo>
                <a:lnTo>
                  <a:pt x="626533" y="4446984"/>
                </a:lnTo>
                <a:lnTo>
                  <a:pt x="618066" y="4446984"/>
                </a:lnTo>
                <a:lnTo>
                  <a:pt x="609600" y="4443412"/>
                </a:lnTo>
                <a:lnTo>
                  <a:pt x="601133" y="4443412"/>
                </a:lnTo>
                <a:lnTo>
                  <a:pt x="592666" y="4446984"/>
                </a:lnTo>
                <a:lnTo>
                  <a:pt x="584200" y="4443412"/>
                </a:lnTo>
                <a:lnTo>
                  <a:pt x="575733" y="4443412"/>
                </a:lnTo>
                <a:lnTo>
                  <a:pt x="584200" y="4446984"/>
                </a:lnTo>
                <a:lnTo>
                  <a:pt x="575733" y="4450556"/>
                </a:lnTo>
                <a:lnTo>
                  <a:pt x="584200" y="4454128"/>
                </a:lnTo>
                <a:lnTo>
                  <a:pt x="592666" y="4454128"/>
                </a:lnTo>
                <a:lnTo>
                  <a:pt x="601133" y="4457700"/>
                </a:lnTo>
                <a:lnTo>
                  <a:pt x="601133" y="4461271"/>
                </a:lnTo>
                <a:lnTo>
                  <a:pt x="609600" y="4457700"/>
                </a:lnTo>
                <a:lnTo>
                  <a:pt x="618066" y="4461271"/>
                </a:lnTo>
                <a:lnTo>
                  <a:pt x="618066" y="4464843"/>
                </a:lnTo>
                <a:lnTo>
                  <a:pt x="609600" y="4468415"/>
                </a:lnTo>
                <a:lnTo>
                  <a:pt x="592666" y="4468415"/>
                </a:lnTo>
                <a:lnTo>
                  <a:pt x="618066" y="4468415"/>
                </a:lnTo>
                <a:lnTo>
                  <a:pt x="635000" y="4475559"/>
                </a:lnTo>
                <a:lnTo>
                  <a:pt x="635000" y="4489846"/>
                </a:lnTo>
                <a:lnTo>
                  <a:pt x="626533" y="4493418"/>
                </a:lnTo>
                <a:lnTo>
                  <a:pt x="618066" y="4493418"/>
                </a:lnTo>
                <a:lnTo>
                  <a:pt x="635000" y="4493418"/>
                </a:lnTo>
                <a:lnTo>
                  <a:pt x="643466" y="4496990"/>
                </a:lnTo>
                <a:lnTo>
                  <a:pt x="635000" y="4500562"/>
                </a:lnTo>
                <a:lnTo>
                  <a:pt x="626533" y="4500562"/>
                </a:lnTo>
                <a:lnTo>
                  <a:pt x="609600" y="4507706"/>
                </a:lnTo>
                <a:lnTo>
                  <a:pt x="618066" y="4507706"/>
                </a:lnTo>
                <a:lnTo>
                  <a:pt x="626533" y="4504134"/>
                </a:lnTo>
                <a:lnTo>
                  <a:pt x="635000" y="4504134"/>
                </a:lnTo>
                <a:lnTo>
                  <a:pt x="643466" y="4507706"/>
                </a:lnTo>
                <a:lnTo>
                  <a:pt x="635000" y="4511278"/>
                </a:lnTo>
                <a:lnTo>
                  <a:pt x="635000" y="4514850"/>
                </a:lnTo>
                <a:lnTo>
                  <a:pt x="626533" y="4518421"/>
                </a:lnTo>
                <a:lnTo>
                  <a:pt x="643466" y="4525565"/>
                </a:lnTo>
                <a:lnTo>
                  <a:pt x="643466" y="4529137"/>
                </a:lnTo>
                <a:lnTo>
                  <a:pt x="635000" y="4532709"/>
                </a:lnTo>
                <a:lnTo>
                  <a:pt x="635000" y="4539853"/>
                </a:lnTo>
                <a:lnTo>
                  <a:pt x="626533" y="4543425"/>
                </a:lnTo>
                <a:lnTo>
                  <a:pt x="618066" y="4543425"/>
                </a:lnTo>
                <a:lnTo>
                  <a:pt x="609600" y="4539853"/>
                </a:lnTo>
                <a:lnTo>
                  <a:pt x="609600" y="4532709"/>
                </a:lnTo>
                <a:lnTo>
                  <a:pt x="601133" y="4536281"/>
                </a:lnTo>
                <a:lnTo>
                  <a:pt x="601133" y="4539853"/>
                </a:lnTo>
                <a:lnTo>
                  <a:pt x="618066" y="4546996"/>
                </a:lnTo>
                <a:lnTo>
                  <a:pt x="618066" y="4550568"/>
                </a:lnTo>
                <a:lnTo>
                  <a:pt x="626533" y="4546996"/>
                </a:lnTo>
                <a:lnTo>
                  <a:pt x="635000" y="4550568"/>
                </a:lnTo>
                <a:lnTo>
                  <a:pt x="635000" y="4554140"/>
                </a:lnTo>
                <a:lnTo>
                  <a:pt x="626533" y="4557712"/>
                </a:lnTo>
                <a:lnTo>
                  <a:pt x="626533" y="4561284"/>
                </a:lnTo>
                <a:lnTo>
                  <a:pt x="618066" y="4564856"/>
                </a:lnTo>
                <a:lnTo>
                  <a:pt x="609600" y="4564856"/>
                </a:lnTo>
                <a:lnTo>
                  <a:pt x="601133" y="4561284"/>
                </a:lnTo>
                <a:lnTo>
                  <a:pt x="592666" y="4561284"/>
                </a:lnTo>
                <a:lnTo>
                  <a:pt x="584200" y="4564856"/>
                </a:lnTo>
                <a:lnTo>
                  <a:pt x="575733" y="4564856"/>
                </a:lnTo>
                <a:lnTo>
                  <a:pt x="584200" y="4568428"/>
                </a:lnTo>
                <a:lnTo>
                  <a:pt x="584200" y="4575571"/>
                </a:lnTo>
                <a:lnTo>
                  <a:pt x="592666" y="4579143"/>
                </a:lnTo>
                <a:lnTo>
                  <a:pt x="584200" y="4582715"/>
                </a:lnTo>
                <a:lnTo>
                  <a:pt x="592666" y="4586287"/>
                </a:lnTo>
                <a:lnTo>
                  <a:pt x="601133" y="4586287"/>
                </a:lnTo>
                <a:lnTo>
                  <a:pt x="609600" y="4582715"/>
                </a:lnTo>
                <a:lnTo>
                  <a:pt x="618066" y="4582715"/>
                </a:lnTo>
                <a:lnTo>
                  <a:pt x="626533" y="4586287"/>
                </a:lnTo>
                <a:lnTo>
                  <a:pt x="618066" y="4589859"/>
                </a:lnTo>
                <a:lnTo>
                  <a:pt x="618066" y="4593431"/>
                </a:lnTo>
                <a:lnTo>
                  <a:pt x="609600" y="4597003"/>
                </a:lnTo>
                <a:lnTo>
                  <a:pt x="618066" y="4600575"/>
                </a:lnTo>
                <a:lnTo>
                  <a:pt x="626533" y="4597003"/>
                </a:lnTo>
                <a:lnTo>
                  <a:pt x="643466" y="4604146"/>
                </a:lnTo>
                <a:lnTo>
                  <a:pt x="635000" y="4607718"/>
                </a:lnTo>
                <a:lnTo>
                  <a:pt x="618066" y="4607718"/>
                </a:lnTo>
                <a:lnTo>
                  <a:pt x="643466" y="4607718"/>
                </a:lnTo>
                <a:lnTo>
                  <a:pt x="651933" y="4611290"/>
                </a:lnTo>
                <a:lnTo>
                  <a:pt x="668866" y="4604146"/>
                </a:lnTo>
                <a:lnTo>
                  <a:pt x="685800" y="4611290"/>
                </a:lnTo>
                <a:lnTo>
                  <a:pt x="694266" y="4607718"/>
                </a:lnTo>
                <a:lnTo>
                  <a:pt x="761999" y="4607718"/>
                </a:lnTo>
                <a:lnTo>
                  <a:pt x="770466" y="4611290"/>
                </a:lnTo>
                <a:lnTo>
                  <a:pt x="778933" y="4607718"/>
                </a:lnTo>
                <a:lnTo>
                  <a:pt x="812800" y="4607718"/>
                </a:lnTo>
                <a:lnTo>
                  <a:pt x="821266" y="4611290"/>
                </a:lnTo>
                <a:lnTo>
                  <a:pt x="812800" y="4614862"/>
                </a:lnTo>
                <a:lnTo>
                  <a:pt x="795866" y="4614862"/>
                </a:lnTo>
                <a:lnTo>
                  <a:pt x="829733" y="4614862"/>
                </a:lnTo>
                <a:lnTo>
                  <a:pt x="838200" y="4618434"/>
                </a:lnTo>
                <a:lnTo>
                  <a:pt x="846666" y="4614862"/>
                </a:lnTo>
                <a:lnTo>
                  <a:pt x="863600" y="4614862"/>
                </a:lnTo>
                <a:lnTo>
                  <a:pt x="889000" y="4625578"/>
                </a:lnTo>
                <a:lnTo>
                  <a:pt x="889000" y="4629150"/>
                </a:lnTo>
                <a:lnTo>
                  <a:pt x="897466" y="4632721"/>
                </a:lnTo>
                <a:lnTo>
                  <a:pt x="905933" y="4629150"/>
                </a:lnTo>
                <a:lnTo>
                  <a:pt x="922866" y="4629150"/>
                </a:lnTo>
                <a:lnTo>
                  <a:pt x="931333" y="4632721"/>
                </a:lnTo>
                <a:lnTo>
                  <a:pt x="931333" y="4650581"/>
                </a:lnTo>
                <a:lnTo>
                  <a:pt x="922866" y="4654153"/>
                </a:lnTo>
                <a:lnTo>
                  <a:pt x="922866" y="4689871"/>
                </a:lnTo>
                <a:lnTo>
                  <a:pt x="931333" y="4693443"/>
                </a:lnTo>
                <a:lnTo>
                  <a:pt x="931333" y="4697015"/>
                </a:lnTo>
                <a:lnTo>
                  <a:pt x="939799" y="4697015"/>
                </a:lnTo>
                <a:lnTo>
                  <a:pt x="948266" y="4700587"/>
                </a:lnTo>
                <a:lnTo>
                  <a:pt x="948266" y="4704159"/>
                </a:lnTo>
                <a:lnTo>
                  <a:pt x="965200" y="4704159"/>
                </a:lnTo>
                <a:lnTo>
                  <a:pt x="973666" y="4707731"/>
                </a:lnTo>
                <a:lnTo>
                  <a:pt x="990600" y="4707731"/>
                </a:lnTo>
                <a:lnTo>
                  <a:pt x="999066" y="4711303"/>
                </a:lnTo>
                <a:lnTo>
                  <a:pt x="1041400" y="4711303"/>
                </a:lnTo>
                <a:lnTo>
                  <a:pt x="1058333" y="4704159"/>
                </a:lnTo>
                <a:lnTo>
                  <a:pt x="1083733" y="4704159"/>
                </a:lnTo>
                <a:lnTo>
                  <a:pt x="1083733" y="4679156"/>
                </a:lnTo>
                <a:lnTo>
                  <a:pt x="1075266" y="4675584"/>
                </a:lnTo>
                <a:lnTo>
                  <a:pt x="1075266" y="4672012"/>
                </a:lnTo>
                <a:lnTo>
                  <a:pt x="1100666" y="4661296"/>
                </a:lnTo>
                <a:lnTo>
                  <a:pt x="1100666" y="4657725"/>
                </a:lnTo>
                <a:lnTo>
                  <a:pt x="1117600" y="4650581"/>
                </a:lnTo>
                <a:lnTo>
                  <a:pt x="1117600" y="4639865"/>
                </a:lnTo>
                <a:lnTo>
                  <a:pt x="1126066" y="4636293"/>
                </a:lnTo>
                <a:lnTo>
                  <a:pt x="1134533" y="4639865"/>
                </a:lnTo>
                <a:lnTo>
                  <a:pt x="1134533" y="4686300"/>
                </a:lnTo>
                <a:lnTo>
                  <a:pt x="1126066" y="4689871"/>
                </a:lnTo>
                <a:lnTo>
                  <a:pt x="1126066" y="4704159"/>
                </a:lnTo>
                <a:lnTo>
                  <a:pt x="1185333" y="4704159"/>
                </a:lnTo>
                <a:lnTo>
                  <a:pt x="1185333" y="4693443"/>
                </a:lnTo>
                <a:lnTo>
                  <a:pt x="1193800" y="4689871"/>
                </a:lnTo>
                <a:lnTo>
                  <a:pt x="1193800" y="4679156"/>
                </a:lnTo>
                <a:lnTo>
                  <a:pt x="1202266" y="4675584"/>
                </a:lnTo>
                <a:lnTo>
                  <a:pt x="1202266" y="4657725"/>
                </a:lnTo>
                <a:lnTo>
                  <a:pt x="1210733" y="4654153"/>
                </a:lnTo>
                <a:lnTo>
                  <a:pt x="1219200" y="4654153"/>
                </a:lnTo>
                <a:lnTo>
                  <a:pt x="1219200" y="4650581"/>
                </a:lnTo>
                <a:lnTo>
                  <a:pt x="1227666" y="4647009"/>
                </a:lnTo>
                <a:lnTo>
                  <a:pt x="1270000" y="4647009"/>
                </a:lnTo>
                <a:lnTo>
                  <a:pt x="1270000" y="4643437"/>
                </a:lnTo>
                <a:lnTo>
                  <a:pt x="1278466" y="4639865"/>
                </a:lnTo>
                <a:lnTo>
                  <a:pt x="1286933" y="4643437"/>
                </a:lnTo>
                <a:lnTo>
                  <a:pt x="1295399" y="4643437"/>
                </a:lnTo>
                <a:lnTo>
                  <a:pt x="1303866" y="4639865"/>
                </a:lnTo>
                <a:lnTo>
                  <a:pt x="1312333" y="4639865"/>
                </a:lnTo>
                <a:lnTo>
                  <a:pt x="1320799" y="4643437"/>
                </a:lnTo>
                <a:lnTo>
                  <a:pt x="1320799" y="4657725"/>
                </a:lnTo>
                <a:lnTo>
                  <a:pt x="1312333" y="4661296"/>
                </a:lnTo>
                <a:lnTo>
                  <a:pt x="1312333" y="4675584"/>
                </a:lnTo>
                <a:lnTo>
                  <a:pt x="1303866" y="4679156"/>
                </a:lnTo>
                <a:lnTo>
                  <a:pt x="1303866" y="4682728"/>
                </a:lnTo>
                <a:lnTo>
                  <a:pt x="1312333" y="4686300"/>
                </a:lnTo>
                <a:lnTo>
                  <a:pt x="1312333" y="4689871"/>
                </a:lnTo>
                <a:lnTo>
                  <a:pt x="1320799" y="4693443"/>
                </a:lnTo>
                <a:lnTo>
                  <a:pt x="1320799" y="4700587"/>
                </a:lnTo>
                <a:lnTo>
                  <a:pt x="1329266" y="4700587"/>
                </a:lnTo>
                <a:lnTo>
                  <a:pt x="1337733" y="4704159"/>
                </a:lnTo>
                <a:lnTo>
                  <a:pt x="1405466" y="4704159"/>
                </a:lnTo>
                <a:lnTo>
                  <a:pt x="1405466" y="4686300"/>
                </a:lnTo>
                <a:lnTo>
                  <a:pt x="1413933" y="4682728"/>
                </a:lnTo>
                <a:lnTo>
                  <a:pt x="1413933" y="4679156"/>
                </a:lnTo>
                <a:lnTo>
                  <a:pt x="1405466" y="4679156"/>
                </a:lnTo>
                <a:lnTo>
                  <a:pt x="1388533" y="4672012"/>
                </a:lnTo>
                <a:lnTo>
                  <a:pt x="1388533" y="4643437"/>
                </a:lnTo>
                <a:lnTo>
                  <a:pt x="1397000" y="4639865"/>
                </a:lnTo>
                <a:lnTo>
                  <a:pt x="1456266" y="4639865"/>
                </a:lnTo>
                <a:lnTo>
                  <a:pt x="1456266" y="4636293"/>
                </a:lnTo>
                <a:lnTo>
                  <a:pt x="1464733" y="4632721"/>
                </a:lnTo>
                <a:lnTo>
                  <a:pt x="1473200" y="4636293"/>
                </a:lnTo>
                <a:lnTo>
                  <a:pt x="1473200" y="4682728"/>
                </a:lnTo>
                <a:lnTo>
                  <a:pt x="1464733" y="4686300"/>
                </a:lnTo>
                <a:lnTo>
                  <a:pt x="1464733" y="4704159"/>
                </a:lnTo>
                <a:lnTo>
                  <a:pt x="1523999" y="4704159"/>
                </a:lnTo>
                <a:lnTo>
                  <a:pt x="1523999" y="4693443"/>
                </a:lnTo>
                <a:lnTo>
                  <a:pt x="1532466" y="4689871"/>
                </a:lnTo>
                <a:lnTo>
                  <a:pt x="1532466" y="4675584"/>
                </a:lnTo>
                <a:lnTo>
                  <a:pt x="1540933" y="4672012"/>
                </a:lnTo>
                <a:lnTo>
                  <a:pt x="1540933" y="4643437"/>
                </a:lnTo>
                <a:lnTo>
                  <a:pt x="1549400" y="4639865"/>
                </a:lnTo>
                <a:lnTo>
                  <a:pt x="1549400" y="4614862"/>
                </a:lnTo>
                <a:lnTo>
                  <a:pt x="1540933" y="4614862"/>
                </a:lnTo>
                <a:lnTo>
                  <a:pt x="1532466" y="4611290"/>
                </a:lnTo>
                <a:lnTo>
                  <a:pt x="1532466" y="4607718"/>
                </a:lnTo>
                <a:lnTo>
                  <a:pt x="1523999" y="4604146"/>
                </a:lnTo>
                <a:lnTo>
                  <a:pt x="1515533" y="4604146"/>
                </a:lnTo>
                <a:lnTo>
                  <a:pt x="1490133" y="4593431"/>
                </a:lnTo>
                <a:lnTo>
                  <a:pt x="1490133" y="4572000"/>
                </a:lnTo>
                <a:lnTo>
                  <a:pt x="1481666" y="4575571"/>
                </a:lnTo>
                <a:lnTo>
                  <a:pt x="1456266" y="4575571"/>
                </a:lnTo>
                <a:lnTo>
                  <a:pt x="1447800" y="4572000"/>
                </a:lnTo>
                <a:lnTo>
                  <a:pt x="1447800" y="4557712"/>
                </a:lnTo>
                <a:lnTo>
                  <a:pt x="1456266" y="4554140"/>
                </a:lnTo>
                <a:lnTo>
                  <a:pt x="1447800" y="4550568"/>
                </a:lnTo>
                <a:lnTo>
                  <a:pt x="1456266" y="4546996"/>
                </a:lnTo>
                <a:lnTo>
                  <a:pt x="1473200" y="4546996"/>
                </a:lnTo>
                <a:lnTo>
                  <a:pt x="1481666" y="4550568"/>
                </a:lnTo>
                <a:lnTo>
                  <a:pt x="1481666" y="4557712"/>
                </a:lnTo>
                <a:lnTo>
                  <a:pt x="1490133" y="4561284"/>
                </a:lnTo>
                <a:lnTo>
                  <a:pt x="1490133" y="4557712"/>
                </a:lnTo>
                <a:lnTo>
                  <a:pt x="1481666" y="4554140"/>
                </a:lnTo>
                <a:lnTo>
                  <a:pt x="1481666" y="4546996"/>
                </a:lnTo>
                <a:lnTo>
                  <a:pt x="1464733" y="4539853"/>
                </a:lnTo>
                <a:lnTo>
                  <a:pt x="1464733" y="4536281"/>
                </a:lnTo>
                <a:lnTo>
                  <a:pt x="1473200" y="4532709"/>
                </a:lnTo>
                <a:lnTo>
                  <a:pt x="1481666" y="4536281"/>
                </a:lnTo>
                <a:lnTo>
                  <a:pt x="1490133" y="4536281"/>
                </a:lnTo>
                <a:lnTo>
                  <a:pt x="1473200" y="4529137"/>
                </a:lnTo>
                <a:lnTo>
                  <a:pt x="1473200" y="4525565"/>
                </a:lnTo>
                <a:lnTo>
                  <a:pt x="1481666" y="4521993"/>
                </a:lnTo>
                <a:lnTo>
                  <a:pt x="1490133" y="4525565"/>
                </a:lnTo>
                <a:lnTo>
                  <a:pt x="1498600" y="4521993"/>
                </a:lnTo>
                <a:lnTo>
                  <a:pt x="1498600" y="4514850"/>
                </a:lnTo>
                <a:lnTo>
                  <a:pt x="1490133" y="4514850"/>
                </a:lnTo>
                <a:lnTo>
                  <a:pt x="1490133" y="4518421"/>
                </a:lnTo>
                <a:lnTo>
                  <a:pt x="1481666" y="4521993"/>
                </a:lnTo>
                <a:lnTo>
                  <a:pt x="1473200" y="4521993"/>
                </a:lnTo>
                <a:lnTo>
                  <a:pt x="1464733" y="4518421"/>
                </a:lnTo>
                <a:lnTo>
                  <a:pt x="1456266" y="4518421"/>
                </a:lnTo>
                <a:lnTo>
                  <a:pt x="1447800" y="4514850"/>
                </a:lnTo>
                <a:lnTo>
                  <a:pt x="1447800" y="4507706"/>
                </a:lnTo>
                <a:lnTo>
                  <a:pt x="1456266" y="4504134"/>
                </a:lnTo>
                <a:lnTo>
                  <a:pt x="1456266" y="4500562"/>
                </a:lnTo>
                <a:lnTo>
                  <a:pt x="1464733" y="4496990"/>
                </a:lnTo>
                <a:lnTo>
                  <a:pt x="1464733" y="4493418"/>
                </a:lnTo>
                <a:lnTo>
                  <a:pt x="1473200" y="4489846"/>
                </a:lnTo>
                <a:lnTo>
                  <a:pt x="1473200" y="4486275"/>
                </a:lnTo>
                <a:lnTo>
                  <a:pt x="1481666" y="4482703"/>
                </a:lnTo>
                <a:lnTo>
                  <a:pt x="1481666" y="4475559"/>
                </a:lnTo>
                <a:lnTo>
                  <a:pt x="1490133" y="4471987"/>
                </a:lnTo>
                <a:lnTo>
                  <a:pt x="1490133" y="4468415"/>
                </a:lnTo>
                <a:lnTo>
                  <a:pt x="1481666" y="4468415"/>
                </a:lnTo>
                <a:lnTo>
                  <a:pt x="1473200" y="4464843"/>
                </a:lnTo>
                <a:lnTo>
                  <a:pt x="1473200" y="4461271"/>
                </a:lnTo>
                <a:lnTo>
                  <a:pt x="1481666" y="4457700"/>
                </a:lnTo>
                <a:lnTo>
                  <a:pt x="1490133" y="4457700"/>
                </a:lnTo>
                <a:lnTo>
                  <a:pt x="1498600" y="4454128"/>
                </a:lnTo>
                <a:lnTo>
                  <a:pt x="1507066" y="4454128"/>
                </a:lnTo>
                <a:lnTo>
                  <a:pt x="1515533" y="4450556"/>
                </a:lnTo>
                <a:lnTo>
                  <a:pt x="1523999" y="4450556"/>
                </a:lnTo>
                <a:lnTo>
                  <a:pt x="1523999" y="4446984"/>
                </a:lnTo>
                <a:lnTo>
                  <a:pt x="1515533" y="4443412"/>
                </a:lnTo>
                <a:lnTo>
                  <a:pt x="1515533" y="4439840"/>
                </a:lnTo>
                <a:lnTo>
                  <a:pt x="1523999" y="4436268"/>
                </a:lnTo>
                <a:lnTo>
                  <a:pt x="1523999" y="4432696"/>
                </a:lnTo>
                <a:lnTo>
                  <a:pt x="1515533" y="4429125"/>
                </a:lnTo>
                <a:lnTo>
                  <a:pt x="1523999" y="4425553"/>
                </a:lnTo>
                <a:lnTo>
                  <a:pt x="1532466" y="4425553"/>
                </a:lnTo>
                <a:lnTo>
                  <a:pt x="1540933" y="4421981"/>
                </a:lnTo>
                <a:lnTo>
                  <a:pt x="1540933" y="4411265"/>
                </a:lnTo>
                <a:lnTo>
                  <a:pt x="1523999" y="4411265"/>
                </a:lnTo>
                <a:lnTo>
                  <a:pt x="1515533" y="4407693"/>
                </a:lnTo>
                <a:lnTo>
                  <a:pt x="1523999" y="4404121"/>
                </a:lnTo>
                <a:lnTo>
                  <a:pt x="1532466" y="4404121"/>
                </a:lnTo>
                <a:lnTo>
                  <a:pt x="1532466" y="4400550"/>
                </a:lnTo>
                <a:lnTo>
                  <a:pt x="1540933" y="4396978"/>
                </a:lnTo>
                <a:lnTo>
                  <a:pt x="1549400" y="4396978"/>
                </a:lnTo>
                <a:lnTo>
                  <a:pt x="1557866" y="4400550"/>
                </a:lnTo>
                <a:lnTo>
                  <a:pt x="1557866" y="4393406"/>
                </a:lnTo>
                <a:lnTo>
                  <a:pt x="1549400" y="4389834"/>
                </a:lnTo>
                <a:lnTo>
                  <a:pt x="1557866" y="4386262"/>
                </a:lnTo>
                <a:lnTo>
                  <a:pt x="1566333" y="4386262"/>
                </a:lnTo>
                <a:lnTo>
                  <a:pt x="1557866" y="4382690"/>
                </a:lnTo>
                <a:lnTo>
                  <a:pt x="1566333" y="4379118"/>
                </a:lnTo>
                <a:close/>
              </a:path>
            </a:pathLst>
          </a:custGeom>
          <a:solidFill>
            <a:srgbClr val="4151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Freeform 103"/>
          <p:cNvSpPr/>
          <p:nvPr/>
        </p:nvSpPr>
        <p:spPr>
          <a:xfrm>
            <a:off x="0" y="0"/>
            <a:ext cx="1464733" cy="5007768"/>
          </a:xfrm>
          <a:custGeom>
            <a:avLst/>
            <a:gdLst/>
            <a:ahLst/>
            <a:cxnLst/>
            <a:rect l="l" t="t" r="r" b="b"/>
            <a:pathLst>
              <a:path w="1464733" h="5007768">
                <a:moveTo>
                  <a:pt x="0" y="0"/>
                </a:moveTo>
                <a:moveTo>
                  <a:pt x="728133" y="4400550"/>
                </a:moveTo>
                <a:lnTo>
                  <a:pt x="719666" y="4404121"/>
                </a:lnTo>
                <a:lnTo>
                  <a:pt x="668866" y="4404121"/>
                </a:lnTo>
                <a:lnTo>
                  <a:pt x="660399" y="4407693"/>
                </a:lnTo>
                <a:lnTo>
                  <a:pt x="618066" y="4407693"/>
                </a:lnTo>
                <a:lnTo>
                  <a:pt x="609600" y="4411265"/>
                </a:lnTo>
                <a:lnTo>
                  <a:pt x="550333" y="4411265"/>
                </a:lnTo>
                <a:lnTo>
                  <a:pt x="541866" y="4414837"/>
                </a:lnTo>
                <a:lnTo>
                  <a:pt x="491066" y="4414837"/>
                </a:lnTo>
                <a:lnTo>
                  <a:pt x="482600" y="4418409"/>
                </a:lnTo>
                <a:lnTo>
                  <a:pt x="448733" y="4418409"/>
                </a:lnTo>
                <a:lnTo>
                  <a:pt x="440266" y="4421981"/>
                </a:lnTo>
                <a:lnTo>
                  <a:pt x="380999" y="4421981"/>
                </a:lnTo>
                <a:lnTo>
                  <a:pt x="372533" y="4425553"/>
                </a:lnTo>
                <a:lnTo>
                  <a:pt x="355600" y="4425553"/>
                </a:lnTo>
                <a:lnTo>
                  <a:pt x="347133" y="4429125"/>
                </a:lnTo>
                <a:lnTo>
                  <a:pt x="304800" y="4429125"/>
                </a:lnTo>
                <a:lnTo>
                  <a:pt x="296333" y="4432696"/>
                </a:lnTo>
                <a:lnTo>
                  <a:pt x="279400" y="4432696"/>
                </a:lnTo>
                <a:lnTo>
                  <a:pt x="270933" y="4436268"/>
                </a:lnTo>
                <a:lnTo>
                  <a:pt x="237066" y="4436268"/>
                </a:lnTo>
                <a:lnTo>
                  <a:pt x="228600" y="4439840"/>
                </a:lnTo>
                <a:lnTo>
                  <a:pt x="194733" y="4439840"/>
                </a:lnTo>
                <a:lnTo>
                  <a:pt x="186266" y="4443412"/>
                </a:lnTo>
                <a:lnTo>
                  <a:pt x="152400" y="4443412"/>
                </a:lnTo>
                <a:lnTo>
                  <a:pt x="143933" y="4446984"/>
                </a:lnTo>
                <a:lnTo>
                  <a:pt x="118533" y="4446984"/>
                </a:lnTo>
                <a:lnTo>
                  <a:pt x="110066" y="4450556"/>
                </a:lnTo>
                <a:lnTo>
                  <a:pt x="84666" y="4450556"/>
                </a:lnTo>
                <a:lnTo>
                  <a:pt x="76200" y="4454128"/>
                </a:lnTo>
                <a:lnTo>
                  <a:pt x="59266" y="4454128"/>
                </a:lnTo>
                <a:lnTo>
                  <a:pt x="50800" y="4457700"/>
                </a:lnTo>
                <a:lnTo>
                  <a:pt x="42333" y="4457700"/>
                </a:lnTo>
                <a:lnTo>
                  <a:pt x="42333" y="4461271"/>
                </a:lnTo>
                <a:lnTo>
                  <a:pt x="33866" y="4464843"/>
                </a:lnTo>
                <a:lnTo>
                  <a:pt x="0" y="4464843"/>
                </a:lnTo>
                <a:lnTo>
                  <a:pt x="0" y="4847034"/>
                </a:lnTo>
                <a:lnTo>
                  <a:pt x="25400" y="4857750"/>
                </a:lnTo>
                <a:lnTo>
                  <a:pt x="25400" y="4864893"/>
                </a:lnTo>
                <a:lnTo>
                  <a:pt x="42333" y="4872037"/>
                </a:lnTo>
                <a:lnTo>
                  <a:pt x="42333" y="4879181"/>
                </a:lnTo>
                <a:lnTo>
                  <a:pt x="50800" y="4882753"/>
                </a:lnTo>
                <a:lnTo>
                  <a:pt x="50800" y="4886325"/>
                </a:lnTo>
                <a:lnTo>
                  <a:pt x="59266" y="4889896"/>
                </a:lnTo>
                <a:lnTo>
                  <a:pt x="50800" y="4893468"/>
                </a:lnTo>
                <a:lnTo>
                  <a:pt x="50800" y="4897040"/>
                </a:lnTo>
                <a:lnTo>
                  <a:pt x="59266" y="4900612"/>
                </a:lnTo>
                <a:lnTo>
                  <a:pt x="50800" y="4904184"/>
                </a:lnTo>
                <a:lnTo>
                  <a:pt x="50800" y="4914900"/>
                </a:lnTo>
                <a:lnTo>
                  <a:pt x="67733" y="4922043"/>
                </a:lnTo>
                <a:lnTo>
                  <a:pt x="67733" y="4925615"/>
                </a:lnTo>
                <a:lnTo>
                  <a:pt x="59266" y="4929187"/>
                </a:lnTo>
                <a:lnTo>
                  <a:pt x="59266" y="4961334"/>
                </a:lnTo>
                <a:lnTo>
                  <a:pt x="67733" y="4964906"/>
                </a:lnTo>
                <a:lnTo>
                  <a:pt x="59266" y="4968478"/>
                </a:lnTo>
                <a:lnTo>
                  <a:pt x="76200" y="4975621"/>
                </a:lnTo>
                <a:lnTo>
                  <a:pt x="76200" y="4979193"/>
                </a:lnTo>
                <a:lnTo>
                  <a:pt x="84666" y="4982765"/>
                </a:lnTo>
                <a:lnTo>
                  <a:pt x="67733" y="4989909"/>
                </a:lnTo>
                <a:lnTo>
                  <a:pt x="50800" y="4989909"/>
                </a:lnTo>
                <a:lnTo>
                  <a:pt x="42333" y="4993481"/>
                </a:lnTo>
                <a:lnTo>
                  <a:pt x="42333" y="5000625"/>
                </a:lnTo>
                <a:lnTo>
                  <a:pt x="50800" y="5004196"/>
                </a:lnTo>
                <a:lnTo>
                  <a:pt x="42333" y="5007768"/>
                </a:lnTo>
                <a:lnTo>
                  <a:pt x="67733" y="5007768"/>
                </a:lnTo>
                <a:lnTo>
                  <a:pt x="59266" y="5004196"/>
                </a:lnTo>
                <a:lnTo>
                  <a:pt x="67733" y="5000625"/>
                </a:lnTo>
                <a:lnTo>
                  <a:pt x="101600" y="5000625"/>
                </a:lnTo>
                <a:lnTo>
                  <a:pt x="110066" y="5004196"/>
                </a:lnTo>
                <a:lnTo>
                  <a:pt x="118533" y="5000625"/>
                </a:lnTo>
                <a:lnTo>
                  <a:pt x="135466" y="5000625"/>
                </a:lnTo>
                <a:lnTo>
                  <a:pt x="143933" y="5004196"/>
                </a:lnTo>
                <a:lnTo>
                  <a:pt x="152400" y="5004196"/>
                </a:lnTo>
                <a:lnTo>
                  <a:pt x="152400" y="4997053"/>
                </a:lnTo>
                <a:lnTo>
                  <a:pt x="160866" y="4993481"/>
                </a:lnTo>
                <a:lnTo>
                  <a:pt x="177800" y="5000625"/>
                </a:lnTo>
                <a:lnTo>
                  <a:pt x="177800" y="5004196"/>
                </a:lnTo>
                <a:lnTo>
                  <a:pt x="177800" y="4986337"/>
                </a:lnTo>
                <a:lnTo>
                  <a:pt x="186266" y="4982765"/>
                </a:lnTo>
                <a:lnTo>
                  <a:pt x="186266" y="4975621"/>
                </a:lnTo>
                <a:lnTo>
                  <a:pt x="194733" y="4972050"/>
                </a:lnTo>
                <a:lnTo>
                  <a:pt x="186266" y="4972050"/>
                </a:lnTo>
                <a:lnTo>
                  <a:pt x="169333" y="4964906"/>
                </a:lnTo>
                <a:lnTo>
                  <a:pt x="169333" y="4957762"/>
                </a:lnTo>
                <a:lnTo>
                  <a:pt x="177800" y="4954190"/>
                </a:lnTo>
                <a:lnTo>
                  <a:pt x="177800" y="4950618"/>
                </a:lnTo>
                <a:lnTo>
                  <a:pt x="186266" y="4947046"/>
                </a:lnTo>
                <a:lnTo>
                  <a:pt x="186266" y="4943475"/>
                </a:lnTo>
                <a:lnTo>
                  <a:pt x="203200" y="4936331"/>
                </a:lnTo>
                <a:lnTo>
                  <a:pt x="228600" y="4936331"/>
                </a:lnTo>
                <a:lnTo>
                  <a:pt x="237066" y="4932759"/>
                </a:lnTo>
                <a:lnTo>
                  <a:pt x="262466" y="4932759"/>
                </a:lnTo>
                <a:lnTo>
                  <a:pt x="270933" y="4929187"/>
                </a:lnTo>
                <a:lnTo>
                  <a:pt x="279400" y="4929187"/>
                </a:lnTo>
                <a:lnTo>
                  <a:pt x="296333" y="4936331"/>
                </a:lnTo>
                <a:lnTo>
                  <a:pt x="296333" y="4964906"/>
                </a:lnTo>
                <a:lnTo>
                  <a:pt x="304800" y="4968478"/>
                </a:lnTo>
                <a:lnTo>
                  <a:pt x="313266" y="4968478"/>
                </a:lnTo>
                <a:lnTo>
                  <a:pt x="321733" y="4972050"/>
                </a:lnTo>
                <a:lnTo>
                  <a:pt x="330199" y="4972050"/>
                </a:lnTo>
                <a:lnTo>
                  <a:pt x="338666" y="4968478"/>
                </a:lnTo>
                <a:lnTo>
                  <a:pt x="347133" y="4972050"/>
                </a:lnTo>
                <a:lnTo>
                  <a:pt x="347133" y="4975621"/>
                </a:lnTo>
                <a:lnTo>
                  <a:pt x="355600" y="4979193"/>
                </a:lnTo>
                <a:lnTo>
                  <a:pt x="364066" y="4975621"/>
                </a:lnTo>
                <a:lnTo>
                  <a:pt x="372533" y="4979193"/>
                </a:lnTo>
                <a:lnTo>
                  <a:pt x="414866" y="4979193"/>
                </a:lnTo>
                <a:lnTo>
                  <a:pt x="414866" y="4954190"/>
                </a:lnTo>
                <a:lnTo>
                  <a:pt x="423333" y="4950618"/>
                </a:lnTo>
                <a:lnTo>
                  <a:pt x="431800" y="4954190"/>
                </a:lnTo>
                <a:lnTo>
                  <a:pt x="431800" y="4950618"/>
                </a:lnTo>
                <a:lnTo>
                  <a:pt x="440266" y="4947046"/>
                </a:lnTo>
                <a:lnTo>
                  <a:pt x="440266" y="4943475"/>
                </a:lnTo>
                <a:lnTo>
                  <a:pt x="465666" y="4932759"/>
                </a:lnTo>
                <a:lnTo>
                  <a:pt x="474133" y="4932759"/>
                </a:lnTo>
                <a:lnTo>
                  <a:pt x="482600" y="4929187"/>
                </a:lnTo>
                <a:lnTo>
                  <a:pt x="508000" y="4929187"/>
                </a:lnTo>
                <a:lnTo>
                  <a:pt x="516466" y="4925615"/>
                </a:lnTo>
                <a:lnTo>
                  <a:pt x="524933" y="4925615"/>
                </a:lnTo>
                <a:lnTo>
                  <a:pt x="533400" y="4929187"/>
                </a:lnTo>
                <a:lnTo>
                  <a:pt x="567266" y="4929187"/>
                </a:lnTo>
                <a:lnTo>
                  <a:pt x="575733" y="4932759"/>
                </a:lnTo>
                <a:lnTo>
                  <a:pt x="575733" y="4939903"/>
                </a:lnTo>
                <a:lnTo>
                  <a:pt x="584200" y="4939903"/>
                </a:lnTo>
                <a:lnTo>
                  <a:pt x="601133" y="4947046"/>
                </a:lnTo>
                <a:lnTo>
                  <a:pt x="601133" y="4961334"/>
                </a:lnTo>
                <a:lnTo>
                  <a:pt x="609600" y="4964906"/>
                </a:lnTo>
                <a:lnTo>
                  <a:pt x="609600" y="4968478"/>
                </a:lnTo>
                <a:lnTo>
                  <a:pt x="609600" y="4964906"/>
                </a:lnTo>
                <a:lnTo>
                  <a:pt x="618066" y="4961334"/>
                </a:lnTo>
                <a:lnTo>
                  <a:pt x="626533" y="4961334"/>
                </a:lnTo>
                <a:lnTo>
                  <a:pt x="635000" y="4957762"/>
                </a:lnTo>
                <a:lnTo>
                  <a:pt x="635000" y="4954190"/>
                </a:lnTo>
                <a:lnTo>
                  <a:pt x="643466" y="4950618"/>
                </a:lnTo>
                <a:lnTo>
                  <a:pt x="643466" y="4947046"/>
                </a:lnTo>
                <a:lnTo>
                  <a:pt x="685800" y="4929187"/>
                </a:lnTo>
                <a:lnTo>
                  <a:pt x="694266" y="4929187"/>
                </a:lnTo>
                <a:lnTo>
                  <a:pt x="702733" y="4925615"/>
                </a:lnTo>
                <a:lnTo>
                  <a:pt x="745066" y="4925615"/>
                </a:lnTo>
                <a:lnTo>
                  <a:pt x="753533" y="4929187"/>
                </a:lnTo>
                <a:lnTo>
                  <a:pt x="761999" y="4929187"/>
                </a:lnTo>
                <a:lnTo>
                  <a:pt x="778933" y="4936331"/>
                </a:lnTo>
                <a:lnTo>
                  <a:pt x="795866" y="4936331"/>
                </a:lnTo>
                <a:lnTo>
                  <a:pt x="804333" y="4939903"/>
                </a:lnTo>
                <a:lnTo>
                  <a:pt x="804333" y="4943475"/>
                </a:lnTo>
                <a:lnTo>
                  <a:pt x="812800" y="4947046"/>
                </a:lnTo>
                <a:lnTo>
                  <a:pt x="812800" y="4954190"/>
                </a:lnTo>
                <a:lnTo>
                  <a:pt x="821266" y="4954190"/>
                </a:lnTo>
                <a:lnTo>
                  <a:pt x="829733" y="4957762"/>
                </a:lnTo>
                <a:lnTo>
                  <a:pt x="838200" y="4957762"/>
                </a:lnTo>
                <a:lnTo>
                  <a:pt x="838200" y="4954190"/>
                </a:lnTo>
                <a:lnTo>
                  <a:pt x="846666" y="4950618"/>
                </a:lnTo>
                <a:lnTo>
                  <a:pt x="855133" y="4950618"/>
                </a:lnTo>
                <a:lnTo>
                  <a:pt x="855133" y="4947046"/>
                </a:lnTo>
                <a:lnTo>
                  <a:pt x="897466" y="4929187"/>
                </a:lnTo>
                <a:lnTo>
                  <a:pt x="905933" y="4929187"/>
                </a:lnTo>
                <a:lnTo>
                  <a:pt x="905933" y="4925615"/>
                </a:lnTo>
                <a:lnTo>
                  <a:pt x="914400" y="4922043"/>
                </a:lnTo>
                <a:lnTo>
                  <a:pt x="914400" y="4918471"/>
                </a:lnTo>
                <a:lnTo>
                  <a:pt x="922866" y="4914900"/>
                </a:lnTo>
                <a:lnTo>
                  <a:pt x="922866" y="4907756"/>
                </a:lnTo>
                <a:lnTo>
                  <a:pt x="931333" y="4904184"/>
                </a:lnTo>
                <a:lnTo>
                  <a:pt x="931333" y="4900612"/>
                </a:lnTo>
                <a:lnTo>
                  <a:pt x="939799" y="4897040"/>
                </a:lnTo>
                <a:lnTo>
                  <a:pt x="948266" y="4897040"/>
                </a:lnTo>
                <a:lnTo>
                  <a:pt x="973666" y="4907756"/>
                </a:lnTo>
                <a:lnTo>
                  <a:pt x="990600" y="4907756"/>
                </a:lnTo>
                <a:lnTo>
                  <a:pt x="999066" y="4911328"/>
                </a:lnTo>
                <a:lnTo>
                  <a:pt x="1007533" y="4907756"/>
                </a:lnTo>
                <a:lnTo>
                  <a:pt x="999066" y="4907756"/>
                </a:lnTo>
                <a:lnTo>
                  <a:pt x="990600" y="4904184"/>
                </a:lnTo>
                <a:lnTo>
                  <a:pt x="999066" y="4900612"/>
                </a:lnTo>
                <a:lnTo>
                  <a:pt x="1016000" y="4900612"/>
                </a:lnTo>
                <a:lnTo>
                  <a:pt x="1024466" y="4904184"/>
                </a:lnTo>
                <a:lnTo>
                  <a:pt x="1024466" y="4900612"/>
                </a:lnTo>
                <a:lnTo>
                  <a:pt x="1032933" y="4897040"/>
                </a:lnTo>
                <a:lnTo>
                  <a:pt x="1041400" y="4897040"/>
                </a:lnTo>
                <a:lnTo>
                  <a:pt x="1049866" y="4900612"/>
                </a:lnTo>
                <a:lnTo>
                  <a:pt x="1058333" y="4900612"/>
                </a:lnTo>
                <a:lnTo>
                  <a:pt x="1066800" y="4897040"/>
                </a:lnTo>
                <a:lnTo>
                  <a:pt x="1075266" y="4897040"/>
                </a:lnTo>
                <a:lnTo>
                  <a:pt x="1058333" y="4889896"/>
                </a:lnTo>
                <a:lnTo>
                  <a:pt x="1066800" y="4886325"/>
                </a:lnTo>
                <a:lnTo>
                  <a:pt x="1143000" y="4886325"/>
                </a:lnTo>
                <a:lnTo>
                  <a:pt x="1151466" y="4889896"/>
                </a:lnTo>
                <a:lnTo>
                  <a:pt x="1159933" y="4889896"/>
                </a:lnTo>
                <a:lnTo>
                  <a:pt x="1159933" y="4879181"/>
                </a:lnTo>
                <a:lnTo>
                  <a:pt x="1168400" y="4875609"/>
                </a:lnTo>
                <a:lnTo>
                  <a:pt x="1176866" y="4879181"/>
                </a:lnTo>
                <a:lnTo>
                  <a:pt x="1185333" y="4875609"/>
                </a:lnTo>
                <a:lnTo>
                  <a:pt x="1193800" y="4879181"/>
                </a:lnTo>
                <a:lnTo>
                  <a:pt x="1219200" y="4879181"/>
                </a:lnTo>
                <a:lnTo>
                  <a:pt x="1227666" y="4882753"/>
                </a:lnTo>
                <a:lnTo>
                  <a:pt x="1227666" y="4886325"/>
                </a:lnTo>
                <a:lnTo>
                  <a:pt x="1227666" y="4882753"/>
                </a:lnTo>
                <a:lnTo>
                  <a:pt x="1244599" y="4875609"/>
                </a:lnTo>
                <a:lnTo>
                  <a:pt x="1253066" y="4879181"/>
                </a:lnTo>
                <a:lnTo>
                  <a:pt x="1253066" y="4882753"/>
                </a:lnTo>
                <a:lnTo>
                  <a:pt x="1261533" y="4879181"/>
                </a:lnTo>
                <a:lnTo>
                  <a:pt x="1270000" y="4879181"/>
                </a:lnTo>
                <a:lnTo>
                  <a:pt x="1278466" y="4875609"/>
                </a:lnTo>
                <a:lnTo>
                  <a:pt x="1278466" y="4868465"/>
                </a:lnTo>
                <a:lnTo>
                  <a:pt x="1286933" y="4864893"/>
                </a:lnTo>
                <a:lnTo>
                  <a:pt x="1295399" y="4864893"/>
                </a:lnTo>
                <a:lnTo>
                  <a:pt x="1295399" y="4861321"/>
                </a:lnTo>
                <a:lnTo>
                  <a:pt x="1303866" y="4857750"/>
                </a:lnTo>
                <a:lnTo>
                  <a:pt x="1337733" y="4857750"/>
                </a:lnTo>
                <a:lnTo>
                  <a:pt x="1329266" y="4857750"/>
                </a:lnTo>
                <a:lnTo>
                  <a:pt x="1312333" y="4850606"/>
                </a:lnTo>
                <a:lnTo>
                  <a:pt x="1320799" y="4847034"/>
                </a:lnTo>
                <a:lnTo>
                  <a:pt x="1320799" y="4839890"/>
                </a:lnTo>
                <a:lnTo>
                  <a:pt x="1312333" y="4836318"/>
                </a:lnTo>
                <a:lnTo>
                  <a:pt x="1320799" y="4832746"/>
                </a:lnTo>
                <a:lnTo>
                  <a:pt x="1303866" y="4825603"/>
                </a:lnTo>
                <a:lnTo>
                  <a:pt x="1312333" y="4822031"/>
                </a:lnTo>
                <a:lnTo>
                  <a:pt x="1312333" y="4814887"/>
                </a:lnTo>
                <a:lnTo>
                  <a:pt x="1329266" y="4807743"/>
                </a:lnTo>
                <a:lnTo>
                  <a:pt x="1329266" y="4793456"/>
                </a:lnTo>
                <a:lnTo>
                  <a:pt x="1337733" y="4789884"/>
                </a:lnTo>
                <a:lnTo>
                  <a:pt x="1337733" y="4772025"/>
                </a:lnTo>
                <a:lnTo>
                  <a:pt x="1346200" y="4768453"/>
                </a:lnTo>
                <a:lnTo>
                  <a:pt x="1354666" y="4768453"/>
                </a:lnTo>
                <a:lnTo>
                  <a:pt x="1363133" y="4764881"/>
                </a:lnTo>
                <a:lnTo>
                  <a:pt x="1380066" y="4764881"/>
                </a:lnTo>
                <a:lnTo>
                  <a:pt x="1380066" y="4761309"/>
                </a:lnTo>
                <a:lnTo>
                  <a:pt x="1388533" y="4757737"/>
                </a:lnTo>
                <a:lnTo>
                  <a:pt x="1405466" y="4764881"/>
                </a:lnTo>
                <a:lnTo>
                  <a:pt x="1413933" y="4761309"/>
                </a:lnTo>
                <a:lnTo>
                  <a:pt x="1422400" y="4761309"/>
                </a:lnTo>
                <a:lnTo>
                  <a:pt x="1413933" y="4761309"/>
                </a:lnTo>
                <a:lnTo>
                  <a:pt x="1397000" y="4754165"/>
                </a:lnTo>
                <a:lnTo>
                  <a:pt x="1397000" y="4747021"/>
                </a:lnTo>
                <a:lnTo>
                  <a:pt x="1413933" y="4739878"/>
                </a:lnTo>
                <a:lnTo>
                  <a:pt x="1430866" y="4739878"/>
                </a:lnTo>
                <a:lnTo>
                  <a:pt x="1430866" y="4732734"/>
                </a:lnTo>
                <a:lnTo>
                  <a:pt x="1422400" y="4729162"/>
                </a:lnTo>
                <a:lnTo>
                  <a:pt x="1405466" y="4736306"/>
                </a:lnTo>
                <a:lnTo>
                  <a:pt x="1397000" y="4732734"/>
                </a:lnTo>
                <a:lnTo>
                  <a:pt x="1380066" y="4732734"/>
                </a:lnTo>
                <a:lnTo>
                  <a:pt x="1371600" y="4736306"/>
                </a:lnTo>
                <a:lnTo>
                  <a:pt x="1363133" y="4736306"/>
                </a:lnTo>
                <a:lnTo>
                  <a:pt x="1346200" y="4729162"/>
                </a:lnTo>
                <a:lnTo>
                  <a:pt x="1346200" y="4725590"/>
                </a:lnTo>
                <a:lnTo>
                  <a:pt x="1354666" y="4722018"/>
                </a:lnTo>
                <a:lnTo>
                  <a:pt x="1337733" y="4714875"/>
                </a:lnTo>
                <a:lnTo>
                  <a:pt x="1346200" y="4711303"/>
                </a:lnTo>
                <a:lnTo>
                  <a:pt x="1388533" y="4711303"/>
                </a:lnTo>
                <a:lnTo>
                  <a:pt x="1397000" y="4714875"/>
                </a:lnTo>
                <a:lnTo>
                  <a:pt x="1397000" y="4711303"/>
                </a:lnTo>
                <a:lnTo>
                  <a:pt x="1405466" y="4707731"/>
                </a:lnTo>
                <a:lnTo>
                  <a:pt x="1413933" y="4707731"/>
                </a:lnTo>
                <a:lnTo>
                  <a:pt x="1430866" y="4700587"/>
                </a:lnTo>
                <a:lnTo>
                  <a:pt x="1439333" y="4704159"/>
                </a:lnTo>
                <a:lnTo>
                  <a:pt x="1439333" y="4707731"/>
                </a:lnTo>
                <a:lnTo>
                  <a:pt x="1447800" y="4711303"/>
                </a:lnTo>
                <a:lnTo>
                  <a:pt x="1456266" y="4707731"/>
                </a:lnTo>
                <a:lnTo>
                  <a:pt x="1456266" y="4686300"/>
                </a:lnTo>
                <a:lnTo>
                  <a:pt x="1464733" y="4682728"/>
                </a:lnTo>
                <a:lnTo>
                  <a:pt x="1464733" y="4636293"/>
                </a:lnTo>
                <a:lnTo>
                  <a:pt x="1464733" y="4639865"/>
                </a:lnTo>
                <a:lnTo>
                  <a:pt x="1456266" y="4643437"/>
                </a:lnTo>
                <a:lnTo>
                  <a:pt x="1397000" y="4643437"/>
                </a:lnTo>
                <a:lnTo>
                  <a:pt x="1397000" y="4672012"/>
                </a:lnTo>
                <a:lnTo>
                  <a:pt x="1405466" y="4675584"/>
                </a:lnTo>
                <a:lnTo>
                  <a:pt x="1413933" y="4675584"/>
                </a:lnTo>
                <a:lnTo>
                  <a:pt x="1422400" y="4679156"/>
                </a:lnTo>
                <a:lnTo>
                  <a:pt x="1422400" y="4682728"/>
                </a:lnTo>
                <a:lnTo>
                  <a:pt x="1413933" y="4686300"/>
                </a:lnTo>
                <a:lnTo>
                  <a:pt x="1413933" y="4704159"/>
                </a:lnTo>
                <a:lnTo>
                  <a:pt x="1405466" y="4707731"/>
                </a:lnTo>
                <a:lnTo>
                  <a:pt x="1337733" y="4707731"/>
                </a:lnTo>
                <a:lnTo>
                  <a:pt x="1329266" y="4704159"/>
                </a:lnTo>
                <a:lnTo>
                  <a:pt x="1320799" y="4704159"/>
                </a:lnTo>
                <a:lnTo>
                  <a:pt x="1312333" y="4700587"/>
                </a:lnTo>
                <a:lnTo>
                  <a:pt x="1312333" y="4693443"/>
                </a:lnTo>
                <a:lnTo>
                  <a:pt x="1303866" y="4689871"/>
                </a:lnTo>
                <a:lnTo>
                  <a:pt x="1303866" y="4686300"/>
                </a:lnTo>
                <a:lnTo>
                  <a:pt x="1295399" y="4682728"/>
                </a:lnTo>
                <a:lnTo>
                  <a:pt x="1295399" y="4679156"/>
                </a:lnTo>
                <a:lnTo>
                  <a:pt x="1303866" y="4675584"/>
                </a:lnTo>
                <a:lnTo>
                  <a:pt x="1303866" y="4661296"/>
                </a:lnTo>
                <a:lnTo>
                  <a:pt x="1312333" y="4657725"/>
                </a:lnTo>
                <a:lnTo>
                  <a:pt x="1312333" y="4643437"/>
                </a:lnTo>
                <a:lnTo>
                  <a:pt x="1303866" y="4643437"/>
                </a:lnTo>
                <a:lnTo>
                  <a:pt x="1295399" y="4647009"/>
                </a:lnTo>
                <a:lnTo>
                  <a:pt x="1286933" y="4647009"/>
                </a:lnTo>
                <a:lnTo>
                  <a:pt x="1278466" y="4643437"/>
                </a:lnTo>
                <a:lnTo>
                  <a:pt x="1278466" y="4647009"/>
                </a:lnTo>
                <a:lnTo>
                  <a:pt x="1270000" y="4650581"/>
                </a:lnTo>
                <a:lnTo>
                  <a:pt x="1227666" y="4650581"/>
                </a:lnTo>
                <a:lnTo>
                  <a:pt x="1227666" y="4654153"/>
                </a:lnTo>
                <a:lnTo>
                  <a:pt x="1219200" y="4657725"/>
                </a:lnTo>
                <a:lnTo>
                  <a:pt x="1210733" y="4657725"/>
                </a:lnTo>
                <a:lnTo>
                  <a:pt x="1210733" y="4675584"/>
                </a:lnTo>
                <a:lnTo>
                  <a:pt x="1202266" y="4679156"/>
                </a:lnTo>
                <a:lnTo>
                  <a:pt x="1202266" y="4689871"/>
                </a:lnTo>
                <a:lnTo>
                  <a:pt x="1193800" y="4693443"/>
                </a:lnTo>
                <a:lnTo>
                  <a:pt x="1193800" y="4704159"/>
                </a:lnTo>
                <a:lnTo>
                  <a:pt x="1185333" y="4707731"/>
                </a:lnTo>
                <a:lnTo>
                  <a:pt x="1126066" y="4707731"/>
                </a:lnTo>
                <a:lnTo>
                  <a:pt x="1117600" y="4704159"/>
                </a:lnTo>
                <a:lnTo>
                  <a:pt x="1117600" y="4689871"/>
                </a:lnTo>
                <a:lnTo>
                  <a:pt x="1126066" y="4686300"/>
                </a:lnTo>
                <a:lnTo>
                  <a:pt x="1126066" y="4639865"/>
                </a:lnTo>
                <a:lnTo>
                  <a:pt x="1126066" y="4650581"/>
                </a:lnTo>
                <a:lnTo>
                  <a:pt x="1109133" y="4657725"/>
                </a:lnTo>
                <a:lnTo>
                  <a:pt x="1109133" y="4661296"/>
                </a:lnTo>
                <a:lnTo>
                  <a:pt x="1083733" y="4672012"/>
                </a:lnTo>
                <a:lnTo>
                  <a:pt x="1083733" y="4675584"/>
                </a:lnTo>
                <a:lnTo>
                  <a:pt x="1092200" y="4679156"/>
                </a:lnTo>
                <a:lnTo>
                  <a:pt x="1092200" y="4704159"/>
                </a:lnTo>
                <a:lnTo>
                  <a:pt x="1083733" y="4707731"/>
                </a:lnTo>
                <a:lnTo>
                  <a:pt x="1058333" y="4707731"/>
                </a:lnTo>
                <a:lnTo>
                  <a:pt x="1041400" y="4714875"/>
                </a:lnTo>
                <a:lnTo>
                  <a:pt x="999066" y="4714875"/>
                </a:lnTo>
                <a:lnTo>
                  <a:pt x="990600" y="4711303"/>
                </a:lnTo>
                <a:lnTo>
                  <a:pt x="973666" y="4711303"/>
                </a:lnTo>
                <a:lnTo>
                  <a:pt x="965200" y="4707731"/>
                </a:lnTo>
                <a:lnTo>
                  <a:pt x="948266" y="4707731"/>
                </a:lnTo>
                <a:lnTo>
                  <a:pt x="939799" y="4704159"/>
                </a:lnTo>
                <a:lnTo>
                  <a:pt x="939799" y="4700587"/>
                </a:lnTo>
                <a:lnTo>
                  <a:pt x="931333" y="4700587"/>
                </a:lnTo>
                <a:lnTo>
                  <a:pt x="922866" y="4697015"/>
                </a:lnTo>
                <a:lnTo>
                  <a:pt x="922866" y="4693443"/>
                </a:lnTo>
                <a:lnTo>
                  <a:pt x="914400" y="4689871"/>
                </a:lnTo>
                <a:lnTo>
                  <a:pt x="914400" y="4654153"/>
                </a:lnTo>
                <a:lnTo>
                  <a:pt x="922866" y="4650581"/>
                </a:lnTo>
                <a:lnTo>
                  <a:pt x="922866" y="4632721"/>
                </a:lnTo>
                <a:lnTo>
                  <a:pt x="905933" y="4632721"/>
                </a:lnTo>
                <a:lnTo>
                  <a:pt x="897466" y="4636293"/>
                </a:lnTo>
                <a:lnTo>
                  <a:pt x="880533" y="4629150"/>
                </a:lnTo>
                <a:lnTo>
                  <a:pt x="880533" y="4625578"/>
                </a:lnTo>
                <a:lnTo>
                  <a:pt x="863600" y="4618434"/>
                </a:lnTo>
                <a:lnTo>
                  <a:pt x="846666" y="4618434"/>
                </a:lnTo>
                <a:lnTo>
                  <a:pt x="838200" y="4622006"/>
                </a:lnTo>
                <a:lnTo>
                  <a:pt x="829733" y="4618434"/>
                </a:lnTo>
                <a:lnTo>
                  <a:pt x="795866" y="4618434"/>
                </a:lnTo>
                <a:lnTo>
                  <a:pt x="787400" y="4614862"/>
                </a:lnTo>
                <a:lnTo>
                  <a:pt x="795866" y="4611290"/>
                </a:lnTo>
                <a:lnTo>
                  <a:pt x="812800" y="4611290"/>
                </a:lnTo>
                <a:lnTo>
                  <a:pt x="778933" y="4611290"/>
                </a:lnTo>
                <a:lnTo>
                  <a:pt x="770466" y="4614862"/>
                </a:lnTo>
                <a:lnTo>
                  <a:pt x="761999" y="4611290"/>
                </a:lnTo>
                <a:lnTo>
                  <a:pt x="694266" y="4611290"/>
                </a:lnTo>
                <a:lnTo>
                  <a:pt x="685800" y="4614862"/>
                </a:lnTo>
                <a:lnTo>
                  <a:pt x="668866" y="4607718"/>
                </a:lnTo>
                <a:lnTo>
                  <a:pt x="651933" y="4614862"/>
                </a:lnTo>
                <a:lnTo>
                  <a:pt x="643466" y="4611290"/>
                </a:lnTo>
                <a:lnTo>
                  <a:pt x="618066" y="4611290"/>
                </a:lnTo>
                <a:lnTo>
                  <a:pt x="609600" y="4607718"/>
                </a:lnTo>
                <a:lnTo>
                  <a:pt x="618066" y="4604146"/>
                </a:lnTo>
                <a:lnTo>
                  <a:pt x="635000" y="4604146"/>
                </a:lnTo>
                <a:lnTo>
                  <a:pt x="626533" y="4600575"/>
                </a:lnTo>
                <a:lnTo>
                  <a:pt x="618066" y="4604146"/>
                </a:lnTo>
                <a:lnTo>
                  <a:pt x="601133" y="4597003"/>
                </a:lnTo>
                <a:lnTo>
                  <a:pt x="609600" y="4593431"/>
                </a:lnTo>
                <a:lnTo>
                  <a:pt x="609600" y="4589859"/>
                </a:lnTo>
                <a:lnTo>
                  <a:pt x="618066" y="4586287"/>
                </a:lnTo>
                <a:lnTo>
                  <a:pt x="609600" y="4586287"/>
                </a:lnTo>
                <a:lnTo>
                  <a:pt x="601133" y="4589859"/>
                </a:lnTo>
                <a:lnTo>
                  <a:pt x="592666" y="4589859"/>
                </a:lnTo>
                <a:lnTo>
                  <a:pt x="575733" y="4582715"/>
                </a:lnTo>
                <a:lnTo>
                  <a:pt x="584200" y="4579143"/>
                </a:lnTo>
                <a:lnTo>
                  <a:pt x="575733" y="4575571"/>
                </a:lnTo>
                <a:lnTo>
                  <a:pt x="575733" y="4568428"/>
                </a:lnTo>
                <a:lnTo>
                  <a:pt x="567266" y="4564856"/>
                </a:lnTo>
                <a:lnTo>
                  <a:pt x="575733" y="4561284"/>
                </a:lnTo>
                <a:lnTo>
                  <a:pt x="584200" y="4561284"/>
                </a:lnTo>
                <a:lnTo>
                  <a:pt x="592666" y="4557712"/>
                </a:lnTo>
                <a:lnTo>
                  <a:pt x="601133" y="4557712"/>
                </a:lnTo>
                <a:lnTo>
                  <a:pt x="609600" y="4561284"/>
                </a:lnTo>
                <a:lnTo>
                  <a:pt x="618066" y="4561284"/>
                </a:lnTo>
                <a:lnTo>
                  <a:pt x="618066" y="4557712"/>
                </a:lnTo>
                <a:lnTo>
                  <a:pt x="626533" y="4554140"/>
                </a:lnTo>
                <a:lnTo>
                  <a:pt x="626533" y="4550568"/>
                </a:lnTo>
                <a:lnTo>
                  <a:pt x="618066" y="4554140"/>
                </a:lnTo>
                <a:lnTo>
                  <a:pt x="609600" y="4550568"/>
                </a:lnTo>
                <a:lnTo>
                  <a:pt x="609600" y="4546996"/>
                </a:lnTo>
                <a:lnTo>
                  <a:pt x="592666" y="4539853"/>
                </a:lnTo>
                <a:lnTo>
                  <a:pt x="592666" y="4536281"/>
                </a:lnTo>
                <a:lnTo>
                  <a:pt x="609600" y="4529137"/>
                </a:lnTo>
                <a:lnTo>
                  <a:pt x="618066" y="4532709"/>
                </a:lnTo>
                <a:lnTo>
                  <a:pt x="618066" y="4539853"/>
                </a:lnTo>
                <a:lnTo>
                  <a:pt x="626533" y="4539853"/>
                </a:lnTo>
                <a:lnTo>
                  <a:pt x="626533" y="4532709"/>
                </a:lnTo>
                <a:lnTo>
                  <a:pt x="635000" y="4529137"/>
                </a:lnTo>
                <a:lnTo>
                  <a:pt x="635000" y="4525565"/>
                </a:lnTo>
                <a:lnTo>
                  <a:pt x="618066" y="4518421"/>
                </a:lnTo>
                <a:lnTo>
                  <a:pt x="626533" y="4514850"/>
                </a:lnTo>
                <a:lnTo>
                  <a:pt x="626533" y="4511278"/>
                </a:lnTo>
                <a:lnTo>
                  <a:pt x="635000" y="4507706"/>
                </a:lnTo>
                <a:lnTo>
                  <a:pt x="626533" y="4507706"/>
                </a:lnTo>
                <a:lnTo>
                  <a:pt x="618066" y="4511278"/>
                </a:lnTo>
                <a:lnTo>
                  <a:pt x="609600" y="4511278"/>
                </a:lnTo>
                <a:lnTo>
                  <a:pt x="601133" y="4507706"/>
                </a:lnTo>
                <a:lnTo>
                  <a:pt x="626533" y="4496990"/>
                </a:lnTo>
                <a:lnTo>
                  <a:pt x="635000" y="4496990"/>
                </a:lnTo>
                <a:lnTo>
                  <a:pt x="618066" y="4496990"/>
                </a:lnTo>
                <a:lnTo>
                  <a:pt x="609600" y="4493418"/>
                </a:lnTo>
                <a:lnTo>
                  <a:pt x="618066" y="4489846"/>
                </a:lnTo>
                <a:lnTo>
                  <a:pt x="626533" y="4489846"/>
                </a:lnTo>
                <a:lnTo>
                  <a:pt x="626533" y="4475559"/>
                </a:lnTo>
                <a:lnTo>
                  <a:pt x="618066" y="4471987"/>
                </a:lnTo>
                <a:lnTo>
                  <a:pt x="592666" y="4471987"/>
                </a:lnTo>
                <a:lnTo>
                  <a:pt x="584200" y="4468415"/>
                </a:lnTo>
                <a:lnTo>
                  <a:pt x="592666" y="4464843"/>
                </a:lnTo>
                <a:lnTo>
                  <a:pt x="609600" y="4464843"/>
                </a:lnTo>
                <a:lnTo>
                  <a:pt x="609600" y="4461271"/>
                </a:lnTo>
                <a:lnTo>
                  <a:pt x="601133" y="4464843"/>
                </a:lnTo>
                <a:lnTo>
                  <a:pt x="592666" y="4461271"/>
                </a:lnTo>
                <a:lnTo>
                  <a:pt x="592666" y="4457700"/>
                </a:lnTo>
                <a:lnTo>
                  <a:pt x="584200" y="4457700"/>
                </a:lnTo>
                <a:lnTo>
                  <a:pt x="567266" y="4450556"/>
                </a:lnTo>
                <a:lnTo>
                  <a:pt x="575733" y="4446984"/>
                </a:lnTo>
                <a:lnTo>
                  <a:pt x="567266" y="4443412"/>
                </a:lnTo>
                <a:lnTo>
                  <a:pt x="575733" y="4439840"/>
                </a:lnTo>
                <a:lnTo>
                  <a:pt x="584200" y="4439840"/>
                </a:lnTo>
                <a:lnTo>
                  <a:pt x="592666" y="4443412"/>
                </a:lnTo>
                <a:lnTo>
                  <a:pt x="601133" y="4439840"/>
                </a:lnTo>
                <a:lnTo>
                  <a:pt x="609600" y="4439840"/>
                </a:lnTo>
                <a:lnTo>
                  <a:pt x="618066" y="4443412"/>
                </a:lnTo>
                <a:lnTo>
                  <a:pt x="626533" y="4443412"/>
                </a:lnTo>
                <a:lnTo>
                  <a:pt x="609600" y="4436268"/>
                </a:lnTo>
                <a:lnTo>
                  <a:pt x="609600" y="4429125"/>
                </a:lnTo>
                <a:lnTo>
                  <a:pt x="618066" y="4425553"/>
                </a:lnTo>
                <a:lnTo>
                  <a:pt x="626533" y="4425553"/>
                </a:lnTo>
                <a:lnTo>
                  <a:pt x="626533" y="4418409"/>
                </a:lnTo>
                <a:lnTo>
                  <a:pt x="643466" y="4411265"/>
                </a:lnTo>
                <a:lnTo>
                  <a:pt x="660399" y="4411265"/>
                </a:lnTo>
                <a:lnTo>
                  <a:pt x="677333" y="4404121"/>
                </a:lnTo>
                <a:lnTo>
                  <a:pt x="761999" y="4404121"/>
                </a:lnTo>
                <a:lnTo>
                  <a:pt x="770466" y="4400550"/>
                </a:lnTo>
                <a:lnTo>
                  <a:pt x="787400" y="4400550"/>
                </a:lnTo>
                <a:close/>
              </a:path>
            </a:pathLst>
          </a:custGeom>
          <a:solidFill>
            <a:srgbClr val="424A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Freeform 104"/>
          <p:cNvSpPr/>
          <p:nvPr/>
        </p:nvSpPr>
        <p:spPr>
          <a:xfrm>
            <a:off x="0" y="0"/>
            <a:ext cx="4318000" cy="5282803"/>
          </a:xfrm>
          <a:custGeom>
            <a:avLst/>
            <a:gdLst/>
            <a:ahLst/>
            <a:cxnLst/>
            <a:rect l="l" t="t" r="r" b="b"/>
            <a:pathLst>
              <a:path w="4318000" h="5282803">
                <a:moveTo>
                  <a:pt x="0" y="0"/>
                </a:moveTo>
                <a:moveTo>
                  <a:pt x="3970866" y="4693443"/>
                </a:moveTo>
                <a:lnTo>
                  <a:pt x="3970866" y="4697015"/>
                </a:lnTo>
                <a:lnTo>
                  <a:pt x="3962400" y="4700587"/>
                </a:lnTo>
                <a:lnTo>
                  <a:pt x="3953933" y="4700587"/>
                </a:lnTo>
                <a:lnTo>
                  <a:pt x="3953933" y="4725590"/>
                </a:lnTo>
                <a:lnTo>
                  <a:pt x="3945466" y="4729162"/>
                </a:lnTo>
                <a:lnTo>
                  <a:pt x="3945466" y="4743450"/>
                </a:lnTo>
                <a:lnTo>
                  <a:pt x="3937000" y="4747021"/>
                </a:lnTo>
                <a:lnTo>
                  <a:pt x="3928533" y="4747021"/>
                </a:lnTo>
                <a:lnTo>
                  <a:pt x="3920066" y="4750593"/>
                </a:lnTo>
                <a:lnTo>
                  <a:pt x="3894666" y="4750593"/>
                </a:lnTo>
                <a:lnTo>
                  <a:pt x="3886200" y="4747021"/>
                </a:lnTo>
                <a:lnTo>
                  <a:pt x="3877733" y="4747021"/>
                </a:lnTo>
                <a:lnTo>
                  <a:pt x="3869266" y="4743450"/>
                </a:lnTo>
                <a:lnTo>
                  <a:pt x="3869266" y="4711303"/>
                </a:lnTo>
                <a:lnTo>
                  <a:pt x="3869266" y="4732734"/>
                </a:lnTo>
                <a:lnTo>
                  <a:pt x="3860800" y="4736306"/>
                </a:lnTo>
                <a:lnTo>
                  <a:pt x="3852333" y="4732734"/>
                </a:lnTo>
                <a:lnTo>
                  <a:pt x="3852333" y="4707731"/>
                </a:lnTo>
                <a:lnTo>
                  <a:pt x="3852333" y="4729162"/>
                </a:lnTo>
                <a:lnTo>
                  <a:pt x="3843866" y="4732734"/>
                </a:lnTo>
                <a:lnTo>
                  <a:pt x="3843866" y="4739878"/>
                </a:lnTo>
                <a:lnTo>
                  <a:pt x="3835400" y="4743450"/>
                </a:lnTo>
                <a:lnTo>
                  <a:pt x="3733799" y="4743450"/>
                </a:lnTo>
                <a:lnTo>
                  <a:pt x="3725333" y="4747021"/>
                </a:lnTo>
                <a:lnTo>
                  <a:pt x="3716866" y="4747021"/>
                </a:lnTo>
                <a:lnTo>
                  <a:pt x="3708400" y="4743450"/>
                </a:lnTo>
                <a:lnTo>
                  <a:pt x="3674533" y="4743450"/>
                </a:lnTo>
                <a:lnTo>
                  <a:pt x="3666066" y="4739878"/>
                </a:lnTo>
                <a:lnTo>
                  <a:pt x="3666066" y="4736306"/>
                </a:lnTo>
                <a:lnTo>
                  <a:pt x="3657600" y="4736306"/>
                </a:lnTo>
                <a:lnTo>
                  <a:pt x="3632199" y="4725590"/>
                </a:lnTo>
                <a:lnTo>
                  <a:pt x="3632199" y="4714875"/>
                </a:lnTo>
                <a:lnTo>
                  <a:pt x="3623733" y="4718446"/>
                </a:lnTo>
                <a:lnTo>
                  <a:pt x="3615266" y="4714875"/>
                </a:lnTo>
                <a:lnTo>
                  <a:pt x="3615266" y="4722018"/>
                </a:lnTo>
                <a:lnTo>
                  <a:pt x="3606800" y="4725590"/>
                </a:lnTo>
                <a:lnTo>
                  <a:pt x="3598333" y="4725590"/>
                </a:lnTo>
                <a:lnTo>
                  <a:pt x="3589866" y="4729162"/>
                </a:lnTo>
                <a:lnTo>
                  <a:pt x="3581400" y="4729162"/>
                </a:lnTo>
                <a:lnTo>
                  <a:pt x="3581400" y="4732734"/>
                </a:lnTo>
                <a:lnTo>
                  <a:pt x="3572933" y="4736306"/>
                </a:lnTo>
                <a:lnTo>
                  <a:pt x="3547533" y="4736306"/>
                </a:lnTo>
                <a:lnTo>
                  <a:pt x="3539066" y="4739878"/>
                </a:lnTo>
                <a:lnTo>
                  <a:pt x="3522133" y="4739878"/>
                </a:lnTo>
                <a:lnTo>
                  <a:pt x="3513666" y="4743450"/>
                </a:lnTo>
                <a:lnTo>
                  <a:pt x="3505200" y="4739878"/>
                </a:lnTo>
                <a:lnTo>
                  <a:pt x="3505200" y="4743450"/>
                </a:lnTo>
                <a:lnTo>
                  <a:pt x="3496733" y="4747021"/>
                </a:lnTo>
                <a:lnTo>
                  <a:pt x="3488266" y="4743450"/>
                </a:lnTo>
                <a:lnTo>
                  <a:pt x="3488266" y="4739878"/>
                </a:lnTo>
                <a:lnTo>
                  <a:pt x="3471333" y="4739878"/>
                </a:lnTo>
                <a:lnTo>
                  <a:pt x="3462866" y="4736306"/>
                </a:lnTo>
                <a:lnTo>
                  <a:pt x="3445933" y="4736306"/>
                </a:lnTo>
                <a:lnTo>
                  <a:pt x="3429000" y="4729162"/>
                </a:lnTo>
                <a:lnTo>
                  <a:pt x="3420533" y="4729162"/>
                </a:lnTo>
                <a:lnTo>
                  <a:pt x="3437466" y="4736306"/>
                </a:lnTo>
                <a:lnTo>
                  <a:pt x="3437466" y="4747021"/>
                </a:lnTo>
                <a:lnTo>
                  <a:pt x="3429000" y="4750593"/>
                </a:lnTo>
                <a:lnTo>
                  <a:pt x="3420533" y="4747021"/>
                </a:lnTo>
                <a:lnTo>
                  <a:pt x="3420533" y="4739878"/>
                </a:lnTo>
                <a:lnTo>
                  <a:pt x="3412066" y="4736306"/>
                </a:lnTo>
                <a:lnTo>
                  <a:pt x="3412066" y="4739878"/>
                </a:lnTo>
                <a:lnTo>
                  <a:pt x="3403600" y="4743450"/>
                </a:lnTo>
                <a:lnTo>
                  <a:pt x="3395133" y="4743450"/>
                </a:lnTo>
                <a:lnTo>
                  <a:pt x="3369733" y="4754165"/>
                </a:lnTo>
                <a:lnTo>
                  <a:pt x="3361266" y="4750593"/>
                </a:lnTo>
                <a:lnTo>
                  <a:pt x="3352800" y="4750593"/>
                </a:lnTo>
                <a:lnTo>
                  <a:pt x="3344333" y="4747021"/>
                </a:lnTo>
                <a:lnTo>
                  <a:pt x="3344333" y="4739878"/>
                </a:lnTo>
                <a:lnTo>
                  <a:pt x="3335866" y="4739878"/>
                </a:lnTo>
                <a:lnTo>
                  <a:pt x="3335866" y="4743450"/>
                </a:lnTo>
                <a:lnTo>
                  <a:pt x="3327400" y="4747021"/>
                </a:lnTo>
                <a:lnTo>
                  <a:pt x="3318933" y="4747021"/>
                </a:lnTo>
                <a:lnTo>
                  <a:pt x="3318933" y="4754165"/>
                </a:lnTo>
                <a:lnTo>
                  <a:pt x="3310466" y="4757737"/>
                </a:lnTo>
                <a:lnTo>
                  <a:pt x="3310466" y="4761309"/>
                </a:lnTo>
                <a:lnTo>
                  <a:pt x="3302000" y="4764881"/>
                </a:lnTo>
                <a:lnTo>
                  <a:pt x="3293533" y="4764881"/>
                </a:lnTo>
                <a:lnTo>
                  <a:pt x="3285066" y="4761309"/>
                </a:lnTo>
                <a:lnTo>
                  <a:pt x="3276600" y="4761309"/>
                </a:lnTo>
                <a:lnTo>
                  <a:pt x="3268133" y="4764881"/>
                </a:lnTo>
                <a:lnTo>
                  <a:pt x="3259666" y="4764881"/>
                </a:lnTo>
                <a:lnTo>
                  <a:pt x="3259666" y="4768453"/>
                </a:lnTo>
                <a:lnTo>
                  <a:pt x="3251200" y="4772025"/>
                </a:lnTo>
                <a:lnTo>
                  <a:pt x="3242733" y="4772025"/>
                </a:lnTo>
                <a:lnTo>
                  <a:pt x="3242733" y="4793456"/>
                </a:lnTo>
                <a:lnTo>
                  <a:pt x="3234266" y="4797028"/>
                </a:lnTo>
                <a:lnTo>
                  <a:pt x="3234266" y="4829175"/>
                </a:lnTo>
                <a:lnTo>
                  <a:pt x="3225800" y="4832746"/>
                </a:lnTo>
                <a:lnTo>
                  <a:pt x="3225800" y="4861321"/>
                </a:lnTo>
                <a:lnTo>
                  <a:pt x="3217333" y="4864893"/>
                </a:lnTo>
                <a:lnTo>
                  <a:pt x="3225800" y="4868465"/>
                </a:lnTo>
                <a:lnTo>
                  <a:pt x="3217333" y="4872037"/>
                </a:lnTo>
                <a:lnTo>
                  <a:pt x="3217333" y="4900612"/>
                </a:lnTo>
                <a:lnTo>
                  <a:pt x="3208866" y="4904184"/>
                </a:lnTo>
                <a:lnTo>
                  <a:pt x="3208866" y="4954190"/>
                </a:lnTo>
                <a:lnTo>
                  <a:pt x="3217333" y="4954190"/>
                </a:lnTo>
                <a:lnTo>
                  <a:pt x="3225800" y="4957762"/>
                </a:lnTo>
                <a:lnTo>
                  <a:pt x="3225800" y="4989909"/>
                </a:lnTo>
                <a:lnTo>
                  <a:pt x="3217333" y="4993481"/>
                </a:lnTo>
                <a:lnTo>
                  <a:pt x="3208866" y="4993481"/>
                </a:lnTo>
                <a:lnTo>
                  <a:pt x="3208866" y="5007768"/>
                </a:lnTo>
                <a:lnTo>
                  <a:pt x="3217333" y="5004196"/>
                </a:lnTo>
                <a:lnTo>
                  <a:pt x="3225800" y="5007768"/>
                </a:lnTo>
                <a:lnTo>
                  <a:pt x="3225800" y="5011340"/>
                </a:lnTo>
                <a:lnTo>
                  <a:pt x="3234266" y="5014912"/>
                </a:lnTo>
                <a:lnTo>
                  <a:pt x="3234266" y="5022056"/>
                </a:lnTo>
                <a:lnTo>
                  <a:pt x="3242733" y="5025628"/>
                </a:lnTo>
                <a:lnTo>
                  <a:pt x="3242733" y="5039915"/>
                </a:lnTo>
                <a:lnTo>
                  <a:pt x="3259666" y="5039915"/>
                </a:lnTo>
                <a:lnTo>
                  <a:pt x="3268133" y="5043487"/>
                </a:lnTo>
                <a:lnTo>
                  <a:pt x="3259666" y="5047059"/>
                </a:lnTo>
                <a:lnTo>
                  <a:pt x="3251200" y="5047059"/>
                </a:lnTo>
                <a:lnTo>
                  <a:pt x="3251200" y="5068490"/>
                </a:lnTo>
                <a:lnTo>
                  <a:pt x="3259666" y="5068490"/>
                </a:lnTo>
                <a:lnTo>
                  <a:pt x="3268133" y="5072062"/>
                </a:lnTo>
                <a:lnTo>
                  <a:pt x="3285066" y="5072062"/>
                </a:lnTo>
                <a:lnTo>
                  <a:pt x="3293533" y="5075634"/>
                </a:lnTo>
                <a:lnTo>
                  <a:pt x="3285066" y="5079206"/>
                </a:lnTo>
                <a:lnTo>
                  <a:pt x="3276600" y="5079206"/>
                </a:lnTo>
                <a:lnTo>
                  <a:pt x="3268133" y="5082778"/>
                </a:lnTo>
                <a:lnTo>
                  <a:pt x="3259666" y="5079206"/>
                </a:lnTo>
                <a:lnTo>
                  <a:pt x="3251200" y="5079206"/>
                </a:lnTo>
                <a:lnTo>
                  <a:pt x="3251200" y="5082778"/>
                </a:lnTo>
                <a:lnTo>
                  <a:pt x="3242733" y="5086350"/>
                </a:lnTo>
                <a:lnTo>
                  <a:pt x="3242733" y="5089921"/>
                </a:lnTo>
                <a:lnTo>
                  <a:pt x="3251200" y="5093493"/>
                </a:lnTo>
                <a:lnTo>
                  <a:pt x="3242733" y="5097065"/>
                </a:lnTo>
                <a:lnTo>
                  <a:pt x="3251200" y="5097065"/>
                </a:lnTo>
                <a:lnTo>
                  <a:pt x="3259666" y="5100637"/>
                </a:lnTo>
                <a:lnTo>
                  <a:pt x="3259666" y="5104209"/>
                </a:lnTo>
                <a:lnTo>
                  <a:pt x="3276600" y="5111353"/>
                </a:lnTo>
                <a:lnTo>
                  <a:pt x="3293533" y="5104209"/>
                </a:lnTo>
                <a:lnTo>
                  <a:pt x="3310466" y="5111353"/>
                </a:lnTo>
                <a:lnTo>
                  <a:pt x="3302000" y="5114925"/>
                </a:lnTo>
                <a:lnTo>
                  <a:pt x="3302000" y="5118496"/>
                </a:lnTo>
                <a:lnTo>
                  <a:pt x="3318933" y="5125640"/>
                </a:lnTo>
                <a:lnTo>
                  <a:pt x="3327400" y="5125640"/>
                </a:lnTo>
                <a:lnTo>
                  <a:pt x="3335866" y="5129212"/>
                </a:lnTo>
                <a:lnTo>
                  <a:pt x="3352800" y="5129212"/>
                </a:lnTo>
                <a:lnTo>
                  <a:pt x="3369733" y="5136356"/>
                </a:lnTo>
                <a:lnTo>
                  <a:pt x="3369733" y="5139928"/>
                </a:lnTo>
                <a:lnTo>
                  <a:pt x="3386666" y="5147071"/>
                </a:lnTo>
                <a:lnTo>
                  <a:pt x="3386666" y="5150643"/>
                </a:lnTo>
                <a:lnTo>
                  <a:pt x="3395133" y="5154215"/>
                </a:lnTo>
                <a:lnTo>
                  <a:pt x="3403600" y="5154215"/>
                </a:lnTo>
                <a:lnTo>
                  <a:pt x="3412066" y="5157787"/>
                </a:lnTo>
                <a:lnTo>
                  <a:pt x="3429000" y="5157787"/>
                </a:lnTo>
                <a:lnTo>
                  <a:pt x="3437466" y="5161359"/>
                </a:lnTo>
                <a:lnTo>
                  <a:pt x="3437466" y="5164931"/>
                </a:lnTo>
                <a:lnTo>
                  <a:pt x="3445933" y="5164931"/>
                </a:lnTo>
                <a:lnTo>
                  <a:pt x="3454400" y="5168503"/>
                </a:lnTo>
                <a:lnTo>
                  <a:pt x="3445933" y="5172075"/>
                </a:lnTo>
                <a:lnTo>
                  <a:pt x="3488266" y="5172075"/>
                </a:lnTo>
                <a:lnTo>
                  <a:pt x="3496733" y="5175646"/>
                </a:lnTo>
                <a:lnTo>
                  <a:pt x="3496733" y="5182790"/>
                </a:lnTo>
                <a:lnTo>
                  <a:pt x="3488266" y="5186362"/>
                </a:lnTo>
                <a:lnTo>
                  <a:pt x="3505200" y="5193506"/>
                </a:lnTo>
                <a:lnTo>
                  <a:pt x="3513666" y="5193506"/>
                </a:lnTo>
                <a:lnTo>
                  <a:pt x="3522133" y="5197078"/>
                </a:lnTo>
                <a:lnTo>
                  <a:pt x="3530600" y="5197078"/>
                </a:lnTo>
                <a:lnTo>
                  <a:pt x="3539066" y="5200650"/>
                </a:lnTo>
                <a:lnTo>
                  <a:pt x="3539066" y="5204221"/>
                </a:lnTo>
                <a:lnTo>
                  <a:pt x="3530600" y="5207793"/>
                </a:lnTo>
                <a:lnTo>
                  <a:pt x="3530600" y="5214937"/>
                </a:lnTo>
                <a:lnTo>
                  <a:pt x="3522133" y="5218509"/>
                </a:lnTo>
                <a:lnTo>
                  <a:pt x="3522133" y="5250656"/>
                </a:lnTo>
                <a:lnTo>
                  <a:pt x="3530600" y="5254228"/>
                </a:lnTo>
                <a:lnTo>
                  <a:pt x="3530600" y="5264943"/>
                </a:lnTo>
                <a:lnTo>
                  <a:pt x="3513666" y="5272087"/>
                </a:lnTo>
                <a:lnTo>
                  <a:pt x="3522133" y="5272087"/>
                </a:lnTo>
                <a:lnTo>
                  <a:pt x="3530600" y="5268515"/>
                </a:lnTo>
                <a:lnTo>
                  <a:pt x="3539066" y="5268515"/>
                </a:lnTo>
                <a:lnTo>
                  <a:pt x="3556000" y="5275659"/>
                </a:lnTo>
                <a:lnTo>
                  <a:pt x="3615266" y="5275659"/>
                </a:lnTo>
                <a:lnTo>
                  <a:pt x="3615266" y="5222081"/>
                </a:lnTo>
                <a:lnTo>
                  <a:pt x="3623733" y="5218509"/>
                </a:lnTo>
                <a:lnTo>
                  <a:pt x="3632199" y="5218509"/>
                </a:lnTo>
                <a:lnTo>
                  <a:pt x="3640666" y="5222081"/>
                </a:lnTo>
                <a:lnTo>
                  <a:pt x="3640666" y="5218509"/>
                </a:lnTo>
                <a:lnTo>
                  <a:pt x="3657600" y="5211365"/>
                </a:lnTo>
                <a:lnTo>
                  <a:pt x="3674533" y="5211365"/>
                </a:lnTo>
                <a:lnTo>
                  <a:pt x="3683000" y="5214937"/>
                </a:lnTo>
                <a:lnTo>
                  <a:pt x="3683000" y="5275659"/>
                </a:lnTo>
                <a:lnTo>
                  <a:pt x="3725333" y="5275659"/>
                </a:lnTo>
                <a:lnTo>
                  <a:pt x="3725333" y="5268515"/>
                </a:lnTo>
                <a:lnTo>
                  <a:pt x="3733799" y="5264943"/>
                </a:lnTo>
                <a:lnTo>
                  <a:pt x="3733799" y="5243512"/>
                </a:lnTo>
                <a:lnTo>
                  <a:pt x="3742266" y="5239940"/>
                </a:lnTo>
                <a:lnTo>
                  <a:pt x="3742266" y="5207793"/>
                </a:lnTo>
                <a:lnTo>
                  <a:pt x="3733799" y="5204221"/>
                </a:lnTo>
                <a:lnTo>
                  <a:pt x="3733799" y="5197078"/>
                </a:lnTo>
                <a:lnTo>
                  <a:pt x="3742266" y="5193506"/>
                </a:lnTo>
                <a:lnTo>
                  <a:pt x="3759199" y="5193506"/>
                </a:lnTo>
                <a:lnTo>
                  <a:pt x="3767666" y="5197078"/>
                </a:lnTo>
                <a:lnTo>
                  <a:pt x="3767666" y="5200650"/>
                </a:lnTo>
                <a:lnTo>
                  <a:pt x="3784599" y="5200650"/>
                </a:lnTo>
                <a:lnTo>
                  <a:pt x="3793066" y="5204221"/>
                </a:lnTo>
                <a:lnTo>
                  <a:pt x="3793066" y="5214937"/>
                </a:lnTo>
                <a:lnTo>
                  <a:pt x="3784599" y="5218509"/>
                </a:lnTo>
                <a:lnTo>
                  <a:pt x="3776133" y="5218509"/>
                </a:lnTo>
                <a:lnTo>
                  <a:pt x="3776133" y="5247084"/>
                </a:lnTo>
                <a:lnTo>
                  <a:pt x="3784599" y="5250656"/>
                </a:lnTo>
                <a:lnTo>
                  <a:pt x="3784599" y="5264943"/>
                </a:lnTo>
                <a:lnTo>
                  <a:pt x="3818466" y="5279231"/>
                </a:lnTo>
                <a:lnTo>
                  <a:pt x="3826933" y="5279231"/>
                </a:lnTo>
                <a:lnTo>
                  <a:pt x="3835400" y="5282803"/>
                </a:lnTo>
                <a:lnTo>
                  <a:pt x="3911600" y="5282803"/>
                </a:lnTo>
                <a:lnTo>
                  <a:pt x="3920066" y="5279231"/>
                </a:lnTo>
                <a:lnTo>
                  <a:pt x="3920066" y="5254228"/>
                </a:lnTo>
                <a:lnTo>
                  <a:pt x="3911600" y="5254228"/>
                </a:lnTo>
                <a:lnTo>
                  <a:pt x="3903133" y="5257800"/>
                </a:lnTo>
                <a:lnTo>
                  <a:pt x="3843866" y="5257800"/>
                </a:lnTo>
                <a:lnTo>
                  <a:pt x="3835400" y="5254228"/>
                </a:lnTo>
                <a:lnTo>
                  <a:pt x="3835400" y="5247084"/>
                </a:lnTo>
                <a:lnTo>
                  <a:pt x="3843866" y="5243512"/>
                </a:lnTo>
                <a:lnTo>
                  <a:pt x="3843866" y="5236368"/>
                </a:lnTo>
                <a:lnTo>
                  <a:pt x="3835400" y="5232796"/>
                </a:lnTo>
                <a:lnTo>
                  <a:pt x="3835400" y="5225653"/>
                </a:lnTo>
                <a:lnTo>
                  <a:pt x="3843866" y="5222081"/>
                </a:lnTo>
                <a:lnTo>
                  <a:pt x="3852333" y="5225653"/>
                </a:lnTo>
                <a:lnTo>
                  <a:pt x="3869266" y="5218509"/>
                </a:lnTo>
                <a:lnTo>
                  <a:pt x="3903133" y="5218509"/>
                </a:lnTo>
                <a:lnTo>
                  <a:pt x="3911600" y="5222081"/>
                </a:lnTo>
                <a:lnTo>
                  <a:pt x="3920066" y="5222081"/>
                </a:lnTo>
                <a:lnTo>
                  <a:pt x="3928533" y="5218509"/>
                </a:lnTo>
                <a:lnTo>
                  <a:pt x="3928533" y="5200650"/>
                </a:lnTo>
                <a:lnTo>
                  <a:pt x="3920066" y="5200650"/>
                </a:lnTo>
                <a:lnTo>
                  <a:pt x="3903133" y="5193506"/>
                </a:lnTo>
                <a:lnTo>
                  <a:pt x="3903133" y="5189934"/>
                </a:lnTo>
                <a:lnTo>
                  <a:pt x="3911600" y="5186362"/>
                </a:lnTo>
                <a:lnTo>
                  <a:pt x="3945466" y="5186362"/>
                </a:lnTo>
                <a:lnTo>
                  <a:pt x="3953933" y="5189934"/>
                </a:lnTo>
                <a:lnTo>
                  <a:pt x="3962400" y="5189934"/>
                </a:lnTo>
                <a:lnTo>
                  <a:pt x="3970866" y="5186362"/>
                </a:lnTo>
                <a:lnTo>
                  <a:pt x="3987799" y="5186362"/>
                </a:lnTo>
                <a:lnTo>
                  <a:pt x="3996266" y="5182790"/>
                </a:lnTo>
                <a:lnTo>
                  <a:pt x="4004733" y="5186362"/>
                </a:lnTo>
                <a:lnTo>
                  <a:pt x="4013200" y="5186362"/>
                </a:lnTo>
                <a:lnTo>
                  <a:pt x="4004733" y="5182790"/>
                </a:lnTo>
                <a:lnTo>
                  <a:pt x="4013200" y="5179218"/>
                </a:lnTo>
                <a:lnTo>
                  <a:pt x="4021666" y="5179218"/>
                </a:lnTo>
                <a:lnTo>
                  <a:pt x="4021666" y="5175646"/>
                </a:lnTo>
                <a:lnTo>
                  <a:pt x="4030133" y="5172075"/>
                </a:lnTo>
                <a:lnTo>
                  <a:pt x="4038599" y="5172075"/>
                </a:lnTo>
                <a:lnTo>
                  <a:pt x="4055533" y="5164931"/>
                </a:lnTo>
                <a:lnTo>
                  <a:pt x="4064000" y="5168503"/>
                </a:lnTo>
                <a:lnTo>
                  <a:pt x="4064000" y="5179218"/>
                </a:lnTo>
                <a:lnTo>
                  <a:pt x="4072466" y="5175646"/>
                </a:lnTo>
                <a:lnTo>
                  <a:pt x="4080933" y="5179218"/>
                </a:lnTo>
                <a:lnTo>
                  <a:pt x="4089400" y="5179218"/>
                </a:lnTo>
                <a:lnTo>
                  <a:pt x="4080933" y="5175646"/>
                </a:lnTo>
                <a:lnTo>
                  <a:pt x="4097866" y="5168503"/>
                </a:lnTo>
                <a:lnTo>
                  <a:pt x="4123266" y="5168503"/>
                </a:lnTo>
                <a:lnTo>
                  <a:pt x="4123266" y="5164931"/>
                </a:lnTo>
                <a:lnTo>
                  <a:pt x="4131733" y="5161359"/>
                </a:lnTo>
                <a:lnTo>
                  <a:pt x="4140200" y="5164931"/>
                </a:lnTo>
                <a:lnTo>
                  <a:pt x="4148666" y="5164931"/>
                </a:lnTo>
                <a:lnTo>
                  <a:pt x="4140200" y="5161359"/>
                </a:lnTo>
                <a:lnTo>
                  <a:pt x="4140200" y="5154215"/>
                </a:lnTo>
                <a:lnTo>
                  <a:pt x="4157133" y="5147071"/>
                </a:lnTo>
                <a:lnTo>
                  <a:pt x="4157133" y="5143500"/>
                </a:lnTo>
                <a:lnTo>
                  <a:pt x="4174066" y="5136356"/>
                </a:lnTo>
                <a:lnTo>
                  <a:pt x="4182533" y="5136356"/>
                </a:lnTo>
                <a:lnTo>
                  <a:pt x="4190999" y="5139928"/>
                </a:lnTo>
                <a:lnTo>
                  <a:pt x="4207933" y="5132784"/>
                </a:lnTo>
                <a:lnTo>
                  <a:pt x="4216400" y="5136356"/>
                </a:lnTo>
                <a:lnTo>
                  <a:pt x="4233333" y="5129212"/>
                </a:lnTo>
                <a:lnTo>
                  <a:pt x="4233333" y="5122068"/>
                </a:lnTo>
                <a:lnTo>
                  <a:pt x="4258733" y="5111353"/>
                </a:lnTo>
                <a:lnTo>
                  <a:pt x="4267200" y="5114925"/>
                </a:lnTo>
                <a:lnTo>
                  <a:pt x="4267200" y="5118496"/>
                </a:lnTo>
                <a:lnTo>
                  <a:pt x="4275666" y="5114925"/>
                </a:lnTo>
                <a:lnTo>
                  <a:pt x="4275666" y="5097065"/>
                </a:lnTo>
                <a:lnTo>
                  <a:pt x="4267200" y="5100637"/>
                </a:lnTo>
                <a:lnTo>
                  <a:pt x="4258733" y="5097065"/>
                </a:lnTo>
                <a:lnTo>
                  <a:pt x="4258733" y="5093493"/>
                </a:lnTo>
                <a:lnTo>
                  <a:pt x="4267200" y="5089921"/>
                </a:lnTo>
                <a:lnTo>
                  <a:pt x="4275666" y="5089921"/>
                </a:lnTo>
                <a:lnTo>
                  <a:pt x="4275666" y="5072062"/>
                </a:lnTo>
                <a:lnTo>
                  <a:pt x="4284133" y="5068490"/>
                </a:lnTo>
                <a:lnTo>
                  <a:pt x="4284133" y="5064918"/>
                </a:lnTo>
                <a:lnTo>
                  <a:pt x="4275666" y="5061346"/>
                </a:lnTo>
                <a:lnTo>
                  <a:pt x="4275666" y="5057775"/>
                </a:lnTo>
                <a:lnTo>
                  <a:pt x="4284133" y="5054203"/>
                </a:lnTo>
                <a:lnTo>
                  <a:pt x="4275666" y="5050631"/>
                </a:lnTo>
                <a:lnTo>
                  <a:pt x="4275666" y="5043487"/>
                </a:lnTo>
                <a:lnTo>
                  <a:pt x="4284133" y="5039915"/>
                </a:lnTo>
                <a:lnTo>
                  <a:pt x="4275666" y="5036343"/>
                </a:lnTo>
                <a:lnTo>
                  <a:pt x="4275666" y="5029200"/>
                </a:lnTo>
                <a:lnTo>
                  <a:pt x="4284133" y="5025628"/>
                </a:lnTo>
                <a:lnTo>
                  <a:pt x="4292600" y="5025628"/>
                </a:lnTo>
                <a:lnTo>
                  <a:pt x="4284133" y="5022056"/>
                </a:lnTo>
                <a:lnTo>
                  <a:pt x="4284133" y="5018484"/>
                </a:lnTo>
                <a:lnTo>
                  <a:pt x="4275666" y="5014912"/>
                </a:lnTo>
                <a:lnTo>
                  <a:pt x="4284133" y="5011340"/>
                </a:lnTo>
                <a:lnTo>
                  <a:pt x="4284133" y="5007768"/>
                </a:lnTo>
                <a:lnTo>
                  <a:pt x="4292600" y="5004196"/>
                </a:lnTo>
                <a:lnTo>
                  <a:pt x="4292600" y="5000625"/>
                </a:lnTo>
                <a:lnTo>
                  <a:pt x="4284133" y="4997053"/>
                </a:lnTo>
                <a:lnTo>
                  <a:pt x="4284133" y="4993481"/>
                </a:lnTo>
                <a:lnTo>
                  <a:pt x="4292600" y="4989909"/>
                </a:lnTo>
                <a:lnTo>
                  <a:pt x="4284133" y="4986337"/>
                </a:lnTo>
                <a:lnTo>
                  <a:pt x="4292600" y="4982765"/>
                </a:lnTo>
                <a:lnTo>
                  <a:pt x="4284133" y="4979193"/>
                </a:lnTo>
                <a:lnTo>
                  <a:pt x="4292600" y="4975621"/>
                </a:lnTo>
                <a:lnTo>
                  <a:pt x="4284133" y="4972050"/>
                </a:lnTo>
                <a:lnTo>
                  <a:pt x="4284133" y="4968478"/>
                </a:lnTo>
                <a:lnTo>
                  <a:pt x="4292600" y="4964906"/>
                </a:lnTo>
                <a:lnTo>
                  <a:pt x="4292600" y="4961334"/>
                </a:lnTo>
                <a:lnTo>
                  <a:pt x="4284133" y="4957762"/>
                </a:lnTo>
                <a:lnTo>
                  <a:pt x="4284133" y="4954190"/>
                </a:lnTo>
                <a:lnTo>
                  <a:pt x="4292600" y="4950618"/>
                </a:lnTo>
                <a:lnTo>
                  <a:pt x="4284133" y="4947046"/>
                </a:lnTo>
                <a:lnTo>
                  <a:pt x="4284133" y="4939903"/>
                </a:lnTo>
                <a:lnTo>
                  <a:pt x="4292600" y="4936331"/>
                </a:lnTo>
                <a:lnTo>
                  <a:pt x="4284133" y="4932759"/>
                </a:lnTo>
                <a:lnTo>
                  <a:pt x="4292600" y="4929187"/>
                </a:lnTo>
                <a:lnTo>
                  <a:pt x="4292600" y="4922043"/>
                </a:lnTo>
                <a:lnTo>
                  <a:pt x="4284133" y="4918471"/>
                </a:lnTo>
                <a:lnTo>
                  <a:pt x="4284133" y="4911328"/>
                </a:lnTo>
                <a:lnTo>
                  <a:pt x="4292600" y="4907756"/>
                </a:lnTo>
                <a:lnTo>
                  <a:pt x="4301066" y="4911328"/>
                </a:lnTo>
                <a:lnTo>
                  <a:pt x="4301066" y="4914900"/>
                </a:lnTo>
                <a:lnTo>
                  <a:pt x="4301066" y="4904184"/>
                </a:lnTo>
                <a:lnTo>
                  <a:pt x="4292600" y="4900612"/>
                </a:lnTo>
                <a:lnTo>
                  <a:pt x="4292600" y="4893468"/>
                </a:lnTo>
                <a:lnTo>
                  <a:pt x="4309533" y="4886325"/>
                </a:lnTo>
                <a:lnTo>
                  <a:pt x="4309533" y="4882753"/>
                </a:lnTo>
                <a:lnTo>
                  <a:pt x="4292600" y="4882753"/>
                </a:lnTo>
                <a:lnTo>
                  <a:pt x="4284133" y="4879181"/>
                </a:lnTo>
                <a:lnTo>
                  <a:pt x="4292600" y="4875609"/>
                </a:lnTo>
                <a:lnTo>
                  <a:pt x="4301066" y="4875609"/>
                </a:lnTo>
                <a:lnTo>
                  <a:pt x="4292600" y="4872037"/>
                </a:lnTo>
                <a:lnTo>
                  <a:pt x="4301066" y="4868465"/>
                </a:lnTo>
                <a:lnTo>
                  <a:pt x="4292600" y="4864893"/>
                </a:lnTo>
                <a:lnTo>
                  <a:pt x="4301066" y="4861321"/>
                </a:lnTo>
                <a:lnTo>
                  <a:pt x="4318000" y="4861321"/>
                </a:lnTo>
                <a:lnTo>
                  <a:pt x="4309533" y="4861321"/>
                </a:lnTo>
                <a:lnTo>
                  <a:pt x="4301066" y="4857750"/>
                </a:lnTo>
                <a:lnTo>
                  <a:pt x="4301066" y="4854178"/>
                </a:lnTo>
                <a:lnTo>
                  <a:pt x="4309533" y="4850606"/>
                </a:lnTo>
                <a:lnTo>
                  <a:pt x="4318000" y="4850606"/>
                </a:lnTo>
                <a:lnTo>
                  <a:pt x="4318000" y="4847034"/>
                </a:lnTo>
                <a:lnTo>
                  <a:pt x="4309533" y="4843462"/>
                </a:lnTo>
                <a:lnTo>
                  <a:pt x="4318000" y="4839890"/>
                </a:lnTo>
                <a:lnTo>
                  <a:pt x="4318000" y="4836318"/>
                </a:lnTo>
                <a:lnTo>
                  <a:pt x="4309533" y="4832746"/>
                </a:lnTo>
                <a:lnTo>
                  <a:pt x="4309533" y="4829175"/>
                </a:lnTo>
                <a:lnTo>
                  <a:pt x="4301066" y="4825603"/>
                </a:lnTo>
                <a:lnTo>
                  <a:pt x="4301066" y="4822031"/>
                </a:lnTo>
                <a:lnTo>
                  <a:pt x="4309533" y="4818459"/>
                </a:lnTo>
                <a:lnTo>
                  <a:pt x="4301066" y="4814887"/>
                </a:lnTo>
                <a:lnTo>
                  <a:pt x="4309533" y="4811315"/>
                </a:lnTo>
                <a:lnTo>
                  <a:pt x="4292600" y="4804171"/>
                </a:lnTo>
                <a:lnTo>
                  <a:pt x="4292600" y="4797028"/>
                </a:lnTo>
                <a:lnTo>
                  <a:pt x="4309533" y="4789884"/>
                </a:lnTo>
                <a:lnTo>
                  <a:pt x="4309533" y="4779168"/>
                </a:lnTo>
                <a:lnTo>
                  <a:pt x="4292600" y="4772025"/>
                </a:lnTo>
                <a:lnTo>
                  <a:pt x="4292600" y="4768453"/>
                </a:lnTo>
                <a:lnTo>
                  <a:pt x="4284133" y="4764881"/>
                </a:lnTo>
                <a:lnTo>
                  <a:pt x="4284133" y="4761309"/>
                </a:lnTo>
                <a:lnTo>
                  <a:pt x="4267200" y="4761309"/>
                </a:lnTo>
                <a:lnTo>
                  <a:pt x="4258733" y="4757737"/>
                </a:lnTo>
                <a:lnTo>
                  <a:pt x="4267200" y="4754165"/>
                </a:lnTo>
                <a:lnTo>
                  <a:pt x="4284133" y="4754165"/>
                </a:lnTo>
                <a:lnTo>
                  <a:pt x="4284133" y="4750593"/>
                </a:lnTo>
                <a:lnTo>
                  <a:pt x="4241800" y="4732734"/>
                </a:lnTo>
                <a:lnTo>
                  <a:pt x="4241800" y="4729162"/>
                </a:lnTo>
                <a:lnTo>
                  <a:pt x="4241800" y="4739878"/>
                </a:lnTo>
                <a:lnTo>
                  <a:pt x="4233333" y="4743450"/>
                </a:lnTo>
                <a:lnTo>
                  <a:pt x="4224866" y="4743450"/>
                </a:lnTo>
                <a:lnTo>
                  <a:pt x="4224866" y="4750593"/>
                </a:lnTo>
                <a:lnTo>
                  <a:pt x="4207933" y="4757737"/>
                </a:lnTo>
                <a:lnTo>
                  <a:pt x="4182533" y="4757737"/>
                </a:lnTo>
                <a:lnTo>
                  <a:pt x="4174066" y="4754165"/>
                </a:lnTo>
                <a:lnTo>
                  <a:pt x="4165600" y="4754165"/>
                </a:lnTo>
                <a:lnTo>
                  <a:pt x="4140200" y="4743450"/>
                </a:lnTo>
                <a:lnTo>
                  <a:pt x="4140200" y="4736306"/>
                </a:lnTo>
                <a:lnTo>
                  <a:pt x="4123266" y="4736306"/>
                </a:lnTo>
                <a:lnTo>
                  <a:pt x="4114800" y="4732734"/>
                </a:lnTo>
                <a:lnTo>
                  <a:pt x="4114800" y="4729162"/>
                </a:lnTo>
                <a:lnTo>
                  <a:pt x="4106333" y="4725590"/>
                </a:lnTo>
                <a:lnTo>
                  <a:pt x="4106333" y="4722018"/>
                </a:lnTo>
                <a:lnTo>
                  <a:pt x="4097866" y="4722018"/>
                </a:lnTo>
                <a:lnTo>
                  <a:pt x="4089400" y="4718446"/>
                </a:lnTo>
                <a:lnTo>
                  <a:pt x="4089400" y="4711303"/>
                </a:lnTo>
                <a:lnTo>
                  <a:pt x="4080933" y="4714875"/>
                </a:lnTo>
                <a:lnTo>
                  <a:pt x="4055533" y="4714875"/>
                </a:lnTo>
                <a:lnTo>
                  <a:pt x="4047066" y="4718446"/>
                </a:lnTo>
                <a:lnTo>
                  <a:pt x="4038599" y="4714875"/>
                </a:lnTo>
                <a:lnTo>
                  <a:pt x="4038599" y="4711303"/>
                </a:lnTo>
                <a:lnTo>
                  <a:pt x="4030133" y="4711303"/>
                </a:lnTo>
                <a:lnTo>
                  <a:pt x="4021666" y="4707731"/>
                </a:lnTo>
                <a:lnTo>
                  <a:pt x="4004733" y="4707731"/>
                </a:lnTo>
                <a:lnTo>
                  <a:pt x="3996266" y="4704159"/>
                </a:lnTo>
                <a:lnTo>
                  <a:pt x="3996266" y="4693443"/>
                </a:lnTo>
                <a:close/>
              </a:path>
            </a:pathLst>
          </a:custGeom>
          <a:solidFill>
            <a:srgbClr val="2D3A7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Freeform 105"/>
          <p:cNvSpPr/>
          <p:nvPr/>
        </p:nvSpPr>
        <p:spPr>
          <a:xfrm>
            <a:off x="0" y="0"/>
            <a:ext cx="3234266" cy="5254228"/>
          </a:xfrm>
          <a:custGeom>
            <a:avLst/>
            <a:gdLst/>
            <a:ahLst/>
            <a:cxnLst/>
            <a:rect l="l" t="t" r="r" b="b"/>
            <a:pathLst>
              <a:path w="3234266" h="5254228">
                <a:moveTo>
                  <a:pt x="0" y="0"/>
                </a:moveTo>
                <a:moveTo>
                  <a:pt x="2370666" y="4700587"/>
                </a:moveTo>
                <a:lnTo>
                  <a:pt x="2370666" y="4711303"/>
                </a:lnTo>
                <a:lnTo>
                  <a:pt x="2362200" y="4714875"/>
                </a:lnTo>
                <a:lnTo>
                  <a:pt x="2345266" y="4714875"/>
                </a:lnTo>
                <a:lnTo>
                  <a:pt x="2345266" y="4718446"/>
                </a:lnTo>
                <a:lnTo>
                  <a:pt x="2353733" y="4714875"/>
                </a:lnTo>
                <a:lnTo>
                  <a:pt x="2370666" y="4714875"/>
                </a:lnTo>
                <a:lnTo>
                  <a:pt x="2379133" y="4718446"/>
                </a:lnTo>
                <a:lnTo>
                  <a:pt x="2379133" y="4722018"/>
                </a:lnTo>
                <a:lnTo>
                  <a:pt x="2370666" y="4725590"/>
                </a:lnTo>
                <a:lnTo>
                  <a:pt x="2370666" y="4729162"/>
                </a:lnTo>
                <a:lnTo>
                  <a:pt x="2353733" y="4736306"/>
                </a:lnTo>
                <a:lnTo>
                  <a:pt x="2345266" y="4736306"/>
                </a:lnTo>
                <a:lnTo>
                  <a:pt x="2328333" y="4729162"/>
                </a:lnTo>
                <a:lnTo>
                  <a:pt x="2319866" y="4732734"/>
                </a:lnTo>
                <a:lnTo>
                  <a:pt x="2328333" y="4736306"/>
                </a:lnTo>
                <a:lnTo>
                  <a:pt x="2319866" y="4739878"/>
                </a:lnTo>
                <a:lnTo>
                  <a:pt x="2319866" y="4750593"/>
                </a:lnTo>
                <a:lnTo>
                  <a:pt x="2311400" y="4754165"/>
                </a:lnTo>
                <a:lnTo>
                  <a:pt x="2302933" y="4750593"/>
                </a:lnTo>
                <a:lnTo>
                  <a:pt x="2302933" y="4747021"/>
                </a:lnTo>
                <a:lnTo>
                  <a:pt x="2294466" y="4750593"/>
                </a:lnTo>
                <a:lnTo>
                  <a:pt x="2277533" y="4743450"/>
                </a:lnTo>
                <a:lnTo>
                  <a:pt x="2277533" y="4739878"/>
                </a:lnTo>
                <a:lnTo>
                  <a:pt x="2294466" y="4732734"/>
                </a:lnTo>
                <a:lnTo>
                  <a:pt x="2302933" y="4736306"/>
                </a:lnTo>
                <a:lnTo>
                  <a:pt x="2302933" y="4732734"/>
                </a:lnTo>
                <a:lnTo>
                  <a:pt x="2294466" y="4729162"/>
                </a:lnTo>
                <a:lnTo>
                  <a:pt x="2294466" y="4725590"/>
                </a:lnTo>
                <a:lnTo>
                  <a:pt x="2286000" y="4729162"/>
                </a:lnTo>
                <a:lnTo>
                  <a:pt x="2286000" y="4732734"/>
                </a:lnTo>
                <a:lnTo>
                  <a:pt x="2277533" y="4736306"/>
                </a:lnTo>
                <a:lnTo>
                  <a:pt x="2277533" y="4739878"/>
                </a:lnTo>
                <a:lnTo>
                  <a:pt x="2269066" y="4743450"/>
                </a:lnTo>
                <a:lnTo>
                  <a:pt x="2269066" y="4747021"/>
                </a:lnTo>
                <a:lnTo>
                  <a:pt x="2277533" y="4747021"/>
                </a:lnTo>
                <a:lnTo>
                  <a:pt x="2286000" y="4750593"/>
                </a:lnTo>
                <a:lnTo>
                  <a:pt x="2286000" y="4757737"/>
                </a:lnTo>
                <a:lnTo>
                  <a:pt x="2277533" y="4761309"/>
                </a:lnTo>
                <a:lnTo>
                  <a:pt x="2269066" y="4761309"/>
                </a:lnTo>
                <a:lnTo>
                  <a:pt x="2260600" y="4757737"/>
                </a:lnTo>
                <a:lnTo>
                  <a:pt x="2260600" y="4764881"/>
                </a:lnTo>
                <a:lnTo>
                  <a:pt x="2252133" y="4768453"/>
                </a:lnTo>
                <a:lnTo>
                  <a:pt x="2243666" y="4768453"/>
                </a:lnTo>
                <a:lnTo>
                  <a:pt x="2235200" y="4764881"/>
                </a:lnTo>
                <a:lnTo>
                  <a:pt x="2243666" y="4761309"/>
                </a:lnTo>
                <a:lnTo>
                  <a:pt x="2243666" y="4757737"/>
                </a:lnTo>
                <a:lnTo>
                  <a:pt x="2209800" y="4757737"/>
                </a:lnTo>
                <a:lnTo>
                  <a:pt x="2209800" y="4772025"/>
                </a:lnTo>
                <a:lnTo>
                  <a:pt x="2218266" y="4775596"/>
                </a:lnTo>
                <a:lnTo>
                  <a:pt x="2226733" y="4775596"/>
                </a:lnTo>
                <a:lnTo>
                  <a:pt x="2235200" y="4779168"/>
                </a:lnTo>
                <a:lnTo>
                  <a:pt x="2243666" y="4779168"/>
                </a:lnTo>
                <a:lnTo>
                  <a:pt x="2252133" y="4782740"/>
                </a:lnTo>
                <a:lnTo>
                  <a:pt x="2243666" y="4786312"/>
                </a:lnTo>
                <a:lnTo>
                  <a:pt x="2235200" y="4786312"/>
                </a:lnTo>
                <a:lnTo>
                  <a:pt x="2226733" y="4789884"/>
                </a:lnTo>
                <a:lnTo>
                  <a:pt x="2218266" y="4786312"/>
                </a:lnTo>
                <a:lnTo>
                  <a:pt x="2209800" y="4789884"/>
                </a:lnTo>
                <a:lnTo>
                  <a:pt x="2201333" y="4786312"/>
                </a:lnTo>
                <a:lnTo>
                  <a:pt x="2201333" y="4793456"/>
                </a:lnTo>
                <a:lnTo>
                  <a:pt x="2209800" y="4797028"/>
                </a:lnTo>
                <a:lnTo>
                  <a:pt x="2209800" y="4800600"/>
                </a:lnTo>
                <a:lnTo>
                  <a:pt x="2201333" y="4804171"/>
                </a:lnTo>
                <a:lnTo>
                  <a:pt x="2201333" y="4807743"/>
                </a:lnTo>
                <a:lnTo>
                  <a:pt x="2209800" y="4811315"/>
                </a:lnTo>
                <a:lnTo>
                  <a:pt x="2218266" y="4807743"/>
                </a:lnTo>
                <a:lnTo>
                  <a:pt x="2226733" y="4811315"/>
                </a:lnTo>
                <a:lnTo>
                  <a:pt x="2226733" y="4814887"/>
                </a:lnTo>
                <a:lnTo>
                  <a:pt x="2218266" y="4818459"/>
                </a:lnTo>
                <a:lnTo>
                  <a:pt x="2209800" y="4818459"/>
                </a:lnTo>
                <a:lnTo>
                  <a:pt x="2201333" y="4822031"/>
                </a:lnTo>
                <a:lnTo>
                  <a:pt x="2175933" y="4811315"/>
                </a:lnTo>
                <a:lnTo>
                  <a:pt x="2167466" y="4811315"/>
                </a:lnTo>
                <a:lnTo>
                  <a:pt x="2175933" y="4814887"/>
                </a:lnTo>
                <a:lnTo>
                  <a:pt x="2167466" y="4818459"/>
                </a:lnTo>
                <a:lnTo>
                  <a:pt x="2167466" y="4822031"/>
                </a:lnTo>
                <a:lnTo>
                  <a:pt x="2159000" y="4825603"/>
                </a:lnTo>
                <a:lnTo>
                  <a:pt x="2150533" y="4822031"/>
                </a:lnTo>
                <a:lnTo>
                  <a:pt x="2150533" y="4818459"/>
                </a:lnTo>
                <a:lnTo>
                  <a:pt x="2142066" y="4814887"/>
                </a:lnTo>
                <a:lnTo>
                  <a:pt x="2133600" y="4814887"/>
                </a:lnTo>
                <a:lnTo>
                  <a:pt x="2116666" y="4807743"/>
                </a:lnTo>
                <a:lnTo>
                  <a:pt x="2116666" y="4804171"/>
                </a:lnTo>
                <a:lnTo>
                  <a:pt x="2108200" y="4807743"/>
                </a:lnTo>
                <a:lnTo>
                  <a:pt x="2108200" y="4811315"/>
                </a:lnTo>
                <a:lnTo>
                  <a:pt x="2099733" y="4814887"/>
                </a:lnTo>
                <a:lnTo>
                  <a:pt x="2074333" y="4814887"/>
                </a:lnTo>
                <a:lnTo>
                  <a:pt x="2074333" y="4818459"/>
                </a:lnTo>
                <a:lnTo>
                  <a:pt x="2082800" y="4822031"/>
                </a:lnTo>
                <a:lnTo>
                  <a:pt x="2082800" y="4825603"/>
                </a:lnTo>
                <a:lnTo>
                  <a:pt x="2099733" y="4825603"/>
                </a:lnTo>
                <a:lnTo>
                  <a:pt x="2108200" y="4829175"/>
                </a:lnTo>
                <a:lnTo>
                  <a:pt x="2091266" y="4836318"/>
                </a:lnTo>
                <a:lnTo>
                  <a:pt x="2082800" y="4836318"/>
                </a:lnTo>
                <a:lnTo>
                  <a:pt x="2074333" y="4832746"/>
                </a:lnTo>
                <a:lnTo>
                  <a:pt x="2065866" y="4832746"/>
                </a:lnTo>
                <a:lnTo>
                  <a:pt x="2082800" y="4839890"/>
                </a:lnTo>
                <a:lnTo>
                  <a:pt x="2074333" y="4843462"/>
                </a:lnTo>
                <a:lnTo>
                  <a:pt x="2082800" y="4843462"/>
                </a:lnTo>
                <a:lnTo>
                  <a:pt x="2091266" y="4847034"/>
                </a:lnTo>
                <a:lnTo>
                  <a:pt x="2091266" y="4854178"/>
                </a:lnTo>
                <a:lnTo>
                  <a:pt x="2099733" y="4854178"/>
                </a:lnTo>
                <a:lnTo>
                  <a:pt x="2108200" y="4857750"/>
                </a:lnTo>
                <a:lnTo>
                  <a:pt x="2108200" y="4864893"/>
                </a:lnTo>
                <a:lnTo>
                  <a:pt x="2099733" y="4868465"/>
                </a:lnTo>
                <a:lnTo>
                  <a:pt x="2082800" y="4861321"/>
                </a:lnTo>
                <a:lnTo>
                  <a:pt x="2074333" y="4861321"/>
                </a:lnTo>
                <a:lnTo>
                  <a:pt x="2065866" y="4864893"/>
                </a:lnTo>
                <a:lnTo>
                  <a:pt x="2065866" y="4879181"/>
                </a:lnTo>
                <a:lnTo>
                  <a:pt x="2074333" y="4882753"/>
                </a:lnTo>
                <a:lnTo>
                  <a:pt x="2065866" y="4886325"/>
                </a:lnTo>
                <a:lnTo>
                  <a:pt x="2057400" y="4886325"/>
                </a:lnTo>
                <a:lnTo>
                  <a:pt x="2057400" y="4893468"/>
                </a:lnTo>
                <a:lnTo>
                  <a:pt x="2048933" y="4897040"/>
                </a:lnTo>
                <a:lnTo>
                  <a:pt x="2040466" y="4893468"/>
                </a:lnTo>
                <a:lnTo>
                  <a:pt x="2040466" y="4900612"/>
                </a:lnTo>
                <a:lnTo>
                  <a:pt x="2023533" y="4907756"/>
                </a:lnTo>
                <a:lnTo>
                  <a:pt x="2032000" y="4911328"/>
                </a:lnTo>
                <a:lnTo>
                  <a:pt x="2040466" y="4907756"/>
                </a:lnTo>
                <a:lnTo>
                  <a:pt x="2074333" y="4907756"/>
                </a:lnTo>
                <a:lnTo>
                  <a:pt x="2082800" y="4911328"/>
                </a:lnTo>
                <a:lnTo>
                  <a:pt x="2091266" y="4907756"/>
                </a:lnTo>
                <a:lnTo>
                  <a:pt x="2099733" y="4911328"/>
                </a:lnTo>
                <a:lnTo>
                  <a:pt x="2099733" y="4922043"/>
                </a:lnTo>
                <a:lnTo>
                  <a:pt x="2108200" y="4922043"/>
                </a:lnTo>
                <a:lnTo>
                  <a:pt x="2116666" y="4925615"/>
                </a:lnTo>
                <a:lnTo>
                  <a:pt x="2108200" y="4929187"/>
                </a:lnTo>
                <a:lnTo>
                  <a:pt x="2091266" y="4929187"/>
                </a:lnTo>
                <a:lnTo>
                  <a:pt x="2091266" y="4939903"/>
                </a:lnTo>
                <a:lnTo>
                  <a:pt x="2082800" y="4943475"/>
                </a:lnTo>
                <a:lnTo>
                  <a:pt x="2082800" y="4968478"/>
                </a:lnTo>
                <a:lnTo>
                  <a:pt x="2074333" y="4972050"/>
                </a:lnTo>
                <a:lnTo>
                  <a:pt x="2074333" y="4979193"/>
                </a:lnTo>
                <a:lnTo>
                  <a:pt x="2057400" y="4986337"/>
                </a:lnTo>
                <a:lnTo>
                  <a:pt x="2048933" y="4982765"/>
                </a:lnTo>
                <a:lnTo>
                  <a:pt x="2048933" y="4975621"/>
                </a:lnTo>
                <a:lnTo>
                  <a:pt x="2040466" y="4972050"/>
                </a:lnTo>
                <a:lnTo>
                  <a:pt x="2040466" y="4989909"/>
                </a:lnTo>
                <a:lnTo>
                  <a:pt x="2023533" y="4997053"/>
                </a:lnTo>
                <a:lnTo>
                  <a:pt x="2023533" y="5022056"/>
                </a:lnTo>
                <a:lnTo>
                  <a:pt x="2015066" y="5025628"/>
                </a:lnTo>
                <a:lnTo>
                  <a:pt x="2015066" y="5047059"/>
                </a:lnTo>
                <a:lnTo>
                  <a:pt x="1981200" y="5061346"/>
                </a:lnTo>
                <a:lnTo>
                  <a:pt x="1972733" y="5057775"/>
                </a:lnTo>
                <a:lnTo>
                  <a:pt x="1972733" y="5061346"/>
                </a:lnTo>
                <a:lnTo>
                  <a:pt x="1964266" y="5064918"/>
                </a:lnTo>
                <a:lnTo>
                  <a:pt x="1947333" y="5064918"/>
                </a:lnTo>
                <a:lnTo>
                  <a:pt x="1955800" y="5064918"/>
                </a:lnTo>
                <a:lnTo>
                  <a:pt x="1964266" y="5068490"/>
                </a:lnTo>
                <a:lnTo>
                  <a:pt x="1955800" y="5072062"/>
                </a:lnTo>
                <a:lnTo>
                  <a:pt x="1955800" y="5075634"/>
                </a:lnTo>
                <a:lnTo>
                  <a:pt x="1947333" y="5079206"/>
                </a:lnTo>
                <a:lnTo>
                  <a:pt x="1938866" y="5079206"/>
                </a:lnTo>
                <a:lnTo>
                  <a:pt x="1930400" y="5075634"/>
                </a:lnTo>
                <a:lnTo>
                  <a:pt x="1921933" y="5079206"/>
                </a:lnTo>
                <a:lnTo>
                  <a:pt x="1930400" y="5082778"/>
                </a:lnTo>
                <a:lnTo>
                  <a:pt x="1930400" y="5089921"/>
                </a:lnTo>
                <a:lnTo>
                  <a:pt x="1921933" y="5093493"/>
                </a:lnTo>
                <a:lnTo>
                  <a:pt x="1913466" y="5089921"/>
                </a:lnTo>
                <a:lnTo>
                  <a:pt x="1896533" y="5097065"/>
                </a:lnTo>
                <a:lnTo>
                  <a:pt x="1896533" y="5104209"/>
                </a:lnTo>
                <a:lnTo>
                  <a:pt x="1905000" y="5100637"/>
                </a:lnTo>
                <a:lnTo>
                  <a:pt x="1921933" y="5100637"/>
                </a:lnTo>
                <a:lnTo>
                  <a:pt x="1921933" y="5097065"/>
                </a:lnTo>
                <a:lnTo>
                  <a:pt x="1930400" y="5093493"/>
                </a:lnTo>
                <a:lnTo>
                  <a:pt x="1938866" y="5093493"/>
                </a:lnTo>
                <a:lnTo>
                  <a:pt x="1947333" y="5097065"/>
                </a:lnTo>
                <a:lnTo>
                  <a:pt x="1964266" y="5097065"/>
                </a:lnTo>
                <a:lnTo>
                  <a:pt x="1972733" y="5100637"/>
                </a:lnTo>
                <a:lnTo>
                  <a:pt x="1981200" y="5100637"/>
                </a:lnTo>
                <a:lnTo>
                  <a:pt x="1981200" y="5097065"/>
                </a:lnTo>
                <a:lnTo>
                  <a:pt x="1989666" y="5093493"/>
                </a:lnTo>
                <a:lnTo>
                  <a:pt x="1998133" y="5097065"/>
                </a:lnTo>
                <a:lnTo>
                  <a:pt x="1998133" y="5107781"/>
                </a:lnTo>
                <a:lnTo>
                  <a:pt x="2006600" y="5107781"/>
                </a:lnTo>
                <a:lnTo>
                  <a:pt x="2023533" y="5100637"/>
                </a:lnTo>
                <a:lnTo>
                  <a:pt x="2032000" y="5104209"/>
                </a:lnTo>
                <a:lnTo>
                  <a:pt x="2032000" y="5107781"/>
                </a:lnTo>
                <a:lnTo>
                  <a:pt x="2040466" y="5111353"/>
                </a:lnTo>
                <a:lnTo>
                  <a:pt x="2048933" y="5111353"/>
                </a:lnTo>
                <a:lnTo>
                  <a:pt x="2057400" y="5114925"/>
                </a:lnTo>
                <a:lnTo>
                  <a:pt x="2099733" y="5114925"/>
                </a:lnTo>
                <a:lnTo>
                  <a:pt x="2108200" y="5118496"/>
                </a:lnTo>
                <a:lnTo>
                  <a:pt x="2108200" y="5122068"/>
                </a:lnTo>
                <a:lnTo>
                  <a:pt x="2091266" y="5129212"/>
                </a:lnTo>
                <a:lnTo>
                  <a:pt x="1972733" y="5129212"/>
                </a:lnTo>
                <a:lnTo>
                  <a:pt x="1972733" y="5147071"/>
                </a:lnTo>
                <a:lnTo>
                  <a:pt x="1964266" y="5150643"/>
                </a:lnTo>
                <a:lnTo>
                  <a:pt x="1964266" y="5168503"/>
                </a:lnTo>
                <a:lnTo>
                  <a:pt x="1955800" y="5172075"/>
                </a:lnTo>
                <a:lnTo>
                  <a:pt x="1955800" y="5207793"/>
                </a:lnTo>
                <a:lnTo>
                  <a:pt x="1947333" y="5211365"/>
                </a:lnTo>
                <a:lnTo>
                  <a:pt x="1947333" y="5225653"/>
                </a:lnTo>
                <a:lnTo>
                  <a:pt x="1938866" y="5229225"/>
                </a:lnTo>
                <a:lnTo>
                  <a:pt x="1938866" y="5247084"/>
                </a:lnTo>
                <a:lnTo>
                  <a:pt x="1947333" y="5250656"/>
                </a:lnTo>
                <a:lnTo>
                  <a:pt x="1981200" y="5250656"/>
                </a:lnTo>
                <a:lnTo>
                  <a:pt x="1989666" y="5254228"/>
                </a:lnTo>
                <a:lnTo>
                  <a:pt x="1998133" y="5254228"/>
                </a:lnTo>
                <a:lnTo>
                  <a:pt x="2006600" y="5250656"/>
                </a:lnTo>
                <a:lnTo>
                  <a:pt x="2015066" y="5254228"/>
                </a:lnTo>
                <a:lnTo>
                  <a:pt x="2023533" y="5254228"/>
                </a:lnTo>
                <a:lnTo>
                  <a:pt x="2032000" y="5250656"/>
                </a:lnTo>
                <a:lnTo>
                  <a:pt x="2057400" y="5250656"/>
                </a:lnTo>
                <a:lnTo>
                  <a:pt x="2065866" y="5254228"/>
                </a:lnTo>
                <a:lnTo>
                  <a:pt x="2091266" y="5254228"/>
                </a:lnTo>
                <a:lnTo>
                  <a:pt x="2108200" y="5247084"/>
                </a:lnTo>
                <a:lnTo>
                  <a:pt x="2116666" y="5250656"/>
                </a:lnTo>
                <a:lnTo>
                  <a:pt x="2142066" y="5250656"/>
                </a:lnTo>
                <a:lnTo>
                  <a:pt x="2150533" y="5254228"/>
                </a:lnTo>
                <a:lnTo>
                  <a:pt x="2294466" y="5254228"/>
                </a:lnTo>
                <a:lnTo>
                  <a:pt x="2294466" y="5229225"/>
                </a:lnTo>
                <a:lnTo>
                  <a:pt x="2235200" y="5229225"/>
                </a:lnTo>
                <a:lnTo>
                  <a:pt x="2226733" y="5225653"/>
                </a:lnTo>
                <a:lnTo>
                  <a:pt x="2226733" y="5222081"/>
                </a:lnTo>
                <a:lnTo>
                  <a:pt x="2218266" y="5218509"/>
                </a:lnTo>
                <a:lnTo>
                  <a:pt x="2218266" y="5207793"/>
                </a:lnTo>
                <a:lnTo>
                  <a:pt x="2226733" y="5204221"/>
                </a:lnTo>
                <a:lnTo>
                  <a:pt x="2286000" y="5204221"/>
                </a:lnTo>
                <a:lnTo>
                  <a:pt x="2286000" y="5197078"/>
                </a:lnTo>
                <a:lnTo>
                  <a:pt x="2294466" y="5193506"/>
                </a:lnTo>
                <a:lnTo>
                  <a:pt x="2294466" y="5179218"/>
                </a:lnTo>
                <a:lnTo>
                  <a:pt x="2286000" y="5175646"/>
                </a:lnTo>
                <a:lnTo>
                  <a:pt x="2260600" y="5175646"/>
                </a:lnTo>
                <a:lnTo>
                  <a:pt x="2243666" y="5168503"/>
                </a:lnTo>
                <a:lnTo>
                  <a:pt x="2243666" y="5164931"/>
                </a:lnTo>
                <a:lnTo>
                  <a:pt x="2252133" y="5161359"/>
                </a:lnTo>
                <a:lnTo>
                  <a:pt x="2260600" y="5161359"/>
                </a:lnTo>
                <a:lnTo>
                  <a:pt x="2260600" y="5157787"/>
                </a:lnTo>
                <a:lnTo>
                  <a:pt x="2269066" y="5154215"/>
                </a:lnTo>
                <a:lnTo>
                  <a:pt x="2328333" y="5154215"/>
                </a:lnTo>
                <a:lnTo>
                  <a:pt x="2336800" y="5150643"/>
                </a:lnTo>
                <a:lnTo>
                  <a:pt x="2345266" y="5150643"/>
                </a:lnTo>
                <a:lnTo>
                  <a:pt x="2345266" y="5122068"/>
                </a:lnTo>
                <a:lnTo>
                  <a:pt x="2353733" y="5118496"/>
                </a:lnTo>
                <a:lnTo>
                  <a:pt x="2362200" y="5118496"/>
                </a:lnTo>
                <a:lnTo>
                  <a:pt x="2370666" y="5114925"/>
                </a:lnTo>
                <a:lnTo>
                  <a:pt x="2404533" y="5114925"/>
                </a:lnTo>
                <a:lnTo>
                  <a:pt x="2413000" y="5118496"/>
                </a:lnTo>
                <a:lnTo>
                  <a:pt x="2413000" y="5114925"/>
                </a:lnTo>
                <a:lnTo>
                  <a:pt x="2421466" y="5111353"/>
                </a:lnTo>
                <a:lnTo>
                  <a:pt x="2429933" y="5114925"/>
                </a:lnTo>
                <a:lnTo>
                  <a:pt x="2438400" y="5114925"/>
                </a:lnTo>
                <a:lnTo>
                  <a:pt x="2446866" y="5118496"/>
                </a:lnTo>
                <a:lnTo>
                  <a:pt x="2463800" y="5118496"/>
                </a:lnTo>
                <a:lnTo>
                  <a:pt x="2472266" y="5114925"/>
                </a:lnTo>
                <a:lnTo>
                  <a:pt x="2480733" y="5118496"/>
                </a:lnTo>
                <a:lnTo>
                  <a:pt x="2489199" y="5118496"/>
                </a:lnTo>
                <a:lnTo>
                  <a:pt x="2497666" y="5122068"/>
                </a:lnTo>
                <a:lnTo>
                  <a:pt x="2497666" y="5118496"/>
                </a:lnTo>
                <a:lnTo>
                  <a:pt x="2506133" y="5114925"/>
                </a:lnTo>
                <a:lnTo>
                  <a:pt x="2556933" y="5114925"/>
                </a:lnTo>
                <a:lnTo>
                  <a:pt x="2556933" y="5111353"/>
                </a:lnTo>
                <a:lnTo>
                  <a:pt x="2565400" y="5107781"/>
                </a:lnTo>
                <a:lnTo>
                  <a:pt x="2573866" y="5111353"/>
                </a:lnTo>
                <a:lnTo>
                  <a:pt x="2573866" y="5114925"/>
                </a:lnTo>
                <a:lnTo>
                  <a:pt x="2573866" y="5111353"/>
                </a:lnTo>
                <a:lnTo>
                  <a:pt x="2582333" y="5107781"/>
                </a:lnTo>
                <a:lnTo>
                  <a:pt x="2590799" y="5111353"/>
                </a:lnTo>
                <a:lnTo>
                  <a:pt x="2590799" y="5114925"/>
                </a:lnTo>
                <a:lnTo>
                  <a:pt x="2599266" y="5114925"/>
                </a:lnTo>
                <a:lnTo>
                  <a:pt x="2590799" y="5111353"/>
                </a:lnTo>
                <a:lnTo>
                  <a:pt x="2599266" y="5107781"/>
                </a:lnTo>
                <a:lnTo>
                  <a:pt x="2607733" y="5107781"/>
                </a:lnTo>
                <a:lnTo>
                  <a:pt x="2616199" y="5111353"/>
                </a:lnTo>
                <a:lnTo>
                  <a:pt x="2616199" y="5114925"/>
                </a:lnTo>
                <a:lnTo>
                  <a:pt x="2650066" y="5114925"/>
                </a:lnTo>
                <a:lnTo>
                  <a:pt x="2658533" y="5118496"/>
                </a:lnTo>
                <a:lnTo>
                  <a:pt x="2667000" y="5114925"/>
                </a:lnTo>
                <a:lnTo>
                  <a:pt x="2675466" y="5118496"/>
                </a:lnTo>
                <a:lnTo>
                  <a:pt x="2692400" y="5111353"/>
                </a:lnTo>
                <a:lnTo>
                  <a:pt x="2700866" y="5111353"/>
                </a:lnTo>
                <a:lnTo>
                  <a:pt x="2709333" y="5107781"/>
                </a:lnTo>
                <a:lnTo>
                  <a:pt x="2734733" y="5107781"/>
                </a:lnTo>
                <a:lnTo>
                  <a:pt x="2743200" y="5104209"/>
                </a:lnTo>
                <a:lnTo>
                  <a:pt x="2734733" y="5100637"/>
                </a:lnTo>
                <a:lnTo>
                  <a:pt x="2734733" y="5086350"/>
                </a:lnTo>
                <a:lnTo>
                  <a:pt x="2726266" y="5082778"/>
                </a:lnTo>
                <a:lnTo>
                  <a:pt x="2726266" y="5072062"/>
                </a:lnTo>
                <a:lnTo>
                  <a:pt x="2743200" y="5064918"/>
                </a:lnTo>
                <a:lnTo>
                  <a:pt x="2751666" y="5068490"/>
                </a:lnTo>
                <a:lnTo>
                  <a:pt x="2751666" y="5093493"/>
                </a:lnTo>
                <a:lnTo>
                  <a:pt x="2760133" y="5097065"/>
                </a:lnTo>
                <a:lnTo>
                  <a:pt x="2768600" y="5097065"/>
                </a:lnTo>
                <a:lnTo>
                  <a:pt x="2777066" y="5100637"/>
                </a:lnTo>
                <a:lnTo>
                  <a:pt x="2785533" y="5100637"/>
                </a:lnTo>
                <a:lnTo>
                  <a:pt x="2794000" y="5104209"/>
                </a:lnTo>
                <a:lnTo>
                  <a:pt x="2819400" y="5104209"/>
                </a:lnTo>
                <a:lnTo>
                  <a:pt x="2827866" y="5100637"/>
                </a:lnTo>
                <a:lnTo>
                  <a:pt x="2819400" y="5097065"/>
                </a:lnTo>
                <a:lnTo>
                  <a:pt x="2819400" y="5089921"/>
                </a:lnTo>
                <a:lnTo>
                  <a:pt x="2810933" y="5086350"/>
                </a:lnTo>
                <a:lnTo>
                  <a:pt x="2810933" y="5057775"/>
                </a:lnTo>
                <a:lnTo>
                  <a:pt x="2819400" y="5054203"/>
                </a:lnTo>
                <a:lnTo>
                  <a:pt x="2827866" y="5057775"/>
                </a:lnTo>
                <a:lnTo>
                  <a:pt x="2827866" y="5061346"/>
                </a:lnTo>
                <a:lnTo>
                  <a:pt x="2836333" y="5064918"/>
                </a:lnTo>
                <a:lnTo>
                  <a:pt x="2836333" y="5068490"/>
                </a:lnTo>
                <a:lnTo>
                  <a:pt x="2844800" y="5072062"/>
                </a:lnTo>
                <a:lnTo>
                  <a:pt x="2844800" y="5079206"/>
                </a:lnTo>
                <a:lnTo>
                  <a:pt x="2861733" y="5079206"/>
                </a:lnTo>
                <a:lnTo>
                  <a:pt x="2870200" y="5082778"/>
                </a:lnTo>
                <a:lnTo>
                  <a:pt x="2870200" y="5089921"/>
                </a:lnTo>
                <a:lnTo>
                  <a:pt x="2887133" y="5089921"/>
                </a:lnTo>
                <a:lnTo>
                  <a:pt x="2895600" y="5086350"/>
                </a:lnTo>
                <a:lnTo>
                  <a:pt x="2929466" y="5086350"/>
                </a:lnTo>
                <a:lnTo>
                  <a:pt x="2937933" y="5082778"/>
                </a:lnTo>
                <a:lnTo>
                  <a:pt x="2937933" y="5075634"/>
                </a:lnTo>
                <a:lnTo>
                  <a:pt x="2929466" y="5072062"/>
                </a:lnTo>
                <a:lnTo>
                  <a:pt x="2929466" y="5064918"/>
                </a:lnTo>
                <a:lnTo>
                  <a:pt x="2937933" y="5061346"/>
                </a:lnTo>
                <a:lnTo>
                  <a:pt x="2954866" y="5061346"/>
                </a:lnTo>
                <a:lnTo>
                  <a:pt x="2963333" y="5064918"/>
                </a:lnTo>
                <a:lnTo>
                  <a:pt x="3005666" y="5064918"/>
                </a:lnTo>
                <a:lnTo>
                  <a:pt x="3005666" y="5050631"/>
                </a:lnTo>
                <a:lnTo>
                  <a:pt x="3014133" y="5047059"/>
                </a:lnTo>
                <a:lnTo>
                  <a:pt x="3022600" y="5050631"/>
                </a:lnTo>
                <a:lnTo>
                  <a:pt x="3022600" y="5061346"/>
                </a:lnTo>
                <a:lnTo>
                  <a:pt x="3022600" y="5054203"/>
                </a:lnTo>
                <a:lnTo>
                  <a:pt x="3031066" y="5050631"/>
                </a:lnTo>
                <a:lnTo>
                  <a:pt x="3022600" y="5047059"/>
                </a:lnTo>
                <a:lnTo>
                  <a:pt x="3022600" y="5043487"/>
                </a:lnTo>
                <a:lnTo>
                  <a:pt x="3031066" y="5039915"/>
                </a:lnTo>
                <a:lnTo>
                  <a:pt x="3039533" y="5039915"/>
                </a:lnTo>
                <a:lnTo>
                  <a:pt x="3047999" y="5036343"/>
                </a:lnTo>
                <a:lnTo>
                  <a:pt x="3056466" y="5036343"/>
                </a:lnTo>
                <a:lnTo>
                  <a:pt x="3064933" y="5039915"/>
                </a:lnTo>
                <a:lnTo>
                  <a:pt x="3064933" y="5064918"/>
                </a:lnTo>
                <a:lnTo>
                  <a:pt x="3081866" y="5064918"/>
                </a:lnTo>
                <a:lnTo>
                  <a:pt x="3090333" y="5068490"/>
                </a:lnTo>
                <a:lnTo>
                  <a:pt x="3175000" y="5068490"/>
                </a:lnTo>
                <a:lnTo>
                  <a:pt x="3191933" y="5061346"/>
                </a:lnTo>
                <a:lnTo>
                  <a:pt x="3200400" y="5061346"/>
                </a:lnTo>
                <a:lnTo>
                  <a:pt x="3208866" y="5057775"/>
                </a:lnTo>
                <a:lnTo>
                  <a:pt x="3208866" y="5047059"/>
                </a:lnTo>
                <a:lnTo>
                  <a:pt x="3217333" y="5043487"/>
                </a:lnTo>
                <a:lnTo>
                  <a:pt x="3225800" y="5047059"/>
                </a:lnTo>
                <a:lnTo>
                  <a:pt x="3234266" y="5043487"/>
                </a:lnTo>
                <a:lnTo>
                  <a:pt x="3234266" y="5025628"/>
                </a:lnTo>
                <a:lnTo>
                  <a:pt x="3225800" y="5022056"/>
                </a:lnTo>
                <a:lnTo>
                  <a:pt x="3225800" y="5014912"/>
                </a:lnTo>
                <a:lnTo>
                  <a:pt x="3217333" y="5011340"/>
                </a:lnTo>
                <a:lnTo>
                  <a:pt x="3217333" y="5007768"/>
                </a:lnTo>
                <a:lnTo>
                  <a:pt x="3208866" y="5011340"/>
                </a:lnTo>
                <a:lnTo>
                  <a:pt x="3200400" y="5007768"/>
                </a:lnTo>
                <a:lnTo>
                  <a:pt x="3200400" y="4993481"/>
                </a:lnTo>
                <a:lnTo>
                  <a:pt x="3208866" y="4989909"/>
                </a:lnTo>
                <a:lnTo>
                  <a:pt x="3217333" y="4989909"/>
                </a:lnTo>
                <a:lnTo>
                  <a:pt x="3217333" y="4957762"/>
                </a:lnTo>
                <a:lnTo>
                  <a:pt x="3208866" y="4957762"/>
                </a:lnTo>
                <a:lnTo>
                  <a:pt x="3200400" y="4954190"/>
                </a:lnTo>
                <a:lnTo>
                  <a:pt x="3200400" y="4904184"/>
                </a:lnTo>
                <a:lnTo>
                  <a:pt x="3208866" y="4900612"/>
                </a:lnTo>
                <a:lnTo>
                  <a:pt x="3208866" y="4872037"/>
                </a:lnTo>
                <a:lnTo>
                  <a:pt x="3217333" y="4868465"/>
                </a:lnTo>
                <a:lnTo>
                  <a:pt x="3208866" y="4864893"/>
                </a:lnTo>
                <a:lnTo>
                  <a:pt x="3217333" y="4861321"/>
                </a:lnTo>
                <a:lnTo>
                  <a:pt x="3217333" y="4832746"/>
                </a:lnTo>
                <a:lnTo>
                  <a:pt x="3225800" y="4829175"/>
                </a:lnTo>
                <a:lnTo>
                  <a:pt x="3225800" y="4797028"/>
                </a:lnTo>
                <a:lnTo>
                  <a:pt x="3234266" y="4793456"/>
                </a:lnTo>
                <a:lnTo>
                  <a:pt x="3234266" y="4772025"/>
                </a:lnTo>
                <a:lnTo>
                  <a:pt x="3225800" y="4775596"/>
                </a:lnTo>
                <a:lnTo>
                  <a:pt x="3208866" y="4775596"/>
                </a:lnTo>
                <a:lnTo>
                  <a:pt x="3200400" y="4772025"/>
                </a:lnTo>
                <a:lnTo>
                  <a:pt x="3191933" y="4772025"/>
                </a:lnTo>
                <a:lnTo>
                  <a:pt x="3183466" y="4768453"/>
                </a:lnTo>
                <a:lnTo>
                  <a:pt x="3183466" y="4750593"/>
                </a:lnTo>
                <a:lnTo>
                  <a:pt x="3166533" y="4750593"/>
                </a:lnTo>
                <a:lnTo>
                  <a:pt x="3166533" y="4757737"/>
                </a:lnTo>
                <a:lnTo>
                  <a:pt x="3158066" y="4761309"/>
                </a:lnTo>
                <a:lnTo>
                  <a:pt x="3141133" y="4761309"/>
                </a:lnTo>
                <a:lnTo>
                  <a:pt x="3132666" y="4757737"/>
                </a:lnTo>
                <a:lnTo>
                  <a:pt x="3132666" y="4750593"/>
                </a:lnTo>
                <a:lnTo>
                  <a:pt x="3141133" y="4747021"/>
                </a:lnTo>
                <a:lnTo>
                  <a:pt x="3141133" y="4743450"/>
                </a:lnTo>
                <a:lnTo>
                  <a:pt x="3124200" y="4743450"/>
                </a:lnTo>
                <a:lnTo>
                  <a:pt x="3124200" y="4747021"/>
                </a:lnTo>
                <a:lnTo>
                  <a:pt x="3132666" y="4750593"/>
                </a:lnTo>
                <a:lnTo>
                  <a:pt x="3132666" y="4757737"/>
                </a:lnTo>
                <a:lnTo>
                  <a:pt x="3124200" y="4761309"/>
                </a:lnTo>
                <a:lnTo>
                  <a:pt x="3115733" y="4761309"/>
                </a:lnTo>
                <a:lnTo>
                  <a:pt x="3141133" y="4761309"/>
                </a:lnTo>
                <a:lnTo>
                  <a:pt x="3149600" y="4764881"/>
                </a:lnTo>
                <a:lnTo>
                  <a:pt x="3141133" y="4768453"/>
                </a:lnTo>
                <a:lnTo>
                  <a:pt x="3107266" y="4768453"/>
                </a:lnTo>
                <a:lnTo>
                  <a:pt x="3098800" y="4764881"/>
                </a:lnTo>
                <a:lnTo>
                  <a:pt x="3098800" y="4761309"/>
                </a:lnTo>
                <a:lnTo>
                  <a:pt x="3090333" y="4757737"/>
                </a:lnTo>
                <a:lnTo>
                  <a:pt x="3090333" y="4754165"/>
                </a:lnTo>
                <a:lnTo>
                  <a:pt x="3081866" y="4750593"/>
                </a:lnTo>
                <a:lnTo>
                  <a:pt x="3081866" y="4747021"/>
                </a:lnTo>
                <a:lnTo>
                  <a:pt x="3090333" y="4743450"/>
                </a:lnTo>
                <a:lnTo>
                  <a:pt x="3098800" y="4743450"/>
                </a:lnTo>
                <a:lnTo>
                  <a:pt x="3098800" y="4739878"/>
                </a:lnTo>
                <a:lnTo>
                  <a:pt x="3081866" y="4739878"/>
                </a:lnTo>
                <a:lnTo>
                  <a:pt x="3064933" y="4747021"/>
                </a:lnTo>
                <a:lnTo>
                  <a:pt x="3047999" y="4739878"/>
                </a:lnTo>
                <a:lnTo>
                  <a:pt x="3047999" y="4729162"/>
                </a:lnTo>
                <a:lnTo>
                  <a:pt x="3005666" y="4729162"/>
                </a:lnTo>
                <a:lnTo>
                  <a:pt x="2997200" y="4725590"/>
                </a:lnTo>
                <a:lnTo>
                  <a:pt x="2988733" y="4725590"/>
                </a:lnTo>
                <a:lnTo>
                  <a:pt x="2980266" y="4729162"/>
                </a:lnTo>
                <a:lnTo>
                  <a:pt x="2971800" y="4729162"/>
                </a:lnTo>
                <a:lnTo>
                  <a:pt x="2963333" y="4725590"/>
                </a:lnTo>
                <a:lnTo>
                  <a:pt x="2963333" y="4722018"/>
                </a:lnTo>
                <a:lnTo>
                  <a:pt x="2971800" y="4718446"/>
                </a:lnTo>
                <a:lnTo>
                  <a:pt x="2971800" y="4700587"/>
                </a:lnTo>
                <a:lnTo>
                  <a:pt x="2971800" y="4714875"/>
                </a:lnTo>
                <a:lnTo>
                  <a:pt x="2946400" y="4725590"/>
                </a:lnTo>
                <a:lnTo>
                  <a:pt x="2937933" y="4725590"/>
                </a:lnTo>
                <a:lnTo>
                  <a:pt x="2929466" y="4722018"/>
                </a:lnTo>
                <a:lnTo>
                  <a:pt x="2929466" y="4711303"/>
                </a:lnTo>
                <a:lnTo>
                  <a:pt x="2929466" y="4718446"/>
                </a:lnTo>
                <a:lnTo>
                  <a:pt x="2921000" y="4722018"/>
                </a:lnTo>
                <a:lnTo>
                  <a:pt x="2853266" y="4722018"/>
                </a:lnTo>
                <a:lnTo>
                  <a:pt x="2836333" y="4714875"/>
                </a:lnTo>
                <a:lnTo>
                  <a:pt x="2836333" y="4704159"/>
                </a:lnTo>
                <a:lnTo>
                  <a:pt x="2836333" y="4707731"/>
                </a:lnTo>
                <a:lnTo>
                  <a:pt x="2827866" y="4711303"/>
                </a:lnTo>
                <a:lnTo>
                  <a:pt x="2810933" y="4711303"/>
                </a:lnTo>
                <a:lnTo>
                  <a:pt x="2810933" y="4714875"/>
                </a:lnTo>
                <a:lnTo>
                  <a:pt x="2802466" y="4718446"/>
                </a:lnTo>
                <a:lnTo>
                  <a:pt x="2794000" y="4718446"/>
                </a:lnTo>
                <a:lnTo>
                  <a:pt x="2777066" y="4725590"/>
                </a:lnTo>
                <a:lnTo>
                  <a:pt x="2734733" y="4725590"/>
                </a:lnTo>
                <a:lnTo>
                  <a:pt x="2726266" y="4722018"/>
                </a:lnTo>
                <a:lnTo>
                  <a:pt x="2709333" y="4722018"/>
                </a:lnTo>
                <a:lnTo>
                  <a:pt x="2700866" y="4718446"/>
                </a:lnTo>
                <a:lnTo>
                  <a:pt x="2692400" y="4718446"/>
                </a:lnTo>
                <a:lnTo>
                  <a:pt x="2683933" y="4714875"/>
                </a:lnTo>
                <a:lnTo>
                  <a:pt x="2675466" y="4714875"/>
                </a:lnTo>
                <a:lnTo>
                  <a:pt x="2658533" y="4707731"/>
                </a:lnTo>
                <a:lnTo>
                  <a:pt x="2650066" y="4711303"/>
                </a:lnTo>
                <a:lnTo>
                  <a:pt x="2641599" y="4711303"/>
                </a:lnTo>
                <a:lnTo>
                  <a:pt x="2633133" y="4707731"/>
                </a:lnTo>
                <a:lnTo>
                  <a:pt x="2633133" y="4704159"/>
                </a:lnTo>
                <a:lnTo>
                  <a:pt x="2624666" y="4704159"/>
                </a:lnTo>
                <a:lnTo>
                  <a:pt x="2624666" y="4707731"/>
                </a:lnTo>
                <a:lnTo>
                  <a:pt x="2607733" y="4714875"/>
                </a:lnTo>
                <a:lnTo>
                  <a:pt x="2531533" y="4714875"/>
                </a:lnTo>
                <a:lnTo>
                  <a:pt x="2523066" y="4718446"/>
                </a:lnTo>
                <a:lnTo>
                  <a:pt x="2514600" y="4718446"/>
                </a:lnTo>
                <a:lnTo>
                  <a:pt x="2497666" y="4711303"/>
                </a:lnTo>
                <a:lnTo>
                  <a:pt x="2497666" y="4707731"/>
                </a:lnTo>
                <a:lnTo>
                  <a:pt x="2497666" y="4711303"/>
                </a:lnTo>
                <a:lnTo>
                  <a:pt x="2472266" y="4722018"/>
                </a:lnTo>
                <a:lnTo>
                  <a:pt x="2446866" y="4722018"/>
                </a:lnTo>
                <a:lnTo>
                  <a:pt x="2438400" y="4725590"/>
                </a:lnTo>
                <a:lnTo>
                  <a:pt x="2421466" y="4725590"/>
                </a:lnTo>
                <a:lnTo>
                  <a:pt x="2413000" y="4729162"/>
                </a:lnTo>
                <a:lnTo>
                  <a:pt x="2404533" y="4725590"/>
                </a:lnTo>
                <a:lnTo>
                  <a:pt x="2404533" y="4722018"/>
                </a:lnTo>
                <a:lnTo>
                  <a:pt x="2396066" y="4722018"/>
                </a:lnTo>
                <a:lnTo>
                  <a:pt x="2370666" y="4711303"/>
                </a:lnTo>
                <a:lnTo>
                  <a:pt x="2370666" y="4707731"/>
                </a:lnTo>
                <a:lnTo>
                  <a:pt x="2379133" y="4704159"/>
                </a:lnTo>
                <a:lnTo>
                  <a:pt x="2379133" y="4700587"/>
                </a:lnTo>
                <a:close/>
              </a:path>
            </a:pathLst>
          </a:custGeom>
          <a:solidFill>
            <a:srgbClr val="455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Freeform 106"/>
          <p:cNvSpPr/>
          <p:nvPr/>
        </p:nvSpPr>
        <p:spPr>
          <a:xfrm>
            <a:off x="0" y="0"/>
            <a:ext cx="9135533" cy="5197078"/>
          </a:xfrm>
          <a:custGeom>
            <a:avLst/>
            <a:gdLst/>
            <a:ahLst/>
            <a:cxnLst/>
            <a:rect l="l" t="t" r="r" b="b"/>
            <a:pathLst>
              <a:path w="9135533" h="5197078">
                <a:moveTo>
                  <a:pt x="0" y="0"/>
                </a:moveTo>
                <a:moveTo>
                  <a:pt x="8144933" y="4704159"/>
                </a:moveTo>
                <a:lnTo>
                  <a:pt x="8128000" y="4711303"/>
                </a:lnTo>
                <a:lnTo>
                  <a:pt x="8111066" y="4711303"/>
                </a:lnTo>
                <a:lnTo>
                  <a:pt x="8119533" y="4714875"/>
                </a:lnTo>
                <a:lnTo>
                  <a:pt x="8111066" y="4718446"/>
                </a:lnTo>
                <a:lnTo>
                  <a:pt x="8094133" y="4718446"/>
                </a:lnTo>
                <a:lnTo>
                  <a:pt x="8085666" y="4714875"/>
                </a:lnTo>
                <a:lnTo>
                  <a:pt x="8077199" y="4718446"/>
                </a:lnTo>
                <a:lnTo>
                  <a:pt x="8068733" y="4714875"/>
                </a:lnTo>
                <a:lnTo>
                  <a:pt x="8060266" y="4714875"/>
                </a:lnTo>
                <a:lnTo>
                  <a:pt x="8051800" y="4711303"/>
                </a:lnTo>
                <a:lnTo>
                  <a:pt x="8043333" y="4711303"/>
                </a:lnTo>
                <a:lnTo>
                  <a:pt x="8043333" y="4714875"/>
                </a:lnTo>
                <a:lnTo>
                  <a:pt x="8034866" y="4718446"/>
                </a:lnTo>
                <a:lnTo>
                  <a:pt x="8026400" y="4718446"/>
                </a:lnTo>
                <a:lnTo>
                  <a:pt x="8017933" y="4714875"/>
                </a:lnTo>
                <a:lnTo>
                  <a:pt x="8017933" y="4711303"/>
                </a:lnTo>
                <a:lnTo>
                  <a:pt x="8001000" y="4711303"/>
                </a:lnTo>
                <a:lnTo>
                  <a:pt x="7975599" y="4722018"/>
                </a:lnTo>
                <a:lnTo>
                  <a:pt x="7958666" y="4722018"/>
                </a:lnTo>
                <a:lnTo>
                  <a:pt x="7941733" y="4714875"/>
                </a:lnTo>
                <a:lnTo>
                  <a:pt x="7933266" y="4714875"/>
                </a:lnTo>
                <a:lnTo>
                  <a:pt x="7941733" y="4718446"/>
                </a:lnTo>
                <a:lnTo>
                  <a:pt x="7941733" y="4722018"/>
                </a:lnTo>
                <a:lnTo>
                  <a:pt x="7958666" y="4729162"/>
                </a:lnTo>
                <a:lnTo>
                  <a:pt x="7958666" y="4732734"/>
                </a:lnTo>
                <a:lnTo>
                  <a:pt x="7967133" y="4729162"/>
                </a:lnTo>
                <a:lnTo>
                  <a:pt x="7984066" y="4736306"/>
                </a:lnTo>
                <a:lnTo>
                  <a:pt x="7992533" y="4736306"/>
                </a:lnTo>
                <a:lnTo>
                  <a:pt x="8001000" y="4739878"/>
                </a:lnTo>
                <a:lnTo>
                  <a:pt x="8001000" y="4789884"/>
                </a:lnTo>
                <a:lnTo>
                  <a:pt x="7992533" y="4793456"/>
                </a:lnTo>
                <a:lnTo>
                  <a:pt x="7984066" y="4793456"/>
                </a:lnTo>
                <a:lnTo>
                  <a:pt x="7984066" y="4797028"/>
                </a:lnTo>
                <a:lnTo>
                  <a:pt x="7967133" y="4804171"/>
                </a:lnTo>
                <a:lnTo>
                  <a:pt x="7950200" y="4804171"/>
                </a:lnTo>
                <a:lnTo>
                  <a:pt x="7941733" y="4807743"/>
                </a:lnTo>
                <a:lnTo>
                  <a:pt x="7874000" y="4807743"/>
                </a:lnTo>
                <a:lnTo>
                  <a:pt x="7874000" y="4814887"/>
                </a:lnTo>
                <a:lnTo>
                  <a:pt x="7882466" y="4818459"/>
                </a:lnTo>
                <a:lnTo>
                  <a:pt x="7882466" y="4822031"/>
                </a:lnTo>
                <a:lnTo>
                  <a:pt x="7874000" y="4825603"/>
                </a:lnTo>
                <a:lnTo>
                  <a:pt x="7882466" y="4829175"/>
                </a:lnTo>
                <a:lnTo>
                  <a:pt x="7882466" y="4832746"/>
                </a:lnTo>
                <a:lnTo>
                  <a:pt x="7874000" y="4836318"/>
                </a:lnTo>
                <a:lnTo>
                  <a:pt x="7874000" y="4843462"/>
                </a:lnTo>
                <a:lnTo>
                  <a:pt x="7857066" y="4850606"/>
                </a:lnTo>
                <a:lnTo>
                  <a:pt x="7814733" y="4850606"/>
                </a:lnTo>
                <a:lnTo>
                  <a:pt x="7831666" y="4850606"/>
                </a:lnTo>
                <a:lnTo>
                  <a:pt x="7840133" y="4854178"/>
                </a:lnTo>
                <a:lnTo>
                  <a:pt x="7831666" y="4857750"/>
                </a:lnTo>
                <a:lnTo>
                  <a:pt x="7797799" y="4857750"/>
                </a:lnTo>
                <a:lnTo>
                  <a:pt x="7797799" y="4864893"/>
                </a:lnTo>
                <a:lnTo>
                  <a:pt x="7806266" y="4868465"/>
                </a:lnTo>
                <a:lnTo>
                  <a:pt x="7797799" y="4872037"/>
                </a:lnTo>
                <a:lnTo>
                  <a:pt x="7780866" y="4872037"/>
                </a:lnTo>
                <a:lnTo>
                  <a:pt x="7780866" y="4875609"/>
                </a:lnTo>
                <a:lnTo>
                  <a:pt x="7789333" y="4879181"/>
                </a:lnTo>
                <a:lnTo>
                  <a:pt x="7789333" y="4882753"/>
                </a:lnTo>
                <a:lnTo>
                  <a:pt x="7797799" y="4886325"/>
                </a:lnTo>
                <a:lnTo>
                  <a:pt x="7797799" y="4889896"/>
                </a:lnTo>
                <a:lnTo>
                  <a:pt x="7797799" y="4886325"/>
                </a:lnTo>
                <a:lnTo>
                  <a:pt x="7806266" y="4882753"/>
                </a:lnTo>
                <a:lnTo>
                  <a:pt x="7806266" y="4868465"/>
                </a:lnTo>
                <a:lnTo>
                  <a:pt x="7814733" y="4864893"/>
                </a:lnTo>
                <a:lnTo>
                  <a:pt x="7831666" y="4864893"/>
                </a:lnTo>
                <a:lnTo>
                  <a:pt x="7840133" y="4868465"/>
                </a:lnTo>
                <a:lnTo>
                  <a:pt x="7840133" y="4875609"/>
                </a:lnTo>
                <a:lnTo>
                  <a:pt x="7848599" y="4879181"/>
                </a:lnTo>
                <a:lnTo>
                  <a:pt x="7848599" y="4882753"/>
                </a:lnTo>
                <a:lnTo>
                  <a:pt x="7857066" y="4886325"/>
                </a:lnTo>
                <a:lnTo>
                  <a:pt x="7857066" y="4889896"/>
                </a:lnTo>
                <a:lnTo>
                  <a:pt x="7865533" y="4893468"/>
                </a:lnTo>
                <a:lnTo>
                  <a:pt x="7865533" y="4897040"/>
                </a:lnTo>
                <a:lnTo>
                  <a:pt x="7857066" y="4900612"/>
                </a:lnTo>
                <a:lnTo>
                  <a:pt x="7848599" y="4900612"/>
                </a:lnTo>
                <a:lnTo>
                  <a:pt x="7840133" y="4904184"/>
                </a:lnTo>
                <a:lnTo>
                  <a:pt x="7857066" y="4911328"/>
                </a:lnTo>
                <a:lnTo>
                  <a:pt x="7857066" y="4914900"/>
                </a:lnTo>
                <a:lnTo>
                  <a:pt x="7848599" y="4918471"/>
                </a:lnTo>
                <a:lnTo>
                  <a:pt x="7840133" y="4914900"/>
                </a:lnTo>
                <a:lnTo>
                  <a:pt x="7840133" y="4922043"/>
                </a:lnTo>
                <a:lnTo>
                  <a:pt x="7831666" y="4925615"/>
                </a:lnTo>
                <a:lnTo>
                  <a:pt x="7823200" y="4925615"/>
                </a:lnTo>
                <a:lnTo>
                  <a:pt x="7840133" y="4925615"/>
                </a:lnTo>
                <a:lnTo>
                  <a:pt x="7857066" y="4932759"/>
                </a:lnTo>
                <a:lnTo>
                  <a:pt x="7848599" y="4936331"/>
                </a:lnTo>
                <a:lnTo>
                  <a:pt x="7857066" y="4936331"/>
                </a:lnTo>
                <a:lnTo>
                  <a:pt x="7865533" y="4939903"/>
                </a:lnTo>
                <a:lnTo>
                  <a:pt x="7857066" y="4943475"/>
                </a:lnTo>
                <a:lnTo>
                  <a:pt x="7865533" y="4943475"/>
                </a:lnTo>
                <a:lnTo>
                  <a:pt x="7874000" y="4939903"/>
                </a:lnTo>
                <a:lnTo>
                  <a:pt x="7882466" y="4943475"/>
                </a:lnTo>
                <a:lnTo>
                  <a:pt x="7882466" y="4947046"/>
                </a:lnTo>
                <a:lnTo>
                  <a:pt x="7874000" y="4950618"/>
                </a:lnTo>
                <a:lnTo>
                  <a:pt x="7865533" y="4950618"/>
                </a:lnTo>
                <a:lnTo>
                  <a:pt x="7882466" y="4950618"/>
                </a:lnTo>
                <a:lnTo>
                  <a:pt x="7890933" y="4954190"/>
                </a:lnTo>
                <a:lnTo>
                  <a:pt x="7882466" y="4957762"/>
                </a:lnTo>
                <a:lnTo>
                  <a:pt x="7874000" y="4957762"/>
                </a:lnTo>
                <a:lnTo>
                  <a:pt x="7865533" y="4961334"/>
                </a:lnTo>
                <a:lnTo>
                  <a:pt x="7865533" y="4972050"/>
                </a:lnTo>
                <a:lnTo>
                  <a:pt x="7874000" y="4975621"/>
                </a:lnTo>
                <a:lnTo>
                  <a:pt x="7874000" y="4979193"/>
                </a:lnTo>
                <a:lnTo>
                  <a:pt x="7865533" y="4982765"/>
                </a:lnTo>
                <a:lnTo>
                  <a:pt x="7857066" y="4982765"/>
                </a:lnTo>
                <a:lnTo>
                  <a:pt x="7882466" y="4982765"/>
                </a:lnTo>
                <a:lnTo>
                  <a:pt x="7890933" y="4986337"/>
                </a:lnTo>
                <a:lnTo>
                  <a:pt x="7882466" y="4989909"/>
                </a:lnTo>
                <a:lnTo>
                  <a:pt x="7814733" y="4989909"/>
                </a:lnTo>
                <a:lnTo>
                  <a:pt x="7806266" y="4993481"/>
                </a:lnTo>
                <a:lnTo>
                  <a:pt x="7772400" y="4993481"/>
                </a:lnTo>
                <a:lnTo>
                  <a:pt x="7772400" y="5011340"/>
                </a:lnTo>
                <a:lnTo>
                  <a:pt x="7780866" y="5014912"/>
                </a:lnTo>
                <a:lnTo>
                  <a:pt x="7780866" y="5039915"/>
                </a:lnTo>
                <a:lnTo>
                  <a:pt x="7789333" y="5043487"/>
                </a:lnTo>
                <a:lnTo>
                  <a:pt x="7789333" y="5068490"/>
                </a:lnTo>
                <a:lnTo>
                  <a:pt x="7797799" y="5072062"/>
                </a:lnTo>
                <a:lnTo>
                  <a:pt x="7797799" y="5097065"/>
                </a:lnTo>
                <a:lnTo>
                  <a:pt x="7806266" y="5100637"/>
                </a:lnTo>
                <a:lnTo>
                  <a:pt x="7806266" y="5132784"/>
                </a:lnTo>
                <a:lnTo>
                  <a:pt x="7814733" y="5136356"/>
                </a:lnTo>
                <a:lnTo>
                  <a:pt x="7814733" y="5164931"/>
                </a:lnTo>
                <a:lnTo>
                  <a:pt x="7823200" y="5168503"/>
                </a:lnTo>
                <a:lnTo>
                  <a:pt x="7823200" y="5179218"/>
                </a:lnTo>
                <a:lnTo>
                  <a:pt x="7831666" y="5182790"/>
                </a:lnTo>
                <a:lnTo>
                  <a:pt x="7992533" y="5182790"/>
                </a:lnTo>
                <a:lnTo>
                  <a:pt x="8001000" y="5186362"/>
                </a:lnTo>
                <a:lnTo>
                  <a:pt x="8017933" y="5186362"/>
                </a:lnTo>
                <a:lnTo>
                  <a:pt x="8026400" y="5189934"/>
                </a:lnTo>
                <a:lnTo>
                  <a:pt x="8068733" y="5189934"/>
                </a:lnTo>
                <a:lnTo>
                  <a:pt x="8077199" y="5186362"/>
                </a:lnTo>
                <a:lnTo>
                  <a:pt x="8085666" y="5189934"/>
                </a:lnTo>
                <a:lnTo>
                  <a:pt x="8094133" y="5186362"/>
                </a:lnTo>
                <a:lnTo>
                  <a:pt x="8136466" y="5186362"/>
                </a:lnTo>
                <a:lnTo>
                  <a:pt x="8144933" y="5182790"/>
                </a:lnTo>
                <a:lnTo>
                  <a:pt x="8144933" y="5161359"/>
                </a:lnTo>
                <a:lnTo>
                  <a:pt x="8136466" y="5157787"/>
                </a:lnTo>
                <a:lnTo>
                  <a:pt x="8136466" y="5147071"/>
                </a:lnTo>
                <a:lnTo>
                  <a:pt x="8128000" y="5150643"/>
                </a:lnTo>
                <a:lnTo>
                  <a:pt x="8119533" y="5147071"/>
                </a:lnTo>
                <a:lnTo>
                  <a:pt x="8111066" y="5147071"/>
                </a:lnTo>
                <a:lnTo>
                  <a:pt x="8102600" y="5143500"/>
                </a:lnTo>
                <a:lnTo>
                  <a:pt x="8111066" y="5139928"/>
                </a:lnTo>
                <a:lnTo>
                  <a:pt x="8119533" y="5139928"/>
                </a:lnTo>
                <a:lnTo>
                  <a:pt x="8119533" y="5136356"/>
                </a:lnTo>
                <a:lnTo>
                  <a:pt x="8111066" y="5136356"/>
                </a:lnTo>
                <a:lnTo>
                  <a:pt x="8102600" y="5132784"/>
                </a:lnTo>
                <a:lnTo>
                  <a:pt x="8085666" y="5132784"/>
                </a:lnTo>
                <a:lnTo>
                  <a:pt x="8077199" y="5129212"/>
                </a:lnTo>
                <a:lnTo>
                  <a:pt x="8077199" y="5125640"/>
                </a:lnTo>
                <a:lnTo>
                  <a:pt x="8085666" y="5122068"/>
                </a:lnTo>
                <a:lnTo>
                  <a:pt x="8077199" y="5118496"/>
                </a:lnTo>
                <a:lnTo>
                  <a:pt x="8085666" y="5114925"/>
                </a:lnTo>
                <a:lnTo>
                  <a:pt x="8094133" y="5114925"/>
                </a:lnTo>
                <a:lnTo>
                  <a:pt x="8102600" y="5111353"/>
                </a:lnTo>
                <a:lnTo>
                  <a:pt x="8111066" y="5111353"/>
                </a:lnTo>
                <a:lnTo>
                  <a:pt x="8111066" y="5107781"/>
                </a:lnTo>
                <a:lnTo>
                  <a:pt x="8102600" y="5104209"/>
                </a:lnTo>
                <a:lnTo>
                  <a:pt x="8102600" y="5064918"/>
                </a:lnTo>
                <a:lnTo>
                  <a:pt x="8111066" y="5061346"/>
                </a:lnTo>
                <a:lnTo>
                  <a:pt x="8128000" y="5068490"/>
                </a:lnTo>
                <a:lnTo>
                  <a:pt x="8136466" y="5068490"/>
                </a:lnTo>
                <a:lnTo>
                  <a:pt x="8136466" y="5064918"/>
                </a:lnTo>
                <a:lnTo>
                  <a:pt x="8128000" y="5061346"/>
                </a:lnTo>
                <a:lnTo>
                  <a:pt x="8136466" y="5057775"/>
                </a:lnTo>
                <a:lnTo>
                  <a:pt x="8144933" y="5057775"/>
                </a:lnTo>
                <a:lnTo>
                  <a:pt x="8153400" y="5061346"/>
                </a:lnTo>
                <a:lnTo>
                  <a:pt x="8153400" y="5064918"/>
                </a:lnTo>
                <a:lnTo>
                  <a:pt x="8153400" y="5047059"/>
                </a:lnTo>
                <a:lnTo>
                  <a:pt x="8161866" y="5043487"/>
                </a:lnTo>
                <a:lnTo>
                  <a:pt x="8170333" y="5047059"/>
                </a:lnTo>
                <a:lnTo>
                  <a:pt x="8170333" y="5054203"/>
                </a:lnTo>
                <a:lnTo>
                  <a:pt x="8187266" y="5061346"/>
                </a:lnTo>
                <a:lnTo>
                  <a:pt x="8187266" y="5111353"/>
                </a:lnTo>
                <a:lnTo>
                  <a:pt x="8195733" y="5114925"/>
                </a:lnTo>
                <a:lnTo>
                  <a:pt x="8195733" y="5122068"/>
                </a:lnTo>
                <a:lnTo>
                  <a:pt x="8204200" y="5125640"/>
                </a:lnTo>
                <a:lnTo>
                  <a:pt x="8204200" y="5172075"/>
                </a:lnTo>
                <a:lnTo>
                  <a:pt x="8221133" y="5179218"/>
                </a:lnTo>
                <a:lnTo>
                  <a:pt x="8221133" y="5182790"/>
                </a:lnTo>
                <a:lnTo>
                  <a:pt x="8212666" y="5186362"/>
                </a:lnTo>
                <a:lnTo>
                  <a:pt x="8221133" y="5189934"/>
                </a:lnTo>
                <a:lnTo>
                  <a:pt x="8449733" y="5189934"/>
                </a:lnTo>
                <a:lnTo>
                  <a:pt x="8458200" y="5193506"/>
                </a:lnTo>
                <a:lnTo>
                  <a:pt x="8466666" y="5193506"/>
                </a:lnTo>
                <a:lnTo>
                  <a:pt x="8475133" y="5189934"/>
                </a:lnTo>
                <a:lnTo>
                  <a:pt x="8534400" y="5189934"/>
                </a:lnTo>
                <a:lnTo>
                  <a:pt x="8542866" y="5186362"/>
                </a:lnTo>
                <a:lnTo>
                  <a:pt x="8542866" y="5157787"/>
                </a:lnTo>
                <a:lnTo>
                  <a:pt x="8534400" y="5154215"/>
                </a:lnTo>
                <a:lnTo>
                  <a:pt x="8449733" y="5154215"/>
                </a:lnTo>
                <a:lnTo>
                  <a:pt x="8441266" y="5150643"/>
                </a:lnTo>
                <a:lnTo>
                  <a:pt x="8331200" y="5150643"/>
                </a:lnTo>
                <a:lnTo>
                  <a:pt x="8322733" y="5147071"/>
                </a:lnTo>
                <a:lnTo>
                  <a:pt x="8322733" y="5139928"/>
                </a:lnTo>
                <a:lnTo>
                  <a:pt x="8314266" y="5136356"/>
                </a:lnTo>
                <a:lnTo>
                  <a:pt x="8314266" y="5111353"/>
                </a:lnTo>
                <a:lnTo>
                  <a:pt x="8322733" y="5107781"/>
                </a:lnTo>
                <a:lnTo>
                  <a:pt x="8356600" y="5107781"/>
                </a:lnTo>
                <a:lnTo>
                  <a:pt x="8365066" y="5111353"/>
                </a:lnTo>
                <a:lnTo>
                  <a:pt x="8373533" y="5111353"/>
                </a:lnTo>
                <a:lnTo>
                  <a:pt x="8381999" y="5114925"/>
                </a:lnTo>
                <a:lnTo>
                  <a:pt x="8390466" y="5111353"/>
                </a:lnTo>
                <a:lnTo>
                  <a:pt x="8398933" y="5111353"/>
                </a:lnTo>
                <a:lnTo>
                  <a:pt x="8407400" y="5114925"/>
                </a:lnTo>
                <a:lnTo>
                  <a:pt x="8458200" y="5114925"/>
                </a:lnTo>
                <a:lnTo>
                  <a:pt x="8466666" y="5111353"/>
                </a:lnTo>
                <a:lnTo>
                  <a:pt x="8500533" y="5111353"/>
                </a:lnTo>
                <a:lnTo>
                  <a:pt x="8500533" y="5097065"/>
                </a:lnTo>
                <a:lnTo>
                  <a:pt x="8492066" y="5093493"/>
                </a:lnTo>
                <a:lnTo>
                  <a:pt x="8492066" y="5079206"/>
                </a:lnTo>
                <a:lnTo>
                  <a:pt x="8483600" y="5079206"/>
                </a:lnTo>
                <a:lnTo>
                  <a:pt x="8475133" y="5075634"/>
                </a:lnTo>
                <a:lnTo>
                  <a:pt x="8305800" y="5075634"/>
                </a:lnTo>
                <a:lnTo>
                  <a:pt x="8297333" y="5072062"/>
                </a:lnTo>
                <a:lnTo>
                  <a:pt x="8297333" y="5050631"/>
                </a:lnTo>
                <a:lnTo>
                  <a:pt x="8305800" y="5047059"/>
                </a:lnTo>
                <a:lnTo>
                  <a:pt x="8297333" y="5043487"/>
                </a:lnTo>
                <a:lnTo>
                  <a:pt x="8305800" y="5039915"/>
                </a:lnTo>
                <a:lnTo>
                  <a:pt x="8314266" y="5039915"/>
                </a:lnTo>
                <a:lnTo>
                  <a:pt x="8322733" y="5036343"/>
                </a:lnTo>
                <a:lnTo>
                  <a:pt x="8331200" y="5036343"/>
                </a:lnTo>
                <a:lnTo>
                  <a:pt x="8339666" y="5039915"/>
                </a:lnTo>
                <a:lnTo>
                  <a:pt x="8348133" y="5039915"/>
                </a:lnTo>
                <a:lnTo>
                  <a:pt x="8356600" y="5036343"/>
                </a:lnTo>
                <a:lnTo>
                  <a:pt x="8365066" y="5036343"/>
                </a:lnTo>
                <a:lnTo>
                  <a:pt x="8373533" y="5039915"/>
                </a:lnTo>
                <a:lnTo>
                  <a:pt x="8432800" y="5039915"/>
                </a:lnTo>
                <a:lnTo>
                  <a:pt x="8441266" y="5036343"/>
                </a:lnTo>
                <a:lnTo>
                  <a:pt x="8458200" y="5043487"/>
                </a:lnTo>
                <a:lnTo>
                  <a:pt x="8449733" y="5047059"/>
                </a:lnTo>
                <a:lnTo>
                  <a:pt x="8441266" y="5047059"/>
                </a:lnTo>
                <a:lnTo>
                  <a:pt x="8432800" y="5050631"/>
                </a:lnTo>
                <a:lnTo>
                  <a:pt x="8398933" y="5050631"/>
                </a:lnTo>
                <a:lnTo>
                  <a:pt x="8390466" y="5047059"/>
                </a:lnTo>
                <a:lnTo>
                  <a:pt x="8381999" y="5050631"/>
                </a:lnTo>
                <a:lnTo>
                  <a:pt x="8373533" y="5050631"/>
                </a:lnTo>
                <a:lnTo>
                  <a:pt x="8381999" y="5050631"/>
                </a:lnTo>
                <a:lnTo>
                  <a:pt x="8390466" y="5054203"/>
                </a:lnTo>
                <a:lnTo>
                  <a:pt x="8381999" y="5057775"/>
                </a:lnTo>
                <a:lnTo>
                  <a:pt x="8398933" y="5057775"/>
                </a:lnTo>
                <a:lnTo>
                  <a:pt x="8390466" y="5054203"/>
                </a:lnTo>
                <a:lnTo>
                  <a:pt x="8398933" y="5050631"/>
                </a:lnTo>
                <a:lnTo>
                  <a:pt x="8415866" y="5050631"/>
                </a:lnTo>
                <a:lnTo>
                  <a:pt x="8432800" y="5057775"/>
                </a:lnTo>
                <a:lnTo>
                  <a:pt x="8458200" y="5057775"/>
                </a:lnTo>
                <a:lnTo>
                  <a:pt x="8466666" y="5061346"/>
                </a:lnTo>
                <a:lnTo>
                  <a:pt x="8475133" y="5061346"/>
                </a:lnTo>
                <a:lnTo>
                  <a:pt x="8483600" y="5064918"/>
                </a:lnTo>
                <a:lnTo>
                  <a:pt x="8492066" y="5064918"/>
                </a:lnTo>
                <a:lnTo>
                  <a:pt x="8483600" y="5061346"/>
                </a:lnTo>
                <a:lnTo>
                  <a:pt x="8492066" y="5057775"/>
                </a:lnTo>
                <a:lnTo>
                  <a:pt x="8500533" y="5057775"/>
                </a:lnTo>
                <a:lnTo>
                  <a:pt x="8517466" y="5064918"/>
                </a:lnTo>
                <a:lnTo>
                  <a:pt x="8525933" y="5061346"/>
                </a:lnTo>
                <a:lnTo>
                  <a:pt x="8534400" y="5064918"/>
                </a:lnTo>
                <a:lnTo>
                  <a:pt x="8534400" y="5072062"/>
                </a:lnTo>
                <a:lnTo>
                  <a:pt x="8551333" y="5064918"/>
                </a:lnTo>
                <a:lnTo>
                  <a:pt x="8551333" y="5057775"/>
                </a:lnTo>
                <a:lnTo>
                  <a:pt x="8559800" y="5054203"/>
                </a:lnTo>
                <a:lnTo>
                  <a:pt x="8568266" y="5057775"/>
                </a:lnTo>
                <a:lnTo>
                  <a:pt x="8568266" y="5061346"/>
                </a:lnTo>
                <a:lnTo>
                  <a:pt x="8576733" y="5064918"/>
                </a:lnTo>
                <a:lnTo>
                  <a:pt x="8576733" y="5086350"/>
                </a:lnTo>
                <a:lnTo>
                  <a:pt x="8585200" y="5089921"/>
                </a:lnTo>
                <a:lnTo>
                  <a:pt x="8585200" y="5107781"/>
                </a:lnTo>
                <a:lnTo>
                  <a:pt x="8593666" y="5111353"/>
                </a:lnTo>
                <a:lnTo>
                  <a:pt x="8593666" y="5132784"/>
                </a:lnTo>
                <a:lnTo>
                  <a:pt x="8602133" y="5136356"/>
                </a:lnTo>
                <a:lnTo>
                  <a:pt x="8602133" y="5164931"/>
                </a:lnTo>
                <a:lnTo>
                  <a:pt x="8610600" y="5168503"/>
                </a:lnTo>
                <a:lnTo>
                  <a:pt x="8610600" y="5189934"/>
                </a:lnTo>
                <a:lnTo>
                  <a:pt x="8636000" y="5189934"/>
                </a:lnTo>
                <a:lnTo>
                  <a:pt x="8644466" y="5193506"/>
                </a:lnTo>
                <a:lnTo>
                  <a:pt x="8830733" y="5193506"/>
                </a:lnTo>
                <a:lnTo>
                  <a:pt x="8839200" y="5197078"/>
                </a:lnTo>
                <a:lnTo>
                  <a:pt x="8915400" y="5197078"/>
                </a:lnTo>
                <a:lnTo>
                  <a:pt x="8923866" y="5193506"/>
                </a:lnTo>
                <a:lnTo>
                  <a:pt x="8932333" y="5193506"/>
                </a:lnTo>
                <a:lnTo>
                  <a:pt x="8932333" y="5161359"/>
                </a:lnTo>
                <a:lnTo>
                  <a:pt x="8923866" y="5161359"/>
                </a:lnTo>
                <a:lnTo>
                  <a:pt x="8915400" y="5157787"/>
                </a:lnTo>
                <a:lnTo>
                  <a:pt x="8813800" y="5157787"/>
                </a:lnTo>
                <a:lnTo>
                  <a:pt x="8805333" y="5154215"/>
                </a:lnTo>
                <a:lnTo>
                  <a:pt x="8737600" y="5154215"/>
                </a:lnTo>
                <a:lnTo>
                  <a:pt x="8720666" y="5147071"/>
                </a:lnTo>
                <a:lnTo>
                  <a:pt x="8720666" y="5122068"/>
                </a:lnTo>
                <a:lnTo>
                  <a:pt x="8729133" y="5118496"/>
                </a:lnTo>
                <a:lnTo>
                  <a:pt x="8873066" y="5118496"/>
                </a:lnTo>
                <a:lnTo>
                  <a:pt x="8881533" y="5114925"/>
                </a:lnTo>
                <a:lnTo>
                  <a:pt x="8890000" y="5114925"/>
                </a:lnTo>
                <a:lnTo>
                  <a:pt x="8890000" y="5089921"/>
                </a:lnTo>
                <a:lnTo>
                  <a:pt x="8881533" y="5086350"/>
                </a:lnTo>
                <a:lnTo>
                  <a:pt x="8881533" y="5079206"/>
                </a:lnTo>
                <a:lnTo>
                  <a:pt x="8873066" y="5082778"/>
                </a:lnTo>
                <a:lnTo>
                  <a:pt x="8864600" y="5079206"/>
                </a:lnTo>
                <a:lnTo>
                  <a:pt x="8695266" y="5079206"/>
                </a:lnTo>
                <a:lnTo>
                  <a:pt x="8686800" y="5075634"/>
                </a:lnTo>
                <a:lnTo>
                  <a:pt x="8686800" y="5050631"/>
                </a:lnTo>
                <a:lnTo>
                  <a:pt x="8678333" y="5047059"/>
                </a:lnTo>
                <a:lnTo>
                  <a:pt x="8678333" y="5043487"/>
                </a:lnTo>
                <a:lnTo>
                  <a:pt x="8686800" y="5039915"/>
                </a:lnTo>
                <a:lnTo>
                  <a:pt x="8822266" y="5039915"/>
                </a:lnTo>
                <a:lnTo>
                  <a:pt x="8830733" y="5043487"/>
                </a:lnTo>
                <a:lnTo>
                  <a:pt x="8839200" y="5039915"/>
                </a:lnTo>
                <a:lnTo>
                  <a:pt x="8881533" y="5039915"/>
                </a:lnTo>
                <a:lnTo>
                  <a:pt x="8890000" y="5036343"/>
                </a:lnTo>
                <a:lnTo>
                  <a:pt x="8898466" y="5039915"/>
                </a:lnTo>
                <a:lnTo>
                  <a:pt x="8898466" y="5047059"/>
                </a:lnTo>
                <a:lnTo>
                  <a:pt x="8890000" y="5050631"/>
                </a:lnTo>
                <a:lnTo>
                  <a:pt x="8881533" y="5047059"/>
                </a:lnTo>
                <a:lnTo>
                  <a:pt x="8873066" y="5050631"/>
                </a:lnTo>
                <a:lnTo>
                  <a:pt x="8864600" y="5050631"/>
                </a:lnTo>
                <a:lnTo>
                  <a:pt x="8856133" y="5054203"/>
                </a:lnTo>
                <a:lnTo>
                  <a:pt x="8864600" y="5057775"/>
                </a:lnTo>
                <a:lnTo>
                  <a:pt x="8856133" y="5061346"/>
                </a:lnTo>
                <a:lnTo>
                  <a:pt x="8856133" y="5064918"/>
                </a:lnTo>
                <a:lnTo>
                  <a:pt x="8873066" y="5064918"/>
                </a:lnTo>
                <a:lnTo>
                  <a:pt x="8881533" y="5068490"/>
                </a:lnTo>
                <a:lnTo>
                  <a:pt x="8890000" y="5068490"/>
                </a:lnTo>
                <a:lnTo>
                  <a:pt x="8915400" y="5079206"/>
                </a:lnTo>
                <a:lnTo>
                  <a:pt x="8915400" y="5082778"/>
                </a:lnTo>
                <a:lnTo>
                  <a:pt x="8932333" y="5089921"/>
                </a:lnTo>
                <a:lnTo>
                  <a:pt x="8923866" y="5093493"/>
                </a:lnTo>
                <a:lnTo>
                  <a:pt x="8932333" y="5097065"/>
                </a:lnTo>
                <a:lnTo>
                  <a:pt x="8923866" y="5100637"/>
                </a:lnTo>
                <a:lnTo>
                  <a:pt x="8932333" y="5104209"/>
                </a:lnTo>
                <a:lnTo>
                  <a:pt x="8932333" y="5107781"/>
                </a:lnTo>
                <a:lnTo>
                  <a:pt x="8940800" y="5111353"/>
                </a:lnTo>
                <a:lnTo>
                  <a:pt x="8932333" y="5114925"/>
                </a:lnTo>
                <a:lnTo>
                  <a:pt x="8932333" y="5122068"/>
                </a:lnTo>
                <a:lnTo>
                  <a:pt x="8923866" y="5125640"/>
                </a:lnTo>
                <a:lnTo>
                  <a:pt x="8940800" y="5125640"/>
                </a:lnTo>
                <a:lnTo>
                  <a:pt x="8949266" y="5122068"/>
                </a:lnTo>
                <a:lnTo>
                  <a:pt x="8957733" y="5125640"/>
                </a:lnTo>
                <a:lnTo>
                  <a:pt x="8966200" y="5122068"/>
                </a:lnTo>
                <a:lnTo>
                  <a:pt x="8974666" y="5125640"/>
                </a:lnTo>
                <a:lnTo>
                  <a:pt x="8983133" y="5122068"/>
                </a:lnTo>
                <a:lnTo>
                  <a:pt x="9033933" y="5122068"/>
                </a:lnTo>
                <a:lnTo>
                  <a:pt x="9033933" y="5111353"/>
                </a:lnTo>
                <a:lnTo>
                  <a:pt x="9042400" y="5107781"/>
                </a:lnTo>
                <a:lnTo>
                  <a:pt x="9042400" y="5104209"/>
                </a:lnTo>
                <a:lnTo>
                  <a:pt x="9050866" y="5100637"/>
                </a:lnTo>
                <a:lnTo>
                  <a:pt x="9067800" y="5107781"/>
                </a:lnTo>
                <a:lnTo>
                  <a:pt x="9076266" y="5104209"/>
                </a:lnTo>
                <a:lnTo>
                  <a:pt x="9093200" y="5104209"/>
                </a:lnTo>
                <a:lnTo>
                  <a:pt x="9101666" y="5100637"/>
                </a:lnTo>
                <a:lnTo>
                  <a:pt x="9110133" y="5104209"/>
                </a:lnTo>
                <a:lnTo>
                  <a:pt x="9118600" y="5104209"/>
                </a:lnTo>
                <a:lnTo>
                  <a:pt x="9118600" y="5100637"/>
                </a:lnTo>
                <a:lnTo>
                  <a:pt x="9127066" y="5097065"/>
                </a:lnTo>
                <a:lnTo>
                  <a:pt x="9135533" y="5100637"/>
                </a:lnTo>
                <a:lnTo>
                  <a:pt x="9135533" y="5118496"/>
                </a:lnTo>
                <a:lnTo>
                  <a:pt x="9127066" y="5122068"/>
                </a:lnTo>
                <a:lnTo>
                  <a:pt x="9135533" y="5125640"/>
                </a:lnTo>
                <a:lnTo>
                  <a:pt x="9135533" y="4707731"/>
                </a:lnTo>
                <a:lnTo>
                  <a:pt x="9135533" y="4711303"/>
                </a:lnTo>
                <a:lnTo>
                  <a:pt x="9127066" y="4714875"/>
                </a:lnTo>
                <a:lnTo>
                  <a:pt x="9110133" y="4714875"/>
                </a:lnTo>
                <a:lnTo>
                  <a:pt x="9110133" y="4718446"/>
                </a:lnTo>
                <a:lnTo>
                  <a:pt x="9101666" y="4722018"/>
                </a:lnTo>
                <a:lnTo>
                  <a:pt x="9067800" y="4722018"/>
                </a:lnTo>
                <a:lnTo>
                  <a:pt x="9059333" y="4718446"/>
                </a:lnTo>
                <a:lnTo>
                  <a:pt x="9050866" y="4718446"/>
                </a:lnTo>
                <a:lnTo>
                  <a:pt x="9050866" y="4722018"/>
                </a:lnTo>
                <a:lnTo>
                  <a:pt x="9059333" y="4725590"/>
                </a:lnTo>
                <a:lnTo>
                  <a:pt x="9050866" y="4729162"/>
                </a:lnTo>
                <a:lnTo>
                  <a:pt x="9042400" y="4729162"/>
                </a:lnTo>
                <a:lnTo>
                  <a:pt x="9033933" y="4732734"/>
                </a:lnTo>
                <a:lnTo>
                  <a:pt x="9017000" y="4725590"/>
                </a:lnTo>
                <a:lnTo>
                  <a:pt x="9008533" y="4725590"/>
                </a:lnTo>
                <a:lnTo>
                  <a:pt x="9000066" y="4722018"/>
                </a:lnTo>
                <a:lnTo>
                  <a:pt x="9000066" y="4718446"/>
                </a:lnTo>
                <a:lnTo>
                  <a:pt x="8991599" y="4722018"/>
                </a:lnTo>
                <a:lnTo>
                  <a:pt x="8991599" y="4732734"/>
                </a:lnTo>
                <a:lnTo>
                  <a:pt x="8983133" y="4736306"/>
                </a:lnTo>
                <a:lnTo>
                  <a:pt x="8974666" y="4732734"/>
                </a:lnTo>
                <a:lnTo>
                  <a:pt x="8974666" y="4729162"/>
                </a:lnTo>
                <a:lnTo>
                  <a:pt x="8966200" y="4729162"/>
                </a:lnTo>
                <a:lnTo>
                  <a:pt x="8966200" y="4736306"/>
                </a:lnTo>
                <a:lnTo>
                  <a:pt x="8957733" y="4739878"/>
                </a:lnTo>
                <a:lnTo>
                  <a:pt x="8940800" y="4732734"/>
                </a:lnTo>
                <a:lnTo>
                  <a:pt x="8940800" y="4736306"/>
                </a:lnTo>
                <a:lnTo>
                  <a:pt x="8915400" y="4747021"/>
                </a:lnTo>
                <a:lnTo>
                  <a:pt x="8906933" y="4743450"/>
                </a:lnTo>
                <a:lnTo>
                  <a:pt x="8906933" y="4736306"/>
                </a:lnTo>
                <a:lnTo>
                  <a:pt x="8923866" y="4729162"/>
                </a:lnTo>
                <a:lnTo>
                  <a:pt x="8915400" y="4729162"/>
                </a:lnTo>
                <a:lnTo>
                  <a:pt x="8906933" y="4725590"/>
                </a:lnTo>
                <a:lnTo>
                  <a:pt x="8906933" y="4722018"/>
                </a:lnTo>
                <a:lnTo>
                  <a:pt x="8898466" y="4718446"/>
                </a:lnTo>
                <a:lnTo>
                  <a:pt x="8898466" y="4711303"/>
                </a:lnTo>
                <a:lnTo>
                  <a:pt x="8890000" y="4707731"/>
                </a:lnTo>
                <a:lnTo>
                  <a:pt x="8890000" y="4704159"/>
                </a:lnTo>
                <a:lnTo>
                  <a:pt x="8881533" y="4704159"/>
                </a:lnTo>
                <a:lnTo>
                  <a:pt x="8881533" y="4707731"/>
                </a:lnTo>
                <a:lnTo>
                  <a:pt x="8890000" y="4711303"/>
                </a:lnTo>
                <a:lnTo>
                  <a:pt x="8890000" y="4718446"/>
                </a:lnTo>
                <a:lnTo>
                  <a:pt x="8898466" y="4722018"/>
                </a:lnTo>
                <a:lnTo>
                  <a:pt x="8890000" y="4725590"/>
                </a:lnTo>
                <a:lnTo>
                  <a:pt x="8890000" y="4729162"/>
                </a:lnTo>
                <a:lnTo>
                  <a:pt x="8881533" y="4732734"/>
                </a:lnTo>
                <a:lnTo>
                  <a:pt x="8873066" y="4732734"/>
                </a:lnTo>
                <a:lnTo>
                  <a:pt x="8864600" y="4736306"/>
                </a:lnTo>
                <a:lnTo>
                  <a:pt x="8864600" y="4743450"/>
                </a:lnTo>
                <a:lnTo>
                  <a:pt x="8856133" y="4747021"/>
                </a:lnTo>
                <a:lnTo>
                  <a:pt x="8830733" y="4747021"/>
                </a:lnTo>
                <a:lnTo>
                  <a:pt x="8813800" y="4739878"/>
                </a:lnTo>
                <a:lnTo>
                  <a:pt x="8822266" y="4736306"/>
                </a:lnTo>
                <a:lnTo>
                  <a:pt x="8830733" y="4736306"/>
                </a:lnTo>
                <a:lnTo>
                  <a:pt x="8822266" y="4732734"/>
                </a:lnTo>
                <a:lnTo>
                  <a:pt x="8813800" y="4732734"/>
                </a:lnTo>
                <a:lnTo>
                  <a:pt x="8805333" y="4729162"/>
                </a:lnTo>
                <a:lnTo>
                  <a:pt x="8805333" y="4725590"/>
                </a:lnTo>
                <a:lnTo>
                  <a:pt x="8796866" y="4729162"/>
                </a:lnTo>
                <a:lnTo>
                  <a:pt x="8796866" y="4732734"/>
                </a:lnTo>
                <a:lnTo>
                  <a:pt x="8805333" y="4736306"/>
                </a:lnTo>
                <a:lnTo>
                  <a:pt x="8796866" y="4739878"/>
                </a:lnTo>
                <a:lnTo>
                  <a:pt x="8788400" y="4739878"/>
                </a:lnTo>
                <a:lnTo>
                  <a:pt x="8763000" y="4729162"/>
                </a:lnTo>
                <a:lnTo>
                  <a:pt x="8771466" y="4725590"/>
                </a:lnTo>
                <a:lnTo>
                  <a:pt x="8779933" y="4725590"/>
                </a:lnTo>
                <a:lnTo>
                  <a:pt x="8771466" y="4725590"/>
                </a:lnTo>
                <a:lnTo>
                  <a:pt x="8763000" y="4722018"/>
                </a:lnTo>
                <a:lnTo>
                  <a:pt x="8763000" y="4725590"/>
                </a:lnTo>
                <a:lnTo>
                  <a:pt x="8754533" y="4729162"/>
                </a:lnTo>
                <a:lnTo>
                  <a:pt x="8746066" y="4729162"/>
                </a:lnTo>
                <a:lnTo>
                  <a:pt x="8746066" y="4732734"/>
                </a:lnTo>
                <a:lnTo>
                  <a:pt x="8737600" y="4736306"/>
                </a:lnTo>
                <a:lnTo>
                  <a:pt x="8746066" y="4739878"/>
                </a:lnTo>
                <a:lnTo>
                  <a:pt x="8737600" y="4743450"/>
                </a:lnTo>
                <a:lnTo>
                  <a:pt x="8703733" y="4743450"/>
                </a:lnTo>
                <a:lnTo>
                  <a:pt x="8695266" y="4739878"/>
                </a:lnTo>
                <a:lnTo>
                  <a:pt x="8695266" y="4732734"/>
                </a:lnTo>
                <a:lnTo>
                  <a:pt x="8686800" y="4736306"/>
                </a:lnTo>
                <a:lnTo>
                  <a:pt x="8669866" y="4736306"/>
                </a:lnTo>
                <a:lnTo>
                  <a:pt x="8652933" y="4729162"/>
                </a:lnTo>
                <a:lnTo>
                  <a:pt x="8644466" y="4732734"/>
                </a:lnTo>
                <a:lnTo>
                  <a:pt x="8644466" y="4736306"/>
                </a:lnTo>
                <a:lnTo>
                  <a:pt x="8636000" y="4739878"/>
                </a:lnTo>
                <a:lnTo>
                  <a:pt x="8627533" y="4739878"/>
                </a:lnTo>
                <a:lnTo>
                  <a:pt x="8619066" y="4743450"/>
                </a:lnTo>
                <a:lnTo>
                  <a:pt x="8610600" y="4739878"/>
                </a:lnTo>
                <a:lnTo>
                  <a:pt x="8610600" y="4722018"/>
                </a:lnTo>
                <a:lnTo>
                  <a:pt x="8602133" y="4718446"/>
                </a:lnTo>
                <a:lnTo>
                  <a:pt x="8602133" y="4714875"/>
                </a:lnTo>
                <a:lnTo>
                  <a:pt x="8593666" y="4714875"/>
                </a:lnTo>
                <a:lnTo>
                  <a:pt x="8602133" y="4718446"/>
                </a:lnTo>
                <a:lnTo>
                  <a:pt x="8602133" y="4722018"/>
                </a:lnTo>
                <a:lnTo>
                  <a:pt x="8610600" y="4725590"/>
                </a:lnTo>
                <a:lnTo>
                  <a:pt x="8593666" y="4732734"/>
                </a:lnTo>
                <a:lnTo>
                  <a:pt x="8585200" y="4729162"/>
                </a:lnTo>
                <a:lnTo>
                  <a:pt x="8585200" y="4722018"/>
                </a:lnTo>
                <a:lnTo>
                  <a:pt x="8568266" y="4722018"/>
                </a:lnTo>
                <a:lnTo>
                  <a:pt x="8568266" y="4729162"/>
                </a:lnTo>
                <a:lnTo>
                  <a:pt x="8559800" y="4732734"/>
                </a:lnTo>
                <a:lnTo>
                  <a:pt x="8542866" y="4732734"/>
                </a:lnTo>
                <a:lnTo>
                  <a:pt x="8534400" y="4736306"/>
                </a:lnTo>
                <a:lnTo>
                  <a:pt x="8525933" y="4736306"/>
                </a:lnTo>
                <a:lnTo>
                  <a:pt x="8517466" y="4732734"/>
                </a:lnTo>
                <a:lnTo>
                  <a:pt x="8517466" y="4729162"/>
                </a:lnTo>
                <a:lnTo>
                  <a:pt x="8525933" y="4725590"/>
                </a:lnTo>
                <a:lnTo>
                  <a:pt x="8542866" y="4725590"/>
                </a:lnTo>
                <a:lnTo>
                  <a:pt x="8542866" y="4722018"/>
                </a:lnTo>
                <a:lnTo>
                  <a:pt x="8525933" y="4722018"/>
                </a:lnTo>
                <a:lnTo>
                  <a:pt x="8517466" y="4725590"/>
                </a:lnTo>
                <a:lnTo>
                  <a:pt x="8509000" y="4722018"/>
                </a:lnTo>
                <a:lnTo>
                  <a:pt x="8500533" y="4722018"/>
                </a:lnTo>
                <a:lnTo>
                  <a:pt x="8492066" y="4718446"/>
                </a:lnTo>
                <a:lnTo>
                  <a:pt x="8475133" y="4718446"/>
                </a:lnTo>
                <a:lnTo>
                  <a:pt x="8466666" y="4722018"/>
                </a:lnTo>
                <a:lnTo>
                  <a:pt x="8458200" y="4718446"/>
                </a:lnTo>
                <a:lnTo>
                  <a:pt x="8441266" y="4718446"/>
                </a:lnTo>
                <a:lnTo>
                  <a:pt x="8441266" y="4722018"/>
                </a:lnTo>
                <a:lnTo>
                  <a:pt x="8424333" y="4729162"/>
                </a:lnTo>
                <a:lnTo>
                  <a:pt x="8407400" y="4729162"/>
                </a:lnTo>
                <a:lnTo>
                  <a:pt x="8415866" y="4732734"/>
                </a:lnTo>
                <a:lnTo>
                  <a:pt x="8415866" y="4736306"/>
                </a:lnTo>
                <a:lnTo>
                  <a:pt x="8407400" y="4739878"/>
                </a:lnTo>
                <a:lnTo>
                  <a:pt x="8398933" y="4739878"/>
                </a:lnTo>
                <a:lnTo>
                  <a:pt x="8390466" y="4736306"/>
                </a:lnTo>
                <a:lnTo>
                  <a:pt x="8390466" y="4718446"/>
                </a:lnTo>
                <a:lnTo>
                  <a:pt x="8381999" y="4714875"/>
                </a:lnTo>
                <a:lnTo>
                  <a:pt x="8381999" y="4722018"/>
                </a:lnTo>
                <a:lnTo>
                  <a:pt x="8373533" y="4725590"/>
                </a:lnTo>
                <a:lnTo>
                  <a:pt x="8381999" y="4729162"/>
                </a:lnTo>
                <a:lnTo>
                  <a:pt x="8381999" y="4732734"/>
                </a:lnTo>
                <a:lnTo>
                  <a:pt x="8390466" y="4736306"/>
                </a:lnTo>
                <a:lnTo>
                  <a:pt x="8390466" y="4739878"/>
                </a:lnTo>
                <a:lnTo>
                  <a:pt x="8381999" y="4743450"/>
                </a:lnTo>
                <a:lnTo>
                  <a:pt x="8365066" y="4736306"/>
                </a:lnTo>
                <a:lnTo>
                  <a:pt x="8365066" y="4732734"/>
                </a:lnTo>
                <a:lnTo>
                  <a:pt x="8356600" y="4732734"/>
                </a:lnTo>
                <a:lnTo>
                  <a:pt x="8339666" y="4739878"/>
                </a:lnTo>
                <a:lnTo>
                  <a:pt x="8331200" y="4739878"/>
                </a:lnTo>
                <a:lnTo>
                  <a:pt x="8305800" y="4729162"/>
                </a:lnTo>
                <a:lnTo>
                  <a:pt x="8314266" y="4725590"/>
                </a:lnTo>
                <a:lnTo>
                  <a:pt x="8305800" y="4722018"/>
                </a:lnTo>
                <a:lnTo>
                  <a:pt x="8305800" y="4729162"/>
                </a:lnTo>
                <a:lnTo>
                  <a:pt x="8297333" y="4732734"/>
                </a:lnTo>
                <a:lnTo>
                  <a:pt x="8288866" y="4732734"/>
                </a:lnTo>
                <a:lnTo>
                  <a:pt x="8280400" y="4729162"/>
                </a:lnTo>
                <a:lnTo>
                  <a:pt x="8288866" y="4725590"/>
                </a:lnTo>
                <a:lnTo>
                  <a:pt x="8288866" y="4722018"/>
                </a:lnTo>
                <a:lnTo>
                  <a:pt x="8280400" y="4722018"/>
                </a:lnTo>
                <a:lnTo>
                  <a:pt x="8271933" y="4725590"/>
                </a:lnTo>
                <a:lnTo>
                  <a:pt x="8263466" y="4725590"/>
                </a:lnTo>
                <a:lnTo>
                  <a:pt x="8255000" y="4729162"/>
                </a:lnTo>
                <a:lnTo>
                  <a:pt x="8246533" y="4725590"/>
                </a:lnTo>
                <a:lnTo>
                  <a:pt x="8229600" y="4725590"/>
                </a:lnTo>
                <a:lnTo>
                  <a:pt x="8212666" y="4718446"/>
                </a:lnTo>
                <a:lnTo>
                  <a:pt x="8212666" y="4707731"/>
                </a:lnTo>
                <a:lnTo>
                  <a:pt x="8212666" y="4714875"/>
                </a:lnTo>
                <a:lnTo>
                  <a:pt x="8204200" y="4718446"/>
                </a:lnTo>
                <a:lnTo>
                  <a:pt x="8195733" y="4714875"/>
                </a:lnTo>
                <a:lnTo>
                  <a:pt x="8187266" y="4714875"/>
                </a:lnTo>
                <a:lnTo>
                  <a:pt x="8187266" y="4718446"/>
                </a:lnTo>
                <a:lnTo>
                  <a:pt x="8178800" y="4722018"/>
                </a:lnTo>
                <a:lnTo>
                  <a:pt x="8170333" y="4722018"/>
                </a:lnTo>
                <a:lnTo>
                  <a:pt x="8161866" y="4718446"/>
                </a:lnTo>
                <a:lnTo>
                  <a:pt x="8161866" y="4714875"/>
                </a:lnTo>
                <a:lnTo>
                  <a:pt x="8153400" y="4711303"/>
                </a:lnTo>
                <a:lnTo>
                  <a:pt x="8153400" y="4707731"/>
                </a:lnTo>
                <a:close/>
              </a:path>
            </a:pathLst>
          </a:custGeom>
          <a:solidFill>
            <a:srgbClr val="545E9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Freeform 107"/>
          <p:cNvSpPr/>
          <p:nvPr/>
        </p:nvSpPr>
        <p:spPr>
          <a:xfrm>
            <a:off x="0" y="0"/>
            <a:ext cx="6536266" cy="5307806"/>
          </a:xfrm>
          <a:custGeom>
            <a:avLst/>
            <a:gdLst/>
            <a:ahLst/>
            <a:cxnLst/>
            <a:rect l="l" t="t" r="r" b="b"/>
            <a:pathLst>
              <a:path w="6536266" h="5307806">
                <a:moveTo>
                  <a:pt x="0" y="0"/>
                </a:moveTo>
                <a:moveTo>
                  <a:pt x="6095999" y="4736306"/>
                </a:moveTo>
                <a:lnTo>
                  <a:pt x="6104466" y="4739878"/>
                </a:lnTo>
                <a:lnTo>
                  <a:pt x="6104466" y="4750593"/>
                </a:lnTo>
                <a:lnTo>
                  <a:pt x="6112933" y="4747021"/>
                </a:lnTo>
                <a:lnTo>
                  <a:pt x="6121399" y="4750593"/>
                </a:lnTo>
                <a:lnTo>
                  <a:pt x="6121399" y="4754165"/>
                </a:lnTo>
                <a:lnTo>
                  <a:pt x="6104466" y="4761309"/>
                </a:lnTo>
                <a:lnTo>
                  <a:pt x="6087533" y="4754165"/>
                </a:lnTo>
                <a:lnTo>
                  <a:pt x="6087533" y="4743450"/>
                </a:lnTo>
                <a:lnTo>
                  <a:pt x="6087533" y="4764881"/>
                </a:lnTo>
                <a:lnTo>
                  <a:pt x="6053666" y="4779168"/>
                </a:lnTo>
                <a:lnTo>
                  <a:pt x="6045200" y="4779168"/>
                </a:lnTo>
                <a:lnTo>
                  <a:pt x="6036733" y="4782740"/>
                </a:lnTo>
                <a:lnTo>
                  <a:pt x="5977466" y="4782740"/>
                </a:lnTo>
                <a:lnTo>
                  <a:pt x="5969000" y="4779168"/>
                </a:lnTo>
                <a:lnTo>
                  <a:pt x="5935133" y="4779168"/>
                </a:lnTo>
                <a:lnTo>
                  <a:pt x="5926666" y="4775596"/>
                </a:lnTo>
                <a:lnTo>
                  <a:pt x="5926666" y="4764881"/>
                </a:lnTo>
                <a:lnTo>
                  <a:pt x="5935133" y="4761309"/>
                </a:lnTo>
                <a:lnTo>
                  <a:pt x="5935133" y="4757737"/>
                </a:lnTo>
                <a:lnTo>
                  <a:pt x="5943600" y="4754165"/>
                </a:lnTo>
                <a:lnTo>
                  <a:pt x="5985933" y="4754165"/>
                </a:lnTo>
                <a:lnTo>
                  <a:pt x="5985933" y="4750593"/>
                </a:lnTo>
                <a:lnTo>
                  <a:pt x="5969000" y="4743450"/>
                </a:lnTo>
                <a:lnTo>
                  <a:pt x="5960533" y="4743450"/>
                </a:lnTo>
                <a:lnTo>
                  <a:pt x="5952066" y="4747021"/>
                </a:lnTo>
                <a:lnTo>
                  <a:pt x="5918200" y="4747021"/>
                </a:lnTo>
                <a:lnTo>
                  <a:pt x="5918200" y="4754165"/>
                </a:lnTo>
                <a:lnTo>
                  <a:pt x="5909733" y="4757737"/>
                </a:lnTo>
                <a:lnTo>
                  <a:pt x="5918200" y="4761309"/>
                </a:lnTo>
                <a:lnTo>
                  <a:pt x="5918200" y="4764881"/>
                </a:lnTo>
                <a:lnTo>
                  <a:pt x="5909733" y="4768453"/>
                </a:lnTo>
                <a:lnTo>
                  <a:pt x="5901266" y="4768453"/>
                </a:lnTo>
                <a:lnTo>
                  <a:pt x="5892800" y="4772025"/>
                </a:lnTo>
                <a:lnTo>
                  <a:pt x="5892800" y="4775596"/>
                </a:lnTo>
                <a:lnTo>
                  <a:pt x="5884333" y="4779168"/>
                </a:lnTo>
                <a:lnTo>
                  <a:pt x="5867400" y="4779168"/>
                </a:lnTo>
                <a:lnTo>
                  <a:pt x="5867400" y="4782740"/>
                </a:lnTo>
                <a:lnTo>
                  <a:pt x="5858933" y="4786312"/>
                </a:lnTo>
                <a:lnTo>
                  <a:pt x="5850466" y="4786312"/>
                </a:lnTo>
                <a:lnTo>
                  <a:pt x="5842000" y="4782740"/>
                </a:lnTo>
                <a:lnTo>
                  <a:pt x="5833533" y="4782740"/>
                </a:lnTo>
                <a:lnTo>
                  <a:pt x="5825066" y="4786312"/>
                </a:lnTo>
                <a:lnTo>
                  <a:pt x="5799666" y="4786312"/>
                </a:lnTo>
                <a:lnTo>
                  <a:pt x="5774266" y="4775596"/>
                </a:lnTo>
                <a:lnTo>
                  <a:pt x="5765800" y="4775596"/>
                </a:lnTo>
                <a:lnTo>
                  <a:pt x="5757333" y="4772025"/>
                </a:lnTo>
                <a:lnTo>
                  <a:pt x="5748866" y="4772025"/>
                </a:lnTo>
                <a:lnTo>
                  <a:pt x="5723466" y="4761309"/>
                </a:lnTo>
                <a:lnTo>
                  <a:pt x="5706533" y="4761309"/>
                </a:lnTo>
                <a:lnTo>
                  <a:pt x="5698066" y="4757737"/>
                </a:lnTo>
                <a:lnTo>
                  <a:pt x="5698066" y="4750593"/>
                </a:lnTo>
                <a:lnTo>
                  <a:pt x="5698066" y="4764881"/>
                </a:lnTo>
                <a:lnTo>
                  <a:pt x="5689600" y="4768453"/>
                </a:lnTo>
                <a:lnTo>
                  <a:pt x="5689600" y="4772025"/>
                </a:lnTo>
                <a:lnTo>
                  <a:pt x="5672666" y="4779168"/>
                </a:lnTo>
                <a:lnTo>
                  <a:pt x="5621866" y="4779168"/>
                </a:lnTo>
                <a:lnTo>
                  <a:pt x="5604933" y="4772025"/>
                </a:lnTo>
                <a:lnTo>
                  <a:pt x="5604933" y="4750593"/>
                </a:lnTo>
                <a:lnTo>
                  <a:pt x="5596466" y="4747021"/>
                </a:lnTo>
                <a:lnTo>
                  <a:pt x="5596466" y="4750593"/>
                </a:lnTo>
                <a:lnTo>
                  <a:pt x="5588000" y="4754165"/>
                </a:lnTo>
                <a:lnTo>
                  <a:pt x="5579533" y="4754165"/>
                </a:lnTo>
                <a:lnTo>
                  <a:pt x="5579533" y="4772025"/>
                </a:lnTo>
                <a:lnTo>
                  <a:pt x="5571066" y="4775596"/>
                </a:lnTo>
                <a:lnTo>
                  <a:pt x="5562600" y="4772025"/>
                </a:lnTo>
                <a:lnTo>
                  <a:pt x="5562600" y="4768453"/>
                </a:lnTo>
                <a:lnTo>
                  <a:pt x="5562600" y="4772025"/>
                </a:lnTo>
                <a:lnTo>
                  <a:pt x="5554133" y="4775596"/>
                </a:lnTo>
                <a:lnTo>
                  <a:pt x="5545666" y="4775596"/>
                </a:lnTo>
                <a:lnTo>
                  <a:pt x="5537200" y="4779168"/>
                </a:lnTo>
                <a:lnTo>
                  <a:pt x="5494866" y="4779168"/>
                </a:lnTo>
                <a:lnTo>
                  <a:pt x="5477933" y="4772025"/>
                </a:lnTo>
                <a:lnTo>
                  <a:pt x="5477933" y="4768453"/>
                </a:lnTo>
                <a:lnTo>
                  <a:pt x="5469466" y="4768453"/>
                </a:lnTo>
                <a:lnTo>
                  <a:pt x="5461000" y="4764881"/>
                </a:lnTo>
                <a:lnTo>
                  <a:pt x="5461000" y="4747021"/>
                </a:lnTo>
                <a:lnTo>
                  <a:pt x="5461000" y="4754165"/>
                </a:lnTo>
                <a:lnTo>
                  <a:pt x="5452533" y="4757737"/>
                </a:lnTo>
                <a:lnTo>
                  <a:pt x="5444066" y="4757737"/>
                </a:lnTo>
                <a:lnTo>
                  <a:pt x="5444066" y="4761309"/>
                </a:lnTo>
                <a:lnTo>
                  <a:pt x="5435600" y="4764881"/>
                </a:lnTo>
                <a:lnTo>
                  <a:pt x="5427133" y="4764881"/>
                </a:lnTo>
                <a:lnTo>
                  <a:pt x="5427133" y="4768453"/>
                </a:lnTo>
                <a:lnTo>
                  <a:pt x="5418666" y="4772025"/>
                </a:lnTo>
                <a:lnTo>
                  <a:pt x="5317066" y="4772025"/>
                </a:lnTo>
                <a:lnTo>
                  <a:pt x="5325533" y="4775596"/>
                </a:lnTo>
                <a:lnTo>
                  <a:pt x="5334000" y="4775596"/>
                </a:lnTo>
                <a:lnTo>
                  <a:pt x="5342466" y="4779168"/>
                </a:lnTo>
                <a:lnTo>
                  <a:pt x="5334000" y="4782740"/>
                </a:lnTo>
                <a:lnTo>
                  <a:pt x="5342466" y="4782740"/>
                </a:lnTo>
                <a:lnTo>
                  <a:pt x="5350933" y="4786312"/>
                </a:lnTo>
                <a:lnTo>
                  <a:pt x="5342466" y="4789884"/>
                </a:lnTo>
                <a:lnTo>
                  <a:pt x="5342466" y="4793456"/>
                </a:lnTo>
                <a:lnTo>
                  <a:pt x="5334000" y="4797028"/>
                </a:lnTo>
                <a:lnTo>
                  <a:pt x="5334000" y="4800600"/>
                </a:lnTo>
                <a:lnTo>
                  <a:pt x="5342466" y="4800600"/>
                </a:lnTo>
                <a:lnTo>
                  <a:pt x="5350933" y="4804171"/>
                </a:lnTo>
                <a:lnTo>
                  <a:pt x="5350933" y="4807743"/>
                </a:lnTo>
                <a:lnTo>
                  <a:pt x="5342466" y="4811315"/>
                </a:lnTo>
                <a:lnTo>
                  <a:pt x="5325533" y="4811315"/>
                </a:lnTo>
                <a:lnTo>
                  <a:pt x="5325533" y="4814887"/>
                </a:lnTo>
                <a:lnTo>
                  <a:pt x="5334000" y="4818459"/>
                </a:lnTo>
                <a:lnTo>
                  <a:pt x="5334000" y="4822031"/>
                </a:lnTo>
                <a:lnTo>
                  <a:pt x="5325533" y="4825603"/>
                </a:lnTo>
                <a:lnTo>
                  <a:pt x="5325533" y="4832746"/>
                </a:lnTo>
                <a:lnTo>
                  <a:pt x="5334000" y="4836318"/>
                </a:lnTo>
                <a:lnTo>
                  <a:pt x="5325533" y="4839890"/>
                </a:lnTo>
                <a:lnTo>
                  <a:pt x="5325533" y="4843462"/>
                </a:lnTo>
                <a:lnTo>
                  <a:pt x="5342466" y="4850606"/>
                </a:lnTo>
                <a:lnTo>
                  <a:pt x="5334000" y="4854178"/>
                </a:lnTo>
                <a:lnTo>
                  <a:pt x="5334000" y="4857750"/>
                </a:lnTo>
                <a:lnTo>
                  <a:pt x="5342466" y="4861321"/>
                </a:lnTo>
                <a:lnTo>
                  <a:pt x="5334000" y="4864893"/>
                </a:lnTo>
                <a:lnTo>
                  <a:pt x="5334000" y="4868465"/>
                </a:lnTo>
                <a:lnTo>
                  <a:pt x="5342466" y="4872037"/>
                </a:lnTo>
                <a:lnTo>
                  <a:pt x="5325533" y="4879181"/>
                </a:lnTo>
                <a:lnTo>
                  <a:pt x="5334000" y="4882753"/>
                </a:lnTo>
                <a:lnTo>
                  <a:pt x="5334000" y="4886325"/>
                </a:lnTo>
                <a:lnTo>
                  <a:pt x="5325533" y="4889896"/>
                </a:lnTo>
                <a:lnTo>
                  <a:pt x="5334000" y="4893468"/>
                </a:lnTo>
                <a:lnTo>
                  <a:pt x="5325533" y="4897040"/>
                </a:lnTo>
                <a:lnTo>
                  <a:pt x="5325533" y="4904184"/>
                </a:lnTo>
                <a:lnTo>
                  <a:pt x="5317066" y="4907756"/>
                </a:lnTo>
                <a:lnTo>
                  <a:pt x="5325533" y="4907756"/>
                </a:lnTo>
                <a:lnTo>
                  <a:pt x="5334000" y="4911328"/>
                </a:lnTo>
                <a:lnTo>
                  <a:pt x="5342466" y="4911328"/>
                </a:lnTo>
                <a:lnTo>
                  <a:pt x="5350933" y="4914900"/>
                </a:lnTo>
                <a:lnTo>
                  <a:pt x="5342466" y="4918471"/>
                </a:lnTo>
                <a:lnTo>
                  <a:pt x="5334000" y="4918471"/>
                </a:lnTo>
                <a:lnTo>
                  <a:pt x="5334000" y="4929187"/>
                </a:lnTo>
                <a:lnTo>
                  <a:pt x="5342466" y="4932759"/>
                </a:lnTo>
                <a:lnTo>
                  <a:pt x="5334000" y="4936331"/>
                </a:lnTo>
                <a:lnTo>
                  <a:pt x="5325533" y="4936331"/>
                </a:lnTo>
                <a:lnTo>
                  <a:pt x="5342466" y="4943475"/>
                </a:lnTo>
                <a:lnTo>
                  <a:pt x="5342466" y="4950618"/>
                </a:lnTo>
                <a:lnTo>
                  <a:pt x="5325533" y="4957762"/>
                </a:lnTo>
                <a:lnTo>
                  <a:pt x="5325533" y="4964906"/>
                </a:lnTo>
                <a:lnTo>
                  <a:pt x="5317066" y="4968478"/>
                </a:lnTo>
                <a:lnTo>
                  <a:pt x="5317066" y="4979193"/>
                </a:lnTo>
                <a:lnTo>
                  <a:pt x="5334000" y="4986337"/>
                </a:lnTo>
                <a:lnTo>
                  <a:pt x="5325533" y="4989909"/>
                </a:lnTo>
                <a:lnTo>
                  <a:pt x="5325533" y="5022056"/>
                </a:lnTo>
                <a:lnTo>
                  <a:pt x="5317066" y="5025628"/>
                </a:lnTo>
                <a:lnTo>
                  <a:pt x="5317066" y="5029200"/>
                </a:lnTo>
                <a:lnTo>
                  <a:pt x="5325533" y="5032771"/>
                </a:lnTo>
                <a:lnTo>
                  <a:pt x="5325533" y="5036343"/>
                </a:lnTo>
                <a:lnTo>
                  <a:pt x="5317066" y="5039915"/>
                </a:lnTo>
                <a:lnTo>
                  <a:pt x="5317066" y="5043487"/>
                </a:lnTo>
                <a:lnTo>
                  <a:pt x="5342466" y="5054203"/>
                </a:lnTo>
                <a:lnTo>
                  <a:pt x="5334000" y="5057775"/>
                </a:lnTo>
                <a:lnTo>
                  <a:pt x="5325533" y="5057775"/>
                </a:lnTo>
                <a:lnTo>
                  <a:pt x="5334000" y="5061346"/>
                </a:lnTo>
                <a:lnTo>
                  <a:pt x="5325533" y="5064918"/>
                </a:lnTo>
                <a:lnTo>
                  <a:pt x="5325533" y="5068490"/>
                </a:lnTo>
                <a:lnTo>
                  <a:pt x="5342466" y="5075634"/>
                </a:lnTo>
                <a:lnTo>
                  <a:pt x="5325533" y="5082778"/>
                </a:lnTo>
                <a:lnTo>
                  <a:pt x="5334000" y="5086350"/>
                </a:lnTo>
                <a:lnTo>
                  <a:pt x="5334000" y="5089921"/>
                </a:lnTo>
                <a:lnTo>
                  <a:pt x="5325533" y="5093493"/>
                </a:lnTo>
                <a:lnTo>
                  <a:pt x="5325533" y="5097065"/>
                </a:lnTo>
                <a:lnTo>
                  <a:pt x="5334000" y="5097065"/>
                </a:lnTo>
                <a:lnTo>
                  <a:pt x="5342466" y="5100637"/>
                </a:lnTo>
                <a:lnTo>
                  <a:pt x="5342466" y="5104209"/>
                </a:lnTo>
                <a:lnTo>
                  <a:pt x="5325533" y="5111353"/>
                </a:lnTo>
                <a:lnTo>
                  <a:pt x="5325533" y="5114925"/>
                </a:lnTo>
                <a:lnTo>
                  <a:pt x="5317066" y="5118496"/>
                </a:lnTo>
                <a:lnTo>
                  <a:pt x="5325533" y="5122068"/>
                </a:lnTo>
                <a:lnTo>
                  <a:pt x="5325533" y="5129212"/>
                </a:lnTo>
                <a:lnTo>
                  <a:pt x="5342466" y="5136356"/>
                </a:lnTo>
                <a:lnTo>
                  <a:pt x="5342466" y="5154215"/>
                </a:lnTo>
                <a:lnTo>
                  <a:pt x="5334000" y="5157787"/>
                </a:lnTo>
                <a:lnTo>
                  <a:pt x="5334000" y="5161359"/>
                </a:lnTo>
                <a:lnTo>
                  <a:pt x="5325533" y="5164931"/>
                </a:lnTo>
                <a:lnTo>
                  <a:pt x="5334000" y="5164931"/>
                </a:lnTo>
                <a:lnTo>
                  <a:pt x="5342466" y="5168503"/>
                </a:lnTo>
                <a:lnTo>
                  <a:pt x="5342466" y="5172075"/>
                </a:lnTo>
                <a:lnTo>
                  <a:pt x="5367866" y="5172075"/>
                </a:lnTo>
                <a:lnTo>
                  <a:pt x="5376333" y="5175646"/>
                </a:lnTo>
                <a:lnTo>
                  <a:pt x="5367866" y="5179218"/>
                </a:lnTo>
                <a:lnTo>
                  <a:pt x="5300133" y="5179218"/>
                </a:lnTo>
                <a:lnTo>
                  <a:pt x="5435600" y="5179218"/>
                </a:lnTo>
                <a:lnTo>
                  <a:pt x="5444066" y="5182790"/>
                </a:lnTo>
                <a:lnTo>
                  <a:pt x="5444066" y="5204221"/>
                </a:lnTo>
                <a:lnTo>
                  <a:pt x="5435600" y="5207793"/>
                </a:lnTo>
                <a:lnTo>
                  <a:pt x="5359400" y="5207793"/>
                </a:lnTo>
                <a:lnTo>
                  <a:pt x="5359400" y="5225653"/>
                </a:lnTo>
                <a:lnTo>
                  <a:pt x="5384800" y="5225653"/>
                </a:lnTo>
                <a:lnTo>
                  <a:pt x="5393266" y="5229225"/>
                </a:lnTo>
                <a:lnTo>
                  <a:pt x="5418666" y="5229225"/>
                </a:lnTo>
                <a:lnTo>
                  <a:pt x="5427133" y="5225653"/>
                </a:lnTo>
                <a:lnTo>
                  <a:pt x="5435600" y="5229225"/>
                </a:lnTo>
                <a:lnTo>
                  <a:pt x="5435600" y="5239940"/>
                </a:lnTo>
                <a:lnTo>
                  <a:pt x="5444066" y="5243512"/>
                </a:lnTo>
                <a:lnTo>
                  <a:pt x="5444066" y="5247084"/>
                </a:lnTo>
                <a:lnTo>
                  <a:pt x="5435600" y="5250656"/>
                </a:lnTo>
                <a:lnTo>
                  <a:pt x="5435600" y="5254228"/>
                </a:lnTo>
                <a:lnTo>
                  <a:pt x="5427133" y="5257800"/>
                </a:lnTo>
                <a:lnTo>
                  <a:pt x="5418666" y="5257800"/>
                </a:lnTo>
                <a:lnTo>
                  <a:pt x="5410200" y="5261371"/>
                </a:lnTo>
                <a:lnTo>
                  <a:pt x="5384800" y="5261371"/>
                </a:lnTo>
                <a:lnTo>
                  <a:pt x="5376333" y="5264943"/>
                </a:lnTo>
                <a:lnTo>
                  <a:pt x="5384800" y="5268515"/>
                </a:lnTo>
                <a:lnTo>
                  <a:pt x="5376333" y="5272087"/>
                </a:lnTo>
                <a:lnTo>
                  <a:pt x="5376333" y="5275659"/>
                </a:lnTo>
                <a:lnTo>
                  <a:pt x="5435600" y="5275659"/>
                </a:lnTo>
                <a:lnTo>
                  <a:pt x="5444066" y="5279231"/>
                </a:lnTo>
                <a:lnTo>
                  <a:pt x="5452533" y="5279231"/>
                </a:lnTo>
                <a:lnTo>
                  <a:pt x="5461000" y="5282803"/>
                </a:lnTo>
                <a:lnTo>
                  <a:pt x="5461000" y="5300662"/>
                </a:lnTo>
                <a:lnTo>
                  <a:pt x="5469466" y="5300662"/>
                </a:lnTo>
                <a:lnTo>
                  <a:pt x="5477933" y="5304234"/>
                </a:lnTo>
                <a:lnTo>
                  <a:pt x="5520266" y="5304234"/>
                </a:lnTo>
                <a:lnTo>
                  <a:pt x="5528733" y="5307806"/>
                </a:lnTo>
                <a:lnTo>
                  <a:pt x="5638800" y="5307806"/>
                </a:lnTo>
                <a:lnTo>
                  <a:pt x="5638800" y="5282803"/>
                </a:lnTo>
                <a:lnTo>
                  <a:pt x="5630333" y="5282803"/>
                </a:lnTo>
                <a:lnTo>
                  <a:pt x="5621866" y="5279231"/>
                </a:lnTo>
                <a:lnTo>
                  <a:pt x="5630333" y="5275659"/>
                </a:lnTo>
                <a:lnTo>
                  <a:pt x="5647266" y="5275659"/>
                </a:lnTo>
                <a:lnTo>
                  <a:pt x="5647266" y="5182790"/>
                </a:lnTo>
                <a:lnTo>
                  <a:pt x="5655733" y="5179218"/>
                </a:lnTo>
                <a:lnTo>
                  <a:pt x="5672666" y="5179218"/>
                </a:lnTo>
                <a:lnTo>
                  <a:pt x="5664200" y="5175646"/>
                </a:lnTo>
                <a:lnTo>
                  <a:pt x="5672666" y="5172075"/>
                </a:lnTo>
                <a:lnTo>
                  <a:pt x="5723466" y="5172075"/>
                </a:lnTo>
                <a:lnTo>
                  <a:pt x="5731933" y="5168503"/>
                </a:lnTo>
                <a:lnTo>
                  <a:pt x="5782733" y="5168503"/>
                </a:lnTo>
                <a:lnTo>
                  <a:pt x="5791200" y="5164931"/>
                </a:lnTo>
                <a:lnTo>
                  <a:pt x="5791200" y="5161359"/>
                </a:lnTo>
                <a:lnTo>
                  <a:pt x="5799666" y="5157787"/>
                </a:lnTo>
                <a:lnTo>
                  <a:pt x="5808133" y="5161359"/>
                </a:lnTo>
                <a:lnTo>
                  <a:pt x="5816600" y="5161359"/>
                </a:lnTo>
                <a:lnTo>
                  <a:pt x="5825066" y="5157787"/>
                </a:lnTo>
                <a:lnTo>
                  <a:pt x="5833533" y="5161359"/>
                </a:lnTo>
                <a:lnTo>
                  <a:pt x="5842000" y="5161359"/>
                </a:lnTo>
                <a:lnTo>
                  <a:pt x="5858933" y="5154215"/>
                </a:lnTo>
                <a:lnTo>
                  <a:pt x="5867400" y="5157787"/>
                </a:lnTo>
                <a:lnTo>
                  <a:pt x="5875866" y="5154215"/>
                </a:lnTo>
                <a:lnTo>
                  <a:pt x="5884333" y="5154215"/>
                </a:lnTo>
                <a:lnTo>
                  <a:pt x="5901266" y="5161359"/>
                </a:lnTo>
                <a:lnTo>
                  <a:pt x="5901266" y="5157787"/>
                </a:lnTo>
                <a:lnTo>
                  <a:pt x="5909733" y="5154215"/>
                </a:lnTo>
                <a:lnTo>
                  <a:pt x="5918200" y="5154215"/>
                </a:lnTo>
                <a:lnTo>
                  <a:pt x="5918200" y="5143500"/>
                </a:lnTo>
                <a:lnTo>
                  <a:pt x="5926666" y="5139928"/>
                </a:lnTo>
                <a:lnTo>
                  <a:pt x="5935133" y="5143500"/>
                </a:lnTo>
                <a:lnTo>
                  <a:pt x="5935133" y="5139928"/>
                </a:lnTo>
                <a:lnTo>
                  <a:pt x="5943600" y="5136356"/>
                </a:lnTo>
                <a:lnTo>
                  <a:pt x="5952066" y="5139928"/>
                </a:lnTo>
                <a:lnTo>
                  <a:pt x="5952066" y="5143500"/>
                </a:lnTo>
                <a:lnTo>
                  <a:pt x="5960533" y="5139928"/>
                </a:lnTo>
                <a:lnTo>
                  <a:pt x="5969000" y="5143500"/>
                </a:lnTo>
                <a:lnTo>
                  <a:pt x="5969000" y="5150643"/>
                </a:lnTo>
                <a:lnTo>
                  <a:pt x="5977466" y="5150643"/>
                </a:lnTo>
                <a:lnTo>
                  <a:pt x="5977466" y="5143500"/>
                </a:lnTo>
                <a:lnTo>
                  <a:pt x="5985933" y="5139928"/>
                </a:lnTo>
                <a:lnTo>
                  <a:pt x="5994400" y="5143500"/>
                </a:lnTo>
                <a:lnTo>
                  <a:pt x="5994400" y="5147071"/>
                </a:lnTo>
                <a:lnTo>
                  <a:pt x="6002866" y="5147071"/>
                </a:lnTo>
                <a:lnTo>
                  <a:pt x="6011333" y="5143500"/>
                </a:lnTo>
                <a:lnTo>
                  <a:pt x="6002866" y="5139928"/>
                </a:lnTo>
                <a:lnTo>
                  <a:pt x="6011333" y="5136356"/>
                </a:lnTo>
                <a:lnTo>
                  <a:pt x="6011333" y="5132784"/>
                </a:lnTo>
                <a:lnTo>
                  <a:pt x="6036733" y="5122068"/>
                </a:lnTo>
                <a:lnTo>
                  <a:pt x="6045200" y="5122068"/>
                </a:lnTo>
                <a:lnTo>
                  <a:pt x="6053666" y="5125640"/>
                </a:lnTo>
                <a:lnTo>
                  <a:pt x="6053666" y="5129212"/>
                </a:lnTo>
                <a:lnTo>
                  <a:pt x="6062133" y="5125640"/>
                </a:lnTo>
                <a:lnTo>
                  <a:pt x="6070600" y="5129212"/>
                </a:lnTo>
                <a:lnTo>
                  <a:pt x="6079066" y="5129212"/>
                </a:lnTo>
                <a:lnTo>
                  <a:pt x="6087533" y="5125640"/>
                </a:lnTo>
                <a:lnTo>
                  <a:pt x="6095999" y="5129212"/>
                </a:lnTo>
                <a:lnTo>
                  <a:pt x="6104466" y="5129212"/>
                </a:lnTo>
                <a:lnTo>
                  <a:pt x="6129866" y="5118496"/>
                </a:lnTo>
                <a:lnTo>
                  <a:pt x="6138333" y="5122068"/>
                </a:lnTo>
                <a:lnTo>
                  <a:pt x="6138333" y="5118496"/>
                </a:lnTo>
                <a:lnTo>
                  <a:pt x="6146800" y="5114925"/>
                </a:lnTo>
                <a:lnTo>
                  <a:pt x="6155266" y="5118496"/>
                </a:lnTo>
                <a:lnTo>
                  <a:pt x="6155266" y="5122068"/>
                </a:lnTo>
                <a:lnTo>
                  <a:pt x="6155266" y="5118496"/>
                </a:lnTo>
                <a:lnTo>
                  <a:pt x="6163733" y="5114925"/>
                </a:lnTo>
                <a:lnTo>
                  <a:pt x="6172200" y="5114925"/>
                </a:lnTo>
                <a:lnTo>
                  <a:pt x="6172200" y="5111353"/>
                </a:lnTo>
                <a:lnTo>
                  <a:pt x="6180666" y="5107781"/>
                </a:lnTo>
                <a:lnTo>
                  <a:pt x="6206066" y="5107781"/>
                </a:lnTo>
                <a:lnTo>
                  <a:pt x="6214533" y="5111353"/>
                </a:lnTo>
                <a:lnTo>
                  <a:pt x="6214533" y="5118496"/>
                </a:lnTo>
                <a:lnTo>
                  <a:pt x="6231466" y="5111353"/>
                </a:lnTo>
                <a:lnTo>
                  <a:pt x="6239933" y="5114925"/>
                </a:lnTo>
                <a:lnTo>
                  <a:pt x="6239933" y="5118496"/>
                </a:lnTo>
                <a:lnTo>
                  <a:pt x="6239933" y="5114925"/>
                </a:lnTo>
                <a:lnTo>
                  <a:pt x="6256866" y="5107781"/>
                </a:lnTo>
                <a:lnTo>
                  <a:pt x="6265333" y="5111353"/>
                </a:lnTo>
                <a:lnTo>
                  <a:pt x="6273800" y="5111353"/>
                </a:lnTo>
                <a:lnTo>
                  <a:pt x="6273800" y="5107781"/>
                </a:lnTo>
                <a:lnTo>
                  <a:pt x="6290733" y="5100637"/>
                </a:lnTo>
                <a:lnTo>
                  <a:pt x="6299200" y="5104209"/>
                </a:lnTo>
                <a:lnTo>
                  <a:pt x="6299200" y="5107781"/>
                </a:lnTo>
                <a:lnTo>
                  <a:pt x="6307666" y="5111353"/>
                </a:lnTo>
                <a:lnTo>
                  <a:pt x="6316133" y="5111353"/>
                </a:lnTo>
                <a:lnTo>
                  <a:pt x="6307666" y="5107781"/>
                </a:lnTo>
                <a:lnTo>
                  <a:pt x="6307666" y="5104209"/>
                </a:lnTo>
                <a:lnTo>
                  <a:pt x="6316133" y="5100637"/>
                </a:lnTo>
                <a:lnTo>
                  <a:pt x="6324599" y="5100637"/>
                </a:lnTo>
                <a:lnTo>
                  <a:pt x="6341533" y="5107781"/>
                </a:lnTo>
                <a:lnTo>
                  <a:pt x="6350000" y="5107781"/>
                </a:lnTo>
                <a:lnTo>
                  <a:pt x="6358466" y="5111353"/>
                </a:lnTo>
                <a:lnTo>
                  <a:pt x="6358466" y="5114925"/>
                </a:lnTo>
                <a:lnTo>
                  <a:pt x="6366933" y="5118496"/>
                </a:lnTo>
                <a:lnTo>
                  <a:pt x="6366933" y="5122068"/>
                </a:lnTo>
                <a:lnTo>
                  <a:pt x="6375399" y="5125640"/>
                </a:lnTo>
                <a:lnTo>
                  <a:pt x="6392333" y="5118496"/>
                </a:lnTo>
                <a:lnTo>
                  <a:pt x="6392333" y="5111353"/>
                </a:lnTo>
                <a:lnTo>
                  <a:pt x="6400800" y="5107781"/>
                </a:lnTo>
                <a:lnTo>
                  <a:pt x="6392333" y="5104209"/>
                </a:lnTo>
                <a:lnTo>
                  <a:pt x="6392333" y="5100637"/>
                </a:lnTo>
                <a:lnTo>
                  <a:pt x="6383866" y="5100637"/>
                </a:lnTo>
                <a:lnTo>
                  <a:pt x="6375399" y="5097065"/>
                </a:lnTo>
                <a:lnTo>
                  <a:pt x="6375399" y="5093493"/>
                </a:lnTo>
                <a:lnTo>
                  <a:pt x="6400800" y="5082778"/>
                </a:lnTo>
                <a:lnTo>
                  <a:pt x="6409266" y="5082778"/>
                </a:lnTo>
                <a:lnTo>
                  <a:pt x="6417733" y="5079206"/>
                </a:lnTo>
                <a:lnTo>
                  <a:pt x="6426199" y="5082778"/>
                </a:lnTo>
                <a:lnTo>
                  <a:pt x="6426199" y="5079206"/>
                </a:lnTo>
                <a:lnTo>
                  <a:pt x="6417733" y="5079206"/>
                </a:lnTo>
                <a:lnTo>
                  <a:pt x="6409266" y="5075634"/>
                </a:lnTo>
                <a:lnTo>
                  <a:pt x="6417733" y="5072062"/>
                </a:lnTo>
                <a:lnTo>
                  <a:pt x="6426199" y="5072062"/>
                </a:lnTo>
                <a:lnTo>
                  <a:pt x="6434666" y="5068490"/>
                </a:lnTo>
                <a:lnTo>
                  <a:pt x="6443133" y="5068490"/>
                </a:lnTo>
                <a:lnTo>
                  <a:pt x="6460066" y="5075634"/>
                </a:lnTo>
                <a:lnTo>
                  <a:pt x="6460066" y="5061346"/>
                </a:lnTo>
                <a:lnTo>
                  <a:pt x="6451600" y="5057775"/>
                </a:lnTo>
                <a:lnTo>
                  <a:pt x="6451600" y="5054203"/>
                </a:lnTo>
                <a:lnTo>
                  <a:pt x="6460066" y="5050631"/>
                </a:lnTo>
                <a:lnTo>
                  <a:pt x="6451600" y="5047059"/>
                </a:lnTo>
                <a:lnTo>
                  <a:pt x="6451600" y="5039915"/>
                </a:lnTo>
                <a:lnTo>
                  <a:pt x="6460066" y="5036343"/>
                </a:lnTo>
                <a:lnTo>
                  <a:pt x="6468533" y="5039915"/>
                </a:lnTo>
                <a:lnTo>
                  <a:pt x="6477000" y="5036343"/>
                </a:lnTo>
                <a:lnTo>
                  <a:pt x="6485466" y="5036343"/>
                </a:lnTo>
                <a:lnTo>
                  <a:pt x="6493933" y="5032771"/>
                </a:lnTo>
                <a:lnTo>
                  <a:pt x="6493933" y="5029200"/>
                </a:lnTo>
                <a:lnTo>
                  <a:pt x="6485466" y="5029200"/>
                </a:lnTo>
                <a:lnTo>
                  <a:pt x="6477000" y="5025628"/>
                </a:lnTo>
                <a:lnTo>
                  <a:pt x="6477000" y="5022056"/>
                </a:lnTo>
                <a:lnTo>
                  <a:pt x="6468533" y="5018484"/>
                </a:lnTo>
                <a:lnTo>
                  <a:pt x="6468533" y="5007768"/>
                </a:lnTo>
                <a:lnTo>
                  <a:pt x="6477000" y="5004196"/>
                </a:lnTo>
                <a:lnTo>
                  <a:pt x="6477000" y="4997053"/>
                </a:lnTo>
                <a:lnTo>
                  <a:pt x="6468533" y="4997053"/>
                </a:lnTo>
                <a:lnTo>
                  <a:pt x="6460066" y="4993481"/>
                </a:lnTo>
                <a:lnTo>
                  <a:pt x="6477000" y="4986337"/>
                </a:lnTo>
                <a:lnTo>
                  <a:pt x="6493933" y="4986337"/>
                </a:lnTo>
                <a:lnTo>
                  <a:pt x="6493933" y="4979193"/>
                </a:lnTo>
                <a:lnTo>
                  <a:pt x="6485466" y="4975621"/>
                </a:lnTo>
                <a:lnTo>
                  <a:pt x="6485466" y="4972050"/>
                </a:lnTo>
                <a:lnTo>
                  <a:pt x="6493933" y="4968478"/>
                </a:lnTo>
                <a:lnTo>
                  <a:pt x="6502400" y="4972050"/>
                </a:lnTo>
                <a:lnTo>
                  <a:pt x="6510866" y="4968478"/>
                </a:lnTo>
                <a:lnTo>
                  <a:pt x="6510866" y="4961334"/>
                </a:lnTo>
                <a:lnTo>
                  <a:pt x="6502400" y="4964906"/>
                </a:lnTo>
                <a:lnTo>
                  <a:pt x="6493933" y="4961334"/>
                </a:lnTo>
                <a:lnTo>
                  <a:pt x="6493933" y="4957762"/>
                </a:lnTo>
                <a:lnTo>
                  <a:pt x="6510866" y="4950618"/>
                </a:lnTo>
                <a:lnTo>
                  <a:pt x="6502400" y="4947046"/>
                </a:lnTo>
                <a:lnTo>
                  <a:pt x="6510866" y="4943475"/>
                </a:lnTo>
                <a:lnTo>
                  <a:pt x="6510866" y="4936331"/>
                </a:lnTo>
                <a:lnTo>
                  <a:pt x="6519333" y="4932759"/>
                </a:lnTo>
                <a:lnTo>
                  <a:pt x="6527800" y="4932759"/>
                </a:lnTo>
                <a:lnTo>
                  <a:pt x="6527800" y="4929187"/>
                </a:lnTo>
                <a:lnTo>
                  <a:pt x="6536266" y="4925615"/>
                </a:lnTo>
                <a:lnTo>
                  <a:pt x="6536266" y="4914900"/>
                </a:lnTo>
                <a:lnTo>
                  <a:pt x="6527800" y="4914900"/>
                </a:lnTo>
                <a:lnTo>
                  <a:pt x="6536266" y="4918471"/>
                </a:lnTo>
                <a:lnTo>
                  <a:pt x="6536266" y="4922043"/>
                </a:lnTo>
                <a:lnTo>
                  <a:pt x="6527800" y="4925615"/>
                </a:lnTo>
                <a:lnTo>
                  <a:pt x="6519333" y="4925615"/>
                </a:lnTo>
                <a:lnTo>
                  <a:pt x="6510866" y="4922043"/>
                </a:lnTo>
                <a:lnTo>
                  <a:pt x="6510866" y="4914900"/>
                </a:lnTo>
                <a:lnTo>
                  <a:pt x="6510866" y="4918471"/>
                </a:lnTo>
                <a:lnTo>
                  <a:pt x="6502400" y="4922043"/>
                </a:lnTo>
                <a:lnTo>
                  <a:pt x="6493933" y="4918471"/>
                </a:lnTo>
                <a:lnTo>
                  <a:pt x="6485466" y="4918471"/>
                </a:lnTo>
                <a:lnTo>
                  <a:pt x="6477000" y="4914900"/>
                </a:lnTo>
                <a:lnTo>
                  <a:pt x="6477000" y="4911328"/>
                </a:lnTo>
                <a:lnTo>
                  <a:pt x="6485466" y="4907756"/>
                </a:lnTo>
                <a:lnTo>
                  <a:pt x="6493933" y="4907756"/>
                </a:lnTo>
                <a:lnTo>
                  <a:pt x="6510866" y="4900612"/>
                </a:lnTo>
                <a:lnTo>
                  <a:pt x="6502400" y="4897040"/>
                </a:lnTo>
                <a:lnTo>
                  <a:pt x="6527800" y="4886325"/>
                </a:lnTo>
                <a:lnTo>
                  <a:pt x="6527800" y="4879181"/>
                </a:lnTo>
                <a:lnTo>
                  <a:pt x="6536266" y="4875609"/>
                </a:lnTo>
                <a:lnTo>
                  <a:pt x="6536266" y="4872037"/>
                </a:lnTo>
                <a:lnTo>
                  <a:pt x="6527800" y="4872037"/>
                </a:lnTo>
                <a:lnTo>
                  <a:pt x="6527800" y="4875609"/>
                </a:lnTo>
                <a:lnTo>
                  <a:pt x="6519333" y="4879181"/>
                </a:lnTo>
                <a:lnTo>
                  <a:pt x="6502400" y="4872037"/>
                </a:lnTo>
                <a:lnTo>
                  <a:pt x="6502400" y="4868465"/>
                </a:lnTo>
                <a:lnTo>
                  <a:pt x="6493933" y="4864893"/>
                </a:lnTo>
                <a:lnTo>
                  <a:pt x="6493933" y="4861321"/>
                </a:lnTo>
                <a:lnTo>
                  <a:pt x="6502400" y="4857750"/>
                </a:lnTo>
                <a:lnTo>
                  <a:pt x="6502400" y="4847034"/>
                </a:lnTo>
                <a:lnTo>
                  <a:pt x="6493933" y="4843462"/>
                </a:lnTo>
                <a:lnTo>
                  <a:pt x="6493933" y="4839890"/>
                </a:lnTo>
                <a:lnTo>
                  <a:pt x="6485466" y="4839890"/>
                </a:lnTo>
                <a:lnTo>
                  <a:pt x="6477000" y="4836318"/>
                </a:lnTo>
                <a:lnTo>
                  <a:pt x="6485466" y="4832746"/>
                </a:lnTo>
                <a:lnTo>
                  <a:pt x="6502400" y="4832746"/>
                </a:lnTo>
                <a:lnTo>
                  <a:pt x="6510866" y="4829175"/>
                </a:lnTo>
                <a:lnTo>
                  <a:pt x="6510866" y="4825603"/>
                </a:lnTo>
                <a:lnTo>
                  <a:pt x="6502400" y="4829175"/>
                </a:lnTo>
                <a:lnTo>
                  <a:pt x="6485466" y="4822031"/>
                </a:lnTo>
                <a:lnTo>
                  <a:pt x="6485466" y="4825603"/>
                </a:lnTo>
                <a:lnTo>
                  <a:pt x="6477000" y="4829175"/>
                </a:lnTo>
                <a:lnTo>
                  <a:pt x="6468533" y="4825603"/>
                </a:lnTo>
                <a:lnTo>
                  <a:pt x="6468533" y="4814887"/>
                </a:lnTo>
                <a:lnTo>
                  <a:pt x="6460066" y="4811315"/>
                </a:lnTo>
                <a:lnTo>
                  <a:pt x="6460066" y="4800600"/>
                </a:lnTo>
                <a:lnTo>
                  <a:pt x="6468533" y="4797028"/>
                </a:lnTo>
                <a:lnTo>
                  <a:pt x="6468533" y="4789884"/>
                </a:lnTo>
                <a:lnTo>
                  <a:pt x="6477000" y="4786312"/>
                </a:lnTo>
                <a:lnTo>
                  <a:pt x="6477000" y="4782740"/>
                </a:lnTo>
                <a:lnTo>
                  <a:pt x="6468533" y="4782740"/>
                </a:lnTo>
                <a:lnTo>
                  <a:pt x="6460066" y="4779168"/>
                </a:lnTo>
                <a:lnTo>
                  <a:pt x="6443133" y="4779168"/>
                </a:lnTo>
                <a:lnTo>
                  <a:pt x="6409266" y="4764881"/>
                </a:lnTo>
                <a:lnTo>
                  <a:pt x="6409266" y="4757737"/>
                </a:lnTo>
                <a:lnTo>
                  <a:pt x="6409266" y="4779168"/>
                </a:lnTo>
                <a:lnTo>
                  <a:pt x="6417733" y="4782740"/>
                </a:lnTo>
                <a:lnTo>
                  <a:pt x="6417733" y="4786312"/>
                </a:lnTo>
                <a:lnTo>
                  <a:pt x="6409266" y="4789884"/>
                </a:lnTo>
                <a:lnTo>
                  <a:pt x="6400800" y="4789884"/>
                </a:lnTo>
                <a:lnTo>
                  <a:pt x="6392333" y="4786312"/>
                </a:lnTo>
                <a:lnTo>
                  <a:pt x="6383866" y="4789884"/>
                </a:lnTo>
                <a:lnTo>
                  <a:pt x="6375399" y="4786312"/>
                </a:lnTo>
                <a:lnTo>
                  <a:pt x="6324599" y="4786312"/>
                </a:lnTo>
                <a:lnTo>
                  <a:pt x="6316133" y="4782740"/>
                </a:lnTo>
                <a:lnTo>
                  <a:pt x="6324599" y="4779168"/>
                </a:lnTo>
                <a:lnTo>
                  <a:pt x="6324599" y="4775596"/>
                </a:lnTo>
                <a:lnTo>
                  <a:pt x="6316133" y="4772025"/>
                </a:lnTo>
                <a:lnTo>
                  <a:pt x="6316133" y="4764881"/>
                </a:lnTo>
                <a:lnTo>
                  <a:pt x="6316133" y="4779168"/>
                </a:lnTo>
                <a:lnTo>
                  <a:pt x="6307666" y="4782740"/>
                </a:lnTo>
                <a:lnTo>
                  <a:pt x="6299200" y="4779168"/>
                </a:lnTo>
                <a:lnTo>
                  <a:pt x="6299200" y="4768453"/>
                </a:lnTo>
                <a:lnTo>
                  <a:pt x="6290733" y="4768453"/>
                </a:lnTo>
                <a:lnTo>
                  <a:pt x="6290733" y="4772025"/>
                </a:lnTo>
                <a:lnTo>
                  <a:pt x="6273800" y="4779168"/>
                </a:lnTo>
                <a:lnTo>
                  <a:pt x="6273800" y="4782740"/>
                </a:lnTo>
                <a:lnTo>
                  <a:pt x="6265333" y="4786312"/>
                </a:lnTo>
                <a:lnTo>
                  <a:pt x="6206066" y="4786312"/>
                </a:lnTo>
                <a:lnTo>
                  <a:pt x="6197600" y="4782740"/>
                </a:lnTo>
                <a:lnTo>
                  <a:pt x="6197600" y="4772025"/>
                </a:lnTo>
                <a:lnTo>
                  <a:pt x="6189133" y="4768453"/>
                </a:lnTo>
                <a:lnTo>
                  <a:pt x="6180666" y="4772025"/>
                </a:lnTo>
                <a:lnTo>
                  <a:pt x="6172200" y="4772025"/>
                </a:lnTo>
                <a:lnTo>
                  <a:pt x="6163733" y="4775596"/>
                </a:lnTo>
                <a:lnTo>
                  <a:pt x="6155266" y="4772025"/>
                </a:lnTo>
                <a:lnTo>
                  <a:pt x="6146800" y="4772025"/>
                </a:lnTo>
                <a:lnTo>
                  <a:pt x="6138333" y="4768453"/>
                </a:lnTo>
                <a:lnTo>
                  <a:pt x="6138333" y="4764881"/>
                </a:lnTo>
                <a:lnTo>
                  <a:pt x="6146800" y="4761309"/>
                </a:lnTo>
                <a:lnTo>
                  <a:pt x="6146800" y="4750593"/>
                </a:lnTo>
                <a:lnTo>
                  <a:pt x="6138333" y="4754165"/>
                </a:lnTo>
                <a:lnTo>
                  <a:pt x="6129866" y="4754165"/>
                </a:lnTo>
                <a:lnTo>
                  <a:pt x="6121399" y="4750593"/>
                </a:lnTo>
                <a:lnTo>
                  <a:pt x="6129866" y="4747021"/>
                </a:lnTo>
                <a:lnTo>
                  <a:pt x="6112933" y="4747021"/>
                </a:lnTo>
                <a:lnTo>
                  <a:pt x="6104466" y="4743450"/>
                </a:lnTo>
                <a:lnTo>
                  <a:pt x="6112933" y="4739878"/>
                </a:lnTo>
                <a:lnTo>
                  <a:pt x="6112933" y="4736306"/>
                </a:lnTo>
                <a:close/>
              </a:path>
            </a:pathLst>
          </a:custGeom>
          <a:solidFill>
            <a:srgbClr val="222B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Freeform 108"/>
          <p:cNvSpPr/>
          <p:nvPr/>
        </p:nvSpPr>
        <p:spPr>
          <a:xfrm>
            <a:off x="0" y="0"/>
            <a:ext cx="5367866" cy="5329237"/>
          </a:xfrm>
          <a:custGeom>
            <a:avLst/>
            <a:gdLst/>
            <a:ahLst/>
            <a:cxnLst/>
            <a:rect l="l" t="t" r="r" b="b"/>
            <a:pathLst>
              <a:path w="5367866" h="5329237">
                <a:moveTo>
                  <a:pt x="0" y="0"/>
                </a:moveTo>
                <a:moveTo>
                  <a:pt x="5173133" y="4739878"/>
                </a:moveTo>
                <a:lnTo>
                  <a:pt x="5147733" y="4750593"/>
                </a:lnTo>
                <a:lnTo>
                  <a:pt x="5130800" y="4750593"/>
                </a:lnTo>
                <a:lnTo>
                  <a:pt x="5139266" y="4754165"/>
                </a:lnTo>
                <a:lnTo>
                  <a:pt x="5105400" y="4768453"/>
                </a:lnTo>
                <a:lnTo>
                  <a:pt x="5096933" y="4768453"/>
                </a:lnTo>
                <a:lnTo>
                  <a:pt x="5088466" y="4772025"/>
                </a:lnTo>
                <a:lnTo>
                  <a:pt x="5071533" y="4772025"/>
                </a:lnTo>
                <a:lnTo>
                  <a:pt x="5063066" y="4768453"/>
                </a:lnTo>
                <a:lnTo>
                  <a:pt x="5046133" y="4768453"/>
                </a:lnTo>
                <a:lnTo>
                  <a:pt x="5037666" y="4772025"/>
                </a:lnTo>
                <a:lnTo>
                  <a:pt x="4978399" y="4772025"/>
                </a:lnTo>
                <a:lnTo>
                  <a:pt x="4969933" y="4768453"/>
                </a:lnTo>
                <a:lnTo>
                  <a:pt x="4961466" y="4768453"/>
                </a:lnTo>
                <a:lnTo>
                  <a:pt x="4952999" y="4764881"/>
                </a:lnTo>
                <a:lnTo>
                  <a:pt x="4952999" y="4761309"/>
                </a:lnTo>
                <a:lnTo>
                  <a:pt x="4944533" y="4761309"/>
                </a:lnTo>
                <a:lnTo>
                  <a:pt x="4936066" y="4757737"/>
                </a:lnTo>
                <a:lnTo>
                  <a:pt x="4927600" y="4757737"/>
                </a:lnTo>
                <a:lnTo>
                  <a:pt x="4919133" y="4754165"/>
                </a:lnTo>
                <a:lnTo>
                  <a:pt x="4919133" y="4750593"/>
                </a:lnTo>
                <a:lnTo>
                  <a:pt x="4910666" y="4747021"/>
                </a:lnTo>
                <a:lnTo>
                  <a:pt x="4902200" y="4747021"/>
                </a:lnTo>
                <a:lnTo>
                  <a:pt x="4893733" y="4750593"/>
                </a:lnTo>
                <a:lnTo>
                  <a:pt x="4868333" y="4750593"/>
                </a:lnTo>
                <a:lnTo>
                  <a:pt x="4868333" y="4754165"/>
                </a:lnTo>
                <a:lnTo>
                  <a:pt x="4834466" y="4768453"/>
                </a:lnTo>
                <a:lnTo>
                  <a:pt x="4826000" y="4764881"/>
                </a:lnTo>
                <a:lnTo>
                  <a:pt x="4766733" y="4764881"/>
                </a:lnTo>
                <a:lnTo>
                  <a:pt x="4758266" y="4761309"/>
                </a:lnTo>
                <a:lnTo>
                  <a:pt x="4749800" y="4761309"/>
                </a:lnTo>
                <a:lnTo>
                  <a:pt x="4741333" y="4757737"/>
                </a:lnTo>
                <a:lnTo>
                  <a:pt x="4732866" y="4757737"/>
                </a:lnTo>
                <a:lnTo>
                  <a:pt x="4741333" y="4761309"/>
                </a:lnTo>
                <a:lnTo>
                  <a:pt x="4741333" y="4764881"/>
                </a:lnTo>
                <a:lnTo>
                  <a:pt x="4732866" y="4768453"/>
                </a:lnTo>
                <a:lnTo>
                  <a:pt x="4724400" y="4768453"/>
                </a:lnTo>
                <a:lnTo>
                  <a:pt x="4707466" y="4775596"/>
                </a:lnTo>
                <a:lnTo>
                  <a:pt x="4699000" y="4772025"/>
                </a:lnTo>
                <a:lnTo>
                  <a:pt x="4699000" y="4768453"/>
                </a:lnTo>
                <a:lnTo>
                  <a:pt x="4690533" y="4764881"/>
                </a:lnTo>
                <a:lnTo>
                  <a:pt x="4682066" y="4764881"/>
                </a:lnTo>
                <a:lnTo>
                  <a:pt x="4673600" y="4761309"/>
                </a:lnTo>
                <a:lnTo>
                  <a:pt x="4673600" y="4754165"/>
                </a:lnTo>
                <a:lnTo>
                  <a:pt x="4665133" y="4757737"/>
                </a:lnTo>
                <a:lnTo>
                  <a:pt x="4648200" y="4757737"/>
                </a:lnTo>
                <a:lnTo>
                  <a:pt x="4648200" y="4764881"/>
                </a:lnTo>
                <a:lnTo>
                  <a:pt x="4639733" y="4768453"/>
                </a:lnTo>
                <a:lnTo>
                  <a:pt x="4631266" y="4764881"/>
                </a:lnTo>
                <a:lnTo>
                  <a:pt x="4631266" y="4761309"/>
                </a:lnTo>
                <a:lnTo>
                  <a:pt x="4622800" y="4757737"/>
                </a:lnTo>
                <a:lnTo>
                  <a:pt x="4614333" y="4761309"/>
                </a:lnTo>
                <a:lnTo>
                  <a:pt x="4614333" y="4764881"/>
                </a:lnTo>
                <a:lnTo>
                  <a:pt x="4622800" y="4768453"/>
                </a:lnTo>
                <a:lnTo>
                  <a:pt x="4622800" y="4772025"/>
                </a:lnTo>
                <a:lnTo>
                  <a:pt x="4631266" y="4775596"/>
                </a:lnTo>
                <a:lnTo>
                  <a:pt x="4605866" y="4786312"/>
                </a:lnTo>
                <a:lnTo>
                  <a:pt x="4597400" y="4782740"/>
                </a:lnTo>
                <a:lnTo>
                  <a:pt x="4597400" y="4775596"/>
                </a:lnTo>
                <a:lnTo>
                  <a:pt x="4597400" y="4786312"/>
                </a:lnTo>
                <a:lnTo>
                  <a:pt x="4588933" y="4789884"/>
                </a:lnTo>
                <a:lnTo>
                  <a:pt x="4580466" y="4786312"/>
                </a:lnTo>
                <a:lnTo>
                  <a:pt x="4580466" y="4782740"/>
                </a:lnTo>
                <a:lnTo>
                  <a:pt x="4555066" y="4772025"/>
                </a:lnTo>
                <a:lnTo>
                  <a:pt x="4546600" y="4772025"/>
                </a:lnTo>
                <a:lnTo>
                  <a:pt x="4546600" y="4775596"/>
                </a:lnTo>
                <a:lnTo>
                  <a:pt x="4529666" y="4782740"/>
                </a:lnTo>
                <a:lnTo>
                  <a:pt x="4512733" y="4775596"/>
                </a:lnTo>
                <a:lnTo>
                  <a:pt x="4512733" y="4768453"/>
                </a:lnTo>
                <a:lnTo>
                  <a:pt x="4504266" y="4764881"/>
                </a:lnTo>
                <a:lnTo>
                  <a:pt x="4487333" y="4764881"/>
                </a:lnTo>
                <a:lnTo>
                  <a:pt x="4478866" y="4768453"/>
                </a:lnTo>
                <a:lnTo>
                  <a:pt x="4453466" y="4768453"/>
                </a:lnTo>
                <a:lnTo>
                  <a:pt x="4445000" y="4764881"/>
                </a:lnTo>
                <a:lnTo>
                  <a:pt x="4445000" y="4757737"/>
                </a:lnTo>
                <a:lnTo>
                  <a:pt x="4436533" y="4757737"/>
                </a:lnTo>
                <a:lnTo>
                  <a:pt x="4445000" y="4761309"/>
                </a:lnTo>
                <a:lnTo>
                  <a:pt x="4445000" y="4768453"/>
                </a:lnTo>
                <a:lnTo>
                  <a:pt x="4453466" y="4768453"/>
                </a:lnTo>
                <a:lnTo>
                  <a:pt x="4461933" y="4772025"/>
                </a:lnTo>
                <a:lnTo>
                  <a:pt x="4453466" y="4775596"/>
                </a:lnTo>
                <a:lnTo>
                  <a:pt x="4428066" y="4775596"/>
                </a:lnTo>
                <a:lnTo>
                  <a:pt x="4419600" y="4779168"/>
                </a:lnTo>
                <a:lnTo>
                  <a:pt x="4411133" y="4775596"/>
                </a:lnTo>
                <a:lnTo>
                  <a:pt x="4411133" y="4761309"/>
                </a:lnTo>
                <a:lnTo>
                  <a:pt x="4402666" y="4757737"/>
                </a:lnTo>
                <a:lnTo>
                  <a:pt x="4368800" y="4757737"/>
                </a:lnTo>
                <a:lnTo>
                  <a:pt x="4368800" y="4761309"/>
                </a:lnTo>
                <a:lnTo>
                  <a:pt x="4360333" y="4764881"/>
                </a:lnTo>
                <a:lnTo>
                  <a:pt x="4351866" y="4761309"/>
                </a:lnTo>
                <a:lnTo>
                  <a:pt x="4309533" y="4761309"/>
                </a:lnTo>
                <a:lnTo>
                  <a:pt x="4301066" y="4757737"/>
                </a:lnTo>
                <a:lnTo>
                  <a:pt x="4301066" y="4754165"/>
                </a:lnTo>
                <a:lnTo>
                  <a:pt x="4292600" y="4754165"/>
                </a:lnTo>
                <a:lnTo>
                  <a:pt x="4284133" y="4757737"/>
                </a:lnTo>
                <a:lnTo>
                  <a:pt x="4267200" y="4757737"/>
                </a:lnTo>
                <a:lnTo>
                  <a:pt x="4284133" y="4757737"/>
                </a:lnTo>
                <a:lnTo>
                  <a:pt x="4292600" y="4761309"/>
                </a:lnTo>
                <a:lnTo>
                  <a:pt x="4292600" y="4764881"/>
                </a:lnTo>
                <a:lnTo>
                  <a:pt x="4301066" y="4768453"/>
                </a:lnTo>
                <a:lnTo>
                  <a:pt x="4301066" y="4772025"/>
                </a:lnTo>
                <a:lnTo>
                  <a:pt x="4318000" y="4779168"/>
                </a:lnTo>
                <a:lnTo>
                  <a:pt x="4318000" y="4789884"/>
                </a:lnTo>
                <a:lnTo>
                  <a:pt x="4301066" y="4797028"/>
                </a:lnTo>
                <a:lnTo>
                  <a:pt x="4301066" y="4804171"/>
                </a:lnTo>
                <a:lnTo>
                  <a:pt x="4318000" y="4811315"/>
                </a:lnTo>
                <a:lnTo>
                  <a:pt x="4309533" y="4814887"/>
                </a:lnTo>
                <a:lnTo>
                  <a:pt x="4318000" y="4818459"/>
                </a:lnTo>
                <a:lnTo>
                  <a:pt x="4309533" y="4822031"/>
                </a:lnTo>
                <a:lnTo>
                  <a:pt x="4309533" y="4825603"/>
                </a:lnTo>
                <a:lnTo>
                  <a:pt x="4318000" y="4829175"/>
                </a:lnTo>
                <a:lnTo>
                  <a:pt x="4318000" y="4832746"/>
                </a:lnTo>
                <a:lnTo>
                  <a:pt x="4326466" y="4836318"/>
                </a:lnTo>
                <a:lnTo>
                  <a:pt x="4326466" y="4839890"/>
                </a:lnTo>
                <a:lnTo>
                  <a:pt x="4318000" y="4843462"/>
                </a:lnTo>
                <a:lnTo>
                  <a:pt x="4326466" y="4847034"/>
                </a:lnTo>
                <a:lnTo>
                  <a:pt x="4326466" y="4850606"/>
                </a:lnTo>
                <a:lnTo>
                  <a:pt x="4318000" y="4854178"/>
                </a:lnTo>
                <a:lnTo>
                  <a:pt x="4309533" y="4854178"/>
                </a:lnTo>
                <a:lnTo>
                  <a:pt x="4309533" y="4857750"/>
                </a:lnTo>
                <a:lnTo>
                  <a:pt x="4318000" y="4857750"/>
                </a:lnTo>
                <a:lnTo>
                  <a:pt x="4326466" y="4861321"/>
                </a:lnTo>
                <a:lnTo>
                  <a:pt x="4318000" y="4864893"/>
                </a:lnTo>
                <a:lnTo>
                  <a:pt x="4301066" y="4864893"/>
                </a:lnTo>
                <a:lnTo>
                  <a:pt x="4309533" y="4868465"/>
                </a:lnTo>
                <a:lnTo>
                  <a:pt x="4301066" y="4872037"/>
                </a:lnTo>
                <a:lnTo>
                  <a:pt x="4309533" y="4875609"/>
                </a:lnTo>
                <a:lnTo>
                  <a:pt x="4301066" y="4879181"/>
                </a:lnTo>
                <a:lnTo>
                  <a:pt x="4292600" y="4879181"/>
                </a:lnTo>
                <a:lnTo>
                  <a:pt x="4309533" y="4879181"/>
                </a:lnTo>
                <a:lnTo>
                  <a:pt x="4318000" y="4882753"/>
                </a:lnTo>
                <a:lnTo>
                  <a:pt x="4318000" y="4886325"/>
                </a:lnTo>
                <a:lnTo>
                  <a:pt x="4301066" y="4893468"/>
                </a:lnTo>
                <a:lnTo>
                  <a:pt x="4301066" y="4900612"/>
                </a:lnTo>
                <a:lnTo>
                  <a:pt x="4309533" y="4904184"/>
                </a:lnTo>
                <a:lnTo>
                  <a:pt x="4309533" y="4914900"/>
                </a:lnTo>
                <a:lnTo>
                  <a:pt x="4301066" y="4918471"/>
                </a:lnTo>
                <a:lnTo>
                  <a:pt x="4292600" y="4914900"/>
                </a:lnTo>
                <a:lnTo>
                  <a:pt x="4292600" y="4911328"/>
                </a:lnTo>
                <a:lnTo>
                  <a:pt x="4292600" y="4918471"/>
                </a:lnTo>
                <a:lnTo>
                  <a:pt x="4301066" y="4922043"/>
                </a:lnTo>
                <a:lnTo>
                  <a:pt x="4301066" y="4929187"/>
                </a:lnTo>
                <a:lnTo>
                  <a:pt x="4292600" y="4932759"/>
                </a:lnTo>
                <a:lnTo>
                  <a:pt x="4301066" y="4936331"/>
                </a:lnTo>
                <a:lnTo>
                  <a:pt x="4292600" y="4939903"/>
                </a:lnTo>
                <a:lnTo>
                  <a:pt x="4292600" y="4947046"/>
                </a:lnTo>
                <a:lnTo>
                  <a:pt x="4301066" y="4950618"/>
                </a:lnTo>
                <a:lnTo>
                  <a:pt x="4292600" y="4954190"/>
                </a:lnTo>
                <a:lnTo>
                  <a:pt x="4292600" y="4957762"/>
                </a:lnTo>
                <a:lnTo>
                  <a:pt x="4301066" y="4961334"/>
                </a:lnTo>
                <a:lnTo>
                  <a:pt x="4301066" y="4964906"/>
                </a:lnTo>
                <a:lnTo>
                  <a:pt x="4292600" y="4968478"/>
                </a:lnTo>
                <a:lnTo>
                  <a:pt x="4292600" y="4972050"/>
                </a:lnTo>
                <a:lnTo>
                  <a:pt x="4301066" y="4975621"/>
                </a:lnTo>
                <a:lnTo>
                  <a:pt x="4292600" y="4979193"/>
                </a:lnTo>
                <a:lnTo>
                  <a:pt x="4301066" y="4982765"/>
                </a:lnTo>
                <a:lnTo>
                  <a:pt x="4292600" y="4986337"/>
                </a:lnTo>
                <a:lnTo>
                  <a:pt x="4301066" y="4989909"/>
                </a:lnTo>
                <a:lnTo>
                  <a:pt x="4292600" y="4993481"/>
                </a:lnTo>
                <a:lnTo>
                  <a:pt x="4292600" y="4997053"/>
                </a:lnTo>
                <a:lnTo>
                  <a:pt x="4301066" y="5000625"/>
                </a:lnTo>
                <a:lnTo>
                  <a:pt x="4301066" y="5004196"/>
                </a:lnTo>
                <a:lnTo>
                  <a:pt x="4292600" y="5007768"/>
                </a:lnTo>
                <a:lnTo>
                  <a:pt x="4292600" y="5011340"/>
                </a:lnTo>
                <a:lnTo>
                  <a:pt x="4284133" y="5014912"/>
                </a:lnTo>
                <a:lnTo>
                  <a:pt x="4292600" y="5018484"/>
                </a:lnTo>
                <a:lnTo>
                  <a:pt x="4292600" y="5022056"/>
                </a:lnTo>
                <a:lnTo>
                  <a:pt x="4301066" y="5025628"/>
                </a:lnTo>
                <a:lnTo>
                  <a:pt x="4292600" y="5029200"/>
                </a:lnTo>
                <a:lnTo>
                  <a:pt x="4284133" y="5029200"/>
                </a:lnTo>
                <a:lnTo>
                  <a:pt x="4284133" y="5036343"/>
                </a:lnTo>
                <a:lnTo>
                  <a:pt x="4292600" y="5039915"/>
                </a:lnTo>
                <a:lnTo>
                  <a:pt x="4284133" y="5043487"/>
                </a:lnTo>
                <a:lnTo>
                  <a:pt x="4284133" y="5050631"/>
                </a:lnTo>
                <a:lnTo>
                  <a:pt x="4292600" y="5054203"/>
                </a:lnTo>
                <a:lnTo>
                  <a:pt x="4284133" y="5057775"/>
                </a:lnTo>
                <a:lnTo>
                  <a:pt x="4284133" y="5061346"/>
                </a:lnTo>
                <a:lnTo>
                  <a:pt x="4292600" y="5064918"/>
                </a:lnTo>
                <a:lnTo>
                  <a:pt x="4292600" y="5068490"/>
                </a:lnTo>
                <a:lnTo>
                  <a:pt x="4284133" y="5072062"/>
                </a:lnTo>
                <a:lnTo>
                  <a:pt x="4284133" y="5089921"/>
                </a:lnTo>
                <a:lnTo>
                  <a:pt x="4275666" y="5093493"/>
                </a:lnTo>
                <a:lnTo>
                  <a:pt x="4267200" y="5093493"/>
                </a:lnTo>
                <a:lnTo>
                  <a:pt x="4267200" y="5097065"/>
                </a:lnTo>
                <a:lnTo>
                  <a:pt x="4275666" y="5093493"/>
                </a:lnTo>
                <a:lnTo>
                  <a:pt x="4284133" y="5097065"/>
                </a:lnTo>
                <a:lnTo>
                  <a:pt x="4284133" y="5114925"/>
                </a:lnTo>
                <a:lnTo>
                  <a:pt x="4301066" y="5107781"/>
                </a:lnTo>
                <a:lnTo>
                  <a:pt x="4309533" y="5111353"/>
                </a:lnTo>
                <a:lnTo>
                  <a:pt x="4318000" y="5107781"/>
                </a:lnTo>
                <a:lnTo>
                  <a:pt x="4351866" y="5107781"/>
                </a:lnTo>
                <a:lnTo>
                  <a:pt x="4360333" y="5111353"/>
                </a:lnTo>
                <a:lnTo>
                  <a:pt x="4360333" y="5114925"/>
                </a:lnTo>
                <a:lnTo>
                  <a:pt x="4368800" y="5118496"/>
                </a:lnTo>
                <a:lnTo>
                  <a:pt x="4377266" y="5118496"/>
                </a:lnTo>
                <a:lnTo>
                  <a:pt x="4385733" y="5122068"/>
                </a:lnTo>
                <a:lnTo>
                  <a:pt x="4394200" y="5122068"/>
                </a:lnTo>
                <a:lnTo>
                  <a:pt x="4402666" y="5118496"/>
                </a:lnTo>
                <a:lnTo>
                  <a:pt x="4411133" y="5122068"/>
                </a:lnTo>
                <a:lnTo>
                  <a:pt x="4411133" y="5111353"/>
                </a:lnTo>
                <a:lnTo>
                  <a:pt x="4419600" y="5107781"/>
                </a:lnTo>
                <a:lnTo>
                  <a:pt x="4436533" y="5107781"/>
                </a:lnTo>
                <a:lnTo>
                  <a:pt x="4445000" y="5104209"/>
                </a:lnTo>
                <a:lnTo>
                  <a:pt x="4461933" y="5111353"/>
                </a:lnTo>
                <a:lnTo>
                  <a:pt x="4453466" y="5114925"/>
                </a:lnTo>
                <a:lnTo>
                  <a:pt x="4445000" y="5114925"/>
                </a:lnTo>
                <a:lnTo>
                  <a:pt x="4445000" y="5118496"/>
                </a:lnTo>
                <a:lnTo>
                  <a:pt x="4436533" y="5122068"/>
                </a:lnTo>
                <a:lnTo>
                  <a:pt x="4428066" y="5122068"/>
                </a:lnTo>
                <a:lnTo>
                  <a:pt x="4436533" y="5125640"/>
                </a:lnTo>
                <a:lnTo>
                  <a:pt x="4436533" y="5129212"/>
                </a:lnTo>
                <a:lnTo>
                  <a:pt x="4445000" y="5125640"/>
                </a:lnTo>
                <a:lnTo>
                  <a:pt x="4453466" y="5129212"/>
                </a:lnTo>
                <a:lnTo>
                  <a:pt x="4487333" y="5129212"/>
                </a:lnTo>
                <a:lnTo>
                  <a:pt x="4495799" y="5125640"/>
                </a:lnTo>
                <a:lnTo>
                  <a:pt x="4495799" y="5122068"/>
                </a:lnTo>
                <a:lnTo>
                  <a:pt x="4504266" y="5118496"/>
                </a:lnTo>
                <a:lnTo>
                  <a:pt x="4521200" y="5118496"/>
                </a:lnTo>
                <a:lnTo>
                  <a:pt x="4529666" y="5122068"/>
                </a:lnTo>
                <a:lnTo>
                  <a:pt x="4521200" y="5125640"/>
                </a:lnTo>
                <a:lnTo>
                  <a:pt x="4512733" y="5125640"/>
                </a:lnTo>
                <a:lnTo>
                  <a:pt x="4521200" y="5125640"/>
                </a:lnTo>
                <a:lnTo>
                  <a:pt x="4529666" y="5129212"/>
                </a:lnTo>
                <a:lnTo>
                  <a:pt x="4538133" y="5129212"/>
                </a:lnTo>
                <a:lnTo>
                  <a:pt x="4546600" y="5132784"/>
                </a:lnTo>
                <a:lnTo>
                  <a:pt x="4572000" y="5132784"/>
                </a:lnTo>
                <a:lnTo>
                  <a:pt x="4580466" y="5136356"/>
                </a:lnTo>
                <a:lnTo>
                  <a:pt x="4588933" y="5132784"/>
                </a:lnTo>
                <a:lnTo>
                  <a:pt x="4605866" y="5139928"/>
                </a:lnTo>
                <a:lnTo>
                  <a:pt x="4605866" y="5143500"/>
                </a:lnTo>
                <a:lnTo>
                  <a:pt x="4614333" y="5147071"/>
                </a:lnTo>
                <a:lnTo>
                  <a:pt x="4605866" y="5150643"/>
                </a:lnTo>
                <a:lnTo>
                  <a:pt x="4605866" y="5154215"/>
                </a:lnTo>
                <a:lnTo>
                  <a:pt x="4622800" y="5154215"/>
                </a:lnTo>
                <a:lnTo>
                  <a:pt x="4614333" y="5150643"/>
                </a:lnTo>
                <a:lnTo>
                  <a:pt x="4614333" y="5143500"/>
                </a:lnTo>
                <a:lnTo>
                  <a:pt x="4622800" y="5139928"/>
                </a:lnTo>
                <a:lnTo>
                  <a:pt x="4631266" y="5143500"/>
                </a:lnTo>
                <a:lnTo>
                  <a:pt x="4631266" y="5147071"/>
                </a:lnTo>
                <a:lnTo>
                  <a:pt x="4639733" y="5150643"/>
                </a:lnTo>
                <a:lnTo>
                  <a:pt x="4648200" y="5150643"/>
                </a:lnTo>
                <a:lnTo>
                  <a:pt x="4656666" y="5147071"/>
                </a:lnTo>
                <a:lnTo>
                  <a:pt x="4665133" y="5150643"/>
                </a:lnTo>
                <a:lnTo>
                  <a:pt x="4665133" y="5154215"/>
                </a:lnTo>
                <a:lnTo>
                  <a:pt x="4673600" y="5154215"/>
                </a:lnTo>
                <a:lnTo>
                  <a:pt x="4682066" y="5157787"/>
                </a:lnTo>
                <a:lnTo>
                  <a:pt x="4690533" y="5154215"/>
                </a:lnTo>
                <a:lnTo>
                  <a:pt x="4690533" y="5147071"/>
                </a:lnTo>
                <a:lnTo>
                  <a:pt x="4699000" y="5143500"/>
                </a:lnTo>
                <a:lnTo>
                  <a:pt x="4699000" y="5139928"/>
                </a:lnTo>
                <a:lnTo>
                  <a:pt x="4707466" y="5136356"/>
                </a:lnTo>
                <a:lnTo>
                  <a:pt x="4724400" y="5143500"/>
                </a:lnTo>
                <a:lnTo>
                  <a:pt x="4715933" y="5147071"/>
                </a:lnTo>
                <a:lnTo>
                  <a:pt x="4741333" y="5147071"/>
                </a:lnTo>
                <a:lnTo>
                  <a:pt x="4749800" y="5150643"/>
                </a:lnTo>
                <a:lnTo>
                  <a:pt x="4741333" y="5154215"/>
                </a:lnTo>
                <a:lnTo>
                  <a:pt x="4732866" y="5154215"/>
                </a:lnTo>
                <a:lnTo>
                  <a:pt x="4758266" y="5154215"/>
                </a:lnTo>
                <a:lnTo>
                  <a:pt x="4766733" y="5157787"/>
                </a:lnTo>
                <a:lnTo>
                  <a:pt x="4766733" y="5161359"/>
                </a:lnTo>
                <a:lnTo>
                  <a:pt x="4775200" y="5164931"/>
                </a:lnTo>
                <a:lnTo>
                  <a:pt x="4809066" y="5164931"/>
                </a:lnTo>
                <a:lnTo>
                  <a:pt x="4826000" y="5172075"/>
                </a:lnTo>
                <a:lnTo>
                  <a:pt x="4826000" y="5175646"/>
                </a:lnTo>
                <a:lnTo>
                  <a:pt x="4817533" y="5179218"/>
                </a:lnTo>
                <a:lnTo>
                  <a:pt x="4834466" y="5179218"/>
                </a:lnTo>
                <a:lnTo>
                  <a:pt x="4842933" y="5175646"/>
                </a:lnTo>
                <a:lnTo>
                  <a:pt x="4851400" y="5179218"/>
                </a:lnTo>
                <a:lnTo>
                  <a:pt x="4851400" y="5175646"/>
                </a:lnTo>
                <a:lnTo>
                  <a:pt x="4859866" y="5172075"/>
                </a:lnTo>
                <a:lnTo>
                  <a:pt x="4868333" y="5175646"/>
                </a:lnTo>
                <a:lnTo>
                  <a:pt x="4868333" y="5182790"/>
                </a:lnTo>
                <a:lnTo>
                  <a:pt x="4876800" y="5179218"/>
                </a:lnTo>
                <a:lnTo>
                  <a:pt x="4910666" y="5179218"/>
                </a:lnTo>
                <a:lnTo>
                  <a:pt x="4927600" y="5186362"/>
                </a:lnTo>
                <a:lnTo>
                  <a:pt x="4927600" y="5189934"/>
                </a:lnTo>
                <a:lnTo>
                  <a:pt x="4969933" y="5189934"/>
                </a:lnTo>
                <a:lnTo>
                  <a:pt x="4978399" y="5193506"/>
                </a:lnTo>
                <a:lnTo>
                  <a:pt x="4978399" y="5189934"/>
                </a:lnTo>
                <a:lnTo>
                  <a:pt x="4986866" y="5186362"/>
                </a:lnTo>
                <a:lnTo>
                  <a:pt x="5029200" y="5186362"/>
                </a:lnTo>
                <a:lnTo>
                  <a:pt x="5037666" y="5189934"/>
                </a:lnTo>
                <a:lnTo>
                  <a:pt x="5063066" y="5179218"/>
                </a:lnTo>
                <a:lnTo>
                  <a:pt x="5054600" y="5175646"/>
                </a:lnTo>
                <a:lnTo>
                  <a:pt x="5063066" y="5172075"/>
                </a:lnTo>
                <a:lnTo>
                  <a:pt x="5071533" y="5172075"/>
                </a:lnTo>
                <a:lnTo>
                  <a:pt x="5071533" y="5168503"/>
                </a:lnTo>
                <a:lnTo>
                  <a:pt x="5080000" y="5164931"/>
                </a:lnTo>
                <a:lnTo>
                  <a:pt x="5088466" y="5164931"/>
                </a:lnTo>
                <a:lnTo>
                  <a:pt x="5096933" y="5168503"/>
                </a:lnTo>
                <a:lnTo>
                  <a:pt x="5096933" y="5172075"/>
                </a:lnTo>
                <a:lnTo>
                  <a:pt x="5088466" y="5175646"/>
                </a:lnTo>
                <a:lnTo>
                  <a:pt x="5088466" y="5179218"/>
                </a:lnTo>
                <a:lnTo>
                  <a:pt x="5080000" y="5182790"/>
                </a:lnTo>
                <a:lnTo>
                  <a:pt x="5080000" y="5186362"/>
                </a:lnTo>
                <a:lnTo>
                  <a:pt x="5071533" y="5189934"/>
                </a:lnTo>
                <a:lnTo>
                  <a:pt x="5071533" y="5193506"/>
                </a:lnTo>
                <a:lnTo>
                  <a:pt x="5063066" y="5197078"/>
                </a:lnTo>
                <a:lnTo>
                  <a:pt x="5063066" y="5207793"/>
                </a:lnTo>
                <a:lnTo>
                  <a:pt x="5054600" y="5211365"/>
                </a:lnTo>
                <a:lnTo>
                  <a:pt x="5054600" y="5214937"/>
                </a:lnTo>
                <a:lnTo>
                  <a:pt x="5046133" y="5218509"/>
                </a:lnTo>
                <a:lnTo>
                  <a:pt x="5046133" y="5222081"/>
                </a:lnTo>
                <a:lnTo>
                  <a:pt x="5037666" y="5225653"/>
                </a:lnTo>
                <a:lnTo>
                  <a:pt x="5037666" y="5229225"/>
                </a:lnTo>
                <a:lnTo>
                  <a:pt x="5029200" y="5232796"/>
                </a:lnTo>
                <a:lnTo>
                  <a:pt x="5029200" y="5236368"/>
                </a:lnTo>
                <a:lnTo>
                  <a:pt x="5020733" y="5239940"/>
                </a:lnTo>
                <a:lnTo>
                  <a:pt x="5020733" y="5243512"/>
                </a:lnTo>
                <a:lnTo>
                  <a:pt x="5003800" y="5250656"/>
                </a:lnTo>
                <a:lnTo>
                  <a:pt x="5003800" y="5254228"/>
                </a:lnTo>
                <a:lnTo>
                  <a:pt x="4995333" y="5257800"/>
                </a:lnTo>
                <a:lnTo>
                  <a:pt x="4995333" y="5261371"/>
                </a:lnTo>
                <a:lnTo>
                  <a:pt x="4986866" y="5264943"/>
                </a:lnTo>
                <a:lnTo>
                  <a:pt x="4986866" y="5268515"/>
                </a:lnTo>
                <a:lnTo>
                  <a:pt x="4978399" y="5272087"/>
                </a:lnTo>
                <a:lnTo>
                  <a:pt x="4978399" y="5275659"/>
                </a:lnTo>
                <a:lnTo>
                  <a:pt x="4969933" y="5279231"/>
                </a:lnTo>
                <a:lnTo>
                  <a:pt x="4969933" y="5282803"/>
                </a:lnTo>
                <a:lnTo>
                  <a:pt x="4961466" y="5286375"/>
                </a:lnTo>
                <a:lnTo>
                  <a:pt x="4961466" y="5297090"/>
                </a:lnTo>
                <a:lnTo>
                  <a:pt x="4952999" y="5300662"/>
                </a:lnTo>
                <a:lnTo>
                  <a:pt x="4952999" y="5304234"/>
                </a:lnTo>
                <a:lnTo>
                  <a:pt x="4944533" y="5307806"/>
                </a:lnTo>
                <a:lnTo>
                  <a:pt x="4944533" y="5311378"/>
                </a:lnTo>
                <a:lnTo>
                  <a:pt x="4936066" y="5314950"/>
                </a:lnTo>
                <a:lnTo>
                  <a:pt x="4936066" y="5325665"/>
                </a:lnTo>
                <a:lnTo>
                  <a:pt x="4944533" y="5329237"/>
                </a:lnTo>
                <a:lnTo>
                  <a:pt x="4978399" y="5329237"/>
                </a:lnTo>
                <a:lnTo>
                  <a:pt x="4978399" y="5325665"/>
                </a:lnTo>
                <a:lnTo>
                  <a:pt x="4986866" y="5322093"/>
                </a:lnTo>
                <a:lnTo>
                  <a:pt x="4986866" y="5314950"/>
                </a:lnTo>
                <a:lnTo>
                  <a:pt x="4995333" y="5311378"/>
                </a:lnTo>
                <a:lnTo>
                  <a:pt x="4995333" y="5300662"/>
                </a:lnTo>
                <a:lnTo>
                  <a:pt x="5012266" y="5293518"/>
                </a:lnTo>
                <a:lnTo>
                  <a:pt x="5012266" y="5289946"/>
                </a:lnTo>
                <a:lnTo>
                  <a:pt x="5020733" y="5286375"/>
                </a:lnTo>
                <a:lnTo>
                  <a:pt x="5020733" y="5282803"/>
                </a:lnTo>
                <a:lnTo>
                  <a:pt x="5029200" y="5279231"/>
                </a:lnTo>
                <a:lnTo>
                  <a:pt x="5029200" y="5275659"/>
                </a:lnTo>
                <a:lnTo>
                  <a:pt x="5037666" y="5272087"/>
                </a:lnTo>
                <a:lnTo>
                  <a:pt x="5037666" y="5268515"/>
                </a:lnTo>
                <a:lnTo>
                  <a:pt x="5046133" y="5264943"/>
                </a:lnTo>
                <a:lnTo>
                  <a:pt x="5046133" y="5261371"/>
                </a:lnTo>
                <a:lnTo>
                  <a:pt x="5054600" y="5257800"/>
                </a:lnTo>
                <a:lnTo>
                  <a:pt x="5054600" y="5254228"/>
                </a:lnTo>
                <a:lnTo>
                  <a:pt x="5063066" y="5250656"/>
                </a:lnTo>
                <a:lnTo>
                  <a:pt x="5063066" y="5239940"/>
                </a:lnTo>
                <a:lnTo>
                  <a:pt x="5071533" y="5236368"/>
                </a:lnTo>
                <a:lnTo>
                  <a:pt x="5080000" y="5236368"/>
                </a:lnTo>
                <a:lnTo>
                  <a:pt x="5080000" y="5232796"/>
                </a:lnTo>
                <a:lnTo>
                  <a:pt x="5088466" y="5229225"/>
                </a:lnTo>
                <a:lnTo>
                  <a:pt x="5088466" y="5222081"/>
                </a:lnTo>
                <a:lnTo>
                  <a:pt x="5096933" y="5218509"/>
                </a:lnTo>
                <a:lnTo>
                  <a:pt x="5096933" y="5211365"/>
                </a:lnTo>
                <a:lnTo>
                  <a:pt x="5113866" y="5204221"/>
                </a:lnTo>
                <a:lnTo>
                  <a:pt x="5113866" y="5200650"/>
                </a:lnTo>
                <a:lnTo>
                  <a:pt x="5122333" y="5197078"/>
                </a:lnTo>
                <a:lnTo>
                  <a:pt x="5122333" y="5193506"/>
                </a:lnTo>
                <a:lnTo>
                  <a:pt x="5130800" y="5189934"/>
                </a:lnTo>
                <a:lnTo>
                  <a:pt x="5130800" y="5186362"/>
                </a:lnTo>
                <a:lnTo>
                  <a:pt x="5139266" y="5182790"/>
                </a:lnTo>
                <a:lnTo>
                  <a:pt x="5139266" y="5179218"/>
                </a:lnTo>
                <a:lnTo>
                  <a:pt x="5130800" y="5175646"/>
                </a:lnTo>
                <a:lnTo>
                  <a:pt x="5139266" y="5172075"/>
                </a:lnTo>
                <a:lnTo>
                  <a:pt x="5147733" y="5172075"/>
                </a:lnTo>
                <a:lnTo>
                  <a:pt x="5156200" y="5175646"/>
                </a:lnTo>
                <a:lnTo>
                  <a:pt x="5156200" y="5179218"/>
                </a:lnTo>
                <a:lnTo>
                  <a:pt x="5164666" y="5175646"/>
                </a:lnTo>
                <a:lnTo>
                  <a:pt x="5181599" y="5175646"/>
                </a:lnTo>
                <a:lnTo>
                  <a:pt x="5190066" y="5172075"/>
                </a:lnTo>
                <a:lnTo>
                  <a:pt x="5207000" y="5172075"/>
                </a:lnTo>
                <a:lnTo>
                  <a:pt x="5207000" y="5168503"/>
                </a:lnTo>
                <a:lnTo>
                  <a:pt x="5215466" y="5164931"/>
                </a:lnTo>
                <a:lnTo>
                  <a:pt x="5232399" y="5164931"/>
                </a:lnTo>
                <a:lnTo>
                  <a:pt x="5240866" y="5168503"/>
                </a:lnTo>
                <a:lnTo>
                  <a:pt x="5249333" y="5168503"/>
                </a:lnTo>
                <a:lnTo>
                  <a:pt x="5274733" y="5179218"/>
                </a:lnTo>
                <a:lnTo>
                  <a:pt x="5291666" y="5179218"/>
                </a:lnTo>
                <a:lnTo>
                  <a:pt x="5300133" y="5175646"/>
                </a:lnTo>
                <a:lnTo>
                  <a:pt x="5367866" y="5175646"/>
                </a:lnTo>
                <a:lnTo>
                  <a:pt x="5342466" y="5175646"/>
                </a:lnTo>
                <a:lnTo>
                  <a:pt x="5334000" y="5172075"/>
                </a:lnTo>
                <a:lnTo>
                  <a:pt x="5334000" y="5168503"/>
                </a:lnTo>
                <a:lnTo>
                  <a:pt x="5325533" y="5168503"/>
                </a:lnTo>
                <a:lnTo>
                  <a:pt x="5317066" y="5164931"/>
                </a:lnTo>
                <a:lnTo>
                  <a:pt x="5325533" y="5161359"/>
                </a:lnTo>
                <a:lnTo>
                  <a:pt x="5325533" y="5157787"/>
                </a:lnTo>
                <a:lnTo>
                  <a:pt x="5334000" y="5154215"/>
                </a:lnTo>
                <a:lnTo>
                  <a:pt x="5334000" y="5136356"/>
                </a:lnTo>
                <a:lnTo>
                  <a:pt x="5317066" y="5129212"/>
                </a:lnTo>
                <a:lnTo>
                  <a:pt x="5317066" y="5122068"/>
                </a:lnTo>
                <a:lnTo>
                  <a:pt x="5308600" y="5118496"/>
                </a:lnTo>
                <a:lnTo>
                  <a:pt x="5317066" y="5114925"/>
                </a:lnTo>
                <a:lnTo>
                  <a:pt x="5317066" y="5111353"/>
                </a:lnTo>
                <a:lnTo>
                  <a:pt x="5334000" y="5104209"/>
                </a:lnTo>
                <a:lnTo>
                  <a:pt x="5334000" y="5100637"/>
                </a:lnTo>
                <a:lnTo>
                  <a:pt x="5325533" y="5100637"/>
                </a:lnTo>
                <a:lnTo>
                  <a:pt x="5317066" y="5097065"/>
                </a:lnTo>
                <a:lnTo>
                  <a:pt x="5317066" y="5093493"/>
                </a:lnTo>
                <a:lnTo>
                  <a:pt x="5325533" y="5089921"/>
                </a:lnTo>
                <a:lnTo>
                  <a:pt x="5325533" y="5086350"/>
                </a:lnTo>
                <a:lnTo>
                  <a:pt x="5317066" y="5082778"/>
                </a:lnTo>
                <a:lnTo>
                  <a:pt x="5334000" y="5075634"/>
                </a:lnTo>
                <a:lnTo>
                  <a:pt x="5317066" y="5068490"/>
                </a:lnTo>
                <a:lnTo>
                  <a:pt x="5317066" y="5064918"/>
                </a:lnTo>
                <a:lnTo>
                  <a:pt x="5325533" y="5061346"/>
                </a:lnTo>
                <a:lnTo>
                  <a:pt x="5317066" y="5057775"/>
                </a:lnTo>
                <a:lnTo>
                  <a:pt x="5325533" y="5054203"/>
                </a:lnTo>
                <a:lnTo>
                  <a:pt x="5334000" y="5054203"/>
                </a:lnTo>
                <a:lnTo>
                  <a:pt x="5308600" y="5043487"/>
                </a:lnTo>
                <a:lnTo>
                  <a:pt x="5308600" y="5039915"/>
                </a:lnTo>
                <a:lnTo>
                  <a:pt x="5317066" y="5036343"/>
                </a:lnTo>
                <a:lnTo>
                  <a:pt x="5317066" y="5032771"/>
                </a:lnTo>
                <a:lnTo>
                  <a:pt x="5308600" y="5029200"/>
                </a:lnTo>
                <a:lnTo>
                  <a:pt x="5308600" y="5025628"/>
                </a:lnTo>
                <a:lnTo>
                  <a:pt x="5317066" y="5022056"/>
                </a:lnTo>
                <a:lnTo>
                  <a:pt x="5317066" y="4989909"/>
                </a:lnTo>
                <a:lnTo>
                  <a:pt x="5325533" y="4986337"/>
                </a:lnTo>
                <a:lnTo>
                  <a:pt x="5308600" y="4979193"/>
                </a:lnTo>
                <a:lnTo>
                  <a:pt x="5308600" y="4968478"/>
                </a:lnTo>
                <a:lnTo>
                  <a:pt x="5317066" y="4964906"/>
                </a:lnTo>
                <a:lnTo>
                  <a:pt x="5317066" y="4957762"/>
                </a:lnTo>
                <a:lnTo>
                  <a:pt x="5334000" y="4950618"/>
                </a:lnTo>
                <a:lnTo>
                  <a:pt x="5334000" y="4943475"/>
                </a:lnTo>
                <a:lnTo>
                  <a:pt x="5317066" y="4936331"/>
                </a:lnTo>
                <a:lnTo>
                  <a:pt x="5325533" y="4932759"/>
                </a:lnTo>
                <a:lnTo>
                  <a:pt x="5334000" y="4932759"/>
                </a:lnTo>
                <a:lnTo>
                  <a:pt x="5325533" y="4929187"/>
                </a:lnTo>
                <a:lnTo>
                  <a:pt x="5325533" y="4918471"/>
                </a:lnTo>
                <a:lnTo>
                  <a:pt x="5334000" y="4914900"/>
                </a:lnTo>
                <a:lnTo>
                  <a:pt x="5342466" y="4914900"/>
                </a:lnTo>
                <a:lnTo>
                  <a:pt x="5334000" y="4914900"/>
                </a:lnTo>
                <a:lnTo>
                  <a:pt x="5325533" y="4911328"/>
                </a:lnTo>
                <a:lnTo>
                  <a:pt x="5317066" y="4911328"/>
                </a:lnTo>
                <a:lnTo>
                  <a:pt x="5308600" y="4907756"/>
                </a:lnTo>
                <a:lnTo>
                  <a:pt x="5317066" y="4904184"/>
                </a:lnTo>
                <a:lnTo>
                  <a:pt x="5317066" y="4897040"/>
                </a:lnTo>
                <a:lnTo>
                  <a:pt x="5325533" y="4893468"/>
                </a:lnTo>
                <a:lnTo>
                  <a:pt x="5317066" y="4889896"/>
                </a:lnTo>
                <a:lnTo>
                  <a:pt x="5325533" y="4886325"/>
                </a:lnTo>
                <a:lnTo>
                  <a:pt x="5325533" y="4882753"/>
                </a:lnTo>
                <a:lnTo>
                  <a:pt x="5317066" y="4879181"/>
                </a:lnTo>
                <a:lnTo>
                  <a:pt x="5334000" y="4872037"/>
                </a:lnTo>
                <a:lnTo>
                  <a:pt x="5325533" y="4868465"/>
                </a:lnTo>
                <a:lnTo>
                  <a:pt x="5325533" y="4864893"/>
                </a:lnTo>
                <a:lnTo>
                  <a:pt x="5334000" y="4861321"/>
                </a:lnTo>
                <a:lnTo>
                  <a:pt x="5325533" y="4857750"/>
                </a:lnTo>
                <a:lnTo>
                  <a:pt x="5325533" y="4854178"/>
                </a:lnTo>
                <a:lnTo>
                  <a:pt x="5334000" y="4850606"/>
                </a:lnTo>
                <a:lnTo>
                  <a:pt x="5317066" y="4843462"/>
                </a:lnTo>
                <a:lnTo>
                  <a:pt x="5317066" y="4839890"/>
                </a:lnTo>
                <a:lnTo>
                  <a:pt x="5325533" y="4836318"/>
                </a:lnTo>
                <a:lnTo>
                  <a:pt x="5317066" y="4832746"/>
                </a:lnTo>
                <a:lnTo>
                  <a:pt x="5317066" y="4825603"/>
                </a:lnTo>
                <a:lnTo>
                  <a:pt x="5325533" y="4822031"/>
                </a:lnTo>
                <a:lnTo>
                  <a:pt x="5325533" y="4818459"/>
                </a:lnTo>
                <a:lnTo>
                  <a:pt x="5317066" y="4814887"/>
                </a:lnTo>
                <a:lnTo>
                  <a:pt x="5317066" y="4811315"/>
                </a:lnTo>
                <a:lnTo>
                  <a:pt x="5325533" y="4807743"/>
                </a:lnTo>
                <a:lnTo>
                  <a:pt x="5342466" y="4807743"/>
                </a:lnTo>
                <a:lnTo>
                  <a:pt x="5342466" y="4804171"/>
                </a:lnTo>
                <a:lnTo>
                  <a:pt x="5334000" y="4804171"/>
                </a:lnTo>
                <a:lnTo>
                  <a:pt x="5325533" y="4800600"/>
                </a:lnTo>
                <a:lnTo>
                  <a:pt x="5325533" y="4797028"/>
                </a:lnTo>
                <a:lnTo>
                  <a:pt x="5334000" y="4793456"/>
                </a:lnTo>
                <a:lnTo>
                  <a:pt x="5334000" y="4789884"/>
                </a:lnTo>
                <a:lnTo>
                  <a:pt x="5342466" y="4786312"/>
                </a:lnTo>
                <a:lnTo>
                  <a:pt x="5334000" y="4786312"/>
                </a:lnTo>
                <a:lnTo>
                  <a:pt x="5325533" y="4782740"/>
                </a:lnTo>
                <a:lnTo>
                  <a:pt x="5334000" y="4779168"/>
                </a:lnTo>
                <a:lnTo>
                  <a:pt x="5325533" y="4779168"/>
                </a:lnTo>
                <a:lnTo>
                  <a:pt x="5308600" y="4772025"/>
                </a:lnTo>
                <a:lnTo>
                  <a:pt x="5308600" y="4768453"/>
                </a:lnTo>
                <a:lnTo>
                  <a:pt x="5300133" y="4768453"/>
                </a:lnTo>
                <a:lnTo>
                  <a:pt x="5291666" y="4764881"/>
                </a:lnTo>
                <a:lnTo>
                  <a:pt x="5283199" y="4764881"/>
                </a:lnTo>
                <a:lnTo>
                  <a:pt x="5266266" y="4757737"/>
                </a:lnTo>
                <a:lnTo>
                  <a:pt x="5249333" y="4757737"/>
                </a:lnTo>
                <a:lnTo>
                  <a:pt x="5240866" y="4754165"/>
                </a:lnTo>
                <a:lnTo>
                  <a:pt x="5240866" y="4750593"/>
                </a:lnTo>
                <a:lnTo>
                  <a:pt x="5232399" y="4747021"/>
                </a:lnTo>
                <a:lnTo>
                  <a:pt x="5232399" y="4743450"/>
                </a:lnTo>
                <a:lnTo>
                  <a:pt x="5190066" y="4743450"/>
                </a:lnTo>
                <a:lnTo>
                  <a:pt x="5181599" y="4739878"/>
                </a:lnTo>
                <a:close/>
              </a:path>
            </a:pathLst>
          </a:custGeom>
          <a:solidFill>
            <a:srgbClr val="20297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Freeform 109"/>
          <p:cNvSpPr/>
          <p:nvPr/>
        </p:nvSpPr>
        <p:spPr>
          <a:xfrm>
            <a:off x="0" y="0"/>
            <a:ext cx="7992533" cy="5368528"/>
          </a:xfrm>
          <a:custGeom>
            <a:avLst/>
            <a:gdLst/>
            <a:ahLst/>
            <a:cxnLst/>
            <a:rect l="l" t="t" r="r" b="b"/>
            <a:pathLst>
              <a:path w="7992533" h="5368528">
                <a:moveTo>
                  <a:pt x="0" y="0"/>
                </a:moveTo>
                <a:moveTo>
                  <a:pt x="7171266" y="4750593"/>
                </a:moveTo>
                <a:lnTo>
                  <a:pt x="7171266" y="4757737"/>
                </a:lnTo>
                <a:lnTo>
                  <a:pt x="7145866" y="4768453"/>
                </a:lnTo>
                <a:lnTo>
                  <a:pt x="7128933" y="4761309"/>
                </a:lnTo>
                <a:lnTo>
                  <a:pt x="7120466" y="4761309"/>
                </a:lnTo>
                <a:lnTo>
                  <a:pt x="7112000" y="4764881"/>
                </a:lnTo>
                <a:lnTo>
                  <a:pt x="7095066" y="4764881"/>
                </a:lnTo>
                <a:lnTo>
                  <a:pt x="7086600" y="4761309"/>
                </a:lnTo>
                <a:lnTo>
                  <a:pt x="7086600" y="4789884"/>
                </a:lnTo>
                <a:lnTo>
                  <a:pt x="7078133" y="4793456"/>
                </a:lnTo>
                <a:lnTo>
                  <a:pt x="7027333" y="4793456"/>
                </a:lnTo>
                <a:lnTo>
                  <a:pt x="7018866" y="4797028"/>
                </a:lnTo>
                <a:lnTo>
                  <a:pt x="6968066" y="4797028"/>
                </a:lnTo>
                <a:lnTo>
                  <a:pt x="6959600" y="4800600"/>
                </a:lnTo>
                <a:lnTo>
                  <a:pt x="6951133" y="4800600"/>
                </a:lnTo>
                <a:lnTo>
                  <a:pt x="6942666" y="4797028"/>
                </a:lnTo>
                <a:lnTo>
                  <a:pt x="6934200" y="4797028"/>
                </a:lnTo>
                <a:lnTo>
                  <a:pt x="6908800" y="4786312"/>
                </a:lnTo>
                <a:lnTo>
                  <a:pt x="6891866" y="4786312"/>
                </a:lnTo>
                <a:lnTo>
                  <a:pt x="6883400" y="4782740"/>
                </a:lnTo>
                <a:lnTo>
                  <a:pt x="6883400" y="4779168"/>
                </a:lnTo>
                <a:lnTo>
                  <a:pt x="6858000" y="4779168"/>
                </a:lnTo>
                <a:lnTo>
                  <a:pt x="6849533" y="4775596"/>
                </a:lnTo>
                <a:lnTo>
                  <a:pt x="6849533" y="4772025"/>
                </a:lnTo>
                <a:lnTo>
                  <a:pt x="6841066" y="4775596"/>
                </a:lnTo>
                <a:lnTo>
                  <a:pt x="6832600" y="4772025"/>
                </a:lnTo>
                <a:lnTo>
                  <a:pt x="6832600" y="4789884"/>
                </a:lnTo>
                <a:lnTo>
                  <a:pt x="6824133" y="4793456"/>
                </a:lnTo>
                <a:lnTo>
                  <a:pt x="6781800" y="4793456"/>
                </a:lnTo>
                <a:lnTo>
                  <a:pt x="6773333" y="4797028"/>
                </a:lnTo>
                <a:lnTo>
                  <a:pt x="6764866" y="4793456"/>
                </a:lnTo>
                <a:lnTo>
                  <a:pt x="6697133" y="4793456"/>
                </a:lnTo>
                <a:lnTo>
                  <a:pt x="6680200" y="4786312"/>
                </a:lnTo>
                <a:lnTo>
                  <a:pt x="6671733" y="4786312"/>
                </a:lnTo>
                <a:lnTo>
                  <a:pt x="6663266" y="4782740"/>
                </a:lnTo>
                <a:lnTo>
                  <a:pt x="6663266" y="4779168"/>
                </a:lnTo>
                <a:lnTo>
                  <a:pt x="6654800" y="4779168"/>
                </a:lnTo>
                <a:lnTo>
                  <a:pt x="6646333" y="4775596"/>
                </a:lnTo>
                <a:lnTo>
                  <a:pt x="6646333" y="4772025"/>
                </a:lnTo>
                <a:lnTo>
                  <a:pt x="6637866" y="4772025"/>
                </a:lnTo>
                <a:lnTo>
                  <a:pt x="6629400" y="4768453"/>
                </a:lnTo>
                <a:lnTo>
                  <a:pt x="6629400" y="4761309"/>
                </a:lnTo>
                <a:lnTo>
                  <a:pt x="6620933" y="4764881"/>
                </a:lnTo>
                <a:lnTo>
                  <a:pt x="6620933" y="4775596"/>
                </a:lnTo>
                <a:lnTo>
                  <a:pt x="6612466" y="4779168"/>
                </a:lnTo>
                <a:lnTo>
                  <a:pt x="6612466" y="4786312"/>
                </a:lnTo>
                <a:lnTo>
                  <a:pt x="6604000" y="4789884"/>
                </a:lnTo>
                <a:lnTo>
                  <a:pt x="6595533" y="4789884"/>
                </a:lnTo>
                <a:lnTo>
                  <a:pt x="6587066" y="4793456"/>
                </a:lnTo>
                <a:lnTo>
                  <a:pt x="6578600" y="4793456"/>
                </a:lnTo>
                <a:lnTo>
                  <a:pt x="6570133" y="4797028"/>
                </a:lnTo>
                <a:lnTo>
                  <a:pt x="6561666" y="4793456"/>
                </a:lnTo>
                <a:lnTo>
                  <a:pt x="6510866" y="4793456"/>
                </a:lnTo>
                <a:lnTo>
                  <a:pt x="6502400" y="4797028"/>
                </a:lnTo>
                <a:lnTo>
                  <a:pt x="6493933" y="4793456"/>
                </a:lnTo>
                <a:lnTo>
                  <a:pt x="6485466" y="4797028"/>
                </a:lnTo>
                <a:lnTo>
                  <a:pt x="6477000" y="4797028"/>
                </a:lnTo>
                <a:lnTo>
                  <a:pt x="6468533" y="4800600"/>
                </a:lnTo>
                <a:lnTo>
                  <a:pt x="6468533" y="4811315"/>
                </a:lnTo>
                <a:lnTo>
                  <a:pt x="6477000" y="4814887"/>
                </a:lnTo>
                <a:lnTo>
                  <a:pt x="6477000" y="4825603"/>
                </a:lnTo>
                <a:lnTo>
                  <a:pt x="6477000" y="4822031"/>
                </a:lnTo>
                <a:lnTo>
                  <a:pt x="6485466" y="4818459"/>
                </a:lnTo>
                <a:lnTo>
                  <a:pt x="6502400" y="4825603"/>
                </a:lnTo>
                <a:lnTo>
                  <a:pt x="6510866" y="4822031"/>
                </a:lnTo>
                <a:lnTo>
                  <a:pt x="6519333" y="4825603"/>
                </a:lnTo>
                <a:lnTo>
                  <a:pt x="6519333" y="4829175"/>
                </a:lnTo>
                <a:lnTo>
                  <a:pt x="6502400" y="4836318"/>
                </a:lnTo>
                <a:lnTo>
                  <a:pt x="6485466" y="4836318"/>
                </a:lnTo>
                <a:lnTo>
                  <a:pt x="6493933" y="4836318"/>
                </a:lnTo>
                <a:lnTo>
                  <a:pt x="6502400" y="4839890"/>
                </a:lnTo>
                <a:lnTo>
                  <a:pt x="6502400" y="4843462"/>
                </a:lnTo>
                <a:lnTo>
                  <a:pt x="6510866" y="4847034"/>
                </a:lnTo>
                <a:lnTo>
                  <a:pt x="6510866" y="4857750"/>
                </a:lnTo>
                <a:lnTo>
                  <a:pt x="6502400" y="4861321"/>
                </a:lnTo>
                <a:lnTo>
                  <a:pt x="6502400" y="4864893"/>
                </a:lnTo>
                <a:lnTo>
                  <a:pt x="6510866" y="4868465"/>
                </a:lnTo>
                <a:lnTo>
                  <a:pt x="6510866" y="4872037"/>
                </a:lnTo>
                <a:lnTo>
                  <a:pt x="6519333" y="4875609"/>
                </a:lnTo>
                <a:lnTo>
                  <a:pt x="6519333" y="4872037"/>
                </a:lnTo>
                <a:lnTo>
                  <a:pt x="6527800" y="4868465"/>
                </a:lnTo>
                <a:lnTo>
                  <a:pt x="6536266" y="4868465"/>
                </a:lnTo>
                <a:lnTo>
                  <a:pt x="6544733" y="4872037"/>
                </a:lnTo>
                <a:lnTo>
                  <a:pt x="6544733" y="4875609"/>
                </a:lnTo>
                <a:lnTo>
                  <a:pt x="6536266" y="4879181"/>
                </a:lnTo>
                <a:lnTo>
                  <a:pt x="6536266" y="4886325"/>
                </a:lnTo>
                <a:lnTo>
                  <a:pt x="6510866" y="4897040"/>
                </a:lnTo>
                <a:lnTo>
                  <a:pt x="6519333" y="4900612"/>
                </a:lnTo>
                <a:lnTo>
                  <a:pt x="6493933" y="4911328"/>
                </a:lnTo>
                <a:lnTo>
                  <a:pt x="6485466" y="4911328"/>
                </a:lnTo>
                <a:lnTo>
                  <a:pt x="6485466" y="4914900"/>
                </a:lnTo>
                <a:lnTo>
                  <a:pt x="6493933" y="4914900"/>
                </a:lnTo>
                <a:lnTo>
                  <a:pt x="6502400" y="4918471"/>
                </a:lnTo>
                <a:lnTo>
                  <a:pt x="6502400" y="4914900"/>
                </a:lnTo>
                <a:lnTo>
                  <a:pt x="6510866" y="4911328"/>
                </a:lnTo>
                <a:lnTo>
                  <a:pt x="6519333" y="4914900"/>
                </a:lnTo>
                <a:lnTo>
                  <a:pt x="6519333" y="4922043"/>
                </a:lnTo>
                <a:lnTo>
                  <a:pt x="6527800" y="4922043"/>
                </a:lnTo>
                <a:lnTo>
                  <a:pt x="6527800" y="4918471"/>
                </a:lnTo>
                <a:lnTo>
                  <a:pt x="6519333" y="4914900"/>
                </a:lnTo>
                <a:lnTo>
                  <a:pt x="6527800" y="4911328"/>
                </a:lnTo>
                <a:lnTo>
                  <a:pt x="6536266" y="4911328"/>
                </a:lnTo>
                <a:lnTo>
                  <a:pt x="6544733" y="4914900"/>
                </a:lnTo>
                <a:lnTo>
                  <a:pt x="6544733" y="4925615"/>
                </a:lnTo>
                <a:lnTo>
                  <a:pt x="6536266" y="4929187"/>
                </a:lnTo>
                <a:lnTo>
                  <a:pt x="6536266" y="4932759"/>
                </a:lnTo>
                <a:lnTo>
                  <a:pt x="6527800" y="4936331"/>
                </a:lnTo>
                <a:lnTo>
                  <a:pt x="6519333" y="4936331"/>
                </a:lnTo>
                <a:lnTo>
                  <a:pt x="6519333" y="4943475"/>
                </a:lnTo>
                <a:lnTo>
                  <a:pt x="6510866" y="4947046"/>
                </a:lnTo>
                <a:lnTo>
                  <a:pt x="6519333" y="4950618"/>
                </a:lnTo>
                <a:lnTo>
                  <a:pt x="6502400" y="4957762"/>
                </a:lnTo>
                <a:lnTo>
                  <a:pt x="6502400" y="4961334"/>
                </a:lnTo>
                <a:lnTo>
                  <a:pt x="6510866" y="4957762"/>
                </a:lnTo>
                <a:lnTo>
                  <a:pt x="6519333" y="4961334"/>
                </a:lnTo>
                <a:lnTo>
                  <a:pt x="6519333" y="4968478"/>
                </a:lnTo>
                <a:lnTo>
                  <a:pt x="6502400" y="4975621"/>
                </a:lnTo>
                <a:lnTo>
                  <a:pt x="6493933" y="4972050"/>
                </a:lnTo>
                <a:lnTo>
                  <a:pt x="6493933" y="4975621"/>
                </a:lnTo>
                <a:lnTo>
                  <a:pt x="6502400" y="4979193"/>
                </a:lnTo>
                <a:lnTo>
                  <a:pt x="6502400" y="4986337"/>
                </a:lnTo>
                <a:lnTo>
                  <a:pt x="6493933" y="4989909"/>
                </a:lnTo>
                <a:lnTo>
                  <a:pt x="6477000" y="4989909"/>
                </a:lnTo>
                <a:lnTo>
                  <a:pt x="6468533" y="4993481"/>
                </a:lnTo>
                <a:lnTo>
                  <a:pt x="6477000" y="4993481"/>
                </a:lnTo>
                <a:lnTo>
                  <a:pt x="6485466" y="4997053"/>
                </a:lnTo>
                <a:lnTo>
                  <a:pt x="6485466" y="5004196"/>
                </a:lnTo>
                <a:lnTo>
                  <a:pt x="6477000" y="5007768"/>
                </a:lnTo>
                <a:lnTo>
                  <a:pt x="6477000" y="5018484"/>
                </a:lnTo>
                <a:lnTo>
                  <a:pt x="6485466" y="5022056"/>
                </a:lnTo>
                <a:lnTo>
                  <a:pt x="6485466" y="5025628"/>
                </a:lnTo>
                <a:lnTo>
                  <a:pt x="6493933" y="5025628"/>
                </a:lnTo>
                <a:lnTo>
                  <a:pt x="6502400" y="5029200"/>
                </a:lnTo>
                <a:lnTo>
                  <a:pt x="6502400" y="5032771"/>
                </a:lnTo>
                <a:lnTo>
                  <a:pt x="6485466" y="5039915"/>
                </a:lnTo>
                <a:lnTo>
                  <a:pt x="6477000" y="5039915"/>
                </a:lnTo>
                <a:lnTo>
                  <a:pt x="6468533" y="5043487"/>
                </a:lnTo>
                <a:lnTo>
                  <a:pt x="6460066" y="5039915"/>
                </a:lnTo>
                <a:lnTo>
                  <a:pt x="6460066" y="5047059"/>
                </a:lnTo>
                <a:lnTo>
                  <a:pt x="6468533" y="5050631"/>
                </a:lnTo>
                <a:lnTo>
                  <a:pt x="6460066" y="5054203"/>
                </a:lnTo>
                <a:lnTo>
                  <a:pt x="6460066" y="5057775"/>
                </a:lnTo>
                <a:lnTo>
                  <a:pt x="6468533" y="5061346"/>
                </a:lnTo>
                <a:lnTo>
                  <a:pt x="6468533" y="5079206"/>
                </a:lnTo>
                <a:lnTo>
                  <a:pt x="6477000" y="5075634"/>
                </a:lnTo>
                <a:lnTo>
                  <a:pt x="6485466" y="5079206"/>
                </a:lnTo>
                <a:lnTo>
                  <a:pt x="6485466" y="5089921"/>
                </a:lnTo>
                <a:lnTo>
                  <a:pt x="6493933" y="5093493"/>
                </a:lnTo>
                <a:lnTo>
                  <a:pt x="6502400" y="5093493"/>
                </a:lnTo>
                <a:lnTo>
                  <a:pt x="6519333" y="5100637"/>
                </a:lnTo>
                <a:lnTo>
                  <a:pt x="6510866" y="5104209"/>
                </a:lnTo>
                <a:lnTo>
                  <a:pt x="6519333" y="5107781"/>
                </a:lnTo>
                <a:lnTo>
                  <a:pt x="6510866" y="5111353"/>
                </a:lnTo>
                <a:lnTo>
                  <a:pt x="6510866" y="5118496"/>
                </a:lnTo>
                <a:lnTo>
                  <a:pt x="6510866" y="5114925"/>
                </a:lnTo>
                <a:lnTo>
                  <a:pt x="6527800" y="5107781"/>
                </a:lnTo>
                <a:lnTo>
                  <a:pt x="6544733" y="5107781"/>
                </a:lnTo>
                <a:lnTo>
                  <a:pt x="6553200" y="5111353"/>
                </a:lnTo>
                <a:lnTo>
                  <a:pt x="6561666" y="5111353"/>
                </a:lnTo>
                <a:lnTo>
                  <a:pt x="6570133" y="5114925"/>
                </a:lnTo>
                <a:lnTo>
                  <a:pt x="6561666" y="5118496"/>
                </a:lnTo>
                <a:lnTo>
                  <a:pt x="6561666" y="5122068"/>
                </a:lnTo>
                <a:lnTo>
                  <a:pt x="6587066" y="5132784"/>
                </a:lnTo>
                <a:lnTo>
                  <a:pt x="6587066" y="5136356"/>
                </a:lnTo>
                <a:lnTo>
                  <a:pt x="6595533" y="5139928"/>
                </a:lnTo>
                <a:lnTo>
                  <a:pt x="6604000" y="5139928"/>
                </a:lnTo>
                <a:lnTo>
                  <a:pt x="6612466" y="5143500"/>
                </a:lnTo>
                <a:lnTo>
                  <a:pt x="6612466" y="5147071"/>
                </a:lnTo>
                <a:lnTo>
                  <a:pt x="6620933" y="5150643"/>
                </a:lnTo>
                <a:lnTo>
                  <a:pt x="6620933" y="5154215"/>
                </a:lnTo>
                <a:lnTo>
                  <a:pt x="6629400" y="5154215"/>
                </a:lnTo>
                <a:lnTo>
                  <a:pt x="6646333" y="5161359"/>
                </a:lnTo>
                <a:lnTo>
                  <a:pt x="6646333" y="5164931"/>
                </a:lnTo>
                <a:lnTo>
                  <a:pt x="6671733" y="5175646"/>
                </a:lnTo>
                <a:lnTo>
                  <a:pt x="6671733" y="5179218"/>
                </a:lnTo>
                <a:lnTo>
                  <a:pt x="6680200" y="5182790"/>
                </a:lnTo>
                <a:lnTo>
                  <a:pt x="6688666" y="5179218"/>
                </a:lnTo>
                <a:lnTo>
                  <a:pt x="6705600" y="5186362"/>
                </a:lnTo>
                <a:lnTo>
                  <a:pt x="6705600" y="5189934"/>
                </a:lnTo>
                <a:lnTo>
                  <a:pt x="6714066" y="5189934"/>
                </a:lnTo>
                <a:lnTo>
                  <a:pt x="6722533" y="5193506"/>
                </a:lnTo>
                <a:lnTo>
                  <a:pt x="6714066" y="5197078"/>
                </a:lnTo>
                <a:lnTo>
                  <a:pt x="6714066" y="5200650"/>
                </a:lnTo>
                <a:lnTo>
                  <a:pt x="6722533" y="5204221"/>
                </a:lnTo>
                <a:lnTo>
                  <a:pt x="6714066" y="5207793"/>
                </a:lnTo>
                <a:lnTo>
                  <a:pt x="6697133" y="5207793"/>
                </a:lnTo>
                <a:lnTo>
                  <a:pt x="6697133" y="5214937"/>
                </a:lnTo>
                <a:lnTo>
                  <a:pt x="6714066" y="5214937"/>
                </a:lnTo>
                <a:lnTo>
                  <a:pt x="6722533" y="5211365"/>
                </a:lnTo>
                <a:lnTo>
                  <a:pt x="6731000" y="5211365"/>
                </a:lnTo>
                <a:lnTo>
                  <a:pt x="6764866" y="5225653"/>
                </a:lnTo>
                <a:lnTo>
                  <a:pt x="6773333" y="5225653"/>
                </a:lnTo>
                <a:lnTo>
                  <a:pt x="6781800" y="5229225"/>
                </a:lnTo>
                <a:lnTo>
                  <a:pt x="6781800" y="5232796"/>
                </a:lnTo>
                <a:lnTo>
                  <a:pt x="6790266" y="5236368"/>
                </a:lnTo>
                <a:lnTo>
                  <a:pt x="6781800" y="5239940"/>
                </a:lnTo>
                <a:lnTo>
                  <a:pt x="6790266" y="5239940"/>
                </a:lnTo>
                <a:lnTo>
                  <a:pt x="6807200" y="5247084"/>
                </a:lnTo>
                <a:lnTo>
                  <a:pt x="6807200" y="5250656"/>
                </a:lnTo>
                <a:lnTo>
                  <a:pt x="6824133" y="5257800"/>
                </a:lnTo>
                <a:lnTo>
                  <a:pt x="6832600" y="5257800"/>
                </a:lnTo>
                <a:lnTo>
                  <a:pt x="6841066" y="5254228"/>
                </a:lnTo>
                <a:lnTo>
                  <a:pt x="6849533" y="5257800"/>
                </a:lnTo>
                <a:lnTo>
                  <a:pt x="6849533" y="5264943"/>
                </a:lnTo>
                <a:lnTo>
                  <a:pt x="6858000" y="5264943"/>
                </a:lnTo>
                <a:lnTo>
                  <a:pt x="6874933" y="5272087"/>
                </a:lnTo>
                <a:lnTo>
                  <a:pt x="6874933" y="5279231"/>
                </a:lnTo>
                <a:lnTo>
                  <a:pt x="6883400" y="5275659"/>
                </a:lnTo>
                <a:lnTo>
                  <a:pt x="6891866" y="5279231"/>
                </a:lnTo>
                <a:lnTo>
                  <a:pt x="6900333" y="5275659"/>
                </a:lnTo>
                <a:lnTo>
                  <a:pt x="6908800" y="5275659"/>
                </a:lnTo>
                <a:lnTo>
                  <a:pt x="6917266" y="5279231"/>
                </a:lnTo>
                <a:lnTo>
                  <a:pt x="6908800" y="5282803"/>
                </a:lnTo>
                <a:lnTo>
                  <a:pt x="6917266" y="5286375"/>
                </a:lnTo>
                <a:lnTo>
                  <a:pt x="6917266" y="5293518"/>
                </a:lnTo>
                <a:lnTo>
                  <a:pt x="6942666" y="5304234"/>
                </a:lnTo>
                <a:lnTo>
                  <a:pt x="6942666" y="5307806"/>
                </a:lnTo>
                <a:lnTo>
                  <a:pt x="6951133" y="5311378"/>
                </a:lnTo>
                <a:lnTo>
                  <a:pt x="6951133" y="5347096"/>
                </a:lnTo>
                <a:lnTo>
                  <a:pt x="6959600" y="5350668"/>
                </a:lnTo>
                <a:lnTo>
                  <a:pt x="6959600" y="5361384"/>
                </a:lnTo>
                <a:lnTo>
                  <a:pt x="6951133" y="5364956"/>
                </a:lnTo>
                <a:lnTo>
                  <a:pt x="7018866" y="5364956"/>
                </a:lnTo>
                <a:lnTo>
                  <a:pt x="7018866" y="5354240"/>
                </a:lnTo>
                <a:lnTo>
                  <a:pt x="6985000" y="5354240"/>
                </a:lnTo>
                <a:lnTo>
                  <a:pt x="6976533" y="5350668"/>
                </a:lnTo>
                <a:lnTo>
                  <a:pt x="6985000" y="5347096"/>
                </a:lnTo>
                <a:lnTo>
                  <a:pt x="6993466" y="5347096"/>
                </a:lnTo>
                <a:lnTo>
                  <a:pt x="6993466" y="5325665"/>
                </a:lnTo>
                <a:lnTo>
                  <a:pt x="7001933" y="5322093"/>
                </a:lnTo>
                <a:lnTo>
                  <a:pt x="7010400" y="5325665"/>
                </a:lnTo>
                <a:lnTo>
                  <a:pt x="7010400" y="5329237"/>
                </a:lnTo>
                <a:lnTo>
                  <a:pt x="7018866" y="5332809"/>
                </a:lnTo>
                <a:lnTo>
                  <a:pt x="7018866" y="5343525"/>
                </a:lnTo>
                <a:lnTo>
                  <a:pt x="7027333" y="5343525"/>
                </a:lnTo>
                <a:lnTo>
                  <a:pt x="7035800" y="5339953"/>
                </a:lnTo>
                <a:lnTo>
                  <a:pt x="7035800" y="5329237"/>
                </a:lnTo>
                <a:lnTo>
                  <a:pt x="7061200" y="5318521"/>
                </a:lnTo>
                <a:lnTo>
                  <a:pt x="7069666" y="5322093"/>
                </a:lnTo>
                <a:lnTo>
                  <a:pt x="7069666" y="5329237"/>
                </a:lnTo>
                <a:lnTo>
                  <a:pt x="7078133" y="5332809"/>
                </a:lnTo>
                <a:lnTo>
                  <a:pt x="7078133" y="5357812"/>
                </a:lnTo>
                <a:lnTo>
                  <a:pt x="7086600" y="5361384"/>
                </a:lnTo>
                <a:lnTo>
                  <a:pt x="7095066" y="5361384"/>
                </a:lnTo>
                <a:lnTo>
                  <a:pt x="7103533" y="5364956"/>
                </a:lnTo>
                <a:lnTo>
                  <a:pt x="7112000" y="5364956"/>
                </a:lnTo>
                <a:lnTo>
                  <a:pt x="7120466" y="5368528"/>
                </a:lnTo>
                <a:lnTo>
                  <a:pt x="7171266" y="5368528"/>
                </a:lnTo>
                <a:lnTo>
                  <a:pt x="7188200" y="5361384"/>
                </a:lnTo>
                <a:lnTo>
                  <a:pt x="7188200" y="5357812"/>
                </a:lnTo>
                <a:lnTo>
                  <a:pt x="7196666" y="5354240"/>
                </a:lnTo>
                <a:lnTo>
                  <a:pt x="7196666" y="5332809"/>
                </a:lnTo>
                <a:lnTo>
                  <a:pt x="7188200" y="5336381"/>
                </a:lnTo>
                <a:lnTo>
                  <a:pt x="7188200" y="5339953"/>
                </a:lnTo>
                <a:lnTo>
                  <a:pt x="7179733" y="5343525"/>
                </a:lnTo>
                <a:lnTo>
                  <a:pt x="7171266" y="5339953"/>
                </a:lnTo>
                <a:lnTo>
                  <a:pt x="7171266" y="5332809"/>
                </a:lnTo>
                <a:lnTo>
                  <a:pt x="7162800" y="5329237"/>
                </a:lnTo>
                <a:lnTo>
                  <a:pt x="7162800" y="5322093"/>
                </a:lnTo>
                <a:lnTo>
                  <a:pt x="7171266" y="5318521"/>
                </a:lnTo>
                <a:lnTo>
                  <a:pt x="7154333" y="5311378"/>
                </a:lnTo>
                <a:lnTo>
                  <a:pt x="7154333" y="5304234"/>
                </a:lnTo>
                <a:lnTo>
                  <a:pt x="7162800" y="5300662"/>
                </a:lnTo>
                <a:lnTo>
                  <a:pt x="7196666" y="5300662"/>
                </a:lnTo>
                <a:lnTo>
                  <a:pt x="7205133" y="5304234"/>
                </a:lnTo>
                <a:lnTo>
                  <a:pt x="7205133" y="5307806"/>
                </a:lnTo>
                <a:lnTo>
                  <a:pt x="7230533" y="5307806"/>
                </a:lnTo>
                <a:lnTo>
                  <a:pt x="7238999" y="5311378"/>
                </a:lnTo>
                <a:lnTo>
                  <a:pt x="7247466" y="5307806"/>
                </a:lnTo>
                <a:lnTo>
                  <a:pt x="7255933" y="5311378"/>
                </a:lnTo>
                <a:lnTo>
                  <a:pt x="7264399" y="5307806"/>
                </a:lnTo>
                <a:lnTo>
                  <a:pt x="7281333" y="5307806"/>
                </a:lnTo>
                <a:lnTo>
                  <a:pt x="7306733" y="5318521"/>
                </a:lnTo>
                <a:lnTo>
                  <a:pt x="7306733" y="5322093"/>
                </a:lnTo>
                <a:lnTo>
                  <a:pt x="7315200" y="5318521"/>
                </a:lnTo>
                <a:lnTo>
                  <a:pt x="7323666" y="5322093"/>
                </a:lnTo>
                <a:lnTo>
                  <a:pt x="7323666" y="5329237"/>
                </a:lnTo>
                <a:lnTo>
                  <a:pt x="7349066" y="5339953"/>
                </a:lnTo>
                <a:lnTo>
                  <a:pt x="7357533" y="5339953"/>
                </a:lnTo>
                <a:lnTo>
                  <a:pt x="7357533" y="5314950"/>
                </a:lnTo>
                <a:lnTo>
                  <a:pt x="7349066" y="5311378"/>
                </a:lnTo>
                <a:lnTo>
                  <a:pt x="7349066" y="5307806"/>
                </a:lnTo>
                <a:lnTo>
                  <a:pt x="7357533" y="5304234"/>
                </a:lnTo>
                <a:lnTo>
                  <a:pt x="7366000" y="5304234"/>
                </a:lnTo>
                <a:lnTo>
                  <a:pt x="7374466" y="5300662"/>
                </a:lnTo>
                <a:lnTo>
                  <a:pt x="7408333" y="5300662"/>
                </a:lnTo>
                <a:lnTo>
                  <a:pt x="7408333" y="5297090"/>
                </a:lnTo>
                <a:lnTo>
                  <a:pt x="7416800" y="5293518"/>
                </a:lnTo>
                <a:lnTo>
                  <a:pt x="7433733" y="5300662"/>
                </a:lnTo>
                <a:lnTo>
                  <a:pt x="7433733" y="5297090"/>
                </a:lnTo>
                <a:lnTo>
                  <a:pt x="7425266" y="5293518"/>
                </a:lnTo>
                <a:lnTo>
                  <a:pt x="7433733" y="5289946"/>
                </a:lnTo>
                <a:lnTo>
                  <a:pt x="7442200" y="5289946"/>
                </a:lnTo>
                <a:lnTo>
                  <a:pt x="7450666" y="5286375"/>
                </a:lnTo>
                <a:lnTo>
                  <a:pt x="7467599" y="5286375"/>
                </a:lnTo>
                <a:lnTo>
                  <a:pt x="7476066" y="5282803"/>
                </a:lnTo>
                <a:lnTo>
                  <a:pt x="7484533" y="5286375"/>
                </a:lnTo>
                <a:lnTo>
                  <a:pt x="7484533" y="5289946"/>
                </a:lnTo>
                <a:lnTo>
                  <a:pt x="7484533" y="5286375"/>
                </a:lnTo>
                <a:lnTo>
                  <a:pt x="7493000" y="5282803"/>
                </a:lnTo>
                <a:lnTo>
                  <a:pt x="7484533" y="5279231"/>
                </a:lnTo>
                <a:lnTo>
                  <a:pt x="7501466" y="5272087"/>
                </a:lnTo>
                <a:lnTo>
                  <a:pt x="7493000" y="5268515"/>
                </a:lnTo>
                <a:lnTo>
                  <a:pt x="7501466" y="5264943"/>
                </a:lnTo>
                <a:lnTo>
                  <a:pt x="7543800" y="5264943"/>
                </a:lnTo>
                <a:lnTo>
                  <a:pt x="7543800" y="5261371"/>
                </a:lnTo>
                <a:lnTo>
                  <a:pt x="7535333" y="5257800"/>
                </a:lnTo>
                <a:lnTo>
                  <a:pt x="7535333" y="5254228"/>
                </a:lnTo>
                <a:lnTo>
                  <a:pt x="7543800" y="5250656"/>
                </a:lnTo>
                <a:lnTo>
                  <a:pt x="7543800" y="5247084"/>
                </a:lnTo>
                <a:lnTo>
                  <a:pt x="7552266" y="5243512"/>
                </a:lnTo>
                <a:lnTo>
                  <a:pt x="7560733" y="5243512"/>
                </a:lnTo>
                <a:lnTo>
                  <a:pt x="7569199" y="5239940"/>
                </a:lnTo>
                <a:lnTo>
                  <a:pt x="7586133" y="5247084"/>
                </a:lnTo>
                <a:lnTo>
                  <a:pt x="7594600" y="5243512"/>
                </a:lnTo>
                <a:lnTo>
                  <a:pt x="7586133" y="5239940"/>
                </a:lnTo>
                <a:lnTo>
                  <a:pt x="7594600" y="5236368"/>
                </a:lnTo>
                <a:lnTo>
                  <a:pt x="7611533" y="5236368"/>
                </a:lnTo>
                <a:lnTo>
                  <a:pt x="7611533" y="5229225"/>
                </a:lnTo>
                <a:lnTo>
                  <a:pt x="7620000" y="5225653"/>
                </a:lnTo>
                <a:lnTo>
                  <a:pt x="7620000" y="5222081"/>
                </a:lnTo>
                <a:lnTo>
                  <a:pt x="7628466" y="5218509"/>
                </a:lnTo>
                <a:lnTo>
                  <a:pt x="7620000" y="5218509"/>
                </a:lnTo>
                <a:lnTo>
                  <a:pt x="7611533" y="5214937"/>
                </a:lnTo>
                <a:lnTo>
                  <a:pt x="7620000" y="5211365"/>
                </a:lnTo>
                <a:lnTo>
                  <a:pt x="7628466" y="5211365"/>
                </a:lnTo>
                <a:lnTo>
                  <a:pt x="7620000" y="5207793"/>
                </a:lnTo>
                <a:lnTo>
                  <a:pt x="7628466" y="5204221"/>
                </a:lnTo>
                <a:lnTo>
                  <a:pt x="7620000" y="5200650"/>
                </a:lnTo>
                <a:lnTo>
                  <a:pt x="7628466" y="5197078"/>
                </a:lnTo>
                <a:lnTo>
                  <a:pt x="7628466" y="5189934"/>
                </a:lnTo>
                <a:lnTo>
                  <a:pt x="7636933" y="5186362"/>
                </a:lnTo>
                <a:lnTo>
                  <a:pt x="7645400" y="5189934"/>
                </a:lnTo>
                <a:lnTo>
                  <a:pt x="7645400" y="5200650"/>
                </a:lnTo>
                <a:lnTo>
                  <a:pt x="7653866" y="5200650"/>
                </a:lnTo>
                <a:lnTo>
                  <a:pt x="7662333" y="5197078"/>
                </a:lnTo>
                <a:lnTo>
                  <a:pt x="7670800" y="5200650"/>
                </a:lnTo>
                <a:lnTo>
                  <a:pt x="7687733" y="5193506"/>
                </a:lnTo>
                <a:lnTo>
                  <a:pt x="7670800" y="5193506"/>
                </a:lnTo>
                <a:lnTo>
                  <a:pt x="7662333" y="5189934"/>
                </a:lnTo>
                <a:lnTo>
                  <a:pt x="7653866" y="5189934"/>
                </a:lnTo>
                <a:lnTo>
                  <a:pt x="7645400" y="5186362"/>
                </a:lnTo>
                <a:lnTo>
                  <a:pt x="7628466" y="5186362"/>
                </a:lnTo>
                <a:lnTo>
                  <a:pt x="7620000" y="5189934"/>
                </a:lnTo>
                <a:lnTo>
                  <a:pt x="7611533" y="5186362"/>
                </a:lnTo>
                <a:lnTo>
                  <a:pt x="7611533" y="5182790"/>
                </a:lnTo>
                <a:lnTo>
                  <a:pt x="7603066" y="5179218"/>
                </a:lnTo>
                <a:lnTo>
                  <a:pt x="7603066" y="5172075"/>
                </a:lnTo>
                <a:lnTo>
                  <a:pt x="7594600" y="5168503"/>
                </a:lnTo>
                <a:lnTo>
                  <a:pt x="7603066" y="5164931"/>
                </a:lnTo>
                <a:lnTo>
                  <a:pt x="7594600" y="5161359"/>
                </a:lnTo>
                <a:lnTo>
                  <a:pt x="7594600" y="5154215"/>
                </a:lnTo>
                <a:lnTo>
                  <a:pt x="7603066" y="5150643"/>
                </a:lnTo>
                <a:lnTo>
                  <a:pt x="7611533" y="5150643"/>
                </a:lnTo>
                <a:lnTo>
                  <a:pt x="7611533" y="5143500"/>
                </a:lnTo>
                <a:lnTo>
                  <a:pt x="7620000" y="5139928"/>
                </a:lnTo>
                <a:lnTo>
                  <a:pt x="7636933" y="5147071"/>
                </a:lnTo>
                <a:lnTo>
                  <a:pt x="7636933" y="5179218"/>
                </a:lnTo>
                <a:lnTo>
                  <a:pt x="7679266" y="5179218"/>
                </a:lnTo>
                <a:lnTo>
                  <a:pt x="7687733" y="5182790"/>
                </a:lnTo>
                <a:lnTo>
                  <a:pt x="7713133" y="5182790"/>
                </a:lnTo>
                <a:lnTo>
                  <a:pt x="7721600" y="5179218"/>
                </a:lnTo>
                <a:lnTo>
                  <a:pt x="7746999" y="5179218"/>
                </a:lnTo>
                <a:lnTo>
                  <a:pt x="7746999" y="5132784"/>
                </a:lnTo>
                <a:lnTo>
                  <a:pt x="7738533" y="5129212"/>
                </a:lnTo>
                <a:lnTo>
                  <a:pt x="7738533" y="5100637"/>
                </a:lnTo>
                <a:lnTo>
                  <a:pt x="7730066" y="5097065"/>
                </a:lnTo>
                <a:lnTo>
                  <a:pt x="7730066" y="5075634"/>
                </a:lnTo>
                <a:lnTo>
                  <a:pt x="7721600" y="5072062"/>
                </a:lnTo>
                <a:lnTo>
                  <a:pt x="7721600" y="5050631"/>
                </a:lnTo>
                <a:lnTo>
                  <a:pt x="7730066" y="5047059"/>
                </a:lnTo>
                <a:lnTo>
                  <a:pt x="7738533" y="5047059"/>
                </a:lnTo>
                <a:lnTo>
                  <a:pt x="7755466" y="5039915"/>
                </a:lnTo>
                <a:lnTo>
                  <a:pt x="7763933" y="5043487"/>
                </a:lnTo>
                <a:lnTo>
                  <a:pt x="7763933" y="5047059"/>
                </a:lnTo>
                <a:lnTo>
                  <a:pt x="7772400" y="5050631"/>
                </a:lnTo>
                <a:lnTo>
                  <a:pt x="7772400" y="5054203"/>
                </a:lnTo>
                <a:lnTo>
                  <a:pt x="7772400" y="5014912"/>
                </a:lnTo>
                <a:lnTo>
                  <a:pt x="7763933" y="5011340"/>
                </a:lnTo>
                <a:lnTo>
                  <a:pt x="7763933" y="4993481"/>
                </a:lnTo>
                <a:lnTo>
                  <a:pt x="7772400" y="4989909"/>
                </a:lnTo>
                <a:lnTo>
                  <a:pt x="7806266" y="4989909"/>
                </a:lnTo>
                <a:lnTo>
                  <a:pt x="7814733" y="4986337"/>
                </a:lnTo>
                <a:lnTo>
                  <a:pt x="7882466" y="4986337"/>
                </a:lnTo>
                <a:lnTo>
                  <a:pt x="7857066" y="4986337"/>
                </a:lnTo>
                <a:lnTo>
                  <a:pt x="7848599" y="4982765"/>
                </a:lnTo>
                <a:lnTo>
                  <a:pt x="7857066" y="4979193"/>
                </a:lnTo>
                <a:lnTo>
                  <a:pt x="7865533" y="4979193"/>
                </a:lnTo>
                <a:lnTo>
                  <a:pt x="7865533" y="4975621"/>
                </a:lnTo>
                <a:lnTo>
                  <a:pt x="7857066" y="4972050"/>
                </a:lnTo>
                <a:lnTo>
                  <a:pt x="7857066" y="4961334"/>
                </a:lnTo>
                <a:lnTo>
                  <a:pt x="7874000" y="4954190"/>
                </a:lnTo>
                <a:lnTo>
                  <a:pt x="7882466" y="4954190"/>
                </a:lnTo>
                <a:lnTo>
                  <a:pt x="7865533" y="4954190"/>
                </a:lnTo>
                <a:lnTo>
                  <a:pt x="7857066" y="4950618"/>
                </a:lnTo>
                <a:lnTo>
                  <a:pt x="7865533" y="4947046"/>
                </a:lnTo>
                <a:lnTo>
                  <a:pt x="7874000" y="4947046"/>
                </a:lnTo>
                <a:lnTo>
                  <a:pt x="7874000" y="4943475"/>
                </a:lnTo>
                <a:lnTo>
                  <a:pt x="7865533" y="4947046"/>
                </a:lnTo>
                <a:lnTo>
                  <a:pt x="7857066" y="4947046"/>
                </a:lnTo>
                <a:lnTo>
                  <a:pt x="7848599" y="4943475"/>
                </a:lnTo>
                <a:lnTo>
                  <a:pt x="7857066" y="4939903"/>
                </a:lnTo>
                <a:lnTo>
                  <a:pt x="7848599" y="4939903"/>
                </a:lnTo>
                <a:lnTo>
                  <a:pt x="7840133" y="4936331"/>
                </a:lnTo>
                <a:lnTo>
                  <a:pt x="7848599" y="4932759"/>
                </a:lnTo>
                <a:lnTo>
                  <a:pt x="7840133" y="4929187"/>
                </a:lnTo>
                <a:lnTo>
                  <a:pt x="7823200" y="4929187"/>
                </a:lnTo>
                <a:lnTo>
                  <a:pt x="7814733" y="4925615"/>
                </a:lnTo>
                <a:lnTo>
                  <a:pt x="7823200" y="4922043"/>
                </a:lnTo>
                <a:lnTo>
                  <a:pt x="7831666" y="4922043"/>
                </a:lnTo>
                <a:lnTo>
                  <a:pt x="7831666" y="4914900"/>
                </a:lnTo>
                <a:lnTo>
                  <a:pt x="7840133" y="4911328"/>
                </a:lnTo>
                <a:lnTo>
                  <a:pt x="7848599" y="4914900"/>
                </a:lnTo>
                <a:lnTo>
                  <a:pt x="7848599" y="4911328"/>
                </a:lnTo>
                <a:lnTo>
                  <a:pt x="7831666" y="4904184"/>
                </a:lnTo>
                <a:lnTo>
                  <a:pt x="7848599" y="4897040"/>
                </a:lnTo>
                <a:lnTo>
                  <a:pt x="7857066" y="4897040"/>
                </a:lnTo>
                <a:lnTo>
                  <a:pt x="7857066" y="4893468"/>
                </a:lnTo>
                <a:lnTo>
                  <a:pt x="7848599" y="4889896"/>
                </a:lnTo>
                <a:lnTo>
                  <a:pt x="7848599" y="4886325"/>
                </a:lnTo>
                <a:lnTo>
                  <a:pt x="7840133" y="4882753"/>
                </a:lnTo>
                <a:lnTo>
                  <a:pt x="7840133" y="4879181"/>
                </a:lnTo>
                <a:lnTo>
                  <a:pt x="7831666" y="4875609"/>
                </a:lnTo>
                <a:lnTo>
                  <a:pt x="7831666" y="4868465"/>
                </a:lnTo>
                <a:lnTo>
                  <a:pt x="7814733" y="4868465"/>
                </a:lnTo>
                <a:lnTo>
                  <a:pt x="7814733" y="4882753"/>
                </a:lnTo>
                <a:lnTo>
                  <a:pt x="7806266" y="4886325"/>
                </a:lnTo>
                <a:lnTo>
                  <a:pt x="7806266" y="4889896"/>
                </a:lnTo>
                <a:lnTo>
                  <a:pt x="7797799" y="4893468"/>
                </a:lnTo>
                <a:lnTo>
                  <a:pt x="7789333" y="4889896"/>
                </a:lnTo>
                <a:lnTo>
                  <a:pt x="7789333" y="4886325"/>
                </a:lnTo>
                <a:lnTo>
                  <a:pt x="7780866" y="4882753"/>
                </a:lnTo>
                <a:lnTo>
                  <a:pt x="7780866" y="4879181"/>
                </a:lnTo>
                <a:lnTo>
                  <a:pt x="7772400" y="4875609"/>
                </a:lnTo>
                <a:lnTo>
                  <a:pt x="7772400" y="4872037"/>
                </a:lnTo>
                <a:lnTo>
                  <a:pt x="7780866" y="4868465"/>
                </a:lnTo>
                <a:lnTo>
                  <a:pt x="7797799" y="4868465"/>
                </a:lnTo>
                <a:lnTo>
                  <a:pt x="7789333" y="4864893"/>
                </a:lnTo>
                <a:lnTo>
                  <a:pt x="7789333" y="4857750"/>
                </a:lnTo>
                <a:lnTo>
                  <a:pt x="7797799" y="4854178"/>
                </a:lnTo>
                <a:lnTo>
                  <a:pt x="7831666" y="4854178"/>
                </a:lnTo>
                <a:lnTo>
                  <a:pt x="7814733" y="4854178"/>
                </a:lnTo>
                <a:lnTo>
                  <a:pt x="7806266" y="4850606"/>
                </a:lnTo>
                <a:lnTo>
                  <a:pt x="7814733" y="4847034"/>
                </a:lnTo>
                <a:lnTo>
                  <a:pt x="7857066" y="4847034"/>
                </a:lnTo>
                <a:lnTo>
                  <a:pt x="7865533" y="4843462"/>
                </a:lnTo>
                <a:lnTo>
                  <a:pt x="7865533" y="4836318"/>
                </a:lnTo>
                <a:lnTo>
                  <a:pt x="7874000" y="4832746"/>
                </a:lnTo>
                <a:lnTo>
                  <a:pt x="7874000" y="4829175"/>
                </a:lnTo>
                <a:lnTo>
                  <a:pt x="7865533" y="4825603"/>
                </a:lnTo>
                <a:lnTo>
                  <a:pt x="7874000" y="4822031"/>
                </a:lnTo>
                <a:lnTo>
                  <a:pt x="7874000" y="4818459"/>
                </a:lnTo>
                <a:lnTo>
                  <a:pt x="7865533" y="4814887"/>
                </a:lnTo>
                <a:lnTo>
                  <a:pt x="7865533" y="4807743"/>
                </a:lnTo>
                <a:lnTo>
                  <a:pt x="7874000" y="4804171"/>
                </a:lnTo>
                <a:lnTo>
                  <a:pt x="7941733" y="4804171"/>
                </a:lnTo>
                <a:lnTo>
                  <a:pt x="7950200" y="4800600"/>
                </a:lnTo>
                <a:lnTo>
                  <a:pt x="7967133" y="4800600"/>
                </a:lnTo>
                <a:lnTo>
                  <a:pt x="7975599" y="4797028"/>
                </a:lnTo>
                <a:lnTo>
                  <a:pt x="7975599" y="4793456"/>
                </a:lnTo>
                <a:lnTo>
                  <a:pt x="7984066" y="4789884"/>
                </a:lnTo>
                <a:lnTo>
                  <a:pt x="7992533" y="4789884"/>
                </a:lnTo>
                <a:lnTo>
                  <a:pt x="7992533" y="4775596"/>
                </a:lnTo>
                <a:lnTo>
                  <a:pt x="7992533" y="4779168"/>
                </a:lnTo>
                <a:lnTo>
                  <a:pt x="7984066" y="4782740"/>
                </a:lnTo>
                <a:lnTo>
                  <a:pt x="7975599" y="4782740"/>
                </a:lnTo>
                <a:lnTo>
                  <a:pt x="7975599" y="4789884"/>
                </a:lnTo>
                <a:lnTo>
                  <a:pt x="7950200" y="4800600"/>
                </a:lnTo>
                <a:lnTo>
                  <a:pt x="7848599" y="4800600"/>
                </a:lnTo>
                <a:lnTo>
                  <a:pt x="7848599" y="4818459"/>
                </a:lnTo>
                <a:lnTo>
                  <a:pt x="7857066" y="4822031"/>
                </a:lnTo>
                <a:lnTo>
                  <a:pt x="7857066" y="4836318"/>
                </a:lnTo>
                <a:lnTo>
                  <a:pt x="7848599" y="4839890"/>
                </a:lnTo>
                <a:lnTo>
                  <a:pt x="7789333" y="4839890"/>
                </a:lnTo>
                <a:lnTo>
                  <a:pt x="7772400" y="4832746"/>
                </a:lnTo>
                <a:lnTo>
                  <a:pt x="7772400" y="4829175"/>
                </a:lnTo>
                <a:lnTo>
                  <a:pt x="7763933" y="4825603"/>
                </a:lnTo>
                <a:lnTo>
                  <a:pt x="7763933" y="4800600"/>
                </a:lnTo>
                <a:lnTo>
                  <a:pt x="7755466" y="4800600"/>
                </a:lnTo>
                <a:lnTo>
                  <a:pt x="7738533" y="4807743"/>
                </a:lnTo>
                <a:lnTo>
                  <a:pt x="7704666" y="4807743"/>
                </a:lnTo>
                <a:lnTo>
                  <a:pt x="7687733" y="4800600"/>
                </a:lnTo>
                <a:lnTo>
                  <a:pt x="7670800" y="4800600"/>
                </a:lnTo>
                <a:lnTo>
                  <a:pt x="7662333" y="4797028"/>
                </a:lnTo>
                <a:lnTo>
                  <a:pt x="7662333" y="4793456"/>
                </a:lnTo>
                <a:lnTo>
                  <a:pt x="7653866" y="4797028"/>
                </a:lnTo>
                <a:lnTo>
                  <a:pt x="7645400" y="4793456"/>
                </a:lnTo>
                <a:lnTo>
                  <a:pt x="7645400" y="4779168"/>
                </a:lnTo>
                <a:lnTo>
                  <a:pt x="7636933" y="4782740"/>
                </a:lnTo>
                <a:lnTo>
                  <a:pt x="7645400" y="4786312"/>
                </a:lnTo>
                <a:lnTo>
                  <a:pt x="7628466" y="4793456"/>
                </a:lnTo>
                <a:lnTo>
                  <a:pt x="7628466" y="4797028"/>
                </a:lnTo>
                <a:lnTo>
                  <a:pt x="7620000" y="4800600"/>
                </a:lnTo>
                <a:lnTo>
                  <a:pt x="7476066" y="4800600"/>
                </a:lnTo>
                <a:lnTo>
                  <a:pt x="7459133" y="4793456"/>
                </a:lnTo>
                <a:lnTo>
                  <a:pt x="7450666" y="4793456"/>
                </a:lnTo>
                <a:lnTo>
                  <a:pt x="7442200" y="4789884"/>
                </a:lnTo>
                <a:lnTo>
                  <a:pt x="7442200" y="4786312"/>
                </a:lnTo>
                <a:lnTo>
                  <a:pt x="7425266" y="4779168"/>
                </a:lnTo>
                <a:lnTo>
                  <a:pt x="7425266" y="4797028"/>
                </a:lnTo>
                <a:lnTo>
                  <a:pt x="7416800" y="4800600"/>
                </a:lnTo>
                <a:lnTo>
                  <a:pt x="7349066" y="4800600"/>
                </a:lnTo>
                <a:lnTo>
                  <a:pt x="7340600" y="4797028"/>
                </a:lnTo>
                <a:lnTo>
                  <a:pt x="7315200" y="4797028"/>
                </a:lnTo>
                <a:lnTo>
                  <a:pt x="7306733" y="4793456"/>
                </a:lnTo>
                <a:lnTo>
                  <a:pt x="7323666" y="4786312"/>
                </a:lnTo>
                <a:lnTo>
                  <a:pt x="7323666" y="4782740"/>
                </a:lnTo>
                <a:lnTo>
                  <a:pt x="7315200" y="4779168"/>
                </a:lnTo>
                <a:lnTo>
                  <a:pt x="7315200" y="4775596"/>
                </a:lnTo>
                <a:lnTo>
                  <a:pt x="7306733" y="4772025"/>
                </a:lnTo>
                <a:lnTo>
                  <a:pt x="7306733" y="4786312"/>
                </a:lnTo>
                <a:lnTo>
                  <a:pt x="7289800" y="4793456"/>
                </a:lnTo>
                <a:lnTo>
                  <a:pt x="7222066" y="4793456"/>
                </a:lnTo>
                <a:lnTo>
                  <a:pt x="7213600" y="4789884"/>
                </a:lnTo>
                <a:lnTo>
                  <a:pt x="7205133" y="4789884"/>
                </a:lnTo>
                <a:lnTo>
                  <a:pt x="7196666" y="4786312"/>
                </a:lnTo>
                <a:lnTo>
                  <a:pt x="7196666" y="4779168"/>
                </a:lnTo>
                <a:lnTo>
                  <a:pt x="7188200" y="4775596"/>
                </a:lnTo>
                <a:lnTo>
                  <a:pt x="7188200" y="4754165"/>
                </a:lnTo>
                <a:lnTo>
                  <a:pt x="7179733" y="4750593"/>
                </a:lnTo>
                <a:close/>
              </a:path>
            </a:pathLst>
          </a:custGeom>
          <a:solidFill>
            <a:srgbClr val="3C4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Freeform 110"/>
          <p:cNvSpPr/>
          <p:nvPr/>
        </p:nvSpPr>
        <p:spPr>
          <a:xfrm>
            <a:off x="0" y="0"/>
            <a:ext cx="1921933" cy="5443537"/>
          </a:xfrm>
          <a:custGeom>
            <a:avLst/>
            <a:gdLst/>
            <a:ahLst/>
            <a:cxnLst/>
            <a:rect l="l" t="t" r="r" b="b"/>
            <a:pathLst>
              <a:path w="1921933" h="5443537">
                <a:moveTo>
                  <a:pt x="0" y="0"/>
                </a:moveTo>
                <a:moveTo>
                  <a:pt x="0" y="4850606"/>
                </a:moveTo>
                <a:lnTo>
                  <a:pt x="0" y="5443537"/>
                </a:lnTo>
                <a:lnTo>
                  <a:pt x="406400" y="5443537"/>
                </a:lnTo>
                <a:lnTo>
                  <a:pt x="414866" y="5439965"/>
                </a:lnTo>
                <a:lnTo>
                  <a:pt x="668866" y="5439965"/>
                </a:lnTo>
                <a:lnTo>
                  <a:pt x="677333" y="5443537"/>
                </a:lnTo>
                <a:lnTo>
                  <a:pt x="685800" y="5439965"/>
                </a:lnTo>
                <a:lnTo>
                  <a:pt x="702733" y="5439965"/>
                </a:lnTo>
                <a:lnTo>
                  <a:pt x="711200" y="5443537"/>
                </a:lnTo>
                <a:lnTo>
                  <a:pt x="719666" y="5439965"/>
                </a:lnTo>
                <a:lnTo>
                  <a:pt x="728133" y="5443537"/>
                </a:lnTo>
                <a:lnTo>
                  <a:pt x="753533" y="5443537"/>
                </a:lnTo>
                <a:lnTo>
                  <a:pt x="761999" y="5439965"/>
                </a:lnTo>
                <a:lnTo>
                  <a:pt x="1337733" y="5439965"/>
                </a:lnTo>
                <a:lnTo>
                  <a:pt x="1346200" y="5443537"/>
                </a:lnTo>
                <a:lnTo>
                  <a:pt x="1354666" y="5439965"/>
                </a:lnTo>
                <a:lnTo>
                  <a:pt x="1371600" y="5439965"/>
                </a:lnTo>
                <a:lnTo>
                  <a:pt x="1380066" y="5443537"/>
                </a:lnTo>
                <a:lnTo>
                  <a:pt x="1388533" y="5439965"/>
                </a:lnTo>
                <a:lnTo>
                  <a:pt x="1397000" y="5439965"/>
                </a:lnTo>
                <a:lnTo>
                  <a:pt x="1405466" y="5443537"/>
                </a:lnTo>
                <a:lnTo>
                  <a:pt x="1413933" y="5443537"/>
                </a:lnTo>
                <a:lnTo>
                  <a:pt x="1422400" y="5439965"/>
                </a:lnTo>
                <a:lnTo>
                  <a:pt x="1439333" y="5439965"/>
                </a:lnTo>
                <a:lnTo>
                  <a:pt x="1447800" y="5443537"/>
                </a:lnTo>
                <a:lnTo>
                  <a:pt x="1456266" y="5439965"/>
                </a:lnTo>
                <a:lnTo>
                  <a:pt x="1464733" y="5443537"/>
                </a:lnTo>
                <a:lnTo>
                  <a:pt x="1473200" y="5439965"/>
                </a:lnTo>
                <a:lnTo>
                  <a:pt x="1481666" y="5439965"/>
                </a:lnTo>
                <a:lnTo>
                  <a:pt x="1490133" y="5443537"/>
                </a:lnTo>
                <a:lnTo>
                  <a:pt x="1921933" y="5443537"/>
                </a:lnTo>
                <a:lnTo>
                  <a:pt x="1769533" y="5443537"/>
                </a:lnTo>
                <a:lnTo>
                  <a:pt x="1761066" y="5439965"/>
                </a:lnTo>
                <a:lnTo>
                  <a:pt x="1761066" y="5436393"/>
                </a:lnTo>
                <a:lnTo>
                  <a:pt x="1761066" y="5439965"/>
                </a:lnTo>
                <a:lnTo>
                  <a:pt x="1752600" y="5443537"/>
                </a:lnTo>
                <a:lnTo>
                  <a:pt x="1727200" y="5443537"/>
                </a:lnTo>
                <a:lnTo>
                  <a:pt x="1718733" y="5439965"/>
                </a:lnTo>
                <a:lnTo>
                  <a:pt x="1718733" y="5436393"/>
                </a:lnTo>
                <a:lnTo>
                  <a:pt x="1659466" y="5436393"/>
                </a:lnTo>
                <a:lnTo>
                  <a:pt x="1651000" y="5439965"/>
                </a:lnTo>
                <a:lnTo>
                  <a:pt x="1642533" y="5436393"/>
                </a:lnTo>
                <a:lnTo>
                  <a:pt x="1642533" y="5432821"/>
                </a:lnTo>
                <a:lnTo>
                  <a:pt x="1634066" y="5432821"/>
                </a:lnTo>
                <a:lnTo>
                  <a:pt x="1625600" y="5436393"/>
                </a:lnTo>
                <a:lnTo>
                  <a:pt x="1608666" y="5436393"/>
                </a:lnTo>
                <a:lnTo>
                  <a:pt x="1600200" y="5432821"/>
                </a:lnTo>
                <a:lnTo>
                  <a:pt x="1600200" y="5429250"/>
                </a:lnTo>
                <a:lnTo>
                  <a:pt x="1591733" y="5429250"/>
                </a:lnTo>
                <a:lnTo>
                  <a:pt x="1574800" y="5436393"/>
                </a:lnTo>
                <a:lnTo>
                  <a:pt x="1566333" y="5432821"/>
                </a:lnTo>
                <a:lnTo>
                  <a:pt x="1557866" y="5432821"/>
                </a:lnTo>
                <a:lnTo>
                  <a:pt x="1540933" y="5425678"/>
                </a:lnTo>
                <a:lnTo>
                  <a:pt x="1540933" y="5422106"/>
                </a:lnTo>
                <a:lnTo>
                  <a:pt x="1523999" y="5422106"/>
                </a:lnTo>
                <a:lnTo>
                  <a:pt x="1507066" y="5429250"/>
                </a:lnTo>
                <a:lnTo>
                  <a:pt x="1498600" y="5425678"/>
                </a:lnTo>
                <a:lnTo>
                  <a:pt x="1473200" y="5425678"/>
                </a:lnTo>
                <a:lnTo>
                  <a:pt x="1464733" y="5429250"/>
                </a:lnTo>
                <a:lnTo>
                  <a:pt x="1456266" y="5429250"/>
                </a:lnTo>
                <a:lnTo>
                  <a:pt x="1447800" y="5425678"/>
                </a:lnTo>
                <a:lnTo>
                  <a:pt x="1439333" y="5425678"/>
                </a:lnTo>
                <a:lnTo>
                  <a:pt x="1430866" y="5422106"/>
                </a:lnTo>
                <a:lnTo>
                  <a:pt x="1430866" y="5425678"/>
                </a:lnTo>
                <a:lnTo>
                  <a:pt x="1413933" y="5432821"/>
                </a:lnTo>
                <a:lnTo>
                  <a:pt x="1405466" y="5432821"/>
                </a:lnTo>
                <a:lnTo>
                  <a:pt x="1397000" y="5429250"/>
                </a:lnTo>
                <a:lnTo>
                  <a:pt x="1397000" y="5422106"/>
                </a:lnTo>
                <a:lnTo>
                  <a:pt x="1380066" y="5422106"/>
                </a:lnTo>
                <a:lnTo>
                  <a:pt x="1371600" y="5425678"/>
                </a:lnTo>
                <a:lnTo>
                  <a:pt x="1363133" y="5425678"/>
                </a:lnTo>
                <a:lnTo>
                  <a:pt x="1354666" y="5422106"/>
                </a:lnTo>
                <a:lnTo>
                  <a:pt x="1329266" y="5422106"/>
                </a:lnTo>
                <a:lnTo>
                  <a:pt x="1320799" y="5425678"/>
                </a:lnTo>
                <a:lnTo>
                  <a:pt x="1303866" y="5418534"/>
                </a:lnTo>
                <a:lnTo>
                  <a:pt x="1193800" y="5418534"/>
                </a:lnTo>
                <a:lnTo>
                  <a:pt x="1185333" y="5414962"/>
                </a:lnTo>
                <a:lnTo>
                  <a:pt x="1193800" y="5411390"/>
                </a:lnTo>
                <a:lnTo>
                  <a:pt x="1210733" y="5411390"/>
                </a:lnTo>
                <a:lnTo>
                  <a:pt x="1185333" y="5411390"/>
                </a:lnTo>
                <a:lnTo>
                  <a:pt x="1176866" y="5414962"/>
                </a:lnTo>
                <a:lnTo>
                  <a:pt x="1168400" y="5411390"/>
                </a:lnTo>
                <a:lnTo>
                  <a:pt x="1032933" y="5411390"/>
                </a:lnTo>
                <a:lnTo>
                  <a:pt x="1024466" y="5407818"/>
                </a:lnTo>
                <a:lnTo>
                  <a:pt x="1016000" y="5411390"/>
                </a:lnTo>
                <a:lnTo>
                  <a:pt x="1007533" y="5411390"/>
                </a:lnTo>
                <a:lnTo>
                  <a:pt x="999066" y="5407818"/>
                </a:lnTo>
                <a:lnTo>
                  <a:pt x="999066" y="5404246"/>
                </a:lnTo>
                <a:lnTo>
                  <a:pt x="999066" y="5407818"/>
                </a:lnTo>
                <a:lnTo>
                  <a:pt x="990600" y="5411390"/>
                </a:lnTo>
                <a:lnTo>
                  <a:pt x="982133" y="5407818"/>
                </a:lnTo>
                <a:lnTo>
                  <a:pt x="948266" y="5407818"/>
                </a:lnTo>
                <a:lnTo>
                  <a:pt x="939799" y="5411390"/>
                </a:lnTo>
                <a:lnTo>
                  <a:pt x="914400" y="5411390"/>
                </a:lnTo>
                <a:lnTo>
                  <a:pt x="897466" y="5404246"/>
                </a:lnTo>
                <a:lnTo>
                  <a:pt x="897466" y="5407818"/>
                </a:lnTo>
                <a:lnTo>
                  <a:pt x="889000" y="5411390"/>
                </a:lnTo>
                <a:lnTo>
                  <a:pt x="787400" y="5411390"/>
                </a:lnTo>
                <a:lnTo>
                  <a:pt x="778933" y="5407818"/>
                </a:lnTo>
                <a:lnTo>
                  <a:pt x="770466" y="5411390"/>
                </a:lnTo>
                <a:lnTo>
                  <a:pt x="736600" y="5411390"/>
                </a:lnTo>
                <a:lnTo>
                  <a:pt x="728133" y="5407818"/>
                </a:lnTo>
                <a:lnTo>
                  <a:pt x="719666" y="5411390"/>
                </a:lnTo>
                <a:lnTo>
                  <a:pt x="711200" y="5407818"/>
                </a:lnTo>
                <a:lnTo>
                  <a:pt x="711200" y="5400675"/>
                </a:lnTo>
                <a:lnTo>
                  <a:pt x="719666" y="5397103"/>
                </a:lnTo>
                <a:lnTo>
                  <a:pt x="728133" y="5397103"/>
                </a:lnTo>
                <a:lnTo>
                  <a:pt x="736600" y="5400675"/>
                </a:lnTo>
                <a:lnTo>
                  <a:pt x="753533" y="5400675"/>
                </a:lnTo>
                <a:lnTo>
                  <a:pt x="761999" y="5397103"/>
                </a:lnTo>
                <a:lnTo>
                  <a:pt x="761999" y="5393531"/>
                </a:lnTo>
                <a:lnTo>
                  <a:pt x="753533" y="5389959"/>
                </a:lnTo>
                <a:lnTo>
                  <a:pt x="745066" y="5389959"/>
                </a:lnTo>
                <a:lnTo>
                  <a:pt x="745066" y="5393531"/>
                </a:lnTo>
                <a:lnTo>
                  <a:pt x="736600" y="5397103"/>
                </a:lnTo>
                <a:lnTo>
                  <a:pt x="728133" y="5397103"/>
                </a:lnTo>
                <a:lnTo>
                  <a:pt x="719666" y="5393531"/>
                </a:lnTo>
                <a:lnTo>
                  <a:pt x="711200" y="5397103"/>
                </a:lnTo>
                <a:lnTo>
                  <a:pt x="702733" y="5393531"/>
                </a:lnTo>
                <a:lnTo>
                  <a:pt x="685800" y="5393531"/>
                </a:lnTo>
                <a:lnTo>
                  <a:pt x="685800" y="5397103"/>
                </a:lnTo>
                <a:lnTo>
                  <a:pt x="677333" y="5400675"/>
                </a:lnTo>
                <a:lnTo>
                  <a:pt x="668866" y="5400675"/>
                </a:lnTo>
                <a:lnTo>
                  <a:pt x="660399" y="5397103"/>
                </a:lnTo>
                <a:lnTo>
                  <a:pt x="643466" y="5397103"/>
                </a:lnTo>
                <a:lnTo>
                  <a:pt x="635000" y="5400675"/>
                </a:lnTo>
                <a:lnTo>
                  <a:pt x="626533" y="5400675"/>
                </a:lnTo>
                <a:lnTo>
                  <a:pt x="618066" y="5397103"/>
                </a:lnTo>
                <a:lnTo>
                  <a:pt x="626533" y="5393531"/>
                </a:lnTo>
                <a:lnTo>
                  <a:pt x="626533" y="5389959"/>
                </a:lnTo>
                <a:lnTo>
                  <a:pt x="635000" y="5386387"/>
                </a:lnTo>
                <a:lnTo>
                  <a:pt x="635000" y="5379243"/>
                </a:lnTo>
                <a:lnTo>
                  <a:pt x="643466" y="5375671"/>
                </a:lnTo>
                <a:lnTo>
                  <a:pt x="651933" y="5379243"/>
                </a:lnTo>
                <a:lnTo>
                  <a:pt x="660399" y="5379243"/>
                </a:lnTo>
                <a:lnTo>
                  <a:pt x="668866" y="5382815"/>
                </a:lnTo>
                <a:lnTo>
                  <a:pt x="660399" y="5386387"/>
                </a:lnTo>
                <a:lnTo>
                  <a:pt x="668866" y="5386387"/>
                </a:lnTo>
                <a:lnTo>
                  <a:pt x="685800" y="5379243"/>
                </a:lnTo>
                <a:lnTo>
                  <a:pt x="694266" y="5379243"/>
                </a:lnTo>
                <a:lnTo>
                  <a:pt x="711200" y="5372100"/>
                </a:lnTo>
                <a:lnTo>
                  <a:pt x="719666" y="5372100"/>
                </a:lnTo>
                <a:lnTo>
                  <a:pt x="711200" y="5368528"/>
                </a:lnTo>
                <a:lnTo>
                  <a:pt x="711200" y="5364956"/>
                </a:lnTo>
                <a:lnTo>
                  <a:pt x="719666" y="5361384"/>
                </a:lnTo>
                <a:lnTo>
                  <a:pt x="719666" y="5350668"/>
                </a:lnTo>
                <a:lnTo>
                  <a:pt x="711200" y="5347096"/>
                </a:lnTo>
                <a:lnTo>
                  <a:pt x="711200" y="5343525"/>
                </a:lnTo>
                <a:lnTo>
                  <a:pt x="736600" y="5332809"/>
                </a:lnTo>
                <a:lnTo>
                  <a:pt x="745066" y="5336381"/>
                </a:lnTo>
                <a:lnTo>
                  <a:pt x="745066" y="5339953"/>
                </a:lnTo>
                <a:lnTo>
                  <a:pt x="736600" y="5343525"/>
                </a:lnTo>
                <a:lnTo>
                  <a:pt x="736600" y="5347096"/>
                </a:lnTo>
                <a:lnTo>
                  <a:pt x="761999" y="5336381"/>
                </a:lnTo>
                <a:lnTo>
                  <a:pt x="753533" y="5336381"/>
                </a:lnTo>
                <a:lnTo>
                  <a:pt x="745066" y="5332809"/>
                </a:lnTo>
                <a:lnTo>
                  <a:pt x="745066" y="5329237"/>
                </a:lnTo>
                <a:lnTo>
                  <a:pt x="736600" y="5329237"/>
                </a:lnTo>
                <a:lnTo>
                  <a:pt x="728133" y="5325665"/>
                </a:lnTo>
                <a:lnTo>
                  <a:pt x="736600" y="5322093"/>
                </a:lnTo>
                <a:lnTo>
                  <a:pt x="753533" y="5322093"/>
                </a:lnTo>
                <a:lnTo>
                  <a:pt x="761999" y="5325665"/>
                </a:lnTo>
                <a:lnTo>
                  <a:pt x="770466" y="5322093"/>
                </a:lnTo>
                <a:lnTo>
                  <a:pt x="778933" y="5322093"/>
                </a:lnTo>
                <a:lnTo>
                  <a:pt x="787400" y="5325665"/>
                </a:lnTo>
                <a:lnTo>
                  <a:pt x="795866" y="5322093"/>
                </a:lnTo>
                <a:lnTo>
                  <a:pt x="812800" y="5329237"/>
                </a:lnTo>
                <a:lnTo>
                  <a:pt x="829733" y="5322093"/>
                </a:lnTo>
                <a:lnTo>
                  <a:pt x="838200" y="5322093"/>
                </a:lnTo>
                <a:lnTo>
                  <a:pt x="846666" y="5325665"/>
                </a:lnTo>
                <a:lnTo>
                  <a:pt x="846666" y="5329237"/>
                </a:lnTo>
                <a:lnTo>
                  <a:pt x="838200" y="5332809"/>
                </a:lnTo>
                <a:lnTo>
                  <a:pt x="829733" y="5332809"/>
                </a:lnTo>
                <a:lnTo>
                  <a:pt x="829733" y="5336381"/>
                </a:lnTo>
                <a:lnTo>
                  <a:pt x="838200" y="5336381"/>
                </a:lnTo>
                <a:lnTo>
                  <a:pt x="846666" y="5339953"/>
                </a:lnTo>
                <a:lnTo>
                  <a:pt x="846666" y="5336381"/>
                </a:lnTo>
                <a:lnTo>
                  <a:pt x="855133" y="5332809"/>
                </a:lnTo>
                <a:lnTo>
                  <a:pt x="880533" y="5332809"/>
                </a:lnTo>
                <a:lnTo>
                  <a:pt x="846666" y="5318521"/>
                </a:lnTo>
                <a:lnTo>
                  <a:pt x="846666" y="5311378"/>
                </a:lnTo>
                <a:lnTo>
                  <a:pt x="838200" y="5314950"/>
                </a:lnTo>
                <a:lnTo>
                  <a:pt x="829733" y="5314950"/>
                </a:lnTo>
                <a:lnTo>
                  <a:pt x="821266" y="5318521"/>
                </a:lnTo>
                <a:lnTo>
                  <a:pt x="812800" y="5318521"/>
                </a:lnTo>
                <a:lnTo>
                  <a:pt x="795866" y="5311378"/>
                </a:lnTo>
                <a:lnTo>
                  <a:pt x="795866" y="5307806"/>
                </a:lnTo>
                <a:lnTo>
                  <a:pt x="778933" y="5300662"/>
                </a:lnTo>
                <a:lnTo>
                  <a:pt x="761999" y="5307806"/>
                </a:lnTo>
                <a:lnTo>
                  <a:pt x="753533" y="5307806"/>
                </a:lnTo>
                <a:lnTo>
                  <a:pt x="745066" y="5304234"/>
                </a:lnTo>
                <a:lnTo>
                  <a:pt x="753533" y="5300662"/>
                </a:lnTo>
                <a:lnTo>
                  <a:pt x="753533" y="5297090"/>
                </a:lnTo>
                <a:lnTo>
                  <a:pt x="770466" y="5289946"/>
                </a:lnTo>
                <a:lnTo>
                  <a:pt x="753533" y="5289946"/>
                </a:lnTo>
                <a:lnTo>
                  <a:pt x="745066" y="5286375"/>
                </a:lnTo>
                <a:lnTo>
                  <a:pt x="745066" y="5282803"/>
                </a:lnTo>
                <a:lnTo>
                  <a:pt x="736600" y="5279231"/>
                </a:lnTo>
                <a:lnTo>
                  <a:pt x="745066" y="5275659"/>
                </a:lnTo>
                <a:lnTo>
                  <a:pt x="761999" y="5275659"/>
                </a:lnTo>
                <a:lnTo>
                  <a:pt x="761999" y="5261371"/>
                </a:lnTo>
                <a:lnTo>
                  <a:pt x="770466" y="5257800"/>
                </a:lnTo>
                <a:lnTo>
                  <a:pt x="804333" y="5257800"/>
                </a:lnTo>
                <a:lnTo>
                  <a:pt x="829733" y="5247084"/>
                </a:lnTo>
                <a:lnTo>
                  <a:pt x="838200" y="5247084"/>
                </a:lnTo>
                <a:lnTo>
                  <a:pt x="846666" y="5250656"/>
                </a:lnTo>
                <a:lnTo>
                  <a:pt x="838200" y="5254228"/>
                </a:lnTo>
                <a:lnTo>
                  <a:pt x="855133" y="5254228"/>
                </a:lnTo>
                <a:lnTo>
                  <a:pt x="863600" y="5257800"/>
                </a:lnTo>
                <a:lnTo>
                  <a:pt x="863600" y="5261371"/>
                </a:lnTo>
                <a:lnTo>
                  <a:pt x="872066" y="5257800"/>
                </a:lnTo>
                <a:lnTo>
                  <a:pt x="880533" y="5257800"/>
                </a:lnTo>
                <a:lnTo>
                  <a:pt x="889000" y="5254228"/>
                </a:lnTo>
                <a:lnTo>
                  <a:pt x="897466" y="5257800"/>
                </a:lnTo>
                <a:lnTo>
                  <a:pt x="897466" y="5254228"/>
                </a:lnTo>
                <a:lnTo>
                  <a:pt x="880533" y="5254228"/>
                </a:lnTo>
                <a:lnTo>
                  <a:pt x="872066" y="5257800"/>
                </a:lnTo>
                <a:lnTo>
                  <a:pt x="855133" y="5250656"/>
                </a:lnTo>
                <a:lnTo>
                  <a:pt x="863600" y="5247084"/>
                </a:lnTo>
                <a:lnTo>
                  <a:pt x="897466" y="5247084"/>
                </a:lnTo>
                <a:lnTo>
                  <a:pt x="905933" y="5243512"/>
                </a:lnTo>
                <a:lnTo>
                  <a:pt x="914400" y="5247084"/>
                </a:lnTo>
                <a:lnTo>
                  <a:pt x="922866" y="5247084"/>
                </a:lnTo>
                <a:lnTo>
                  <a:pt x="939799" y="5254228"/>
                </a:lnTo>
                <a:lnTo>
                  <a:pt x="948266" y="5250656"/>
                </a:lnTo>
                <a:lnTo>
                  <a:pt x="956733" y="5250656"/>
                </a:lnTo>
                <a:lnTo>
                  <a:pt x="939799" y="5243512"/>
                </a:lnTo>
                <a:lnTo>
                  <a:pt x="939799" y="5207793"/>
                </a:lnTo>
                <a:lnTo>
                  <a:pt x="948266" y="5204221"/>
                </a:lnTo>
                <a:lnTo>
                  <a:pt x="931333" y="5197078"/>
                </a:lnTo>
                <a:lnTo>
                  <a:pt x="905933" y="5197078"/>
                </a:lnTo>
                <a:lnTo>
                  <a:pt x="897466" y="5200650"/>
                </a:lnTo>
                <a:lnTo>
                  <a:pt x="880533" y="5200650"/>
                </a:lnTo>
                <a:lnTo>
                  <a:pt x="872066" y="5197078"/>
                </a:lnTo>
                <a:lnTo>
                  <a:pt x="846666" y="5197078"/>
                </a:lnTo>
                <a:lnTo>
                  <a:pt x="838200" y="5200650"/>
                </a:lnTo>
                <a:lnTo>
                  <a:pt x="829733" y="5200650"/>
                </a:lnTo>
                <a:lnTo>
                  <a:pt x="821266" y="5197078"/>
                </a:lnTo>
                <a:lnTo>
                  <a:pt x="795866" y="5197078"/>
                </a:lnTo>
                <a:lnTo>
                  <a:pt x="795866" y="5200650"/>
                </a:lnTo>
                <a:lnTo>
                  <a:pt x="787400" y="5204221"/>
                </a:lnTo>
                <a:lnTo>
                  <a:pt x="778933" y="5204221"/>
                </a:lnTo>
                <a:lnTo>
                  <a:pt x="770466" y="5200650"/>
                </a:lnTo>
                <a:lnTo>
                  <a:pt x="778933" y="5197078"/>
                </a:lnTo>
                <a:lnTo>
                  <a:pt x="778933" y="5189934"/>
                </a:lnTo>
                <a:lnTo>
                  <a:pt x="761999" y="5189934"/>
                </a:lnTo>
                <a:lnTo>
                  <a:pt x="753533" y="5186362"/>
                </a:lnTo>
                <a:lnTo>
                  <a:pt x="753533" y="5179218"/>
                </a:lnTo>
                <a:lnTo>
                  <a:pt x="745066" y="5175646"/>
                </a:lnTo>
                <a:lnTo>
                  <a:pt x="745066" y="5168503"/>
                </a:lnTo>
                <a:lnTo>
                  <a:pt x="753533" y="5164931"/>
                </a:lnTo>
                <a:lnTo>
                  <a:pt x="753533" y="5161359"/>
                </a:lnTo>
                <a:lnTo>
                  <a:pt x="728133" y="5161359"/>
                </a:lnTo>
                <a:lnTo>
                  <a:pt x="719666" y="5157787"/>
                </a:lnTo>
                <a:lnTo>
                  <a:pt x="728133" y="5154215"/>
                </a:lnTo>
                <a:lnTo>
                  <a:pt x="711200" y="5147071"/>
                </a:lnTo>
                <a:lnTo>
                  <a:pt x="711200" y="5143500"/>
                </a:lnTo>
                <a:lnTo>
                  <a:pt x="702733" y="5143500"/>
                </a:lnTo>
                <a:lnTo>
                  <a:pt x="702733" y="5147071"/>
                </a:lnTo>
                <a:lnTo>
                  <a:pt x="694266" y="5150643"/>
                </a:lnTo>
                <a:lnTo>
                  <a:pt x="694266" y="5154215"/>
                </a:lnTo>
                <a:lnTo>
                  <a:pt x="685800" y="5157787"/>
                </a:lnTo>
                <a:lnTo>
                  <a:pt x="694266" y="5161359"/>
                </a:lnTo>
                <a:lnTo>
                  <a:pt x="694266" y="5164931"/>
                </a:lnTo>
                <a:lnTo>
                  <a:pt x="702733" y="5164931"/>
                </a:lnTo>
                <a:lnTo>
                  <a:pt x="711200" y="5168503"/>
                </a:lnTo>
                <a:lnTo>
                  <a:pt x="702733" y="5172075"/>
                </a:lnTo>
                <a:lnTo>
                  <a:pt x="677333" y="5172075"/>
                </a:lnTo>
                <a:lnTo>
                  <a:pt x="677333" y="5175646"/>
                </a:lnTo>
                <a:lnTo>
                  <a:pt x="685800" y="5179218"/>
                </a:lnTo>
                <a:lnTo>
                  <a:pt x="677333" y="5182790"/>
                </a:lnTo>
                <a:lnTo>
                  <a:pt x="660399" y="5182790"/>
                </a:lnTo>
                <a:lnTo>
                  <a:pt x="651933" y="5179218"/>
                </a:lnTo>
                <a:lnTo>
                  <a:pt x="643466" y="5179218"/>
                </a:lnTo>
                <a:lnTo>
                  <a:pt x="635000" y="5182790"/>
                </a:lnTo>
                <a:lnTo>
                  <a:pt x="626533" y="5179218"/>
                </a:lnTo>
                <a:lnTo>
                  <a:pt x="626533" y="5175646"/>
                </a:lnTo>
                <a:lnTo>
                  <a:pt x="635000" y="5172075"/>
                </a:lnTo>
                <a:lnTo>
                  <a:pt x="635000" y="5168503"/>
                </a:lnTo>
                <a:lnTo>
                  <a:pt x="651933" y="5161359"/>
                </a:lnTo>
                <a:lnTo>
                  <a:pt x="660399" y="5161359"/>
                </a:lnTo>
                <a:lnTo>
                  <a:pt x="651933" y="5157787"/>
                </a:lnTo>
                <a:lnTo>
                  <a:pt x="643466" y="5161359"/>
                </a:lnTo>
                <a:lnTo>
                  <a:pt x="635000" y="5157787"/>
                </a:lnTo>
                <a:lnTo>
                  <a:pt x="635000" y="5154215"/>
                </a:lnTo>
                <a:lnTo>
                  <a:pt x="618066" y="5161359"/>
                </a:lnTo>
                <a:lnTo>
                  <a:pt x="609600" y="5157787"/>
                </a:lnTo>
                <a:lnTo>
                  <a:pt x="609600" y="5147071"/>
                </a:lnTo>
                <a:lnTo>
                  <a:pt x="618066" y="5143500"/>
                </a:lnTo>
                <a:lnTo>
                  <a:pt x="626533" y="5147071"/>
                </a:lnTo>
                <a:lnTo>
                  <a:pt x="635000" y="5147071"/>
                </a:lnTo>
                <a:lnTo>
                  <a:pt x="626533" y="5143500"/>
                </a:lnTo>
                <a:lnTo>
                  <a:pt x="626533" y="5132784"/>
                </a:lnTo>
                <a:lnTo>
                  <a:pt x="635000" y="5129212"/>
                </a:lnTo>
                <a:lnTo>
                  <a:pt x="643466" y="5132784"/>
                </a:lnTo>
                <a:lnTo>
                  <a:pt x="651933" y="5129212"/>
                </a:lnTo>
                <a:lnTo>
                  <a:pt x="660399" y="5129212"/>
                </a:lnTo>
                <a:lnTo>
                  <a:pt x="643466" y="5122068"/>
                </a:lnTo>
                <a:lnTo>
                  <a:pt x="651933" y="5118496"/>
                </a:lnTo>
                <a:lnTo>
                  <a:pt x="668866" y="5118496"/>
                </a:lnTo>
                <a:lnTo>
                  <a:pt x="677333" y="5122068"/>
                </a:lnTo>
                <a:lnTo>
                  <a:pt x="694266" y="5122068"/>
                </a:lnTo>
                <a:lnTo>
                  <a:pt x="694266" y="5114925"/>
                </a:lnTo>
                <a:lnTo>
                  <a:pt x="702733" y="5111353"/>
                </a:lnTo>
                <a:lnTo>
                  <a:pt x="685800" y="5111353"/>
                </a:lnTo>
                <a:lnTo>
                  <a:pt x="677333" y="5107781"/>
                </a:lnTo>
                <a:lnTo>
                  <a:pt x="694266" y="5100637"/>
                </a:lnTo>
                <a:lnTo>
                  <a:pt x="694266" y="5097065"/>
                </a:lnTo>
                <a:lnTo>
                  <a:pt x="685800" y="5100637"/>
                </a:lnTo>
                <a:lnTo>
                  <a:pt x="677333" y="5097065"/>
                </a:lnTo>
                <a:lnTo>
                  <a:pt x="668866" y="5097065"/>
                </a:lnTo>
                <a:lnTo>
                  <a:pt x="660399" y="5093493"/>
                </a:lnTo>
                <a:lnTo>
                  <a:pt x="660399" y="5089921"/>
                </a:lnTo>
                <a:lnTo>
                  <a:pt x="668866" y="5086350"/>
                </a:lnTo>
                <a:lnTo>
                  <a:pt x="677333" y="5086350"/>
                </a:lnTo>
                <a:lnTo>
                  <a:pt x="685800" y="5082778"/>
                </a:lnTo>
                <a:lnTo>
                  <a:pt x="694266" y="5082778"/>
                </a:lnTo>
                <a:lnTo>
                  <a:pt x="694266" y="5072062"/>
                </a:lnTo>
                <a:lnTo>
                  <a:pt x="685800" y="5068490"/>
                </a:lnTo>
                <a:lnTo>
                  <a:pt x="685800" y="5064918"/>
                </a:lnTo>
                <a:lnTo>
                  <a:pt x="694266" y="5061346"/>
                </a:lnTo>
                <a:lnTo>
                  <a:pt x="702733" y="5061346"/>
                </a:lnTo>
                <a:lnTo>
                  <a:pt x="711200" y="5064918"/>
                </a:lnTo>
                <a:lnTo>
                  <a:pt x="728133" y="5057775"/>
                </a:lnTo>
                <a:lnTo>
                  <a:pt x="736600" y="5061346"/>
                </a:lnTo>
                <a:lnTo>
                  <a:pt x="745066" y="5061346"/>
                </a:lnTo>
                <a:lnTo>
                  <a:pt x="745066" y="5054203"/>
                </a:lnTo>
                <a:lnTo>
                  <a:pt x="753533" y="5050631"/>
                </a:lnTo>
                <a:lnTo>
                  <a:pt x="761999" y="5054203"/>
                </a:lnTo>
                <a:lnTo>
                  <a:pt x="770466" y="5054203"/>
                </a:lnTo>
                <a:lnTo>
                  <a:pt x="778933" y="5057775"/>
                </a:lnTo>
                <a:lnTo>
                  <a:pt x="778933" y="5061346"/>
                </a:lnTo>
                <a:lnTo>
                  <a:pt x="770466" y="5064918"/>
                </a:lnTo>
                <a:lnTo>
                  <a:pt x="761999" y="5064918"/>
                </a:lnTo>
                <a:lnTo>
                  <a:pt x="770466" y="5068490"/>
                </a:lnTo>
                <a:lnTo>
                  <a:pt x="778933" y="5068490"/>
                </a:lnTo>
                <a:lnTo>
                  <a:pt x="778933" y="5064918"/>
                </a:lnTo>
                <a:lnTo>
                  <a:pt x="787400" y="5061346"/>
                </a:lnTo>
                <a:lnTo>
                  <a:pt x="778933" y="5057775"/>
                </a:lnTo>
                <a:lnTo>
                  <a:pt x="778933" y="5054203"/>
                </a:lnTo>
                <a:lnTo>
                  <a:pt x="787400" y="5050631"/>
                </a:lnTo>
                <a:lnTo>
                  <a:pt x="787400" y="5047059"/>
                </a:lnTo>
                <a:lnTo>
                  <a:pt x="778933" y="5050631"/>
                </a:lnTo>
                <a:lnTo>
                  <a:pt x="770466" y="5050631"/>
                </a:lnTo>
                <a:lnTo>
                  <a:pt x="761999" y="5047059"/>
                </a:lnTo>
                <a:lnTo>
                  <a:pt x="787400" y="5036343"/>
                </a:lnTo>
                <a:lnTo>
                  <a:pt x="787400" y="5032771"/>
                </a:lnTo>
                <a:lnTo>
                  <a:pt x="804333" y="5025628"/>
                </a:lnTo>
                <a:lnTo>
                  <a:pt x="812800" y="5025628"/>
                </a:lnTo>
                <a:lnTo>
                  <a:pt x="821266" y="5029200"/>
                </a:lnTo>
                <a:lnTo>
                  <a:pt x="821266" y="5032771"/>
                </a:lnTo>
                <a:lnTo>
                  <a:pt x="829733" y="5036343"/>
                </a:lnTo>
                <a:lnTo>
                  <a:pt x="829733" y="5039915"/>
                </a:lnTo>
                <a:lnTo>
                  <a:pt x="855133" y="5050631"/>
                </a:lnTo>
                <a:lnTo>
                  <a:pt x="872066" y="5050631"/>
                </a:lnTo>
                <a:lnTo>
                  <a:pt x="880533" y="5054203"/>
                </a:lnTo>
                <a:lnTo>
                  <a:pt x="889000" y="5054203"/>
                </a:lnTo>
                <a:lnTo>
                  <a:pt x="897466" y="5050631"/>
                </a:lnTo>
                <a:lnTo>
                  <a:pt x="905933" y="5054203"/>
                </a:lnTo>
                <a:lnTo>
                  <a:pt x="905933" y="5057775"/>
                </a:lnTo>
                <a:lnTo>
                  <a:pt x="914400" y="5054203"/>
                </a:lnTo>
                <a:lnTo>
                  <a:pt x="931333" y="5054203"/>
                </a:lnTo>
                <a:lnTo>
                  <a:pt x="948266" y="5047059"/>
                </a:lnTo>
                <a:lnTo>
                  <a:pt x="956733" y="5047059"/>
                </a:lnTo>
                <a:lnTo>
                  <a:pt x="973666" y="5039915"/>
                </a:lnTo>
                <a:lnTo>
                  <a:pt x="965200" y="5036343"/>
                </a:lnTo>
                <a:lnTo>
                  <a:pt x="965200" y="5032771"/>
                </a:lnTo>
                <a:lnTo>
                  <a:pt x="973666" y="5029200"/>
                </a:lnTo>
                <a:lnTo>
                  <a:pt x="973666" y="5025628"/>
                </a:lnTo>
                <a:lnTo>
                  <a:pt x="982133" y="5022056"/>
                </a:lnTo>
                <a:lnTo>
                  <a:pt x="982133" y="5018484"/>
                </a:lnTo>
                <a:lnTo>
                  <a:pt x="990600" y="5014912"/>
                </a:lnTo>
                <a:lnTo>
                  <a:pt x="990600" y="5011340"/>
                </a:lnTo>
                <a:lnTo>
                  <a:pt x="999066" y="5007768"/>
                </a:lnTo>
                <a:lnTo>
                  <a:pt x="999066" y="4986337"/>
                </a:lnTo>
                <a:lnTo>
                  <a:pt x="1007533" y="4982765"/>
                </a:lnTo>
                <a:lnTo>
                  <a:pt x="1007533" y="4947046"/>
                </a:lnTo>
                <a:lnTo>
                  <a:pt x="999066" y="4943475"/>
                </a:lnTo>
                <a:lnTo>
                  <a:pt x="999066" y="4939903"/>
                </a:lnTo>
                <a:lnTo>
                  <a:pt x="990600" y="4939903"/>
                </a:lnTo>
                <a:lnTo>
                  <a:pt x="965200" y="4929187"/>
                </a:lnTo>
                <a:lnTo>
                  <a:pt x="914400" y="4929187"/>
                </a:lnTo>
                <a:lnTo>
                  <a:pt x="905933" y="4932759"/>
                </a:lnTo>
                <a:lnTo>
                  <a:pt x="897466" y="4932759"/>
                </a:lnTo>
                <a:lnTo>
                  <a:pt x="863600" y="4947046"/>
                </a:lnTo>
                <a:lnTo>
                  <a:pt x="863600" y="4950618"/>
                </a:lnTo>
                <a:lnTo>
                  <a:pt x="855133" y="4954190"/>
                </a:lnTo>
                <a:lnTo>
                  <a:pt x="846666" y="4954190"/>
                </a:lnTo>
                <a:lnTo>
                  <a:pt x="846666" y="4957762"/>
                </a:lnTo>
                <a:lnTo>
                  <a:pt x="838200" y="4961334"/>
                </a:lnTo>
                <a:lnTo>
                  <a:pt x="829733" y="4961334"/>
                </a:lnTo>
                <a:lnTo>
                  <a:pt x="821266" y="4957762"/>
                </a:lnTo>
                <a:lnTo>
                  <a:pt x="812800" y="4957762"/>
                </a:lnTo>
                <a:lnTo>
                  <a:pt x="804333" y="4954190"/>
                </a:lnTo>
                <a:lnTo>
                  <a:pt x="804333" y="4947046"/>
                </a:lnTo>
                <a:lnTo>
                  <a:pt x="795866" y="4943475"/>
                </a:lnTo>
                <a:lnTo>
                  <a:pt x="795866" y="4939903"/>
                </a:lnTo>
                <a:lnTo>
                  <a:pt x="778933" y="4939903"/>
                </a:lnTo>
                <a:lnTo>
                  <a:pt x="761999" y="4932759"/>
                </a:lnTo>
                <a:lnTo>
                  <a:pt x="753533" y="4932759"/>
                </a:lnTo>
                <a:lnTo>
                  <a:pt x="745066" y="4929187"/>
                </a:lnTo>
                <a:lnTo>
                  <a:pt x="702733" y="4929187"/>
                </a:lnTo>
                <a:lnTo>
                  <a:pt x="694266" y="4932759"/>
                </a:lnTo>
                <a:lnTo>
                  <a:pt x="685800" y="4932759"/>
                </a:lnTo>
                <a:lnTo>
                  <a:pt x="651933" y="4947046"/>
                </a:lnTo>
                <a:lnTo>
                  <a:pt x="651933" y="4950618"/>
                </a:lnTo>
                <a:lnTo>
                  <a:pt x="643466" y="4954190"/>
                </a:lnTo>
                <a:lnTo>
                  <a:pt x="643466" y="4957762"/>
                </a:lnTo>
                <a:lnTo>
                  <a:pt x="626533" y="4964906"/>
                </a:lnTo>
                <a:lnTo>
                  <a:pt x="618066" y="4964906"/>
                </a:lnTo>
                <a:lnTo>
                  <a:pt x="618066" y="4968478"/>
                </a:lnTo>
                <a:lnTo>
                  <a:pt x="609600" y="4972050"/>
                </a:lnTo>
                <a:lnTo>
                  <a:pt x="601133" y="4968478"/>
                </a:lnTo>
                <a:lnTo>
                  <a:pt x="601133" y="4964906"/>
                </a:lnTo>
                <a:lnTo>
                  <a:pt x="592666" y="4961334"/>
                </a:lnTo>
                <a:lnTo>
                  <a:pt x="592666" y="4947046"/>
                </a:lnTo>
                <a:lnTo>
                  <a:pt x="584200" y="4943475"/>
                </a:lnTo>
                <a:lnTo>
                  <a:pt x="575733" y="4943475"/>
                </a:lnTo>
                <a:lnTo>
                  <a:pt x="567266" y="4939903"/>
                </a:lnTo>
                <a:lnTo>
                  <a:pt x="567266" y="4932759"/>
                </a:lnTo>
                <a:lnTo>
                  <a:pt x="533400" y="4932759"/>
                </a:lnTo>
                <a:lnTo>
                  <a:pt x="524933" y="4929187"/>
                </a:lnTo>
                <a:lnTo>
                  <a:pt x="516466" y="4929187"/>
                </a:lnTo>
                <a:lnTo>
                  <a:pt x="508000" y="4932759"/>
                </a:lnTo>
                <a:lnTo>
                  <a:pt x="482600" y="4932759"/>
                </a:lnTo>
                <a:lnTo>
                  <a:pt x="474133" y="4936331"/>
                </a:lnTo>
                <a:lnTo>
                  <a:pt x="465666" y="4936331"/>
                </a:lnTo>
                <a:lnTo>
                  <a:pt x="448733" y="4943475"/>
                </a:lnTo>
                <a:lnTo>
                  <a:pt x="448733" y="4947046"/>
                </a:lnTo>
                <a:lnTo>
                  <a:pt x="440266" y="4950618"/>
                </a:lnTo>
                <a:lnTo>
                  <a:pt x="440266" y="4954190"/>
                </a:lnTo>
                <a:lnTo>
                  <a:pt x="431800" y="4957762"/>
                </a:lnTo>
                <a:lnTo>
                  <a:pt x="423333" y="4954190"/>
                </a:lnTo>
                <a:lnTo>
                  <a:pt x="423333" y="4979193"/>
                </a:lnTo>
                <a:lnTo>
                  <a:pt x="414866" y="4982765"/>
                </a:lnTo>
                <a:lnTo>
                  <a:pt x="372533" y="4982765"/>
                </a:lnTo>
                <a:lnTo>
                  <a:pt x="364066" y="4979193"/>
                </a:lnTo>
                <a:lnTo>
                  <a:pt x="355600" y="4982765"/>
                </a:lnTo>
                <a:lnTo>
                  <a:pt x="338666" y="4975621"/>
                </a:lnTo>
                <a:lnTo>
                  <a:pt x="338666" y="4972050"/>
                </a:lnTo>
                <a:lnTo>
                  <a:pt x="330199" y="4975621"/>
                </a:lnTo>
                <a:lnTo>
                  <a:pt x="321733" y="4975621"/>
                </a:lnTo>
                <a:lnTo>
                  <a:pt x="313266" y="4972050"/>
                </a:lnTo>
                <a:lnTo>
                  <a:pt x="304800" y="4972050"/>
                </a:lnTo>
                <a:lnTo>
                  <a:pt x="287866" y="4964906"/>
                </a:lnTo>
                <a:lnTo>
                  <a:pt x="287866" y="4936331"/>
                </a:lnTo>
                <a:lnTo>
                  <a:pt x="279400" y="4932759"/>
                </a:lnTo>
                <a:lnTo>
                  <a:pt x="270933" y="4932759"/>
                </a:lnTo>
                <a:lnTo>
                  <a:pt x="262466" y="4936331"/>
                </a:lnTo>
                <a:lnTo>
                  <a:pt x="237066" y="4936331"/>
                </a:lnTo>
                <a:lnTo>
                  <a:pt x="228600" y="4939903"/>
                </a:lnTo>
                <a:lnTo>
                  <a:pt x="203200" y="4939903"/>
                </a:lnTo>
                <a:lnTo>
                  <a:pt x="194733" y="4943475"/>
                </a:lnTo>
                <a:lnTo>
                  <a:pt x="194733" y="4947046"/>
                </a:lnTo>
                <a:lnTo>
                  <a:pt x="186266" y="4950618"/>
                </a:lnTo>
                <a:lnTo>
                  <a:pt x="186266" y="4954190"/>
                </a:lnTo>
                <a:lnTo>
                  <a:pt x="177800" y="4957762"/>
                </a:lnTo>
                <a:lnTo>
                  <a:pt x="177800" y="4964906"/>
                </a:lnTo>
                <a:lnTo>
                  <a:pt x="186266" y="4968478"/>
                </a:lnTo>
                <a:lnTo>
                  <a:pt x="194733" y="4968478"/>
                </a:lnTo>
                <a:lnTo>
                  <a:pt x="203200" y="4972050"/>
                </a:lnTo>
                <a:lnTo>
                  <a:pt x="194733" y="4975621"/>
                </a:lnTo>
                <a:lnTo>
                  <a:pt x="194733" y="4982765"/>
                </a:lnTo>
                <a:lnTo>
                  <a:pt x="186266" y="4986337"/>
                </a:lnTo>
                <a:lnTo>
                  <a:pt x="186266" y="5004196"/>
                </a:lnTo>
                <a:lnTo>
                  <a:pt x="177800" y="5007768"/>
                </a:lnTo>
                <a:lnTo>
                  <a:pt x="169333" y="5004196"/>
                </a:lnTo>
                <a:lnTo>
                  <a:pt x="169333" y="5000625"/>
                </a:lnTo>
                <a:lnTo>
                  <a:pt x="160866" y="4997053"/>
                </a:lnTo>
                <a:lnTo>
                  <a:pt x="160866" y="5004196"/>
                </a:lnTo>
                <a:lnTo>
                  <a:pt x="152400" y="5007768"/>
                </a:lnTo>
                <a:lnTo>
                  <a:pt x="143933" y="5007768"/>
                </a:lnTo>
                <a:lnTo>
                  <a:pt x="135466" y="5004196"/>
                </a:lnTo>
                <a:lnTo>
                  <a:pt x="118533" y="5004196"/>
                </a:lnTo>
                <a:lnTo>
                  <a:pt x="110066" y="5007768"/>
                </a:lnTo>
                <a:lnTo>
                  <a:pt x="101600" y="5004196"/>
                </a:lnTo>
                <a:lnTo>
                  <a:pt x="67733" y="5004196"/>
                </a:lnTo>
                <a:lnTo>
                  <a:pt x="76200" y="5007768"/>
                </a:lnTo>
                <a:lnTo>
                  <a:pt x="67733" y="5011340"/>
                </a:lnTo>
                <a:lnTo>
                  <a:pt x="42333" y="5011340"/>
                </a:lnTo>
                <a:lnTo>
                  <a:pt x="33866" y="5007768"/>
                </a:lnTo>
                <a:lnTo>
                  <a:pt x="42333" y="5004196"/>
                </a:lnTo>
                <a:lnTo>
                  <a:pt x="33866" y="5000625"/>
                </a:lnTo>
                <a:lnTo>
                  <a:pt x="33866" y="4993481"/>
                </a:lnTo>
                <a:lnTo>
                  <a:pt x="50800" y="4986337"/>
                </a:lnTo>
                <a:lnTo>
                  <a:pt x="67733" y="4986337"/>
                </a:lnTo>
                <a:lnTo>
                  <a:pt x="76200" y="4982765"/>
                </a:lnTo>
                <a:lnTo>
                  <a:pt x="67733" y="4979193"/>
                </a:lnTo>
                <a:lnTo>
                  <a:pt x="67733" y="4975621"/>
                </a:lnTo>
                <a:lnTo>
                  <a:pt x="50800" y="4968478"/>
                </a:lnTo>
                <a:lnTo>
                  <a:pt x="59266" y="4964906"/>
                </a:lnTo>
                <a:lnTo>
                  <a:pt x="50800" y="4961334"/>
                </a:lnTo>
                <a:lnTo>
                  <a:pt x="50800" y="4929187"/>
                </a:lnTo>
                <a:lnTo>
                  <a:pt x="59266" y="4925615"/>
                </a:lnTo>
                <a:lnTo>
                  <a:pt x="59266" y="4922043"/>
                </a:lnTo>
                <a:lnTo>
                  <a:pt x="42333" y="4914900"/>
                </a:lnTo>
                <a:lnTo>
                  <a:pt x="42333" y="4904184"/>
                </a:lnTo>
                <a:lnTo>
                  <a:pt x="50800" y="4900612"/>
                </a:lnTo>
                <a:lnTo>
                  <a:pt x="42333" y="4897040"/>
                </a:lnTo>
                <a:lnTo>
                  <a:pt x="42333" y="4893468"/>
                </a:lnTo>
                <a:lnTo>
                  <a:pt x="50800" y="4889896"/>
                </a:lnTo>
                <a:lnTo>
                  <a:pt x="42333" y="4886325"/>
                </a:lnTo>
                <a:lnTo>
                  <a:pt x="42333" y="4882753"/>
                </a:lnTo>
                <a:lnTo>
                  <a:pt x="33866" y="4879181"/>
                </a:lnTo>
                <a:lnTo>
                  <a:pt x="33866" y="4872037"/>
                </a:lnTo>
                <a:lnTo>
                  <a:pt x="16933" y="4864893"/>
                </a:lnTo>
                <a:lnTo>
                  <a:pt x="16933" y="4857750"/>
                </a:lnTo>
                <a:close/>
              </a:path>
            </a:pathLst>
          </a:custGeom>
          <a:solidFill>
            <a:srgbClr val="6A6A9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Freeform 111"/>
          <p:cNvSpPr/>
          <p:nvPr/>
        </p:nvSpPr>
        <p:spPr>
          <a:xfrm>
            <a:off x="0" y="0"/>
            <a:ext cx="2142066" cy="5418534"/>
          </a:xfrm>
          <a:custGeom>
            <a:avLst/>
            <a:gdLst/>
            <a:ahLst/>
            <a:cxnLst/>
            <a:rect l="l" t="t" r="r" b="b"/>
            <a:pathLst>
              <a:path w="2142066" h="5418534">
                <a:moveTo>
                  <a:pt x="0" y="0"/>
                </a:moveTo>
                <a:moveTo>
                  <a:pt x="1286933" y="4868465"/>
                </a:moveTo>
                <a:lnTo>
                  <a:pt x="1286933" y="4875609"/>
                </a:lnTo>
                <a:lnTo>
                  <a:pt x="1270000" y="4882753"/>
                </a:lnTo>
                <a:lnTo>
                  <a:pt x="1261533" y="4882753"/>
                </a:lnTo>
                <a:lnTo>
                  <a:pt x="1253066" y="4886325"/>
                </a:lnTo>
                <a:lnTo>
                  <a:pt x="1244599" y="4882753"/>
                </a:lnTo>
                <a:lnTo>
                  <a:pt x="1244599" y="4879181"/>
                </a:lnTo>
                <a:lnTo>
                  <a:pt x="1236133" y="4882753"/>
                </a:lnTo>
                <a:lnTo>
                  <a:pt x="1236133" y="4886325"/>
                </a:lnTo>
                <a:lnTo>
                  <a:pt x="1227666" y="4889896"/>
                </a:lnTo>
                <a:lnTo>
                  <a:pt x="1219200" y="4886325"/>
                </a:lnTo>
                <a:lnTo>
                  <a:pt x="1219200" y="4882753"/>
                </a:lnTo>
                <a:lnTo>
                  <a:pt x="1193800" y="4882753"/>
                </a:lnTo>
                <a:lnTo>
                  <a:pt x="1185333" y="4879181"/>
                </a:lnTo>
                <a:lnTo>
                  <a:pt x="1176866" y="4882753"/>
                </a:lnTo>
                <a:lnTo>
                  <a:pt x="1168400" y="4879181"/>
                </a:lnTo>
                <a:lnTo>
                  <a:pt x="1168400" y="4889896"/>
                </a:lnTo>
                <a:lnTo>
                  <a:pt x="1159933" y="4893468"/>
                </a:lnTo>
                <a:lnTo>
                  <a:pt x="1151466" y="4893468"/>
                </a:lnTo>
                <a:lnTo>
                  <a:pt x="1143000" y="4889896"/>
                </a:lnTo>
                <a:lnTo>
                  <a:pt x="1066800" y="4889896"/>
                </a:lnTo>
                <a:lnTo>
                  <a:pt x="1083733" y="4897040"/>
                </a:lnTo>
                <a:lnTo>
                  <a:pt x="1075266" y="4900612"/>
                </a:lnTo>
                <a:lnTo>
                  <a:pt x="1066800" y="4900612"/>
                </a:lnTo>
                <a:lnTo>
                  <a:pt x="1058333" y="4904184"/>
                </a:lnTo>
                <a:lnTo>
                  <a:pt x="1049866" y="4904184"/>
                </a:lnTo>
                <a:lnTo>
                  <a:pt x="1041400" y="4900612"/>
                </a:lnTo>
                <a:lnTo>
                  <a:pt x="1032933" y="4900612"/>
                </a:lnTo>
                <a:lnTo>
                  <a:pt x="1032933" y="4904184"/>
                </a:lnTo>
                <a:lnTo>
                  <a:pt x="1024466" y="4907756"/>
                </a:lnTo>
                <a:lnTo>
                  <a:pt x="1016000" y="4904184"/>
                </a:lnTo>
                <a:lnTo>
                  <a:pt x="999066" y="4904184"/>
                </a:lnTo>
                <a:lnTo>
                  <a:pt x="1007533" y="4904184"/>
                </a:lnTo>
                <a:lnTo>
                  <a:pt x="1016000" y="4907756"/>
                </a:lnTo>
                <a:lnTo>
                  <a:pt x="999066" y="4914900"/>
                </a:lnTo>
                <a:lnTo>
                  <a:pt x="990600" y="4911328"/>
                </a:lnTo>
                <a:lnTo>
                  <a:pt x="973666" y="4911328"/>
                </a:lnTo>
                <a:lnTo>
                  <a:pt x="948266" y="4900612"/>
                </a:lnTo>
                <a:lnTo>
                  <a:pt x="939799" y="4900612"/>
                </a:lnTo>
                <a:lnTo>
                  <a:pt x="939799" y="4904184"/>
                </a:lnTo>
                <a:lnTo>
                  <a:pt x="931333" y="4907756"/>
                </a:lnTo>
                <a:lnTo>
                  <a:pt x="931333" y="4914900"/>
                </a:lnTo>
                <a:lnTo>
                  <a:pt x="922866" y="4918471"/>
                </a:lnTo>
                <a:lnTo>
                  <a:pt x="922866" y="4922043"/>
                </a:lnTo>
                <a:lnTo>
                  <a:pt x="914400" y="4925615"/>
                </a:lnTo>
                <a:lnTo>
                  <a:pt x="965200" y="4925615"/>
                </a:lnTo>
                <a:lnTo>
                  <a:pt x="990600" y="4936331"/>
                </a:lnTo>
                <a:lnTo>
                  <a:pt x="999066" y="4936331"/>
                </a:lnTo>
                <a:lnTo>
                  <a:pt x="1007533" y="4939903"/>
                </a:lnTo>
                <a:lnTo>
                  <a:pt x="1007533" y="4943475"/>
                </a:lnTo>
                <a:lnTo>
                  <a:pt x="1016000" y="4947046"/>
                </a:lnTo>
                <a:lnTo>
                  <a:pt x="1016000" y="4982765"/>
                </a:lnTo>
                <a:lnTo>
                  <a:pt x="1007533" y="4986337"/>
                </a:lnTo>
                <a:lnTo>
                  <a:pt x="1007533" y="5007768"/>
                </a:lnTo>
                <a:lnTo>
                  <a:pt x="999066" y="5011340"/>
                </a:lnTo>
                <a:lnTo>
                  <a:pt x="999066" y="5014912"/>
                </a:lnTo>
                <a:lnTo>
                  <a:pt x="990600" y="5018484"/>
                </a:lnTo>
                <a:lnTo>
                  <a:pt x="990600" y="5022056"/>
                </a:lnTo>
                <a:lnTo>
                  <a:pt x="982133" y="5025628"/>
                </a:lnTo>
                <a:lnTo>
                  <a:pt x="982133" y="5029200"/>
                </a:lnTo>
                <a:lnTo>
                  <a:pt x="973666" y="5032771"/>
                </a:lnTo>
                <a:lnTo>
                  <a:pt x="973666" y="5036343"/>
                </a:lnTo>
                <a:lnTo>
                  <a:pt x="982133" y="5039915"/>
                </a:lnTo>
                <a:lnTo>
                  <a:pt x="956733" y="5050631"/>
                </a:lnTo>
                <a:lnTo>
                  <a:pt x="948266" y="5050631"/>
                </a:lnTo>
                <a:lnTo>
                  <a:pt x="931333" y="5057775"/>
                </a:lnTo>
                <a:lnTo>
                  <a:pt x="914400" y="5057775"/>
                </a:lnTo>
                <a:lnTo>
                  <a:pt x="905933" y="5061346"/>
                </a:lnTo>
                <a:lnTo>
                  <a:pt x="897466" y="5057775"/>
                </a:lnTo>
                <a:lnTo>
                  <a:pt x="897466" y="5054203"/>
                </a:lnTo>
                <a:lnTo>
                  <a:pt x="889000" y="5057775"/>
                </a:lnTo>
                <a:lnTo>
                  <a:pt x="880533" y="5057775"/>
                </a:lnTo>
                <a:lnTo>
                  <a:pt x="872066" y="5054203"/>
                </a:lnTo>
                <a:lnTo>
                  <a:pt x="855133" y="5054203"/>
                </a:lnTo>
                <a:lnTo>
                  <a:pt x="821266" y="5039915"/>
                </a:lnTo>
                <a:lnTo>
                  <a:pt x="821266" y="5036343"/>
                </a:lnTo>
                <a:lnTo>
                  <a:pt x="812800" y="5032771"/>
                </a:lnTo>
                <a:lnTo>
                  <a:pt x="812800" y="5029200"/>
                </a:lnTo>
                <a:lnTo>
                  <a:pt x="804333" y="5029200"/>
                </a:lnTo>
                <a:lnTo>
                  <a:pt x="795866" y="5032771"/>
                </a:lnTo>
                <a:lnTo>
                  <a:pt x="795866" y="5036343"/>
                </a:lnTo>
                <a:lnTo>
                  <a:pt x="770466" y="5047059"/>
                </a:lnTo>
                <a:lnTo>
                  <a:pt x="778933" y="5047059"/>
                </a:lnTo>
                <a:lnTo>
                  <a:pt x="787400" y="5043487"/>
                </a:lnTo>
                <a:lnTo>
                  <a:pt x="795866" y="5047059"/>
                </a:lnTo>
                <a:lnTo>
                  <a:pt x="795866" y="5050631"/>
                </a:lnTo>
                <a:lnTo>
                  <a:pt x="787400" y="5054203"/>
                </a:lnTo>
                <a:lnTo>
                  <a:pt x="787400" y="5057775"/>
                </a:lnTo>
                <a:lnTo>
                  <a:pt x="795866" y="5061346"/>
                </a:lnTo>
                <a:lnTo>
                  <a:pt x="787400" y="5064918"/>
                </a:lnTo>
                <a:lnTo>
                  <a:pt x="787400" y="5068490"/>
                </a:lnTo>
                <a:lnTo>
                  <a:pt x="778933" y="5072062"/>
                </a:lnTo>
                <a:lnTo>
                  <a:pt x="770466" y="5072062"/>
                </a:lnTo>
                <a:lnTo>
                  <a:pt x="753533" y="5064918"/>
                </a:lnTo>
                <a:lnTo>
                  <a:pt x="761999" y="5061346"/>
                </a:lnTo>
                <a:lnTo>
                  <a:pt x="770466" y="5061346"/>
                </a:lnTo>
                <a:lnTo>
                  <a:pt x="770466" y="5057775"/>
                </a:lnTo>
                <a:lnTo>
                  <a:pt x="761999" y="5057775"/>
                </a:lnTo>
                <a:lnTo>
                  <a:pt x="753533" y="5054203"/>
                </a:lnTo>
                <a:lnTo>
                  <a:pt x="753533" y="5061346"/>
                </a:lnTo>
                <a:lnTo>
                  <a:pt x="745066" y="5064918"/>
                </a:lnTo>
                <a:lnTo>
                  <a:pt x="736600" y="5064918"/>
                </a:lnTo>
                <a:lnTo>
                  <a:pt x="728133" y="5061346"/>
                </a:lnTo>
                <a:lnTo>
                  <a:pt x="711200" y="5068490"/>
                </a:lnTo>
                <a:lnTo>
                  <a:pt x="702733" y="5064918"/>
                </a:lnTo>
                <a:lnTo>
                  <a:pt x="694266" y="5064918"/>
                </a:lnTo>
                <a:lnTo>
                  <a:pt x="694266" y="5068490"/>
                </a:lnTo>
                <a:lnTo>
                  <a:pt x="702733" y="5072062"/>
                </a:lnTo>
                <a:lnTo>
                  <a:pt x="702733" y="5082778"/>
                </a:lnTo>
                <a:lnTo>
                  <a:pt x="694266" y="5086350"/>
                </a:lnTo>
                <a:lnTo>
                  <a:pt x="685800" y="5086350"/>
                </a:lnTo>
                <a:lnTo>
                  <a:pt x="677333" y="5089921"/>
                </a:lnTo>
                <a:lnTo>
                  <a:pt x="668866" y="5089921"/>
                </a:lnTo>
                <a:lnTo>
                  <a:pt x="668866" y="5093493"/>
                </a:lnTo>
                <a:lnTo>
                  <a:pt x="677333" y="5093493"/>
                </a:lnTo>
                <a:lnTo>
                  <a:pt x="685800" y="5097065"/>
                </a:lnTo>
                <a:lnTo>
                  <a:pt x="694266" y="5093493"/>
                </a:lnTo>
                <a:lnTo>
                  <a:pt x="702733" y="5097065"/>
                </a:lnTo>
                <a:lnTo>
                  <a:pt x="702733" y="5100637"/>
                </a:lnTo>
                <a:lnTo>
                  <a:pt x="685800" y="5107781"/>
                </a:lnTo>
                <a:lnTo>
                  <a:pt x="702733" y="5107781"/>
                </a:lnTo>
                <a:lnTo>
                  <a:pt x="711200" y="5111353"/>
                </a:lnTo>
                <a:lnTo>
                  <a:pt x="702733" y="5114925"/>
                </a:lnTo>
                <a:lnTo>
                  <a:pt x="702733" y="5122068"/>
                </a:lnTo>
                <a:lnTo>
                  <a:pt x="694266" y="5125640"/>
                </a:lnTo>
                <a:lnTo>
                  <a:pt x="677333" y="5125640"/>
                </a:lnTo>
                <a:lnTo>
                  <a:pt x="668866" y="5122068"/>
                </a:lnTo>
                <a:lnTo>
                  <a:pt x="651933" y="5122068"/>
                </a:lnTo>
                <a:lnTo>
                  <a:pt x="668866" y="5129212"/>
                </a:lnTo>
                <a:lnTo>
                  <a:pt x="660399" y="5132784"/>
                </a:lnTo>
                <a:lnTo>
                  <a:pt x="651933" y="5132784"/>
                </a:lnTo>
                <a:lnTo>
                  <a:pt x="643466" y="5136356"/>
                </a:lnTo>
                <a:lnTo>
                  <a:pt x="635000" y="5132784"/>
                </a:lnTo>
                <a:lnTo>
                  <a:pt x="635000" y="5143500"/>
                </a:lnTo>
                <a:lnTo>
                  <a:pt x="643466" y="5147071"/>
                </a:lnTo>
                <a:lnTo>
                  <a:pt x="635000" y="5150643"/>
                </a:lnTo>
                <a:lnTo>
                  <a:pt x="626533" y="5150643"/>
                </a:lnTo>
                <a:lnTo>
                  <a:pt x="618066" y="5147071"/>
                </a:lnTo>
                <a:lnTo>
                  <a:pt x="618066" y="5157787"/>
                </a:lnTo>
                <a:lnTo>
                  <a:pt x="635000" y="5150643"/>
                </a:lnTo>
                <a:lnTo>
                  <a:pt x="643466" y="5154215"/>
                </a:lnTo>
                <a:lnTo>
                  <a:pt x="643466" y="5157787"/>
                </a:lnTo>
                <a:lnTo>
                  <a:pt x="651933" y="5154215"/>
                </a:lnTo>
                <a:lnTo>
                  <a:pt x="668866" y="5161359"/>
                </a:lnTo>
                <a:lnTo>
                  <a:pt x="660399" y="5164931"/>
                </a:lnTo>
                <a:lnTo>
                  <a:pt x="651933" y="5164931"/>
                </a:lnTo>
                <a:lnTo>
                  <a:pt x="643466" y="5168503"/>
                </a:lnTo>
                <a:lnTo>
                  <a:pt x="643466" y="5172075"/>
                </a:lnTo>
                <a:lnTo>
                  <a:pt x="635000" y="5175646"/>
                </a:lnTo>
                <a:lnTo>
                  <a:pt x="635000" y="5179218"/>
                </a:lnTo>
                <a:lnTo>
                  <a:pt x="643466" y="5175646"/>
                </a:lnTo>
                <a:lnTo>
                  <a:pt x="651933" y="5175646"/>
                </a:lnTo>
                <a:lnTo>
                  <a:pt x="660399" y="5179218"/>
                </a:lnTo>
                <a:lnTo>
                  <a:pt x="677333" y="5179218"/>
                </a:lnTo>
                <a:lnTo>
                  <a:pt x="668866" y="5175646"/>
                </a:lnTo>
                <a:lnTo>
                  <a:pt x="668866" y="5172075"/>
                </a:lnTo>
                <a:lnTo>
                  <a:pt x="677333" y="5168503"/>
                </a:lnTo>
                <a:lnTo>
                  <a:pt x="702733" y="5168503"/>
                </a:lnTo>
                <a:lnTo>
                  <a:pt x="694266" y="5168503"/>
                </a:lnTo>
                <a:lnTo>
                  <a:pt x="685800" y="5164931"/>
                </a:lnTo>
                <a:lnTo>
                  <a:pt x="685800" y="5161359"/>
                </a:lnTo>
                <a:lnTo>
                  <a:pt x="677333" y="5157787"/>
                </a:lnTo>
                <a:lnTo>
                  <a:pt x="685800" y="5154215"/>
                </a:lnTo>
                <a:lnTo>
                  <a:pt x="685800" y="5150643"/>
                </a:lnTo>
                <a:lnTo>
                  <a:pt x="694266" y="5147071"/>
                </a:lnTo>
                <a:lnTo>
                  <a:pt x="694266" y="5143500"/>
                </a:lnTo>
                <a:lnTo>
                  <a:pt x="702733" y="5139928"/>
                </a:lnTo>
                <a:lnTo>
                  <a:pt x="711200" y="5139928"/>
                </a:lnTo>
                <a:lnTo>
                  <a:pt x="719666" y="5143500"/>
                </a:lnTo>
                <a:lnTo>
                  <a:pt x="719666" y="5147071"/>
                </a:lnTo>
                <a:lnTo>
                  <a:pt x="736600" y="5154215"/>
                </a:lnTo>
                <a:lnTo>
                  <a:pt x="728133" y="5157787"/>
                </a:lnTo>
                <a:lnTo>
                  <a:pt x="753533" y="5157787"/>
                </a:lnTo>
                <a:lnTo>
                  <a:pt x="761999" y="5161359"/>
                </a:lnTo>
                <a:lnTo>
                  <a:pt x="761999" y="5164931"/>
                </a:lnTo>
                <a:lnTo>
                  <a:pt x="753533" y="5168503"/>
                </a:lnTo>
                <a:lnTo>
                  <a:pt x="753533" y="5175646"/>
                </a:lnTo>
                <a:lnTo>
                  <a:pt x="761999" y="5179218"/>
                </a:lnTo>
                <a:lnTo>
                  <a:pt x="761999" y="5186362"/>
                </a:lnTo>
                <a:lnTo>
                  <a:pt x="778933" y="5186362"/>
                </a:lnTo>
                <a:lnTo>
                  <a:pt x="787400" y="5189934"/>
                </a:lnTo>
                <a:lnTo>
                  <a:pt x="787400" y="5197078"/>
                </a:lnTo>
                <a:lnTo>
                  <a:pt x="778933" y="5200650"/>
                </a:lnTo>
                <a:lnTo>
                  <a:pt x="787400" y="5200650"/>
                </a:lnTo>
                <a:lnTo>
                  <a:pt x="787400" y="5197078"/>
                </a:lnTo>
                <a:lnTo>
                  <a:pt x="795866" y="5193506"/>
                </a:lnTo>
                <a:lnTo>
                  <a:pt x="821266" y="5193506"/>
                </a:lnTo>
                <a:lnTo>
                  <a:pt x="829733" y="5197078"/>
                </a:lnTo>
                <a:lnTo>
                  <a:pt x="838200" y="5197078"/>
                </a:lnTo>
                <a:lnTo>
                  <a:pt x="846666" y="5193506"/>
                </a:lnTo>
                <a:lnTo>
                  <a:pt x="872066" y="5193506"/>
                </a:lnTo>
                <a:lnTo>
                  <a:pt x="880533" y="5197078"/>
                </a:lnTo>
                <a:lnTo>
                  <a:pt x="897466" y="5197078"/>
                </a:lnTo>
                <a:lnTo>
                  <a:pt x="905933" y="5193506"/>
                </a:lnTo>
                <a:lnTo>
                  <a:pt x="931333" y="5193506"/>
                </a:lnTo>
                <a:lnTo>
                  <a:pt x="956733" y="5204221"/>
                </a:lnTo>
                <a:lnTo>
                  <a:pt x="948266" y="5207793"/>
                </a:lnTo>
                <a:lnTo>
                  <a:pt x="948266" y="5243512"/>
                </a:lnTo>
                <a:lnTo>
                  <a:pt x="965200" y="5250656"/>
                </a:lnTo>
                <a:lnTo>
                  <a:pt x="956733" y="5254228"/>
                </a:lnTo>
                <a:lnTo>
                  <a:pt x="948266" y="5254228"/>
                </a:lnTo>
                <a:lnTo>
                  <a:pt x="939799" y="5257800"/>
                </a:lnTo>
                <a:lnTo>
                  <a:pt x="922866" y="5250656"/>
                </a:lnTo>
                <a:lnTo>
                  <a:pt x="914400" y="5250656"/>
                </a:lnTo>
                <a:lnTo>
                  <a:pt x="905933" y="5247084"/>
                </a:lnTo>
                <a:lnTo>
                  <a:pt x="897466" y="5250656"/>
                </a:lnTo>
                <a:lnTo>
                  <a:pt x="863600" y="5250656"/>
                </a:lnTo>
                <a:lnTo>
                  <a:pt x="872066" y="5254228"/>
                </a:lnTo>
                <a:lnTo>
                  <a:pt x="880533" y="5250656"/>
                </a:lnTo>
                <a:lnTo>
                  <a:pt x="897466" y="5250656"/>
                </a:lnTo>
                <a:lnTo>
                  <a:pt x="905933" y="5254228"/>
                </a:lnTo>
                <a:lnTo>
                  <a:pt x="905933" y="5257800"/>
                </a:lnTo>
                <a:lnTo>
                  <a:pt x="897466" y="5261371"/>
                </a:lnTo>
                <a:lnTo>
                  <a:pt x="889000" y="5257800"/>
                </a:lnTo>
                <a:lnTo>
                  <a:pt x="880533" y="5261371"/>
                </a:lnTo>
                <a:lnTo>
                  <a:pt x="872066" y="5261371"/>
                </a:lnTo>
                <a:lnTo>
                  <a:pt x="863600" y="5264943"/>
                </a:lnTo>
                <a:lnTo>
                  <a:pt x="855133" y="5261371"/>
                </a:lnTo>
                <a:lnTo>
                  <a:pt x="855133" y="5257800"/>
                </a:lnTo>
                <a:lnTo>
                  <a:pt x="838200" y="5257800"/>
                </a:lnTo>
                <a:lnTo>
                  <a:pt x="829733" y="5254228"/>
                </a:lnTo>
                <a:lnTo>
                  <a:pt x="838200" y="5250656"/>
                </a:lnTo>
                <a:lnTo>
                  <a:pt x="829733" y="5250656"/>
                </a:lnTo>
                <a:lnTo>
                  <a:pt x="804333" y="5261371"/>
                </a:lnTo>
                <a:lnTo>
                  <a:pt x="770466" y="5261371"/>
                </a:lnTo>
                <a:lnTo>
                  <a:pt x="770466" y="5275659"/>
                </a:lnTo>
                <a:lnTo>
                  <a:pt x="761999" y="5279231"/>
                </a:lnTo>
                <a:lnTo>
                  <a:pt x="745066" y="5279231"/>
                </a:lnTo>
                <a:lnTo>
                  <a:pt x="753533" y="5282803"/>
                </a:lnTo>
                <a:lnTo>
                  <a:pt x="753533" y="5286375"/>
                </a:lnTo>
                <a:lnTo>
                  <a:pt x="770466" y="5286375"/>
                </a:lnTo>
                <a:lnTo>
                  <a:pt x="778933" y="5289946"/>
                </a:lnTo>
                <a:lnTo>
                  <a:pt x="761999" y="5297090"/>
                </a:lnTo>
                <a:lnTo>
                  <a:pt x="761999" y="5300662"/>
                </a:lnTo>
                <a:lnTo>
                  <a:pt x="753533" y="5304234"/>
                </a:lnTo>
                <a:lnTo>
                  <a:pt x="761999" y="5304234"/>
                </a:lnTo>
                <a:lnTo>
                  <a:pt x="778933" y="5297090"/>
                </a:lnTo>
                <a:lnTo>
                  <a:pt x="804333" y="5307806"/>
                </a:lnTo>
                <a:lnTo>
                  <a:pt x="804333" y="5311378"/>
                </a:lnTo>
                <a:lnTo>
                  <a:pt x="812800" y="5314950"/>
                </a:lnTo>
                <a:lnTo>
                  <a:pt x="821266" y="5314950"/>
                </a:lnTo>
                <a:lnTo>
                  <a:pt x="829733" y="5311378"/>
                </a:lnTo>
                <a:lnTo>
                  <a:pt x="838200" y="5311378"/>
                </a:lnTo>
                <a:lnTo>
                  <a:pt x="846666" y="5307806"/>
                </a:lnTo>
                <a:lnTo>
                  <a:pt x="855133" y="5311378"/>
                </a:lnTo>
                <a:lnTo>
                  <a:pt x="855133" y="5318521"/>
                </a:lnTo>
                <a:lnTo>
                  <a:pt x="889000" y="5332809"/>
                </a:lnTo>
                <a:lnTo>
                  <a:pt x="880533" y="5336381"/>
                </a:lnTo>
                <a:lnTo>
                  <a:pt x="855133" y="5336381"/>
                </a:lnTo>
                <a:lnTo>
                  <a:pt x="855133" y="5339953"/>
                </a:lnTo>
                <a:lnTo>
                  <a:pt x="846666" y="5343525"/>
                </a:lnTo>
                <a:lnTo>
                  <a:pt x="838200" y="5339953"/>
                </a:lnTo>
                <a:lnTo>
                  <a:pt x="829733" y="5339953"/>
                </a:lnTo>
                <a:lnTo>
                  <a:pt x="821266" y="5336381"/>
                </a:lnTo>
                <a:lnTo>
                  <a:pt x="821266" y="5332809"/>
                </a:lnTo>
                <a:lnTo>
                  <a:pt x="829733" y="5329237"/>
                </a:lnTo>
                <a:lnTo>
                  <a:pt x="838200" y="5329237"/>
                </a:lnTo>
                <a:lnTo>
                  <a:pt x="838200" y="5325665"/>
                </a:lnTo>
                <a:lnTo>
                  <a:pt x="829733" y="5325665"/>
                </a:lnTo>
                <a:lnTo>
                  <a:pt x="812800" y="5332809"/>
                </a:lnTo>
                <a:lnTo>
                  <a:pt x="795866" y="5325665"/>
                </a:lnTo>
                <a:lnTo>
                  <a:pt x="787400" y="5329237"/>
                </a:lnTo>
                <a:lnTo>
                  <a:pt x="778933" y="5325665"/>
                </a:lnTo>
                <a:lnTo>
                  <a:pt x="770466" y="5325665"/>
                </a:lnTo>
                <a:lnTo>
                  <a:pt x="761999" y="5329237"/>
                </a:lnTo>
                <a:lnTo>
                  <a:pt x="753533" y="5325665"/>
                </a:lnTo>
                <a:lnTo>
                  <a:pt x="736600" y="5325665"/>
                </a:lnTo>
                <a:lnTo>
                  <a:pt x="745066" y="5325665"/>
                </a:lnTo>
                <a:lnTo>
                  <a:pt x="753533" y="5329237"/>
                </a:lnTo>
                <a:lnTo>
                  <a:pt x="753533" y="5332809"/>
                </a:lnTo>
                <a:lnTo>
                  <a:pt x="761999" y="5332809"/>
                </a:lnTo>
                <a:lnTo>
                  <a:pt x="770466" y="5336381"/>
                </a:lnTo>
                <a:lnTo>
                  <a:pt x="736600" y="5350668"/>
                </a:lnTo>
                <a:lnTo>
                  <a:pt x="728133" y="5347096"/>
                </a:lnTo>
                <a:lnTo>
                  <a:pt x="728133" y="5343525"/>
                </a:lnTo>
                <a:lnTo>
                  <a:pt x="736600" y="5339953"/>
                </a:lnTo>
                <a:lnTo>
                  <a:pt x="736600" y="5336381"/>
                </a:lnTo>
                <a:lnTo>
                  <a:pt x="719666" y="5343525"/>
                </a:lnTo>
                <a:lnTo>
                  <a:pt x="719666" y="5347096"/>
                </a:lnTo>
                <a:lnTo>
                  <a:pt x="728133" y="5350668"/>
                </a:lnTo>
                <a:lnTo>
                  <a:pt x="728133" y="5361384"/>
                </a:lnTo>
                <a:lnTo>
                  <a:pt x="719666" y="5364956"/>
                </a:lnTo>
                <a:lnTo>
                  <a:pt x="719666" y="5368528"/>
                </a:lnTo>
                <a:lnTo>
                  <a:pt x="728133" y="5372100"/>
                </a:lnTo>
                <a:lnTo>
                  <a:pt x="719666" y="5375671"/>
                </a:lnTo>
                <a:lnTo>
                  <a:pt x="711200" y="5375671"/>
                </a:lnTo>
                <a:lnTo>
                  <a:pt x="694266" y="5382815"/>
                </a:lnTo>
                <a:lnTo>
                  <a:pt x="685800" y="5382815"/>
                </a:lnTo>
                <a:lnTo>
                  <a:pt x="668866" y="5389959"/>
                </a:lnTo>
                <a:lnTo>
                  <a:pt x="660399" y="5389959"/>
                </a:lnTo>
                <a:lnTo>
                  <a:pt x="651933" y="5386387"/>
                </a:lnTo>
                <a:lnTo>
                  <a:pt x="660399" y="5382815"/>
                </a:lnTo>
                <a:lnTo>
                  <a:pt x="651933" y="5382815"/>
                </a:lnTo>
                <a:lnTo>
                  <a:pt x="643466" y="5379243"/>
                </a:lnTo>
                <a:lnTo>
                  <a:pt x="643466" y="5386387"/>
                </a:lnTo>
                <a:lnTo>
                  <a:pt x="635000" y="5389959"/>
                </a:lnTo>
                <a:lnTo>
                  <a:pt x="635000" y="5393531"/>
                </a:lnTo>
                <a:lnTo>
                  <a:pt x="626533" y="5397103"/>
                </a:lnTo>
                <a:lnTo>
                  <a:pt x="635000" y="5397103"/>
                </a:lnTo>
                <a:lnTo>
                  <a:pt x="643466" y="5393531"/>
                </a:lnTo>
                <a:lnTo>
                  <a:pt x="660399" y="5393531"/>
                </a:lnTo>
                <a:lnTo>
                  <a:pt x="668866" y="5397103"/>
                </a:lnTo>
                <a:lnTo>
                  <a:pt x="677333" y="5397103"/>
                </a:lnTo>
                <a:lnTo>
                  <a:pt x="677333" y="5393531"/>
                </a:lnTo>
                <a:lnTo>
                  <a:pt x="685800" y="5389959"/>
                </a:lnTo>
                <a:lnTo>
                  <a:pt x="702733" y="5389959"/>
                </a:lnTo>
                <a:lnTo>
                  <a:pt x="711200" y="5393531"/>
                </a:lnTo>
                <a:lnTo>
                  <a:pt x="719666" y="5389959"/>
                </a:lnTo>
                <a:lnTo>
                  <a:pt x="728133" y="5393531"/>
                </a:lnTo>
                <a:lnTo>
                  <a:pt x="736600" y="5393531"/>
                </a:lnTo>
                <a:lnTo>
                  <a:pt x="736600" y="5389959"/>
                </a:lnTo>
                <a:lnTo>
                  <a:pt x="745066" y="5386387"/>
                </a:lnTo>
                <a:lnTo>
                  <a:pt x="753533" y="5386387"/>
                </a:lnTo>
                <a:lnTo>
                  <a:pt x="770466" y="5393531"/>
                </a:lnTo>
                <a:lnTo>
                  <a:pt x="770466" y="5397103"/>
                </a:lnTo>
                <a:lnTo>
                  <a:pt x="753533" y="5404246"/>
                </a:lnTo>
                <a:lnTo>
                  <a:pt x="736600" y="5404246"/>
                </a:lnTo>
                <a:lnTo>
                  <a:pt x="728133" y="5400675"/>
                </a:lnTo>
                <a:lnTo>
                  <a:pt x="719666" y="5400675"/>
                </a:lnTo>
                <a:lnTo>
                  <a:pt x="719666" y="5407818"/>
                </a:lnTo>
                <a:lnTo>
                  <a:pt x="728133" y="5404246"/>
                </a:lnTo>
                <a:lnTo>
                  <a:pt x="736600" y="5407818"/>
                </a:lnTo>
                <a:lnTo>
                  <a:pt x="770466" y="5407818"/>
                </a:lnTo>
                <a:lnTo>
                  <a:pt x="778933" y="5404246"/>
                </a:lnTo>
                <a:lnTo>
                  <a:pt x="787400" y="5407818"/>
                </a:lnTo>
                <a:lnTo>
                  <a:pt x="889000" y="5407818"/>
                </a:lnTo>
                <a:lnTo>
                  <a:pt x="889000" y="5404246"/>
                </a:lnTo>
                <a:lnTo>
                  <a:pt x="897466" y="5400675"/>
                </a:lnTo>
                <a:lnTo>
                  <a:pt x="914400" y="5407818"/>
                </a:lnTo>
                <a:lnTo>
                  <a:pt x="939799" y="5407818"/>
                </a:lnTo>
                <a:lnTo>
                  <a:pt x="948266" y="5404246"/>
                </a:lnTo>
                <a:lnTo>
                  <a:pt x="982133" y="5404246"/>
                </a:lnTo>
                <a:lnTo>
                  <a:pt x="990600" y="5407818"/>
                </a:lnTo>
                <a:lnTo>
                  <a:pt x="990600" y="5404246"/>
                </a:lnTo>
                <a:lnTo>
                  <a:pt x="999066" y="5400675"/>
                </a:lnTo>
                <a:lnTo>
                  <a:pt x="1007533" y="5404246"/>
                </a:lnTo>
                <a:lnTo>
                  <a:pt x="1007533" y="5407818"/>
                </a:lnTo>
                <a:lnTo>
                  <a:pt x="1016000" y="5407818"/>
                </a:lnTo>
                <a:lnTo>
                  <a:pt x="1024466" y="5404246"/>
                </a:lnTo>
                <a:lnTo>
                  <a:pt x="1032933" y="5407818"/>
                </a:lnTo>
                <a:lnTo>
                  <a:pt x="1168400" y="5407818"/>
                </a:lnTo>
                <a:lnTo>
                  <a:pt x="1176866" y="5411390"/>
                </a:lnTo>
                <a:lnTo>
                  <a:pt x="1185333" y="5407818"/>
                </a:lnTo>
                <a:lnTo>
                  <a:pt x="1210733" y="5407818"/>
                </a:lnTo>
                <a:lnTo>
                  <a:pt x="1219200" y="5411390"/>
                </a:lnTo>
                <a:lnTo>
                  <a:pt x="1210733" y="5414962"/>
                </a:lnTo>
                <a:lnTo>
                  <a:pt x="1193800" y="5414962"/>
                </a:lnTo>
                <a:lnTo>
                  <a:pt x="1303866" y="5414962"/>
                </a:lnTo>
                <a:lnTo>
                  <a:pt x="1312333" y="5411390"/>
                </a:lnTo>
                <a:lnTo>
                  <a:pt x="1329266" y="5411390"/>
                </a:lnTo>
                <a:lnTo>
                  <a:pt x="1337733" y="5414962"/>
                </a:lnTo>
                <a:lnTo>
                  <a:pt x="1938866" y="5414962"/>
                </a:lnTo>
                <a:lnTo>
                  <a:pt x="1947333" y="5418534"/>
                </a:lnTo>
                <a:lnTo>
                  <a:pt x="1955800" y="5414962"/>
                </a:lnTo>
                <a:lnTo>
                  <a:pt x="2032000" y="5414962"/>
                </a:lnTo>
                <a:lnTo>
                  <a:pt x="2032000" y="5411390"/>
                </a:lnTo>
                <a:lnTo>
                  <a:pt x="2015066" y="5411390"/>
                </a:lnTo>
                <a:lnTo>
                  <a:pt x="2006600" y="5407818"/>
                </a:lnTo>
                <a:lnTo>
                  <a:pt x="1998133" y="5411390"/>
                </a:lnTo>
                <a:lnTo>
                  <a:pt x="1981200" y="5411390"/>
                </a:lnTo>
                <a:lnTo>
                  <a:pt x="1972733" y="5407818"/>
                </a:lnTo>
                <a:lnTo>
                  <a:pt x="1964266" y="5407818"/>
                </a:lnTo>
                <a:lnTo>
                  <a:pt x="1955800" y="5411390"/>
                </a:lnTo>
                <a:lnTo>
                  <a:pt x="1921933" y="5411390"/>
                </a:lnTo>
                <a:lnTo>
                  <a:pt x="1913466" y="5407818"/>
                </a:lnTo>
                <a:lnTo>
                  <a:pt x="1913466" y="5404246"/>
                </a:lnTo>
                <a:lnTo>
                  <a:pt x="1913466" y="5407818"/>
                </a:lnTo>
                <a:lnTo>
                  <a:pt x="1905000" y="5411390"/>
                </a:lnTo>
                <a:lnTo>
                  <a:pt x="1896533" y="5411390"/>
                </a:lnTo>
                <a:lnTo>
                  <a:pt x="1888066" y="5407818"/>
                </a:lnTo>
                <a:lnTo>
                  <a:pt x="1888066" y="5400675"/>
                </a:lnTo>
                <a:lnTo>
                  <a:pt x="1896533" y="5397103"/>
                </a:lnTo>
                <a:lnTo>
                  <a:pt x="1871133" y="5397103"/>
                </a:lnTo>
                <a:lnTo>
                  <a:pt x="1862666" y="5393531"/>
                </a:lnTo>
                <a:lnTo>
                  <a:pt x="1871133" y="5389959"/>
                </a:lnTo>
                <a:lnTo>
                  <a:pt x="1879599" y="5389959"/>
                </a:lnTo>
                <a:lnTo>
                  <a:pt x="1879599" y="5386387"/>
                </a:lnTo>
                <a:lnTo>
                  <a:pt x="1871133" y="5389959"/>
                </a:lnTo>
                <a:lnTo>
                  <a:pt x="1862666" y="5386387"/>
                </a:lnTo>
                <a:lnTo>
                  <a:pt x="1862666" y="5382815"/>
                </a:lnTo>
                <a:lnTo>
                  <a:pt x="1871133" y="5379243"/>
                </a:lnTo>
                <a:lnTo>
                  <a:pt x="1879599" y="5379243"/>
                </a:lnTo>
                <a:lnTo>
                  <a:pt x="1896533" y="5372100"/>
                </a:lnTo>
                <a:lnTo>
                  <a:pt x="1913466" y="5379243"/>
                </a:lnTo>
                <a:lnTo>
                  <a:pt x="1913466" y="5382815"/>
                </a:lnTo>
                <a:lnTo>
                  <a:pt x="1921933" y="5386387"/>
                </a:lnTo>
                <a:lnTo>
                  <a:pt x="1913466" y="5389959"/>
                </a:lnTo>
                <a:lnTo>
                  <a:pt x="1938866" y="5389959"/>
                </a:lnTo>
                <a:lnTo>
                  <a:pt x="1930400" y="5386387"/>
                </a:lnTo>
                <a:lnTo>
                  <a:pt x="1947333" y="5379243"/>
                </a:lnTo>
                <a:lnTo>
                  <a:pt x="1938866" y="5375671"/>
                </a:lnTo>
                <a:lnTo>
                  <a:pt x="1947333" y="5372100"/>
                </a:lnTo>
                <a:lnTo>
                  <a:pt x="1947333" y="5364956"/>
                </a:lnTo>
                <a:lnTo>
                  <a:pt x="1955800" y="5361384"/>
                </a:lnTo>
                <a:lnTo>
                  <a:pt x="1964266" y="5361384"/>
                </a:lnTo>
                <a:lnTo>
                  <a:pt x="1964266" y="5357812"/>
                </a:lnTo>
                <a:lnTo>
                  <a:pt x="1972733" y="5354240"/>
                </a:lnTo>
                <a:lnTo>
                  <a:pt x="1989666" y="5354240"/>
                </a:lnTo>
                <a:lnTo>
                  <a:pt x="1981200" y="5350668"/>
                </a:lnTo>
                <a:lnTo>
                  <a:pt x="1981200" y="5343525"/>
                </a:lnTo>
                <a:lnTo>
                  <a:pt x="1989666" y="5339953"/>
                </a:lnTo>
                <a:lnTo>
                  <a:pt x="1998133" y="5343525"/>
                </a:lnTo>
                <a:lnTo>
                  <a:pt x="2015066" y="5343525"/>
                </a:lnTo>
                <a:lnTo>
                  <a:pt x="2023533" y="5339953"/>
                </a:lnTo>
                <a:lnTo>
                  <a:pt x="2023533" y="5336381"/>
                </a:lnTo>
                <a:lnTo>
                  <a:pt x="2015066" y="5332809"/>
                </a:lnTo>
                <a:lnTo>
                  <a:pt x="2015066" y="5329237"/>
                </a:lnTo>
                <a:lnTo>
                  <a:pt x="2006600" y="5325665"/>
                </a:lnTo>
                <a:lnTo>
                  <a:pt x="2006600" y="5322093"/>
                </a:lnTo>
                <a:lnTo>
                  <a:pt x="1998133" y="5318521"/>
                </a:lnTo>
                <a:lnTo>
                  <a:pt x="1989666" y="5318521"/>
                </a:lnTo>
                <a:lnTo>
                  <a:pt x="1981200" y="5322093"/>
                </a:lnTo>
                <a:lnTo>
                  <a:pt x="1972733" y="5322093"/>
                </a:lnTo>
                <a:lnTo>
                  <a:pt x="1964266" y="5318521"/>
                </a:lnTo>
                <a:lnTo>
                  <a:pt x="1964266" y="5311378"/>
                </a:lnTo>
                <a:lnTo>
                  <a:pt x="1955800" y="5311378"/>
                </a:lnTo>
                <a:lnTo>
                  <a:pt x="1947333" y="5307806"/>
                </a:lnTo>
                <a:lnTo>
                  <a:pt x="1947333" y="5304234"/>
                </a:lnTo>
                <a:lnTo>
                  <a:pt x="1972733" y="5293518"/>
                </a:lnTo>
                <a:lnTo>
                  <a:pt x="1981200" y="5293518"/>
                </a:lnTo>
                <a:lnTo>
                  <a:pt x="1947333" y="5293518"/>
                </a:lnTo>
                <a:lnTo>
                  <a:pt x="1938866" y="5289946"/>
                </a:lnTo>
                <a:lnTo>
                  <a:pt x="1938866" y="5282803"/>
                </a:lnTo>
                <a:lnTo>
                  <a:pt x="1947333" y="5279231"/>
                </a:lnTo>
                <a:lnTo>
                  <a:pt x="1955800" y="5279231"/>
                </a:lnTo>
                <a:lnTo>
                  <a:pt x="1964266" y="5275659"/>
                </a:lnTo>
                <a:lnTo>
                  <a:pt x="1989666" y="5275659"/>
                </a:lnTo>
                <a:lnTo>
                  <a:pt x="1998133" y="5272087"/>
                </a:lnTo>
                <a:lnTo>
                  <a:pt x="2006600" y="5272087"/>
                </a:lnTo>
                <a:lnTo>
                  <a:pt x="1998133" y="5268515"/>
                </a:lnTo>
                <a:lnTo>
                  <a:pt x="2006600" y="5264943"/>
                </a:lnTo>
                <a:lnTo>
                  <a:pt x="2015066" y="5264943"/>
                </a:lnTo>
                <a:lnTo>
                  <a:pt x="2023533" y="5268515"/>
                </a:lnTo>
                <a:lnTo>
                  <a:pt x="2032000" y="5268515"/>
                </a:lnTo>
                <a:lnTo>
                  <a:pt x="2032000" y="5264943"/>
                </a:lnTo>
                <a:lnTo>
                  <a:pt x="2040466" y="5261371"/>
                </a:lnTo>
                <a:lnTo>
                  <a:pt x="2048933" y="5264943"/>
                </a:lnTo>
                <a:lnTo>
                  <a:pt x="2048933" y="5268515"/>
                </a:lnTo>
                <a:lnTo>
                  <a:pt x="2065866" y="5275659"/>
                </a:lnTo>
                <a:lnTo>
                  <a:pt x="2065866" y="5268515"/>
                </a:lnTo>
                <a:lnTo>
                  <a:pt x="2057400" y="5268515"/>
                </a:lnTo>
                <a:lnTo>
                  <a:pt x="2048933" y="5264943"/>
                </a:lnTo>
                <a:lnTo>
                  <a:pt x="2057400" y="5261371"/>
                </a:lnTo>
                <a:lnTo>
                  <a:pt x="2082800" y="5261371"/>
                </a:lnTo>
                <a:lnTo>
                  <a:pt x="2091266" y="5257800"/>
                </a:lnTo>
                <a:lnTo>
                  <a:pt x="2108200" y="5257800"/>
                </a:lnTo>
                <a:lnTo>
                  <a:pt x="2116666" y="5261371"/>
                </a:lnTo>
                <a:lnTo>
                  <a:pt x="2133600" y="5254228"/>
                </a:lnTo>
                <a:lnTo>
                  <a:pt x="2142066" y="5254228"/>
                </a:lnTo>
                <a:lnTo>
                  <a:pt x="2116666" y="5254228"/>
                </a:lnTo>
                <a:lnTo>
                  <a:pt x="2108200" y="5250656"/>
                </a:lnTo>
                <a:lnTo>
                  <a:pt x="2091266" y="5257800"/>
                </a:lnTo>
                <a:lnTo>
                  <a:pt x="2065866" y="5257800"/>
                </a:lnTo>
                <a:lnTo>
                  <a:pt x="2057400" y="5254228"/>
                </a:lnTo>
                <a:lnTo>
                  <a:pt x="2032000" y="5254228"/>
                </a:lnTo>
                <a:lnTo>
                  <a:pt x="2023533" y="5257800"/>
                </a:lnTo>
                <a:lnTo>
                  <a:pt x="2015066" y="5257800"/>
                </a:lnTo>
                <a:lnTo>
                  <a:pt x="2006600" y="5254228"/>
                </a:lnTo>
                <a:lnTo>
                  <a:pt x="1998133" y="5257800"/>
                </a:lnTo>
                <a:lnTo>
                  <a:pt x="1989666" y="5257800"/>
                </a:lnTo>
                <a:lnTo>
                  <a:pt x="1981200" y="5254228"/>
                </a:lnTo>
                <a:lnTo>
                  <a:pt x="1947333" y="5254228"/>
                </a:lnTo>
                <a:lnTo>
                  <a:pt x="1930400" y="5247084"/>
                </a:lnTo>
                <a:lnTo>
                  <a:pt x="1930400" y="5229225"/>
                </a:lnTo>
                <a:lnTo>
                  <a:pt x="1938866" y="5225653"/>
                </a:lnTo>
                <a:lnTo>
                  <a:pt x="1938866" y="5211365"/>
                </a:lnTo>
                <a:lnTo>
                  <a:pt x="1947333" y="5207793"/>
                </a:lnTo>
                <a:lnTo>
                  <a:pt x="1947333" y="5172075"/>
                </a:lnTo>
                <a:lnTo>
                  <a:pt x="1955800" y="5168503"/>
                </a:lnTo>
                <a:lnTo>
                  <a:pt x="1955800" y="5150643"/>
                </a:lnTo>
                <a:lnTo>
                  <a:pt x="1964266" y="5147071"/>
                </a:lnTo>
                <a:lnTo>
                  <a:pt x="1964266" y="5129212"/>
                </a:lnTo>
                <a:lnTo>
                  <a:pt x="1972733" y="5125640"/>
                </a:lnTo>
                <a:lnTo>
                  <a:pt x="2091266" y="5125640"/>
                </a:lnTo>
                <a:lnTo>
                  <a:pt x="2099733" y="5122068"/>
                </a:lnTo>
                <a:lnTo>
                  <a:pt x="2099733" y="5118496"/>
                </a:lnTo>
                <a:lnTo>
                  <a:pt x="2057400" y="5118496"/>
                </a:lnTo>
                <a:lnTo>
                  <a:pt x="2048933" y="5114925"/>
                </a:lnTo>
                <a:lnTo>
                  <a:pt x="2040466" y="5114925"/>
                </a:lnTo>
                <a:lnTo>
                  <a:pt x="2023533" y="5107781"/>
                </a:lnTo>
                <a:lnTo>
                  <a:pt x="2023533" y="5104209"/>
                </a:lnTo>
                <a:lnTo>
                  <a:pt x="2006600" y="5111353"/>
                </a:lnTo>
                <a:lnTo>
                  <a:pt x="1998133" y="5111353"/>
                </a:lnTo>
                <a:lnTo>
                  <a:pt x="1989666" y="5107781"/>
                </a:lnTo>
                <a:lnTo>
                  <a:pt x="1989666" y="5097065"/>
                </a:lnTo>
                <a:lnTo>
                  <a:pt x="1989666" y="5100637"/>
                </a:lnTo>
                <a:lnTo>
                  <a:pt x="1981200" y="5104209"/>
                </a:lnTo>
                <a:lnTo>
                  <a:pt x="1972733" y="5104209"/>
                </a:lnTo>
                <a:lnTo>
                  <a:pt x="1964266" y="5100637"/>
                </a:lnTo>
                <a:lnTo>
                  <a:pt x="1947333" y="5100637"/>
                </a:lnTo>
                <a:lnTo>
                  <a:pt x="1938866" y="5097065"/>
                </a:lnTo>
                <a:lnTo>
                  <a:pt x="1930400" y="5097065"/>
                </a:lnTo>
                <a:lnTo>
                  <a:pt x="1930400" y="5100637"/>
                </a:lnTo>
                <a:lnTo>
                  <a:pt x="1921933" y="5104209"/>
                </a:lnTo>
                <a:lnTo>
                  <a:pt x="1905000" y="5104209"/>
                </a:lnTo>
                <a:lnTo>
                  <a:pt x="1896533" y="5107781"/>
                </a:lnTo>
                <a:lnTo>
                  <a:pt x="1888066" y="5104209"/>
                </a:lnTo>
                <a:lnTo>
                  <a:pt x="1888066" y="5097065"/>
                </a:lnTo>
                <a:lnTo>
                  <a:pt x="1913466" y="5086350"/>
                </a:lnTo>
                <a:lnTo>
                  <a:pt x="1921933" y="5089921"/>
                </a:lnTo>
                <a:lnTo>
                  <a:pt x="1921933" y="5082778"/>
                </a:lnTo>
                <a:lnTo>
                  <a:pt x="1913466" y="5079206"/>
                </a:lnTo>
                <a:lnTo>
                  <a:pt x="1930400" y="5072062"/>
                </a:lnTo>
                <a:lnTo>
                  <a:pt x="1938866" y="5075634"/>
                </a:lnTo>
                <a:lnTo>
                  <a:pt x="1947333" y="5075634"/>
                </a:lnTo>
                <a:lnTo>
                  <a:pt x="1947333" y="5072062"/>
                </a:lnTo>
                <a:lnTo>
                  <a:pt x="1955800" y="5068490"/>
                </a:lnTo>
                <a:lnTo>
                  <a:pt x="1947333" y="5068490"/>
                </a:lnTo>
                <a:lnTo>
                  <a:pt x="1938866" y="5064918"/>
                </a:lnTo>
                <a:lnTo>
                  <a:pt x="1947333" y="5061346"/>
                </a:lnTo>
                <a:lnTo>
                  <a:pt x="1964266" y="5061346"/>
                </a:lnTo>
                <a:lnTo>
                  <a:pt x="1964266" y="5057775"/>
                </a:lnTo>
                <a:lnTo>
                  <a:pt x="1972733" y="5054203"/>
                </a:lnTo>
                <a:lnTo>
                  <a:pt x="1981200" y="5057775"/>
                </a:lnTo>
                <a:lnTo>
                  <a:pt x="1989666" y="5054203"/>
                </a:lnTo>
                <a:lnTo>
                  <a:pt x="1947333" y="5054203"/>
                </a:lnTo>
                <a:lnTo>
                  <a:pt x="1930400" y="5047059"/>
                </a:lnTo>
                <a:lnTo>
                  <a:pt x="1930400" y="5043487"/>
                </a:lnTo>
                <a:lnTo>
                  <a:pt x="1938866" y="5039915"/>
                </a:lnTo>
                <a:lnTo>
                  <a:pt x="1938866" y="5011340"/>
                </a:lnTo>
                <a:lnTo>
                  <a:pt x="1947333" y="5007768"/>
                </a:lnTo>
                <a:lnTo>
                  <a:pt x="1947333" y="4964906"/>
                </a:lnTo>
                <a:lnTo>
                  <a:pt x="1955800" y="4961334"/>
                </a:lnTo>
                <a:lnTo>
                  <a:pt x="1955800" y="4957762"/>
                </a:lnTo>
                <a:lnTo>
                  <a:pt x="1964266" y="4954190"/>
                </a:lnTo>
                <a:lnTo>
                  <a:pt x="1964266" y="4932759"/>
                </a:lnTo>
                <a:lnTo>
                  <a:pt x="1955800" y="4929187"/>
                </a:lnTo>
                <a:lnTo>
                  <a:pt x="1947333" y="4929187"/>
                </a:lnTo>
                <a:lnTo>
                  <a:pt x="1947333" y="4932759"/>
                </a:lnTo>
                <a:lnTo>
                  <a:pt x="1955800" y="4936331"/>
                </a:lnTo>
                <a:lnTo>
                  <a:pt x="1947333" y="4939903"/>
                </a:lnTo>
                <a:lnTo>
                  <a:pt x="1947333" y="4943475"/>
                </a:lnTo>
                <a:lnTo>
                  <a:pt x="1938866" y="4947046"/>
                </a:lnTo>
                <a:lnTo>
                  <a:pt x="1921933" y="4939903"/>
                </a:lnTo>
                <a:lnTo>
                  <a:pt x="1921933" y="4936331"/>
                </a:lnTo>
                <a:lnTo>
                  <a:pt x="1913466" y="4932759"/>
                </a:lnTo>
                <a:lnTo>
                  <a:pt x="1921933" y="4929187"/>
                </a:lnTo>
                <a:lnTo>
                  <a:pt x="1913466" y="4925615"/>
                </a:lnTo>
                <a:lnTo>
                  <a:pt x="1913466" y="4922043"/>
                </a:lnTo>
                <a:lnTo>
                  <a:pt x="1913466" y="4932759"/>
                </a:lnTo>
                <a:lnTo>
                  <a:pt x="1888066" y="4943475"/>
                </a:lnTo>
                <a:lnTo>
                  <a:pt x="1896533" y="4943475"/>
                </a:lnTo>
                <a:lnTo>
                  <a:pt x="1905000" y="4939903"/>
                </a:lnTo>
                <a:lnTo>
                  <a:pt x="1913466" y="4943475"/>
                </a:lnTo>
                <a:lnTo>
                  <a:pt x="1913466" y="4950618"/>
                </a:lnTo>
                <a:lnTo>
                  <a:pt x="1930400" y="4957762"/>
                </a:lnTo>
                <a:lnTo>
                  <a:pt x="1921933" y="4961334"/>
                </a:lnTo>
                <a:lnTo>
                  <a:pt x="1888066" y="4961334"/>
                </a:lnTo>
                <a:lnTo>
                  <a:pt x="1896533" y="4961334"/>
                </a:lnTo>
                <a:lnTo>
                  <a:pt x="1905000" y="4964906"/>
                </a:lnTo>
                <a:lnTo>
                  <a:pt x="1879599" y="4975621"/>
                </a:lnTo>
                <a:lnTo>
                  <a:pt x="1820333" y="4975621"/>
                </a:lnTo>
                <a:lnTo>
                  <a:pt x="1811866" y="4979193"/>
                </a:lnTo>
                <a:lnTo>
                  <a:pt x="1794933" y="4972050"/>
                </a:lnTo>
                <a:lnTo>
                  <a:pt x="1786466" y="4972050"/>
                </a:lnTo>
                <a:lnTo>
                  <a:pt x="1778000" y="4968478"/>
                </a:lnTo>
                <a:lnTo>
                  <a:pt x="1786466" y="4964906"/>
                </a:lnTo>
                <a:lnTo>
                  <a:pt x="1778000" y="4961334"/>
                </a:lnTo>
                <a:lnTo>
                  <a:pt x="1778000" y="4936331"/>
                </a:lnTo>
                <a:lnTo>
                  <a:pt x="1761066" y="4929187"/>
                </a:lnTo>
                <a:lnTo>
                  <a:pt x="1752600" y="4929187"/>
                </a:lnTo>
                <a:lnTo>
                  <a:pt x="1752600" y="4936331"/>
                </a:lnTo>
                <a:lnTo>
                  <a:pt x="1769533" y="4943475"/>
                </a:lnTo>
                <a:lnTo>
                  <a:pt x="1769533" y="4957762"/>
                </a:lnTo>
                <a:lnTo>
                  <a:pt x="1761066" y="4961334"/>
                </a:lnTo>
                <a:lnTo>
                  <a:pt x="1761066" y="4964906"/>
                </a:lnTo>
                <a:lnTo>
                  <a:pt x="1735666" y="4975621"/>
                </a:lnTo>
                <a:lnTo>
                  <a:pt x="1735666" y="4979193"/>
                </a:lnTo>
                <a:lnTo>
                  <a:pt x="1761066" y="4989909"/>
                </a:lnTo>
                <a:lnTo>
                  <a:pt x="1761066" y="4993481"/>
                </a:lnTo>
                <a:lnTo>
                  <a:pt x="1769533" y="4989909"/>
                </a:lnTo>
                <a:lnTo>
                  <a:pt x="1778000" y="4993481"/>
                </a:lnTo>
                <a:lnTo>
                  <a:pt x="1778000" y="5022056"/>
                </a:lnTo>
                <a:lnTo>
                  <a:pt x="1786466" y="5025628"/>
                </a:lnTo>
                <a:lnTo>
                  <a:pt x="1778000" y="5029200"/>
                </a:lnTo>
                <a:lnTo>
                  <a:pt x="1769533" y="5029200"/>
                </a:lnTo>
                <a:lnTo>
                  <a:pt x="1769533" y="5032771"/>
                </a:lnTo>
                <a:lnTo>
                  <a:pt x="1735666" y="5047059"/>
                </a:lnTo>
                <a:lnTo>
                  <a:pt x="1727200" y="5047059"/>
                </a:lnTo>
                <a:lnTo>
                  <a:pt x="1718733" y="5050631"/>
                </a:lnTo>
                <a:lnTo>
                  <a:pt x="1693333" y="5050631"/>
                </a:lnTo>
                <a:lnTo>
                  <a:pt x="1684866" y="5054203"/>
                </a:lnTo>
                <a:lnTo>
                  <a:pt x="1634066" y="5054203"/>
                </a:lnTo>
                <a:lnTo>
                  <a:pt x="1625600" y="5050631"/>
                </a:lnTo>
                <a:lnTo>
                  <a:pt x="1608666" y="5050631"/>
                </a:lnTo>
                <a:lnTo>
                  <a:pt x="1591733" y="5043487"/>
                </a:lnTo>
                <a:lnTo>
                  <a:pt x="1591733" y="5029200"/>
                </a:lnTo>
                <a:lnTo>
                  <a:pt x="1608666" y="5022056"/>
                </a:lnTo>
                <a:lnTo>
                  <a:pt x="1667933" y="5022056"/>
                </a:lnTo>
                <a:lnTo>
                  <a:pt x="1693333" y="5011340"/>
                </a:lnTo>
                <a:lnTo>
                  <a:pt x="1693333" y="5004196"/>
                </a:lnTo>
                <a:lnTo>
                  <a:pt x="1684866" y="5000625"/>
                </a:lnTo>
                <a:lnTo>
                  <a:pt x="1676400" y="5000625"/>
                </a:lnTo>
                <a:lnTo>
                  <a:pt x="1667933" y="4997053"/>
                </a:lnTo>
                <a:lnTo>
                  <a:pt x="1651000" y="4997053"/>
                </a:lnTo>
                <a:lnTo>
                  <a:pt x="1642533" y="4993481"/>
                </a:lnTo>
                <a:lnTo>
                  <a:pt x="1642533" y="4975621"/>
                </a:lnTo>
                <a:lnTo>
                  <a:pt x="1659466" y="4968478"/>
                </a:lnTo>
                <a:lnTo>
                  <a:pt x="1667933" y="4968478"/>
                </a:lnTo>
                <a:lnTo>
                  <a:pt x="1676400" y="4964906"/>
                </a:lnTo>
                <a:lnTo>
                  <a:pt x="1684866" y="4964906"/>
                </a:lnTo>
                <a:lnTo>
                  <a:pt x="1684866" y="4957762"/>
                </a:lnTo>
                <a:lnTo>
                  <a:pt x="1676400" y="4954190"/>
                </a:lnTo>
                <a:lnTo>
                  <a:pt x="1634066" y="4954190"/>
                </a:lnTo>
                <a:lnTo>
                  <a:pt x="1625600" y="4950618"/>
                </a:lnTo>
                <a:lnTo>
                  <a:pt x="1625600" y="4929187"/>
                </a:lnTo>
                <a:lnTo>
                  <a:pt x="1617133" y="4932759"/>
                </a:lnTo>
                <a:lnTo>
                  <a:pt x="1600200" y="4932759"/>
                </a:lnTo>
                <a:lnTo>
                  <a:pt x="1591733" y="4929187"/>
                </a:lnTo>
                <a:lnTo>
                  <a:pt x="1591733" y="4925615"/>
                </a:lnTo>
                <a:lnTo>
                  <a:pt x="1574800" y="4925615"/>
                </a:lnTo>
                <a:lnTo>
                  <a:pt x="1574800" y="4932759"/>
                </a:lnTo>
                <a:lnTo>
                  <a:pt x="1583266" y="4936331"/>
                </a:lnTo>
                <a:lnTo>
                  <a:pt x="1583266" y="4939903"/>
                </a:lnTo>
                <a:lnTo>
                  <a:pt x="1591733" y="4943475"/>
                </a:lnTo>
                <a:lnTo>
                  <a:pt x="1591733" y="4947046"/>
                </a:lnTo>
                <a:lnTo>
                  <a:pt x="1600200" y="4943475"/>
                </a:lnTo>
                <a:lnTo>
                  <a:pt x="1608666" y="4947046"/>
                </a:lnTo>
                <a:lnTo>
                  <a:pt x="1608666" y="4964906"/>
                </a:lnTo>
                <a:lnTo>
                  <a:pt x="1600200" y="4968478"/>
                </a:lnTo>
                <a:lnTo>
                  <a:pt x="1600200" y="4982765"/>
                </a:lnTo>
                <a:lnTo>
                  <a:pt x="1591733" y="4986337"/>
                </a:lnTo>
                <a:lnTo>
                  <a:pt x="1591733" y="4993481"/>
                </a:lnTo>
                <a:lnTo>
                  <a:pt x="1583266" y="4997053"/>
                </a:lnTo>
                <a:lnTo>
                  <a:pt x="1583266" y="5000625"/>
                </a:lnTo>
                <a:lnTo>
                  <a:pt x="1566333" y="5007768"/>
                </a:lnTo>
                <a:lnTo>
                  <a:pt x="1566333" y="5014912"/>
                </a:lnTo>
                <a:lnTo>
                  <a:pt x="1549400" y="5022056"/>
                </a:lnTo>
                <a:lnTo>
                  <a:pt x="1540933" y="5022056"/>
                </a:lnTo>
                <a:lnTo>
                  <a:pt x="1540933" y="5025628"/>
                </a:lnTo>
                <a:lnTo>
                  <a:pt x="1532466" y="5029200"/>
                </a:lnTo>
                <a:lnTo>
                  <a:pt x="1532466" y="5032771"/>
                </a:lnTo>
                <a:lnTo>
                  <a:pt x="1523999" y="5036343"/>
                </a:lnTo>
                <a:lnTo>
                  <a:pt x="1515533" y="5036343"/>
                </a:lnTo>
                <a:lnTo>
                  <a:pt x="1507066" y="5039915"/>
                </a:lnTo>
                <a:lnTo>
                  <a:pt x="1498600" y="5039915"/>
                </a:lnTo>
                <a:lnTo>
                  <a:pt x="1464733" y="5054203"/>
                </a:lnTo>
                <a:lnTo>
                  <a:pt x="1439333" y="5054203"/>
                </a:lnTo>
                <a:lnTo>
                  <a:pt x="1430866" y="5050631"/>
                </a:lnTo>
                <a:lnTo>
                  <a:pt x="1422400" y="5050631"/>
                </a:lnTo>
                <a:lnTo>
                  <a:pt x="1413933" y="5047059"/>
                </a:lnTo>
                <a:lnTo>
                  <a:pt x="1397000" y="5047059"/>
                </a:lnTo>
                <a:lnTo>
                  <a:pt x="1388533" y="5043487"/>
                </a:lnTo>
                <a:lnTo>
                  <a:pt x="1388533" y="5039915"/>
                </a:lnTo>
                <a:lnTo>
                  <a:pt x="1397000" y="5036343"/>
                </a:lnTo>
                <a:lnTo>
                  <a:pt x="1405466" y="5036343"/>
                </a:lnTo>
                <a:lnTo>
                  <a:pt x="1413933" y="5032771"/>
                </a:lnTo>
                <a:lnTo>
                  <a:pt x="1422400" y="5032771"/>
                </a:lnTo>
                <a:lnTo>
                  <a:pt x="1439333" y="5025628"/>
                </a:lnTo>
                <a:lnTo>
                  <a:pt x="1447800" y="5025628"/>
                </a:lnTo>
                <a:lnTo>
                  <a:pt x="1481666" y="5011340"/>
                </a:lnTo>
                <a:lnTo>
                  <a:pt x="1481666" y="5007768"/>
                </a:lnTo>
                <a:lnTo>
                  <a:pt x="1456266" y="5007768"/>
                </a:lnTo>
                <a:lnTo>
                  <a:pt x="1447800" y="5004196"/>
                </a:lnTo>
                <a:lnTo>
                  <a:pt x="1439333" y="5004196"/>
                </a:lnTo>
                <a:lnTo>
                  <a:pt x="1430866" y="5000625"/>
                </a:lnTo>
                <a:lnTo>
                  <a:pt x="1422400" y="5000625"/>
                </a:lnTo>
                <a:lnTo>
                  <a:pt x="1405466" y="4993481"/>
                </a:lnTo>
                <a:lnTo>
                  <a:pt x="1405466" y="4975621"/>
                </a:lnTo>
                <a:lnTo>
                  <a:pt x="1397000" y="4972050"/>
                </a:lnTo>
                <a:lnTo>
                  <a:pt x="1397000" y="4957762"/>
                </a:lnTo>
                <a:lnTo>
                  <a:pt x="1413933" y="4950618"/>
                </a:lnTo>
                <a:lnTo>
                  <a:pt x="1413933" y="4947046"/>
                </a:lnTo>
                <a:lnTo>
                  <a:pt x="1422400" y="4943475"/>
                </a:lnTo>
                <a:lnTo>
                  <a:pt x="1422400" y="4939903"/>
                </a:lnTo>
                <a:lnTo>
                  <a:pt x="1447800" y="4929187"/>
                </a:lnTo>
                <a:lnTo>
                  <a:pt x="1456266" y="4929187"/>
                </a:lnTo>
                <a:lnTo>
                  <a:pt x="1456266" y="4925615"/>
                </a:lnTo>
                <a:lnTo>
                  <a:pt x="1447800" y="4925615"/>
                </a:lnTo>
                <a:lnTo>
                  <a:pt x="1439333" y="4922043"/>
                </a:lnTo>
                <a:lnTo>
                  <a:pt x="1447800" y="4918471"/>
                </a:lnTo>
                <a:lnTo>
                  <a:pt x="1439333" y="4918471"/>
                </a:lnTo>
                <a:lnTo>
                  <a:pt x="1430866" y="4922043"/>
                </a:lnTo>
                <a:lnTo>
                  <a:pt x="1422400" y="4918471"/>
                </a:lnTo>
                <a:lnTo>
                  <a:pt x="1422400" y="4911328"/>
                </a:lnTo>
                <a:lnTo>
                  <a:pt x="1413933" y="4914900"/>
                </a:lnTo>
                <a:lnTo>
                  <a:pt x="1405466" y="4911328"/>
                </a:lnTo>
                <a:lnTo>
                  <a:pt x="1397000" y="4914900"/>
                </a:lnTo>
                <a:lnTo>
                  <a:pt x="1380066" y="4907756"/>
                </a:lnTo>
                <a:lnTo>
                  <a:pt x="1380066" y="4904184"/>
                </a:lnTo>
                <a:lnTo>
                  <a:pt x="1388533" y="4900612"/>
                </a:lnTo>
                <a:lnTo>
                  <a:pt x="1397000" y="4900612"/>
                </a:lnTo>
                <a:lnTo>
                  <a:pt x="1380066" y="4900612"/>
                </a:lnTo>
                <a:lnTo>
                  <a:pt x="1371600" y="4897040"/>
                </a:lnTo>
                <a:lnTo>
                  <a:pt x="1363133" y="4900612"/>
                </a:lnTo>
                <a:lnTo>
                  <a:pt x="1354666" y="4897040"/>
                </a:lnTo>
                <a:lnTo>
                  <a:pt x="1346200" y="4897040"/>
                </a:lnTo>
                <a:lnTo>
                  <a:pt x="1337733" y="4893468"/>
                </a:lnTo>
                <a:lnTo>
                  <a:pt x="1346200" y="4889896"/>
                </a:lnTo>
                <a:lnTo>
                  <a:pt x="1354666" y="4889896"/>
                </a:lnTo>
                <a:lnTo>
                  <a:pt x="1354666" y="4875609"/>
                </a:lnTo>
                <a:lnTo>
                  <a:pt x="1337733" y="4875609"/>
                </a:lnTo>
                <a:lnTo>
                  <a:pt x="1337733" y="4886325"/>
                </a:lnTo>
                <a:lnTo>
                  <a:pt x="1329266" y="4889896"/>
                </a:lnTo>
                <a:lnTo>
                  <a:pt x="1320799" y="4889896"/>
                </a:lnTo>
                <a:lnTo>
                  <a:pt x="1312333" y="4886325"/>
                </a:lnTo>
                <a:lnTo>
                  <a:pt x="1312333" y="4882753"/>
                </a:lnTo>
                <a:lnTo>
                  <a:pt x="1303866" y="4879181"/>
                </a:lnTo>
                <a:lnTo>
                  <a:pt x="1303866" y="4875609"/>
                </a:lnTo>
                <a:lnTo>
                  <a:pt x="1295399" y="4872037"/>
                </a:lnTo>
                <a:lnTo>
                  <a:pt x="1295399" y="4868465"/>
                </a:lnTo>
                <a:close/>
              </a:path>
            </a:pathLst>
          </a:custGeom>
          <a:solidFill>
            <a:srgbClr val="3E44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Freeform 112"/>
          <p:cNvSpPr/>
          <p:nvPr/>
        </p:nvSpPr>
        <p:spPr>
          <a:xfrm>
            <a:off x="0" y="0"/>
            <a:ext cx="3767666" cy="5464968"/>
          </a:xfrm>
          <a:custGeom>
            <a:avLst/>
            <a:gdLst/>
            <a:ahLst/>
            <a:cxnLst/>
            <a:rect l="l" t="t" r="r" b="b"/>
            <a:pathLst>
              <a:path w="3767666" h="5464968">
                <a:moveTo>
                  <a:pt x="0" y="0"/>
                </a:moveTo>
                <a:moveTo>
                  <a:pt x="3047999" y="5039915"/>
                </a:moveTo>
                <a:lnTo>
                  <a:pt x="3039533" y="5043487"/>
                </a:lnTo>
                <a:lnTo>
                  <a:pt x="3031066" y="5043487"/>
                </a:lnTo>
                <a:lnTo>
                  <a:pt x="3031066" y="5047059"/>
                </a:lnTo>
                <a:lnTo>
                  <a:pt x="3039533" y="5050631"/>
                </a:lnTo>
                <a:lnTo>
                  <a:pt x="3031066" y="5054203"/>
                </a:lnTo>
                <a:lnTo>
                  <a:pt x="3031066" y="5061346"/>
                </a:lnTo>
                <a:lnTo>
                  <a:pt x="3022600" y="5064918"/>
                </a:lnTo>
                <a:lnTo>
                  <a:pt x="3014133" y="5061346"/>
                </a:lnTo>
                <a:lnTo>
                  <a:pt x="3014133" y="5050631"/>
                </a:lnTo>
                <a:lnTo>
                  <a:pt x="3014133" y="5064918"/>
                </a:lnTo>
                <a:lnTo>
                  <a:pt x="3005666" y="5068490"/>
                </a:lnTo>
                <a:lnTo>
                  <a:pt x="2963333" y="5068490"/>
                </a:lnTo>
                <a:lnTo>
                  <a:pt x="2954866" y="5064918"/>
                </a:lnTo>
                <a:lnTo>
                  <a:pt x="2937933" y="5064918"/>
                </a:lnTo>
                <a:lnTo>
                  <a:pt x="2937933" y="5072062"/>
                </a:lnTo>
                <a:lnTo>
                  <a:pt x="2946400" y="5075634"/>
                </a:lnTo>
                <a:lnTo>
                  <a:pt x="2946400" y="5082778"/>
                </a:lnTo>
                <a:lnTo>
                  <a:pt x="2929466" y="5089921"/>
                </a:lnTo>
                <a:lnTo>
                  <a:pt x="2895600" y="5089921"/>
                </a:lnTo>
                <a:lnTo>
                  <a:pt x="2887133" y="5093493"/>
                </a:lnTo>
                <a:lnTo>
                  <a:pt x="2870200" y="5093493"/>
                </a:lnTo>
                <a:lnTo>
                  <a:pt x="2861733" y="5089921"/>
                </a:lnTo>
                <a:lnTo>
                  <a:pt x="2861733" y="5082778"/>
                </a:lnTo>
                <a:lnTo>
                  <a:pt x="2844800" y="5082778"/>
                </a:lnTo>
                <a:lnTo>
                  <a:pt x="2836333" y="5079206"/>
                </a:lnTo>
                <a:lnTo>
                  <a:pt x="2836333" y="5072062"/>
                </a:lnTo>
                <a:lnTo>
                  <a:pt x="2827866" y="5068490"/>
                </a:lnTo>
                <a:lnTo>
                  <a:pt x="2827866" y="5064918"/>
                </a:lnTo>
                <a:lnTo>
                  <a:pt x="2819400" y="5061346"/>
                </a:lnTo>
                <a:lnTo>
                  <a:pt x="2819400" y="5057775"/>
                </a:lnTo>
                <a:lnTo>
                  <a:pt x="2819400" y="5086350"/>
                </a:lnTo>
                <a:lnTo>
                  <a:pt x="2827866" y="5089921"/>
                </a:lnTo>
                <a:lnTo>
                  <a:pt x="2827866" y="5097065"/>
                </a:lnTo>
                <a:lnTo>
                  <a:pt x="2836333" y="5100637"/>
                </a:lnTo>
                <a:lnTo>
                  <a:pt x="2819400" y="5107781"/>
                </a:lnTo>
                <a:lnTo>
                  <a:pt x="2794000" y="5107781"/>
                </a:lnTo>
                <a:lnTo>
                  <a:pt x="2785533" y="5104209"/>
                </a:lnTo>
                <a:lnTo>
                  <a:pt x="2777066" y="5104209"/>
                </a:lnTo>
                <a:lnTo>
                  <a:pt x="2768600" y="5100637"/>
                </a:lnTo>
                <a:lnTo>
                  <a:pt x="2760133" y="5100637"/>
                </a:lnTo>
                <a:lnTo>
                  <a:pt x="2743200" y="5093493"/>
                </a:lnTo>
                <a:lnTo>
                  <a:pt x="2743200" y="5068490"/>
                </a:lnTo>
                <a:lnTo>
                  <a:pt x="2734733" y="5072062"/>
                </a:lnTo>
                <a:lnTo>
                  <a:pt x="2734733" y="5082778"/>
                </a:lnTo>
                <a:lnTo>
                  <a:pt x="2743200" y="5086350"/>
                </a:lnTo>
                <a:lnTo>
                  <a:pt x="2743200" y="5100637"/>
                </a:lnTo>
                <a:lnTo>
                  <a:pt x="2751666" y="5104209"/>
                </a:lnTo>
                <a:lnTo>
                  <a:pt x="2734733" y="5111353"/>
                </a:lnTo>
                <a:lnTo>
                  <a:pt x="2709333" y="5111353"/>
                </a:lnTo>
                <a:lnTo>
                  <a:pt x="2700866" y="5114925"/>
                </a:lnTo>
                <a:lnTo>
                  <a:pt x="2692400" y="5114925"/>
                </a:lnTo>
                <a:lnTo>
                  <a:pt x="2675466" y="5122068"/>
                </a:lnTo>
                <a:lnTo>
                  <a:pt x="2667000" y="5118496"/>
                </a:lnTo>
                <a:lnTo>
                  <a:pt x="2658533" y="5122068"/>
                </a:lnTo>
                <a:lnTo>
                  <a:pt x="2650066" y="5118496"/>
                </a:lnTo>
                <a:lnTo>
                  <a:pt x="2616199" y="5118496"/>
                </a:lnTo>
                <a:lnTo>
                  <a:pt x="2607733" y="5114925"/>
                </a:lnTo>
                <a:lnTo>
                  <a:pt x="2607733" y="5111353"/>
                </a:lnTo>
                <a:lnTo>
                  <a:pt x="2599266" y="5111353"/>
                </a:lnTo>
                <a:lnTo>
                  <a:pt x="2607733" y="5114925"/>
                </a:lnTo>
                <a:lnTo>
                  <a:pt x="2599266" y="5118496"/>
                </a:lnTo>
                <a:lnTo>
                  <a:pt x="2590799" y="5118496"/>
                </a:lnTo>
                <a:lnTo>
                  <a:pt x="2582333" y="5114925"/>
                </a:lnTo>
                <a:lnTo>
                  <a:pt x="2582333" y="5111353"/>
                </a:lnTo>
                <a:lnTo>
                  <a:pt x="2582333" y="5114925"/>
                </a:lnTo>
                <a:lnTo>
                  <a:pt x="2573866" y="5118496"/>
                </a:lnTo>
                <a:lnTo>
                  <a:pt x="2565400" y="5114925"/>
                </a:lnTo>
                <a:lnTo>
                  <a:pt x="2565400" y="5111353"/>
                </a:lnTo>
                <a:lnTo>
                  <a:pt x="2565400" y="5114925"/>
                </a:lnTo>
                <a:lnTo>
                  <a:pt x="2556933" y="5118496"/>
                </a:lnTo>
                <a:lnTo>
                  <a:pt x="2506133" y="5118496"/>
                </a:lnTo>
                <a:lnTo>
                  <a:pt x="2506133" y="5122068"/>
                </a:lnTo>
                <a:lnTo>
                  <a:pt x="2497666" y="5125640"/>
                </a:lnTo>
                <a:lnTo>
                  <a:pt x="2489199" y="5122068"/>
                </a:lnTo>
                <a:lnTo>
                  <a:pt x="2480733" y="5122068"/>
                </a:lnTo>
                <a:lnTo>
                  <a:pt x="2472266" y="5118496"/>
                </a:lnTo>
                <a:lnTo>
                  <a:pt x="2463800" y="5122068"/>
                </a:lnTo>
                <a:lnTo>
                  <a:pt x="2446866" y="5122068"/>
                </a:lnTo>
                <a:lnTo>
                  <a:pt x="2438400" y="5118496"/>
                </a:lnTo>
                <a:lnTo>
                  <a:pt x="2429933" y="5118496"/>
                </a:lnTo>
                <a:lnTo>
                  <a:pt x="2421466" y="5114925"/>
                </a:lnTo>
                <a:lnTo>
                  <a:pt x="2421466" y="5118496"/>
                </a:lnTo>
                <a:lnTo>
                  <a:pt x="2413000" y="5122068"/>
                </a:lnTo>
                <a:lnTo>
                  <a:pt x="2404533" y="5118496"/>
                </a:lnTo>
                <a:lnTo>
                  <a:pt x="2370666" y="5118496"/>
                </a:lnTo>
                <a:lnTo>
                  <a:pt x="2362200" y="5122068"/>
                </a:lnTo>
                <a:lnTo>
                  <a:pt x="2353733" y="5122068"/>
                </a:lnTo>
                <a:lnTo>
                  <a:pt x="2353733" y="5150643"/>
                </a:lnTo>
                <a:lnTo>
                  <a:pt x="2345266" y="5154215"/>
                </a:lnTo>
                <a:lnTo>
                  <a:pt x="2336800" y="5154215"/>
                </a:lnTo>
                <a:lnTo>
                  <a:pt x="2328333" y="5157787"/>
                </a:lnTo>
                <a:lnTo>
                  <a:pt x="2269066" y="5157787"/>
                </a:lnTo>
                <a:lnTo>
                  <a:pt x="2269066" y="5161359"/>
                </a:lnTo>
                <a:lnTo>
                  <a:pt x="2260600" y="5164931"/>
                </a:lnTo>
                <a:lnTo>
                  <a:pt x="2252133" y="5164931"/>
                </a:lnTo>
                <a:lnTo>
                  <a:pt x="2252133" y="5168503"/>
                </a:lnTo>
                <a:lnTo>
                  <a:pt x="2260600" y="5172075"/>
                </a:lnTo>
                <a:lnTo>
                  <a:pt x="2286000" y="5172075"/>
                </a:lnTo>
                <a:lnTo>
                  <a:pt x="2302933" y="5179218"/>
                </a:lnTo>
                <a:lnTo>
                  <a:pt x="2302933" y="5193506"/>
                </a:lnTo>
                <a:lnTo>
                  <a:pt x="2294466" y="5197078"/>
                </a:lnTo>
                <a:lnTo>
                  <a:pt x="2294466" y="5204221"/>
                </a:lnTo>
                <a:lnTo>
                  <a:pt x="2286000" y="5207793"/>
                </a:lnTo>
                <a:lnTo>
                  <a:pt x="2226733" y="5207793"/>
                </a:lnTo>
                <a:lnTo>
                  <a:pt x="2226733" y="5218509"/>
                </a:lnTo>
                <a:lnTo>
                  <a:pt x="2235200" y="5222081"/>
                </a:lnTo>
                <a:lnTo>
                  <a:pt x="2235200" y="5225653"/>
                </a:lnTo>
                <a:lnTo>
                  <a:pt x="2294466" y="5225653"/>
                </a:lnTo>
                <a:lnTo>
                  <a:pt x="2302933" y="5229225"/>
                </a:lnTo>
                <a:lnTo>
                  <a:pt x="2302933" y="5254228"/>
                </a:lnTo>
                <a:lnTo>
                  <a:pt x="2294466" y="5257800"/>
                </a:lnTo>
                <a:lnTo>
                  <a:pt x="2133600" y="5257800"/>
                </a:lnTo>
                <a:lnTo>
                  <a:pt x="2116666" y="5264943"/>
                </a:lnTo>
                <a:lnTo>
                  <a:pt x="2108200" y="5261371"/>
                </a:lnTo>
                <a:lnTo>
                  <a:pt x="2091266" y="5261371"/>
                </a:lnTo>
                <a:lnTo>
                  <a:pt x="2082800" y="5264943"/>
                </a:lnTo>
                <a:lnTo>
                  <a:pt x="2057400" y="5264943"/>
                </a:lnTo>
                <a:lnTo>
                  <a:pt x="2065866" y="5264943"/>
                </a:lnTo>
                <a:lnTo>
                  <a:pt x="2074333" y="5268515"/>
                </a:lnTo>
                <a:lnTo>
                  <a:pt x="2074333" y="5275659"/>
                </a:lnTo>
                <a:lnTo>
                  <a:pt x="2065866" y="5279231"/>
                </a:lnTo>
                <a:lnTo>
                  <a:pt x="2040466" y="5268515"/>
                </a:lnTo>
                <a:lnTo>
                  <a:pt x="2040466" y="5264943"/>
                </a:lnTo>
                <a:lnTo>
                  <a:pt x="2040466" y="5268515"/>
                </a:lnTo>
                <a:lnTo>
                  <a:pt x="2032000" y="5272087"/>
                </a:lnTo>
                <a:lnTo>
                  <a:pt x="2023533" y="5272087"/>
                </a:lnTo>
                <a:lnTo>
                  <a:pt x="2015066" y="5268515"/>
                </a:lnTo>
                <a:lnTo>
                  <a:pt x="2006600" y="5268515"/>
                </a:lnTo>
                <a:lnTo>
                  <a:pt x="2015066" y="5272087"/>
                </a:lnTo>
                <a:lnTo>
                  <a:pt x="2006600" y="5275659"/>
                </a:lnTo>
                <a:lnTo>
                  <a:pt x="1998133" y="5275659"/>
                </a:lnTo>
                <a:lnTo>
                  <a:pt x="1989666" y="5279231"/>
                </a:lnTo>
                <a:lnTo>
                  <a:pt x="1964266" y="5279231"/>
                </a:lnTo>
                <a:lnTo>
                  <a:pt x="1955800" y="5282803"/>
                </a:lnTo>
                <a:lnTo>
                  <a:pt x="1947333" y="5282803"/>
                </a:lnTo>
                <a:lnTo>
                  <a:pt x="1947333" y="5289946"/>
                </a:lnTo>
                <a:lnTo>
                  <a:pt x="1981200" y="5289946"/>
                </a:lnTo>
                <a:lnTo>
                  <a:pt x="1989666" y="5293518"/>
                </a:lnTo>
                <a:lnTo>
                  <a:pt x="1981200" y="5297090"/>
                </a:lnTo>
                <a:lnTo>
                  <a:pt x="1972733" y="5297090"/>
                </a:lnTo>
                <a:lnTo>
                  <a:pt x="1955800" y="5304234"/>
                </a:lnTo>
                <a:lnTo>
                  <a:pt x="1955800" y="5307806"/>
                </a:lnTo>
                <a:lnTo>
                  <a:pt x="1964266" y="5307806"/>
                </a:lnTo>
                <a:lnTo>
                  <a:pt x="1972733" y="5311378"/>
                </a:lnTo>
                <a:lnTo>
                  <a:pt x="1972733" y="5318521"/>
                </a:lnTo>
                <a:lnTo>
                  <a:pt x="1981200" y="5318521"/>
                </a:lnTo>
                <a:lnTo>
                  <a:pt x="1989666" y="5314950"/>
                </a:lnTo>
                <a:lnTo>
                  <a:pt x="1998133" y="5314950"/>
                </a:lnTo>
                <a:lnTo>
                  <a:pt x="2015066" y="5322093"/>
                </a:lnTo>
                <a:lnTo>
                  <a:pt x="2015066" y="5325665"/>
                </a:lnTo>
                <a:lnTo>
                  <a:pt x="2023533" y="5329237"/>
                </a:lnTo>
                <a:lnTo>
                  <a:pt x="2023533" y="5332809"/>
                </a:lnTo>
                <a:lnTo>
                  <a:pt x="2032000" y="5336381"/>
                </a:lnTo>
                <a:lnTo>
                  <a:pt x="2032000" y="5339953"/>
                </a:lnTo>
                <a:lnTo>
                  <a:pt x="2015066" y="5347096"/>
                </a:lnTo>
                <a:lnTo>
                  <a:pt x="1998133" y="5347096"/>
                </a:lnTo>
                <a:lnTo>
                  <a:pt x="1989666" y="5343525"/>
                </a:lnTo>
                <a:lnTo>
                  <a:pt x="1989666" y="5350668"/>
                </a:lnTo>
                <a:lnTo>
                  <a:pt x="1998133" y="5354240"/>
                </a:lnTo>
                <a:lnTo>
                  <a:pt x="1989666" y="5357812"/>
                </a:lnTo>
                <a:lnTo>
                  <a:pt x="1972733" y="5357812"/>
                </a:lnTo>
                <a:lnTo>
                  <a:pt x="1972733" y="5361384"/>
                </a:lnTo>
                <a:lnTo>
                  <a:pt x="1964266" y="5364956"/>
                </a:lnTo>
                <a:lnTo>
                  <a:pt x="1955800" y="5364956"/>
                </a:lnTo>
                <a:lnTo>
                  <a:pt x="1955800" y="5372100"/>
                </a:lnTo>
                <a:lnTo>
                  <a:pt x="1947333" y="5375671"/>
                </a:lnTo>
                <a:lnTo>
                  <a:pt x="1955800" y="5379243"/>
                </a:lnTo>
                <a:lnTo>
                  <a:pt x="1938866" y="5386387"/>
                </a:lnTo>
                <a:lnTo>
                  <a:pt x="1947333" y="5389959"/>
                </a:lnTo>
                <a:lnTo>
                  <a:pt x="1938866" y="5393531"/>
                </a:lnTo>
                <a:lnTo>
                  <a:pt x="1913466" y="5393531"/>
                </a:lnTo>
                <a:lnTo>
                  <a:pt x="1905000" y="5389959"/>
                </a:lnTo>
                <a:lnTo>
                  <a:pt x="1913466" y="5386387"/>
                </a:lnTo>
                <a:lnTo>
                  <a:pt x="1905000" y="5382815"/>
                </a:lnTo>
                <a:lnTo>
                  <a:pt x="1905000" y="5379243"/>
                </a:lnTo>
                <a:lnTo>
                  <a:pt x="1896533" y="5375671"/>
                </a:lnTo>
                <a:lnTo>
                  <a:pt x="1879599" y="5382815"/>
                </a:lnTo>
                <a:lnTo>
                  <a:pt x="1871133" y="5382815"/>
                </a:lnTo>
                <a:lnTo>
                  <a:pt x="1871133" y="5386387"/>
                </a:lnTo>
                <a:lnTo>
                  <a:pt x="1879599" y="5382815"/>
                </a:lnTo>
                <a:lnTo>
                  <a:pt x="1888066" y="5386387"/>
                </a:lnTo>
                <a:lnTo>
                  <a:pt x="1888066" y="5389959"/>
                </a:lnTo>
                <a:lnTo>
                  <a:pt x="1879599" y="5393531"/>
                </a:lnTo>
                <a:lnTo>
                  <a:pt x="1871133" y="5393531"/>
                </a:lnTo>
                <a:lnTo>
                  <a:pt x="1896533" y="5393531"/>
                </a:lnTo>
                <a:lnTo>
                  <a:pt x="1905000" y="5397103"/>
                </a:lnTo>
                <a:lnTo>
                  <a:pt x="1896533" y="5400675"/>
                </a:lnTo>
                <a:lnTo>
                  <a:pt x="1896533" y="5407818"/>
                </a:lnTo>
                <a:lnTo>
                  <a:pt x="1905000" y="5407818"/>
                </a:lnTo>
                <a:lnTo>
                  <a:pt x="1905000" y="5404246"/>
                </a:lnTo>
                <a:lnTo>
                  <a:pt x="1913466" y="5400675"/>
                </a:lnTo>
                <a:lnTo>
                  <a:pt x="1921933" y="5404246"/>
                </a:lnTo>
                <a:lnTo>
                  <a:pt x="1921933" y="5407818"/>
                </a:lnTo>
                <a:lnTo>
                  <a:pt x="1955800" y="5407818"/>
                </a:lnTo>
                <a:lnTo>
                  <a:pt x="1964266" y="5404246"/>
                </a:lnTo>
                <a:lnTo>
                  <a:pt x="1972733" y="5404246"/>
                </a:lnTo>
                <a:lnTo>
                  <a:pt x="1981200" y="5407818"/>
                </a:lnTo>
                <a:lnTo>
                  <a:pt x="1998133" y="5407818"/>
                </a:lnTo>
                <a:lnTo>
                  <a:pt x="2006600" y="5404246"/>
                </a:lnTo>
                <a:lnTo>
                  <a:pt x="2015066" y="5407818"/>
                </a:lnTo>
                <a:lnTo>
                  <a:pt x="2032000" y="5407818"/>
                </a:lnTo>
                <a:lnTo>
                  <a:pt x="2040466" y="5411390"/>
                </a:lnTo>
                <a:lnTo>
                  <a:pt x="2040466" y="5414962"/>
                </a:lnTo>
                <a:lnTo>
                  <a:pt x="2032000" y="5418534"/>
                </a:lnTo>
                <a:lnTo>
                  <a:pt x="1955800" y="5418534"/>
                </a:lnTo>
                <a:lnTo>
                  <a:pt x="1947333" y="5422106"/>
                </a:lnTo>
                <a:lnTo>
                  <a:pt x="1938866" y="5418534"/>
                </a:lnTo>
                <a:lnTo>
                  <a:pt x="1337733" y="5418534"/>
                </a:lnTo>
                <a:lnTo>
                  <a:pt x="1329266" y="5414962"/>
                </a:lnTo>
                <a:lnTo>
                  <a:pt x="1312333" y="5414962"/>
                </a:lnTo>
                <a:lnTo>
                  <a:pt x="1312333" y="5418534"/>
                </a:lnTo>
                <a:lnTo>
                  <a:pt x="1320799" y="5422106"/>
                </a:lnTo>
                <a:lnTo>
                  <a:pt x="1329266" y="5418534"/>
                </a:lnTo>
                <a:lnTo>
                  <a:pt x="1354666" y="5418534"/>
                </a:lnTo>
                <a:lnTo>
                  <a:pt x="1363133" y="5422106"/>
                </a:lnTo>
                <a:lnTo>
                  <a:pt x="1371600" y="5422106"/>
                </a:lnTo>
                <a:lnTo>
                  <a:pt x="1380066" y="5418534"/>
                </a:lnTo>
                <a:lnTo>
                  <a:pt x="1397000" y="5418534"/>
                </a:lnTo>
                <a:lnTo>
                  <a:pt x="1405466" y="5422106"/>
                </a:lnTo>
                <a:lnTo>
                  <a:pt x="1405466" y="5429250"/>
                </a:lnTo>
                <a:lnTo>
                  <a:pt x="1413933" y="5429250"/>
                </a:lnTo>
                <a:lnTo>
                  <a:pt x="1422400" y="5425678"/>
                </a:lnTo>
                <a:lnTo>
                  <a:pt x="1422400" y="5422106"/>
                </a:lnTo>
                <a:lnTo>
                  <a:pt x="1430866" y="5418534"/>
                </a:lnTo>
                <a:lnTo>
                  <a:pt x="1439333" y="5422106"/>
                </a:lnTo>
                <a:lnTo>
                  <a:pt x="1447800" y="5422106"/>
                </a:lnTo>
                <a:lnTo>
                  <a:pt x="1456266" y="5425678"/>
                </a:lnTo>
                <a:lnTo>
                  <a:pt x="1464733" y="5425678"/>
                </a:lnTo>
                <a:lnTo>
                  <a:pt x="1473200" y="5422106"/>
                </a:lnTo>
                <a:lnTo>
                  <a:pt x="1498600" y="5422106"/>
                </a:lnTo>
                <a:lnTo>
                  <a:pt x="1507066" y="5425678"/>
                </a:lnTo>
                <a:lnTo>
                  <a:pt x="1523999" y="5418534"/>
                </a:lnTo>
                <a:lnTo>
                  <a:pt x="1540933" y="5418534"/>
                </a:lnTo>
                <a:lnTo>
                  <a:pt x="1549400" y="5422106"/>
                </a:lnTo>
                <a:lnTo>
                  <a:pt x="1549400" y="5425678"/>
                </a:lnTo>
                <a:lnTo>
                  <a:pt x="1557866" y="5429250"/>
                </a:lnTo>
                <a:lnTo>
                  <a:pt x="1566333" y="5429250"/>
                </a:lnTo>
                <a:lnTo>
                  <a:pt x="1574800" y="5432821"/>
                </a:lnTo>
                <a:lnTo>
                  <a:pt x="1591733" y="5425678"/>
                </a:lnTo>
                <a:lnTo>
                  <a:pt x="1600200" y="5425678"/>
                </a:lnTo>
                <a:lnTo>
                  <a:pt x="1608666" y="5429250"/>
                </a:lnTo>
                <a:lnTo>
                  <a:pt x="1608666" y="5432821"/>
                </a:lnTo>
                <a:lnTo>
                  <a:pt x="1625600" y="5432821"/>
                </a:lnTo>
                <a:lnTo>
                  <a:pt x="1634066" y="5429250"/>
                </a:lnTo>
                <a:lnTo>
                  <a:pt x="1642533" y="5429250"/>
                </a:lnTo>
                <a:lnTo>
                  <a:pt x="1651000" y="5432821"/>
                </a:lnTo>
                <a:lnTo>
                  <a:pt x="1651000" y="5436393"/>
                </a:lnTo>
                <a:lnTo>
                  <a:pt x="1659466" y="5432821"/>
                </a:lnTo>
                <a:lnTo>
                  <a:pt x="1718733" y="5432821"/>
                </a:lnTo>
                <a:lnTo>
                  <a:pt x="1727200" y="5436393"/>
                </a:lnTo>
                <a:lnTo>
                  <a:pt x="1727200" y="5439965"/>
                </a:lnTo>
                <a:lnTo>
                  <a:pt x="1752600" y="5439965"/>
                </a:lnTo>
                <a:lnTo>
                  <a:pt x="1752600" y="5436393"/>
                </a:lnTo>
                <a:lnTo>
                  <a:pt x="1761066" y="5432821"/>
                </a:lnTo>
                <a:lnTo>
                  <a:pt x="1769533" y="5436393"/>
                </a:lnTo>
                <a:lnTo>
                  <a:pt x="1769533" y="5439965"/>
                </a:lnTo>
                <a:lnTo>
                  <a:pt x="1921933" y="5439965"/>
                </a:lnTo>
                <a:lnTo>
                  <a:pt x="1930400" y="5443537"/>
                </a:lnTo>
                <a:lnTo>
                  <a:pt x="1955800" y="5443537"/>
                </a:lnTo>
                <a:lnTo>
                  <a:pt x="1964266" y="5447109"/>
                </a:lnTo>
                <a:lnTo>
                  <a:pt x="1989666" y="5447109"/>
                </a:lnTo>
                <a:lnTo>
                  <a:pt x="1998133" y="5443537"/>
                </a:lnTo>
                <a:lnTo>
                  <a:pt x="2040466" y="5443537"/>
                </a:lnTo>
                <a:lnTo>
                  <a:pt x="2048933" y="5447109"/>
                </a:lnTo>
                <a:lnTo>
                  <a:pt x="2362200" y="5447109"/>
                </a:lnTo>
                <a:lnTo>
                  <a:pt x="2370666" y="5450681"/>
                </a:lnTo>
                <a:lnTo>
                  <a:pt x="2624666" y="5450681"/>
                </a:lnTo>
                <a:lnTo>
                  <a:pt x="2633133" y="5454253"/>
                </a:lnTo>
                <a:lnTo>
                  <a:pt x="2641599" y="5454253"/>
                </a:lnTo>
                <a:lnTo>
                  <a:pt x="2650066" y="5450681"/>
                </a:lnTo>
                <a:lnTo>
                  <a:pt x="2658533" y="5454253"/>
                </a:lnTo>
                <a:lnTo>
                  <a:pt x="2827866" y="5454253"/>
                </a:lnTo>
                <a:lnTo>
                  <a:pt x="2836333" y="5457825"/>
                </a:lnTo>
                <a:lnTo>
                  <a:pt x="3251200" y="5457825"/>
                </a:lnTo>
                <a:lnTo>
                  <a:pt x="3259666" y="5461396"/>
                </a:lnTo>
                <a:lnTo>
                  <a:pt x="3462866" y="5461396"/>
                </a:lnTo>
                <a:lnTo>
                  <a:pt x="3471333" y="5464968"/>
                </a:lnTo>
                <a:lnTo>
                  <a:pt x="3683000" y="5464968"/>
                </a:lnTo>
                <a:lnTo>
                  <a:pt x="3674533" y="5461396"/>
                </a:lnTo>
                <a:lnTo>
                  <a:pt x="3683000" y="5457825"/>
                </a:lnTo>
                <a:lnTo>
                  <a:pt x="3691466" y="5457825"/>
                </a:lnTo>
                <a:lnTo>
                  <a:pt x="3699933" y="5461396"/>
                </a:lnTo>
                <a:lnTo>
                  <a:pt x="3708400" y="5461396"/>
                </a:lnTo>
                <a:lnTo>
                  <a:pt x="3725333" y="5454253"/>
                </a:lnTo>
                <a:lnTo>
                  <a:pt x="3733799" y="5457825"/>
                </a:lnTo>
                <a:lnTo>
                  <a:pt x="3733799" y="5461396"/>
                </a:lnTo>
                <a:lnTo>
                  <a:pt x="3742266" y="5461396"/>
                </a:lnTo>
                <a:lnTo>
                  <a:pt x="3742266" y="5450681"/>
                </a:lnTo>
                <a:lnTo>
                  <a:pt x="3750733" y="5447109"/>
                </a:lnTo>
                <a:lnTo>
                  <a:pt x="3767666" y="5447109"/>
                </a:lnTo>
                <a:lnTo>
                  <a:pt x="3657600" y="5447109"/>
                </a:lnTo>
                <a:lnTo>
                  <a:pt x="3649133" y="5443537"/>
                </a:lnTo>
                <a:lnTo>
                  <a:pt x="3640666" y="5447109"/>
                </a:lnTo>
                <a:lnTo>
                  <a:pt x="3632199" y="5443537"/>
                </a:lnTo>
                <a:lnTo>
                  <a:pt x="3623733" y="5447109"/>
                </a:lnTo>
                <a:lnTo>
                  <a:pt x="3615266" y="5447109"/>
                </a:lnTo>
                <a:lnTo>
                  <a:pt x="3606800" y="5443537"/>
                </a:lnTo>
                <a:lnTo>
                  <a:pt x="3420533" y="5443537"/>
                </a:lnTo>
                <a:lnTo>
                  <a:pt x="3412066" y="5439965"/>
                </a:lnTo>
                <a:lnTo>
                  <a:pt x="3251200" y="5439965"/>
                </a:lnTo>
                <a:lnTo>
                  <a:pt x="3242733" y="5436393"/>
                </a:lnTo>
                <a:lnTo>
                  <a:pt x="3251200" y="5432821"/>
                </a:lnTo>
                <a:lnTo>
                  <a:pt x="3293533" y="5432821"/>
                </a:lnTo>
                <a:lnTo>
                  <a:pt x="3302000" y="5429250"/>
                </a:lnTo>
                <a:lnTo>
                  <a:pt x="3310466" y="5432821"/>
                </a:lnTo>
                <a:lnTo>
                  <a:pt x="3318933" y="5432821"/>
                </a:lnTo>
                <a:lnTo>
                  <a:pt x="3327400" y="5429250"/>
                </a:lnTo>
                <a:lnTo>
                  <a:pt x="3335866" y="5429250"/>
                </a:lnTo>
                <a:lnTo>
                  <a:pt x="3344333" y="5432821"/>
                </a:lnTo>
                <a:lnTo>
                  <a:pt x="3488266" y="5432821"/>
                </a:lnTo>
                <a:lnTo>
                  <a:pt x="3496733" y="5436393"/>
                </a:lnTo>
                <a:lnTo>
                  <a:pt x="3657600" y="5436393"/>
                </a:lnTo>
                <a:lnTo>
                  <a:pt x="3649133" y="5436393"/>
                </a:lnTo>
                <a:lnTo>
                  <a:pt x="3640666" y="5432821"/>
                </a:lnTo>
                <a:lnTo>
                  <a:pt x="3649133" y="5429250"/>
                </a:lnTo>
                <a:lnTo>
                  <a:pt x="3649133" y="5425678"/>
                </a:lnTo>
                <a:lnTo>
                  <a:pt x="3657600" y="5422106"/>
                </a:lnTo>
                <a:lnTo>
                  <a:pt x="3666066" y="5422106"/>
                </a:lnTo>
                <a:lnTo>
                  <a:pt x="3657600" y="5418534"/>
                </a:lnTo>
                <a:lnTo>
                  <a:pt x="3666066" y="5414962"/>
                </a:lnTo>
                <a:lnTo>
                  <a:pt x="3674533" y="5414962"/>
                </a:lnTo>
                <a:lnTo>
                  <a:pt x="3674533" y="5411390"/>
                </a:lnTo>
                <a:lnTo>
                  <a:pt x="3666066" y="5407818"/>
                </a:lnTo>
                <a:lnTo>
                  <a:pt x="3674533" y="5404246"/>
                </a:lnTo>
                <a:lnTo>
                  <a:pt x="3674533" y="5393531"/>
                </a:lnTo>
                <a:lnTo>
                  <a:pt x="3657600" y="5386387"/>
                </a:lnTo>
                <a:lnTo>
                  <a:pt x="3674533" y="5379243"/>
                </a:lnTo>
                <a:lnTo>
                  <a:pt x="3674533" y="5375671"/>
                </a:lnTo>
                <a:lnTo>
                  <a:pt x="3683000" y="5372100"/>
                </a:lnTo>
                <a:lnTo>
                  <a:pt x="3674533" y="5368528"/>
                </a:lnTo>
                <a:lnTo>
                  <a:pt x="3674533" y="5364956"/>
                </a:lnTo>
                <a:lnTo>
                  <a:pt x="3666066" y="5361384"/>
                </a:lnTo>
                <a:lnTo>
                  <a:pt x="3666066" y="5354240"/>
                </a:lnTo>
                <a:lnTo>
                  <a:pt x="3674533" y="5350668"/>
                </a:lnTo>
                <a:lnTo>
                  <a:pt x="3683000" y="5354240"/>
                </a:lnTo>
                <a:lnTo>
                  <a:pt x="3683000" y="5347096"/>
                </a:lnTo>
                <a:lnTo>
                  <a:pt x="3674533" y="5347096"/>
                </a:lnTo>
                <a:lnTo>
                  <a:pt x="3666066" y="5343525"/>
                </a:lnTo>
                <a:lnTo>
                  <a:pt x="3666066" y="5339953"/>
                </a:lnTo>
                <a:lnTo>
                  <a:pt x="3674533" y="5336381"/>
                </a:lnTo>
                <a:lnTo>
                  <a:pt x="3683000" y="5336381"/>
                </a:lnTo>
                <a:lnTo>
                  <a:pt x="3683000" y="5325665"/>
                </a:lnTo>
                <a:lnTo>
                  <a:pt x="3691466" y="5322093"/>
                </a:lnTo>
                <a:lnTo>
                  <a:pt x="3683000" y="5318521"/>
                </a:lnTo>
                <a:lnTo>
                  <a:pt x="3691466" y="5314950"/>
                </a:lnTo>
                <a:lnTo>
                  <a:pt x="3691466" y="5300662"/>
                </a:lnTo>
                <a:lnTo>
                  <a:pt x="3683000" y="5300662"/>
                </a:lnTo>
                <a:lnTo>
                  <a:pt x="3674533" y="5304234"/>
                </a:lnTo>
                <a:lnTo>
                  <a:pt x="3666066" y="5300662"/>
                </a:lnTo>
                <a:lnTo>
                  <a:pt x="3666066" y="5297090"/>
                </a:lnTo>
                <a:lnTo>
                  <a:pt x="3674533" y="5293518"/>
                </a:lnTo>
                <a:lnTo>
                  <a:pt x="3666066" y="5289946"/>
                </a:lnTo>
                <a:lnTo>
                  <a:pt x="3666066" y="5279231"/>
                </a:lnTo>
                <a:lnTo>
                  <a:pt x="3657600" y="5275659"/>
                </a:lnTo>
                <a:lnTo>
                  <a:pt x="3657600" y="5247084"/>
                </a:lnTo>
                <a:lnTo>
                  <a:pt x="3649133" y="5247084"/>
                </a:lnTo>
                <a:lnTo>
                  <a:pt x="3640666" y="5243512"/>
                </a:lnTo>
                <a:lnTo>
                  <a:pt x="3640666" y="5236368"/>
                </a:lnTo>
                <a:lnTo>
                  <a:pt x="3649133" y="5232796"/>
                </a:lnTo>
                <a:lnTo>
                  <a:pt x="3640666" y="5232796"/>
                </a:lnTo>
                <a:lnTo>
                  <a:pt x="3632199" y="5229225"/>
                </a:lnTo>
                <a:lnTo>
                  <a:pt x="3632199" y="5222081"/>
                </a:lnTo>
                <a:lnTo>
                  <a:pt x="3623733" y="5222081"/>
                </a:lnTo>
                <a:lnTo>
                  <a:pt x="3623733" y="5275659"/>
                </a:lnTo>
                <a:lnTo>
                  <a:pt x="3615266" y="5279231"/>
                </a:lnTo>
                <a:lnTo>
                  <a:pt x="3556000" y="5279231"/>
                </a:lnTo>
                <a:lnTo>
                  <a:pt x="3539066" y="5272087"/>
                </a:lnTo>
                <a:lnTo>
                  <a:pt x="3530600" y="5272087"/>
                </a:lnTo>
                <a:lnTo>
                  <a:pt x="3522133" y="5275659"/>
                </a:lnTo>
                <a:lnTo>
                  <a:pt x="3513666" y="5275659"/>
                </a:lnTo>
                <a:lnTo>
                  <a:pt x="3505200" y="5272087"/>
                </a:lnTo>
                <a:lnTo>
                  <a:pt x="3522133" y="5264943"/>
                </a:lnTo>
                <a:lnTo>
                  <a:pt x="3522133" y="5254228"/>
                </a:lnTo>
                <a:lnTo>
                  <a:pt x="3513666" y="5250656"/>
                </a:lnTo>
                <a:lnTo>
                  <a:pt x="3513666" y="5218509"/>
                </a:lnTo>
                <a:lnTo>
                  <a:pt x="3522133" y="5214937"/>
                </a:lnTo>
                <a:lnTo>
                  <a:pt x="3522133" y="5207793"/>
                </a:lnTo>
                <a:lnTo>
                  <a:pt x="3530600" y="5204221"/>
                </a:lnTo>
                <a:lnTo>
                  <a:pt x="3530600" y="5200650"/>
                </a:lnTo>
                <a:lnTo>
                  <a:pt x="3522133" y="5200650"/>
                </a:lnTo>
                <a:lnTo>
                  <a:pt x="3513666" y="5197078"/>
                </a:lnTo>
                <a:lnTo>
                  <a:pt x="3505200" y="5197078"/>
                </a:lnTo>
                <a:lnTo>
                  <a:pt x="3479800" y="5186362"/>
                </a:lnTo>
                <a:lnTo>
                  <a:pt x="3488266" y="5182790"/>
                </a:lnTo>
                <a:lnTo>
                  <a:pt x="3488266" y="5175646"/>
                </a:lnTo>
                <a:lnTo>
                  <a:pt x="3445933" y="5175646"/>
                </a:lnTo>
                <a:lnTo>
                  <a:pt x="3437466" y="5172075"/>
                </a:lnTo>
                <a:lnTo>
                  <a:pt x="3445933" y="5168503"/>
                </a:lnTo>
                <a:lnTo>
                  <a:pt x="3437466" y="5168503"/>
                </a:lnTo>
                <a:lnTo>
                  <a:pt x="3429000" y="5164931"/>
                </a:lnTo>
                <a:lnTo>
                  <a:pt x="3429000" y="5161359"/>
                </a:lnTo>
                <a:lnTo>
                  <a:pt x="3412066" y="5161359"/>
                </a:lnTo>
                <a:lnTo>
                  <a:pt x="3403600" y="5157787"/>
                </a:lnTo>
                <a:lnTo>
                  <a:pt x="3395133" y="5157787"/>
                </a:lnTo>
                <a:lnTo>
                  <a:pt x="3378200" y="5150643"/>
                </a:lnTo>
                <a:lnTo>
                  <a:pt x="3378200" y="5147071"/>
                </a:lnTo>
                <a:lnTo>
                  <a:pt x="3361266" y="5139928"/>
                </a:lnTo>
                <a:lnTo>
                  <a:pt x="3361266" y="5136356"/>
                </a:lnTo>
                <a:lnTo>
                  <a:pt x="3352800" y="5132784"/>
                </a:lnTo>
                <a:lnTo>
                  <a:pt x="3335866" y="5132784"/>
                </a:lnTo>
                <a:lnTo>
                  <a:pt x="3327400" y="5129212"/>
                </a:lnTo>
                <a:lnTo>
                  <a:pt x="3318933" y="5129212"/>
                </a:lnTo>
                <a:lnTo>
                  <a:pt x="3293533" y="5118496"/>
                </a:lnTo>
                <a:lnTo>
                  <a:pt x="3293533" y="5114925"/>
                </a:lnTo>
                <a:lnTo>
                  <a:pt x="3302000" y="5111353"/>
                </a:lnTo>
                <a:lnTo>
                  <a:pt x="3293533" y="5107781"/>
                </a:lnTo>
                <a:lnTo>
                  <a:pt x="3276600" y="5114925"/>
                </a:lnTo>
                <a:lnTo>
                  <a:pt x="3251200" y="5104209"/>
                </a:lnTo>
                <a:lnTo>
                  <a:pt x="3251200" y="5100637"/>
                </a:lnTo>
                <a:lnTo>
                  <a:pt x="3242733" y="5100637"/>
                </a:lnTo>
                <a:lnTo>
                  <a:pt x="3234266" y="5097065"/>
                </a:lnTo>
                <a:lnTo>
                  <a:pt x="3242733" y="5093493"/>
                </a:lnTo>
                <a:lnTo>
                  <a:pt x="3234266" y="5089921"/>
                </a:lnTo>
                <a:lnTo>
                  <a:pt x="3234266" y="5086350"/>
                </a:lnTo>
                <a:lnTo>
                  <a:pt x="3242733" y="5082778"/>
                </a:lnTo>
                <a:lnTo>
                  <a:pt x="3242733" y="5079206"/>
                </a:lnTo>
                <a:lnTo>
                  <a:pt x="3251200" y="5075634"/>
                </a:lnTo>
                <a:lnTo>
                  <a:pt x="3259666" y="5075634"/>
                </a:lnTo>
                <a:lnTo>
                  <a:pt x="3268133" y="5079206"/>
                </a:lnTo>
                <a:lnTo>
                  <a:pt x="3276600" y="5075634"/>
                </a:lnTo>
                <a:lnTo>
                  <a:pt x="3285066" y="5075634"/>
                </a:lnTo>
                <a:lnTo>
                  <a:pt x="3268133" y="5075634"/>
                </a:lnTo>
                <a:lnTo>
                  <a:pt x="3259666" y="5072062"/>
                </a:lnTo>
                <a:lnTo>
                  <a:pt x="3251200" y="5072062"/>
                </a:lnTo>
                <a:lnTo>
                  <a:pt x="3242733" y="5068490"/>
                </a:lnTo>
                <a:lnTo>
                  <a:pt x="3242733" y="5047059"/>
                </a:lnTo>
                <a:lnTo>
                  <a:pt x="3251200" y="5043487"/>
                </a:lnTo>
                <a:lnTo>
                  <a:pt x="3259666" y="5043487"/>
                </a:lnTo>
                <a:lnTo>
                  <a:pt x="3242733" y="5043487"/>
                </a:lnTo>
                <a:lnTo>
                  <a:pt x="3225800" y="5050631"/>
                </a:lnTo>
                <a:lnTo>
                  <a:pt x="3217333" y="5047059"/>
                </a:lnTo>
                <a:lnTo>
                  <a:pt x="3217333" y="5057775"/>
                </a:lnTo>
                <a:lnTo>
                  <a:pt x="3200400" y="5064918"/>
                </a:lnTo>
                <a:lnTo>
                  <a:pt x="3191933" y="5064918"/>
                </a:lnTo>
                <a:lnTo>
                  <a:pt x="3175000" y="5072062"/>
                </a:lnTo>
                <a:lnTo>
                  <a:pt x="3090333" y="5072062"/>
                </a:lnTo>
                <a:lnTo>
                  <a:pt x="3081866" y="5068490"/>
                </a:lnTo>
                <a:lnTo>
                  <a:pt x="3064933" y="5068490"/>
                </a:lnTo>
                <a:lnTo>
                  <a:pt x="3056466" y="5064918"/>
                </a:lnTo>
                <a:lnTo>
                  <a:pt x="3056466" y="5039915"/>
                </a:lnTo>
                <a:close/>
              </a:path>
            </a:pathLst>
          </a:custGeom>
          <a:solidFill>
            <a:srgbClr val="3B45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Freeform 113"/>
          <p:cNvSpPr/>
          <p:nvPr/>
        </p:nvSpPr>
        <p:spPr>
          <a:xfrm>
            <a:off x="0" y="0"/>
            <a:ext cx="9135533" cy="5504259"/>
          </a:xfrm>
          <a:custGeom>
            <a:avLst/>
            <a:gdLst/>
            <a:ahLst/>
            <a:cxnLst/>
            <a:rect l="l" t="t" r="r" b="b"/>
            <a:pathLst>
              <a:path w="9135533" h="5504259">
                <a:moveTo>
                  <a:pt x="0" y="0"/>
                </a:moveTo>
                <a:moveTo>
                  <a:pt x="8322733" y="5039915"/>
                </a:moveTo>
                <a:lnTo>
                  <a:pt x="8314266" y="5043487"/>
                </a:lnTo>
                <a:lnTo>
                  <a:pt x="8305800" y="5043487"/>
                </a:lnTo>
                <a:lnTo>
                  <a:pt x="8314266" y="5047059"/>
                </a:lnTo>
                <a:lnTo>
                  <a:pt x="8305800" y="5050631"/>
                </a:lnTo>
                <a:lnTo>
                  <a:pt x="8305800" y="5072062"/>
                </a:lnTo>
                <a:lnTo>
                  <a:pt x="8475133" y="5072062"/>
                </a:lnTo>
                <a:lnTo>
                  <a:pt x="8483600" y="5075634"/>
                </a:lnTo>
                <a:lnTo>
                  <a:pt x="8492066" y="5075634"/>
                </a:lnTo>
                <a:lnTo>
                  <a:pt x="8500533" y="5079206"/>
                </a:lnTo>
                <a:lnTo>
                  <a:pt x="8500533" y="5093493"/>
                </a:lnTo>
                <a:lnTo>
                  <a:pt x="8509000" y="5097065"/>
                </a:lnTo>
                <a:lnTo>
                  <a:pt x="8509000" y="5111353"/>
                </a:lnTo>
                <a:lnTo>
                  <a:pt x="8500533" y="5114925"/>
                </a:lnTo>
                <a:lnTo>
                  <a:pt x="8466666" y="5114925"/>
                </a:lnTo>
                <a:lnTo>
                  <a:pt x="8458200" y="5118496"/>
                </a:lnTo>
                <a:lnTo>
                  <a:pt x="8407400" y="5118496"/>
                </a:lnTo>
                <a:lnTo>
                  <a:pt x="8398933" y="5114925"/>
                </a:lnTo>
                <a:lnTo>
                  <a:pt x="8390466" y="5114925"/>
                </a:lnTo>
                <a:lnTo>
                  <a:pt x="8381999" y="5118496"/>
                </a:lnTo>
                <a:lnTo>
                  <a:pt x="8373533" y="5114925"/>
                </a:lnTo>
                <a:lnTo>
                  <a:pt x="8365066" y="5114925"/>
                </a:lnTo>
                <a:lnTo>
                  <a:pt x="8356600" y="5111353"/>
                </a:lnTo>
                <a:lnTo>
                  <a:pt x="8322733" y="5111353"/>
                </a:lnTo>
                <a:lnTo>
                  <a:pt x="8322733" y="5136356"/>
                </a:lnTo>
                <a:lnTo>
                  <a:pt x="8331200" y="5139928"/>
                </a:lnTo>
                <a:lnTo>
                  <a:pt x="8331200" y="5147071"/>
                </a:lnTo>
                <a:lnTo>
                  <a:pt x="8441266" y="5147071"/>
                </a:lnTo>
                <a:lnTo>
                  <a:pt x="8449733" y="5150643"/>
                </a:lnTo>
                <a:lnTo>
                  <a:pt x="8534400" y="5150643"/>
                </a:lnTo>
                <a:lnTo>
                  <a:pt x="8551333" y="5157787"/>
                </a:lnTo>
                <a:lnTo>
                  <a:pt x="8551333" y="5186362"/>
                </a:lnTo>
                <a:lnTo>
                  <a:pt x="8534400" y="5193506"/>
                </a:lnTo>
                <a:lnTo>
                  <a:pt x="8475133" y="5193506"/>
                </a:lnTo>
                <a:lnTo>
                  <a:pt x="8466666" y="5197078"/>
                </a:lnTo>
                <a:lnTo>
                  <a:pt x="8458200" y="5197078"/>
                </a:lnTo>
                <a:lnTo>
                  <a:pt x="8449733" y="5193506"/>
                </a:lnTo>
                <a:lnTo>
                  <a:pt x="8221133" y="5193506"/>
                </a:lnTo>
                <a:lnTo>
                  <a:pt x="8204200" y="5186362"/>
                </a:lnTo>
                <a:lnTo>
                  <a:pt x="8212666" y="5182790"/>
                </a:lnTo>
                <a:lnTo>
                  <a:pt x="8212666" y="5179218"/>
                </a:lnTo>
                <a:lnTo>
                  <a:pt x="8195733" y="5172075"/>
                </a:lnTo>
                <a:lnTo>
                  <a:pt x="8195733" y="5125640"/>
                </a:lnTo>
                <a:lnTo>
                  <a:pt x="8187266" y="5122068"/>
                </a:lnTo>
                <a:lnTo>
                  <a:pt x="8187266" y="5114925"/>
                </a:lnTo>
                <a:lnTo>
                  <a:pt x="8178800" y="5111353"/>
                </a:lnTo>
                <a:lnTo>
                  <a:pt x="8178800" y="5061346"/>
                </a:lnTo>
                <a:lnTo>
                  <a:pt x="8161866" y="5054203"/>
                </a:lnTo>
                <a:lnTo>
                  <a:pt x="8161866" y="5047059"/>
                </a:lnTo>
                <a:lnTo>
                  <a:pt x="8161866" y="5064918"/>
                </a:lnTo>
                <a:lnTo>
                  <a:pt x="8153400" y="5068490"/>
                </a:lnTo>
                <a:lnTo>
                  <a:pt x="8144933" y="5064918"/>
                </a:lnTo>
                <a:lnTo>
                  <a:pt x="8144933" y="5061346"/>
                </a:lnTo>
                <a:lnTo>
                  <a:pt x="8136466" y="5061346"/>
                </a:lnTo>
                <a:lnTo>
                  <a:pt x="8144933" y="5064918"/>
                </a:lnTo>
                <a:lnTo>
                  <a:pt x="8144933" y="5068490"/>
                </a:lnTo>
                <a:lnTo>
                  <a:pt x="8136466" y="5072062"/>
                </a:lnTo>
                <a:lnTo>
                  <a:pt x="8128000" y="5072062"/>
                </a:lnTo>
                <a:lnTo>
                  <a:pt x="8111066" y="5064918"/>
                </a:lnTo>
                <a:lnTo>
                  <a:pt x="8111066" y="5104209"/>
                </a:lnTo>
                <a:lnTo>
                  <a:pt x="8119533" y="5107781"/>
                </a:lnTo>
                <a:lnTo>
                  <a:pt x="8119533" y="5111353"/>
                </a:lnTo>
                <a:lnTo>
                  <a:pt x="8111066" y="5114925"/>
                </a:lnTo>
                <a:lnTo>
                  <a:pt x="8102600" y="5114925"/>
                </a:lnTo>
                <a:lnTo>
                  <a:pt x="8094133" y="5118496"/>
                </a:lnTo>
                <a:lnTo>
                  <a:pt x="8085666" y="5118496"/>
                </a:lnTo>
                <a:lnTo>
                  <a:pt x="8094133" y="5122068"/>
                </a:lnTo>
                <a:lnTo>
                  <a:pt x="8085666" y="5125640"/>
                </a:lnTo>
                <a:lnTo>
                  <a:pt x="8085666" y="5129212"/>
                </a:lnTo>
                <a:lnTo>
                  <a:pt x="8102600" y="5129212"/>
                </a:lnTo>
                <a:lnTo>
                  <a:pt x="8111066" y="5132784"/>
                </a:lnTo>
                <a:lnTo>
                  <a:pt x="8119533" y="5132784"/>
                </a:lnTo>
                <a:lnTo>
                  <a:pt x="8128000" y="5136356"/>
                </a:lnTo>
                <a:lnTo>
                  <a:pt x="8128000" y="5139928"/>
                </a:lnTo>
                <a:lnTo>
                  <a:pt x="8119533" y="5143500"/>
                </a:lnTo>
                <a:lnTo>
                  <a:pt x="8111066" y="5143500"/>
                </a:lnTo>
                <a:lnTo>
                  <a:pt x="8119533" y="5143500"/>
                </a:lnTo>
                <a:lnTo>
                  <a:pt x="8128000" y="5147071"/>
                </a:lnTo>
                <a:lnTo>
                  <a:pt x="8136466" y="5143500"/>
                </a:lnTo>
                <a:lnTo>
                  <a:pt x="8144933" y="5143500"/>
                </a:lnTo>
                <a:lnTo>
                  <a:pt x="8153400" y="5147071"/>
                </a:lnTo>
                <a:lnTo>
                  <a:pt x="8153400" y="5154215"/>
                </a:lnTo>
                <a:lnTo>
                  <a:pt x="8170333" y="5161359"/>
                </a:lnTo>
                <a:lnTo>
                  <a:pt x="8161866" y="5164931"/>
                </a:lnTo>
                <a:lnTo>
                  <a:pt x="8170333" y="5168503"/>
                </a:lnTo>
                <a:lnTo>
                  <a:pt x="8170333" y="5179218"/>
                </a:lnTo>
                <a:lnTo>
                  <a:pt x="8161866" y="5182790"/>
                </a:lnTo>
                <a:lnTo>
                  <a:pt x="8161866" y="5189934"/>
                </a:lnTo>
                <a:lnTo>
                  <a:pt x="8153400" y="5193506"/>
                </a:lnTo>
                <a:lnTo>
                  <a:pt x="8136466" y="5193506"/>
                </a:lnTo>
                <a:lnTo>
                  <a:pt x="8119533" y="5200650"/>
                </a:lnTo>
                <a:lnTo>
                  <a:pt x="8060266" y="5200650"/>
                </a:lnTo>
                <a:lnTo>
                  <a:pt x="8060266" y="5204221"/>
                </a:lnTo>
                <a:lnTo>
                  <a:pt x="8068733" y="5207793"/>
                </a:lnTo>
                <a:lnTo>
                  <a:pt x="8068733" y="5211365"/>
                </a:lnTo>
                <a:lnTo>
                  <a:pt x="8060266" y="5214937"/>
                </a:lnTo>
                <a:lnTo>
                  <a:pt x="8068733" y="5218509"/>
                </a:lnTo>
                <a:lnTo>
                  <a:pt x="8060266" y="5222081"/>
                </a:lnTo>
                <a:lnTo>
                  <a:pt x="8051800" y="5222081"/>
                </a:lnTo>
                <a:lnTo>
                  <a:pt x="8060266" y="5222081"/>
                </a:lnTo>
                <a:lnTo>
                  <a:pt x="8068733" y="5225653"/>
                </a:lnTo>
                <a:lnTo>
                  <a:pt x="8068733" y="5232796"/>
                </a:lnTo>
                <a:lnTo>
                  <a:pt x="8077199" y="5236368"/>
                </a:lnTo>
                <a:lnTo>
                  <a:pt x="8060266" y="5243512"/>
                </a:lnTo>
                <a:lnTo>
                  <a:pt x="8051800" y="5243512"/>
                </a:lnTo>
                <a:lnTo>
                  <a:pt x="8026400" y="5232796"/>
                </a:lnTo>
                <a:lnTo>
                  <a:pt x="8026400" y="5236368"/>
                </a:lnTo>
                <a:lnTo>
                  <a:pt x="8017933" y="5239940"/>
                </a:lnTo>
                <a:lnTo>
                  <a:pt x="8009466" y="5239940"/>
                </a:lnTo>
                <a:lnTo>
                  <a:pt x="8001000" y="5236368"/>
                </a:lnTo>
                <a:lnTo>
                  <a:pt x="8001000" y="5239940"/>
                </a:lnTo>
                <a:lnTo>
                  <a:pt x="7992533" y="5243512"/>
                </a:lnTo>
                <a:lnTo>
                  <a:pt x="7984066" y="5239940"/>
                </a:lnTo>
                <a:lnTo>
                  <a:pt x="7984066" y="5236368"/>
                </a:lnTo>
                <a:lnTo>
                  <a:pt x="7967133" y="5236368"/>
                </a:lnTo>
                <a:lnTo>
                  <a:pt x="7975599" y="5239940"/>
                </a:lnTo>
                <a:lnTo>
                  <a:pt x="7967133" y="5243512"/>
                </a:lnTo>
                <a:lnTo>
                  <a:pt x="7975599" y="5247084"/>
                </a:lnTo>
                <a:lnTo>
                  <a:pt x="7975599" y="5250656"/>
                </a:lnTo>
                <a:lnTo>
                  <a:pt x="7984066" y="5250656"/>
                </a:lnTo>
                <a:lnTo>
                  <a:pt x="7984066" y="5247084"/>
                </a:lnTo>
                <a:lnTo>
                  <a:pt x="7992533" y="5243512"/>
                </a:lnTo>
                <a:lnTo>
                  <a:pt x="8001000" y="5243512"/>
                </a:lnTo>
                <a:lnTo>
                  <a:pt x="8017933" y="5250656"/>
                </a:lnTo>
                <a:lnTo>
                  <a:pt x="8017933" y="5254228"/>
                </a:lnTo>
                <a:lnTo>
                  <a:pt x="8009466" y="5257800"/>
                </a:lnTo>
                <a:lnTo>
                  <a:pt x="8026400" y="5264943"/>
                </a:lnTo>
                <a:lnTo>
                  <a:pt x="8043333" y="5264943"/>
                </a:lnTo>
                <a:lnTo>
                  <a:pt x="8051800" y="5268515"/>
                </a:lnTo>
                <a:lnTo>
                  <a:pt x="8043333" y="5272087"/>
                </a:lnTo>
                <a:lnTo>
                  <a:pt x="8034866" y="5272087"/>
                </a:lnTo>
                <a:lnTo>
                  <a:pt x="8026400" y="5275659"/>
                </a:lnTo>
                <a:lnTo>
                  <a:pt x="8026400" y="5279231"/>
                </a:lnTo>
                <a:lnTo>
                  <a:pt x="8017933" y="5282803"/>
                </a:lnTo>
                <a:lnTo>
                  <a:pt x="8017933" y="5293518"/>
                </a:lnTo>
                <a:lnTo>
                  <a:pt x="8026400" y="5297090"/>
                </a:lnTo>
                <a:lnTo>
                  <a:pt x="8017933" y="5300662"/>
                </a:lnTo>
                <a:lnTo>
                  <a:pt x="8009466" y="5300662"/>
                </a:lnTo>
                <a:lnTo>
                  <a:pt x="8017933" y="5304234"/>
                </a:lnTo>
                <a:lnTo>
                  <a:pt x="8017933" y="5311378"/>
                </a:lnTo>
                <a:lnTo>
                  <a:pt x="8009466" y="5314950"/>
                </a:lnTo>
                <a:lnTo>
                  <a:pt x="8009466" y="5318521"/>
                </a:lnTo>
                <a:lnTo>
                  <a:pt x="8017933" y="5322093"/>
                </a:lnTo>
                <a:lnTo>
                  <a:pt x="8017933" y="5357812"/>
                </a:lnTo>
                <a:lnTo>
                  <a:pt x="8026400" y="5361384"/>
                </a:lnTo>
                <a:lnTo>
                  <a:pt x="8026400" y="5375671"/>
                </a:lnTo>
                <a:lnTo>
                  <a:pt x="8051800" y="5375671"/>
                </a:lnTo>
                <a:lnTo>
                  <a:pt x="8051800" y="5368528"/>
                </a:lnTo>
                <a:lnTo>
                  <a:pt x="8060266" y="5364956"/>
                </a:lnTo>
                <a:lnTo>
                  <a:pt x="8094133" y="5379243"/>
                </a:lnTo>
                <a:lnTo>
                  <a:pt x="8119533" y="5379243"/>
                </a:lnTo>
                <a:lnTo>
                  <a:pt x="8119533" y="5372100"/>
                </a:lnTo>
                <a:lnTo>
                  <a:pt x="8128000" y="5368528"/>
                </a:lnTo>
                <a:lnTo>
                  <a:pt x="8136466" y="5372100"/>
                </a:lnTo>
                <a:lnTo>
                  <a:pt x="8136466" y="5382815"/>
                </a:lnTo>
                <a:lnTo>
                  <a:pt x="8128000" y="5386387"/>
                </a:lnTo>
                <a:lnTo>
                  <a:pt x="8094133" y="5386387"/>
                </a:lnTo>
                <a:lnTo>
                  <a:pt x="8085666" y="5389959"/>
                </a:lnTo>
                <a:lnTo>
                  <a:pt x="8102600" y="5397103"/>
                </a:lnTo>
                <a:lnTo>
                  <a:pt x="8102600" y="5400675"/>
                </a:lnTo>
                <a:lnTo>
                  <a:pt x="8111066" y="5400675"/>
                </a:lnTo>
                <a:lnTo>
                  <a:pt x="8128000" y="5407818"/>
                </a:lnTo>
                <a:lnTo>
                  <a:pt x="8136466" y="5407818"/>
                </a:lnTo>
                <a:lnTo>
                  <a:pt x="8144933" y="5411390"/>
                </a:lnTo>
                <a:lnTo>
                  <a:pt x="8136466" y="5414962"/>
                </a:lnTo>
                <a:lnTo>
                  <a:pt x="8119533" y="5414962"/>
                </a:lnTo>
                <a:lnTo>
                  <a:pt x="8119533" y="5418534"/>
                </a:lnTo>
                <a:lnTo>
                  <a:pt x="8102600" y="5425678"/>
                </a:lnTo>
                <a:lnTo>
                  <a:pt x="8102600" y="5429250"/>
                </a:lnTo>
                <a:lnTo>
                  <a:pt x="8111066" y="5425678"/>
                </a:lnTo>
                <a:lnTo>
                  <a:pt x="8119533" y="5429250"/>
                </a:lnTo>
                <a:lnTo>
                  <a:pt x="8119533" y="5432821"/>
                </a:lnTo>
                <a:lnTo>
                  <a:pt x="8128000" y="5436393"/>
                </a:lnTo>
                <a:lnTo>
                  <a:pt x="8128000" y="5443537"/>
                </a:lnTo>
                <a:lnTo>
                  <a:pt x="8119533" y="5447109"/>
                </a:lnTo>
                <a:lnTo>
                  <a:pt x="8111066" y="5447109"/>
                </a:lnTo>
                <a:lnTo>
                  <a:pt x="8128000" y="5447109"/>
                </a:lnTo>
                <a:lnTo>
                  <a:pt x="8136466" y="5450681"/>
                </a:lnTo>
                <a:lnTo>
                  <a:pt x="8128000" y="5454253"/>
                </a:lnTo>
                <a:lnTo>
                  <a:pt x="8128000" y="5461396"/>
                </a:lnTo>
                <a:lnTo>
                  <a:pt x="8136466" y="5464968"/>
                </a:lnTo>
                <a:lnTo>
                  <a:pt x="8128000" y="5468540"/>
                </a:lnTo>
                <a:lnTo>
                  <a:pt x="8128000" y="5472112"/>
                </a:lnTo>
                <a:lnTo>
                  <a:pt x="8136466" y="5468540"/>
                </a:lnTo>
                <a:lnTo>
                  <a:pt x="8144933" y="5472112"/>
                </a:lnTo>
                <a:lnTo>
                  <a:pt x="8153400" y="5472112"/>
                </a:lnTo>
                <a:lnTo>
                  <a:pt x="8161866" y="5475684"/>
                </a:lnTo>
                <a:lnTo>
                  <a:pt x="8153400" y="5479256"/>
                </a:lnTo>
                <a:lnTo>
                  <a:pt x="8144933" y="5479256"/>
                </a:lnTo>
                <a:lnTo>
                  <a:pt x="8187266" y="5479256"/>
                </a:lnTo>
                <a:lnTo>
                  <a:pt x="8195733" y="5482828"/>
                </a:lnTo>
                <a:lnTo>
                  <a:pt x="8204200" y="5482828"/>
                </a:lnTo>
                <a:lnTo>
                  <a:pt x="8204200" y="5479256"/>
                </a:lnTo>
                <a:lnTo>
                  <a:pt x="8229600" y="5468540"/>
                </a:lnTo>
                <a:lnTo>
                  <a:pt x="8238066" y="5468540"/>
                </a:lnTo>
                <a:lnTo>
                  <a:pt x="8246533" y="5472112"/>
                </a:lnTo>
                <a:lnTo>
                  <a:pt x="8246533" y="5475684"/>
                </a:lnTo>
                <a:lnTo>
                  <a:pt x="8238066" y="5479256"/>
                </a:lnTo>
                <a:lnTo>
                  <a:pt x="8246533" y="5479256"/>
                </a:lnTo>
                <a:lnTo>
                  <a:pt x="8255000" y="5482828"/>
                </a:lnTo>
                <a:lnTo>
                  <a:pt x="8263466" y="5482828"/>
                </a:lnTo>
                <a:lnTo>
                  <a:pt x="8271933" y="5486400"/>
                </a:lnTo>
                <a:lnTo>
                  <a:pt x="8263466" y="5489971"/>
                </a:lnTo>
                <a:lnTo>
                  <a:pt x="7933266" y="5489971"/>
                </a:lnTo>
                <a:lnTo>
                  <a:pt x="7924800" y="5486400"/>
                </a:lnTo>
                <a:lnTo>
                  <a:pt x="7874000" y="5486400"/>
                </a:lnTo>
                <a:lnTo>
                  <a:pt x="7865533" y="5489971"/>
                </a:lnTo>
                <a:lnTo>
                  <a:pt x="7831666" y="5489971"/>
                </a:lnTo>
                <a:lnTo>
                  <a:pt x="7890933" y="5489971"/>
                </a:lnTo>
                <a:lnTo>
                  <a:pt x="7899400" y="5493543"/>
                </a:lnTo>
                <a:lnTo>
                  <a:pt x="7907866" y="5489971"/>
                </a:lnTo>
                <a:lnTo>
                  <a:pt x="7924800" y="5489971"/>
                </a:lnTo>
                <a:lnTo>
                  <a:pt x="7933266" y="5493543"/>
                </a:lnTo>
                <a:lnTo>
                  <a:pt x="8221133" y="5493543"/>
                </a:lnTo>
                <a:lnTo>
                  <a:pt x="8229600" y="5497115"/>
                </a:lnTo>
                <a:lnTo>
                  <a:pt x="8246533" y="5497115"/>
                </a:lnTo>
                <a:lnTo>
                  <a:pt x="8255000" y="5493543"/>
                </a:lnTo>
                <a:lnTo>
                  <a:pt x="8263466" y="5493543"/>
                </a:lnTo>
                <a:lnTo>
                  <a:pt x="8271933" y="5497115"/>
                </a:lnTo>
                <a:lnTo>
                  <a:pt x="8280400" y="5493543"/>
                </a:lnTo>
                <a:lnTo>
                  <a:pt x="8305800" y="5493543"/>
                </a:lnTo>
                <a:lnTo>
                  <a:pt x="8314266" y="5497115"/>
                </a:lnTo>
                <a:lnTo>
                  <a:pt x="8652933" y="5497115"/>
                </a:lnTo>
                <a:lnTo>
                  <a:pt x="8661400" y="5500687"/>
                </a:lnTo>
                <a:lnTo>
                  <a:pt x="8669866" y="5497115"/>
                </a:lnTo>
                <a:lnTo>
                  <a:pt x="8686800" y="5497115"/>
                </a:lnTo>
                <a:lnTo>
                  <a:pt x="8695266" y="5500687"/>
                </a:lnTo>
                <a:lnTo>
                  <a:pt x="8703733" y="5497115"/>
                </a:lnTo>
                <a:lnTo>
                  <a:pt x="8712200" y="5500687"/>
                </a:lnTo>
                <a:lnTo>
                  <a:pt x="8720666" y="5497115"/>
                </a:lnTo>
                <a:lnTo>
                  <a:pt x="8754533" y="5497115"/>
                </a:lnTo>
                <a:lnTo>
                  <a:pt x="8763000" y="5500687"/>
                </a:lnTo>
                <a:lnTo>
                  <a:pt x="8949266" y="5500687"/>
                </a:lnTo>
                <a:lnTo>
                  <a:pt x="8957733" y="5504259"/>
                </a:lnTo>
                <a:lnTo>
                  <a:pt x="8966200" y="5504259"/>
                </a:lnTo>
                <a:lnTo>
                  <a:pt x="8974666" y="5500687"/>
                </a:lnTo>
                <a:lnTo>
                  <a:pt x="8983133" y="5504259"/>
                </a:lnTo>
                <a:lnTo>
                  <a:pt x="9000066" y="5504259"/>
                </a:lnTo>
                <a:lnTo>
                  <a:pt x="9008533" y="5500687"/>
                </a:lnTo>
                <a:lnTo>
                  <a:pt x="9025466" y="5500687"/>
                </a:lnTo>
                <a:lnTo>
                  <a:pt x="9033933" y="5504259"/>
                </a:lnTo>
                <a:lnTo>
                  <a:pt x="9067800" y="5504259"/>
                </a:lnTo>
                <a:lnTo>
                  <a:pt x="9076266" y="5500687"/>
                </a:lnTo>
                <a:lnTo>
                  <a:pt x="9084733" y="5504259"/>
                </a:lnTo>
                <a:lnTo>
                  <a:pt x="9110133" y="5504259"/>
                </a:lnTo>
                <a:lnTo>
                  <a:pt x="9118600" y="5500687"/>
                </a:lnTo>
                <a:lnTo>
                  <a:pt x="9127066" y="5504259"/>
                </a:lnTo>
                <a:lnTo>
                  <a:pt x="9135533" y="5504259"/>
                </a:lnTo>
                <a:lnTo>
                  <a:pt x="9135533" y="5129212"/>
                </a:lnTo>
                <a:lnTo>
                  <a:pt x="9118600" y="5122068"/>
                </a:lnTo>
                <a:lnTo>
                  <a:pt x="9127066" y="5118496"/>
                </a:lnTo>
                <a:lnTo>
                  <a:pt x="9127066" y="5100637"/>
                </a:lnTo>
                <a:lnTo>
                  <a:pt x="9127066" y="5104209"/>
                </a:lnTo>
                <a:lnTo>
                  <a:pt x="9118600" y="5107781"/>
                </a:lnTo>
                <a:lnTo>
                  <a:pt x="9110133" y="5107781"/>
                </a:lnTo>
                <a:lnTo>
                  <a:pt x="9101666" y="5104209"/>
                </a:lnTo>
                <a:lnTo>
                  <a:pt x="9093200" y="5107781"/>
                </a:lnTo>
                <a:lnTo>
                  <a:pt x="9076266" y="5107781"/>
                </a:lnTo>
                <a:lnTo>
                  <a:pt x="9067800" y="5111353"/>
                </a:lnTo>
                <a:lnTo>
                  <a:pt x="9050866" y="5104209"/>
                </a:lnTo>
                <a:lnTo>
                  <a:pt x="9050866" y="5107781"/>
                </a:lnTo>
                <a:lnTo>
                  <a:pt x="9042400" y="5111353"/>
                </a:lnTo>
                <a:lnTo>
                  <a:pt x="9042400" y="5122068"/>
                </a:lnTo>
                <a:lnTo>
                  <a:pt x="9033933" y="5125640"/>
                </a:lnTo>
                <a:lnTo>
                  <a:pt x="8983133" y="5125640"/>
                </a:lnTo>
                <a:lnTo>
                  <a:pt x="8974666" y="5129212"/>
                </a:lnTo>
                <a:lnTo>
                  <a:pt x="8966200" y="5125640"/>
                </a:lnTo>
                <a:lnTo>
                  <a:pt x="8957733" y="5129212"/>
                </a:lnTo>
                <a:lnTo>
                  <a:pt x="8949266" y="5125640"/>
                </a:lnTo>
                <a:lnTo>
                  <a:pt x="8940800" y="5129212"/>
                </a:lnTo>
                <a:lnTo>
                  <a:pt x="8923866" y="5129212"/>
                </a:lnTo>
                <a:lnTo>
                  <a:pt x="8915400" y="5125640"/>
                </a:lnTo>
                <a:lnTo>
                  <a:pt x="8923866" y="5122068"/>
                </a:lnTo>
                <a:lnTo>
                  <a:pt x="8923866" y="5114925"/>
                </a:lnTo>
                <a:lnTo>
                  <a:pt x="8932333" y="5111353"/>
                </a:lnTo>
                <a:lnTo>
                  <a:pt x="8923866" y="5107781"/>
                </a:lnTo>
                <a:lnTo>
                  <a:pt x="8923866" y="5104209"/>
                </a:lnTo>
                <a:lnTo>
                  <a:pt x="8915400" y="5100637"/>
                </a:lnTo>
                <a:lnTo>
                  <a:pt x="8923866" y="5097065"/>
                </a:lnTo>
                <a:lnTo>
                  <a:pt x="8915400" y="5093493"/>
                </a:lnTo>
                <a:lnTo>
                  <a:pt x="8923866" y="5089921"/>
                </a:lnTo>
                <a:lnTo>
                  <a:pt x="8906933" y="5082778"/>
                </a:lnTo>
                <a:lnTo>
                  <a:pt x="8906933" y="5079206"/>
                </a:lnTo>
                <a:lnTo>
                  <a:pt x="8890000" y="5072062"/>
                </a:lnTo>
                <a:lnTo>
                  <a:pt x="8881533" y="5072062"/>
                </a:lnTo>
                <a:lnTo>
                  <a:pt x="8873066" y="5068490"/>
                </a:lnTo>
                <a:lnTo>
                  <a:pt x="8856133" y="5068490"/>
                </a:lnTo>
                <a:lnTo>
                  <a:pt x="8847666" y="5064918"/>
                </a:lnTo>
                <a:lnTo>
                  <a:pt x="8847666" y="5061346"/>
                </a:lnTo>
                <a:lnTo>
                  <a:pt x="8856133" y="5057775"/>
                </a:lnTo>
                <a:lnTo>
                  <a:pt x="8847666" y="5054203"/>
                </a:lnTo>
                <a:lnTo>
                  <a:pt x="8864600" y="5047059"/>
                </a:lnTo>
                <a:lnTo>
                  <a:pt x="8873066" y="5047059"/>
                </a:lnTo>
                <a:lnTo>
                  <a:pt x="8881533" y="5043487"/>
                </a:lnTo>
                <a:lnTo>
                  <a:pt x="8890000" y="5047059"/>
                </a:lnTo>
                <a:lnTo>
                  <a:pt x="8890000" y="5039915"/>
                </a:lnTo>
                <a:lnTo>
                  <a:pt x="8881533" y="5043487"/>
                </a:lnTo>
                <a:lnTo>
                  <a:pt x="8839200" y="5043487"/>
                </a:lnTo>
                <a:lnTo>
                  <a:pt x="8830733" y="5047059"/>
                </a:lnTo>
                <a:lnTo>
                  <a:pt x="8822266" y="5043487"/>
                </a:lnTo>
                <a:lnTo>
                  <a:pt x="8686800" y="5043487"/>
                </a:lnTo>
                <a:lnTo>
                  <a:pt x="8686800" y="5047059"/>
                </a:lnTo>
                <a:lnTo>
                  <a:pt x="8695266" y="5050631"/>
                </a:lnTo>
                <a:lnTo>
                  <a:pt x="8695266" y="5075634"/>
                </a:lnTo>
                <a:lnTo>
                  <a:pt x="8864600" y="5075634"/>
                </a:lnTo>
                <a:lnTo>
                  <a:pt x="8873066" y="5079206"/>
                </a:lnTo>
                <a:lnTo>
                  <a:pt x="8881533" y="5075634"/>
                </a:lnTo>
                <a:lnTo>
                  <a:pt x="8890000" y="5079206"/>
                </a:lnTo>
                <a:lnTo>
                  <a:pt x="8890000" y="5086350"/>
                </a:lnTo>
                <a:lnTo>
                  <a:pt x="8898466" y="5089921"/>
                </a:lnTo>
                <a:lnTo>
                  <a:pt x="8898466" y="5114925"/>
                </a:lnTo>
                <a:lnTo>
                  <a:pt x="8890000" y="5118496"/>
                </a:lnTo>
                <a:lnTo>
                  <a:pt x="8881533" y="5118496"/>
                </a:lnTo>
                <a:lnTo>
                  <a:pt x="8873066" y="5122068"/>
                </a:lnTo>
                <a:lnTo>
                  <a:pt x="8729133" y="5122068"/>
                </a:lnTo>
                <a:lnTo>
                  <a:pt x="8729133" y="5147071"/>
                </a:lnTo>
                <a:lnTo>
                  <a:pt x="8737600" y="5150643"/>
                </a:lnTo>
                <a:lnTo>
                  <a:pt x="8805333" y="5150643"/>
                </a:lnTo>
                <a:lnTo>
                  <a:pt x="8813800" y="5154215"/>
                </a:lnTo>
                <a:lnTo>
                  <a:pt x="8915400" y="5154215"/>
                </a:lnTo>
                <a:lnTo>
                  <a:pt x="8923866" y="5157787"/>
                </a:lnTo>
                <a:lnTo>
                  <a:pt x="8932333" y="5157787"/>
                </a:lnTo>
                <a:lnTo>
                  <a:pt x="8940800" y="5161359"/>
                </a:lnTo>
                <a:lnTo>
                  <a:pt x="8940800" y="5193506"/>
                </a:lnTo>
                <a:lnTo>
                  <a:pt x="8932333" y="5197078"/>
                </a:lnTo>
                <a:lnTo>
                  <a:pt x="8923866" y="5197078"/>
                </a:lnTo>
                <a:lnTo>
                  <a:pt x="8915400" y="5200650"/>
                </a:lnTo>
                <a:lnTo>
                  <a:pt x="8839200" y="5200650"/>
                </a:lnTo>
                <a:lnTo>
                  <a:pt x="8830733" y="5197078"/>
                </a:lnTo>
                <a:lnTo>
                  <a:pt x="8644466" y="5197078"/>
                </a:lnTo>
                <a:lnTo>
                  <a:pt x="8636000" y="5193506"/>
                </a:lnTo>
                <a:lnTo>
                  <a:pt x="8610600" y="5193506"/>
                </a:lnTo>
                <a:lnTo>
                  <a:pt x="8602133" y="5189934"/>
                </a:lnTo>
                <a:lnTo>
                  <a:pt x="8602133" y="5168503"/>
                </a:lnTo>
                <a:lnTo>
                  <a:pt x="8593666" y="5164931"/>
                </a:lnTo>
                <a:lnTo>
                  <a:pt x="8593666" y="5136356"/>
                </a:lnTo>
                <a:lnTo>
                  <a:pt x="8585200" y="5132784"/>
                </a:lnTo>
                <a:lnTo>
                  <a:pt x="8585200" y="5111353"/>
                </a:lnTo>
                <a:lnTo>
                  <a:pt x="8576733" y="5107781"/>
                </a:lnTo>
                <a:lnTo>
                  <a:pt x="8576733" y="5089921"/>
                </a:lnTo>
                <a:lnTo>
                  <a:pt x="8568266" y="5086350"/>
                </a:lnTo>
                <a:lnTo>
                  <a:pt x="8568266" y="5064918"/>
                </a:lnTo>
                <a:lnTo>
                  <a:pt x="8559800" y="5061346"/>
                </a:lnTo>
                <a:lnTo>
                  <a:pt x="8559800" y="5057775"/>
                </a:lnTo>
                <a:lnTo>
                  <a:pt x="8559800" y="5064918"/>
                </a:lnTo>
                <a:lnTo>
                  <a:pt x="8534400" y="5075634"/>
                </a:lnTo>
                <a:lnTo>
                  <a:pt x="8525933" y="5072062"/>
                </a:lnTo>
                <a:lnTo>
                  <a:pt x="8525933" y="5064918"/>
                </a:lnTo>
                <a:lnTo>
                  <a:pt x="8517466" y="5068490"/>
                </a:lnTo>
                <a:lnTo>
                  <a:pt x="8500533" y="5061346"/>
                </a:lnTo>
                <a:lnTo>
                  <a:pt x="8492066" y="5061346"/>
                </a:lnTo>
                <a:lnTo>
                  <a:pt x="8500533" y="5064918"/>
                </a:lnTo>
                <a:lnTo>
                  <a:pt x="8492066" y="5068490"/>
                </a:lnTo>
                <a:lnTo>
                  <a:pt x="8483600" y="5068490"/>
                </a:lnTo>
                <a:lnTo>
                  <a:pt x="8475133" y="5064918"/>
                </a:lnTo>
                <a:lnTo>
                  <a:pt x="8466666" y="5064918"/>
                </a:lnTo>
                <a:lnTo>
                  <a:pt x="8458200" y="5061346"/>
                </a:lnTo>
                <a:lnTo>
                  <a:pt x="8432800" y="5061346"/>
                </a:lnTo>
                <a:lnTo>
                  <a:pt x="8415866" y="5054203"/>
                </a:lnTo>
                <a:lnTo>
                  <a:pt x="8398933" y="5054203"/>
                </a:lnTo>
                <a:lnTo>
                  <a:pt x="8407400" y="5057775"/>
                </a:lnTo>
                <a:lnTo>
                  <a:pt x="8398933" y="5061346"/>
                </a:lnTo>
                <a:lnTo>
                  <a:pt x="8381999" y="5061346"/>
                </a:lnTo>
                <a:lnTo>
                  <a:pt x="8373533" y="5057775"/>
                </a:lnTo>
                <a:lnTo>
                  <a:pt x="8381999" y="5054203"/>
                </a:lnTo>
                <a:lnTo>
                  <a:pt x="8373533" y="5054203"/>
                </a:lnTo>
                <a:lnTo>
                  <a:pt x="8365066" y="5050631"/>
                </a:lnTo>
                <a:lnTo>
                  <a:pt x="8373533" y="5047059"/>
                </a:lnTo>
                <a:lnTo>
                  <a:pt x="8381999" y="5047059"/>
                </a:lnTo>
                <a:lnTo>
                  <a:pt x="8390466" y="5043487"/>
                </a:lnTo>
                <a:lnTo>
                  <a:pt x="8398933" y="5047059"/>
                </a:lnTo>
                <a:lnTo>
                  <a:pt x="8432800" y="5047059"/>
                </a:lnTo>
                <a:lnTo>
                  <a:pt x="8441266" y="5043487"/>
                </a:lnTo>
                <a:lnTo>
                  <a:pt x="8449733" y="5043487"/>
                </a:lnTo>
                <a:lnTo>
                  <a:pt x="8441266" y="5039915"/>
                </a:lnTo>
                <a:lnTo>
                  <a:pt x="8432800" y="5043487"/>
                </a:lnTo>
                <a:lnTo>
                  <a:pt x="8373533" y="5043487"/>
                </a:lnTo>
                <a:lnTo>
                  <a:pt x="8365066" y="5039915"/>
                </a:lnTo>
                <a:lnTo>
                  <a:pt x="8356600" y="5039915"/>
                </a:lnTo>
                <a:lnTo>
                  <a:pt x="8348133" y="5043487"/>
                </a:lnTo>
                <a:lnTo>
                  <a:pt x="8339666" y="5043487"/>
                </a:lnTo>
                <a:lnTo>
                  <a:pt x="8331200" y="5039915"/>
                </a:lnTo>
                <a:close/>
              </a:path>
            </a:pathLst>
          </a:custGeom>
          <a:solidFill>
            <a:srgbClr val="3C43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Freeform 114"/>
          <p:cNvSpPr/>
          <p:nvPr/>
        </p:nvSpPr>
        <p:spPr>
          <a:xfrm>
            <a:off x="0" y="0"/>
            <a:ext cx="9135533" cy="5747146"/>
          </a:xfrm>
          <a:custGeom>
            <a:avLst/>
            <a:gdLst/>
            <a:ahLst/>
            <a:cxnLst/>
            <a:rect l="l" t="t" r="r" b="b"/>
            <a:pathLst>
              <a:path w="9135533" h="5747146">
                <a:moveTo>
                  <a:pt x="0" y="0"/>
                </a:moveTo>
                <a:moveTo>
                  <a:pt x="7755466" y="5043487"/>
                </a:moveTo>
                <a:lnTo>
                  <a:pt x="7738533" y="5050631"/>
                </a:lnTo>
                <a:lnTo>
                  <a:pt x="7730066" y="5050631"/>
                </a:lnTo>
                <a:lnTo>
                  <a:pt x="7730066" y="5072062"/>
                </a:lnTo>
                <a:lnTo>
                  <a:pt x="7738533" y="5075634"/>
                </a:lnTo>
                <a:lnTo>
                  <a:pt x="7738533" y="5097065"/>
                </a:lnTo>
                <a:lnTo>
                  <a:pt x="7746999" y="5100637"/>
                </a:lnTo>
                <a:lnTo>
                  <a:pt x="7746999" y="5129212"/>
                </a:lnTo>
                <a:lnTo>
                  <a:pt x="7755466" y="5132784"/>
                </a:lnTo>
                <a:lnTo>
                  <a:pt x="7755466" y="5179218"/>
                </a:lnTo>
                <a:lnTo>
                  <a:pt x="7746999" y="5182790"/>
                </a:lnTo>
                <a:lnTo>
                  <a:pt x="7721600" y="5182790"/>
                </a:lnTo>
                <a:lnTo>
                  <a:pt x="7713133" y="5186362"/>
                </a:lnTo>
                <a:lnTo>
                  <a:pt x="7687733" y="5186362"/>
                </a:lnTo>
                <a:lnTo>
                  <a:pt x="7679266" y="5182790"/>
                </a:lnTo>
                <a:lnTo>
                  <a:pt x="7636933" y="5182790"/>
                </a:lnTo>
                <a:lnTo>
                  <a:pt x="7628466" y="5179218"/>
                </a:lnTo>
                <a:lnTo>
                  <a:pt x="7628466" y="5147071"/>
                </a:lnTo>
                <a:lnTo>
                  <a:pt x="7620000" y="5143500"/>
                </a:lnTo>
                <a:lnTo>
                  <a:pt x="7620000" y="5150643"/>
                </a:lnTo>
                <a:lnTo>
                  <a:pt x="7611533" y="5154215"/>
                </a:lnTo>
                <a:lnTo>
                  <a:pt x="7603066" y="5154215"/>
                </a:lnTo>
                <a:lnTo>
                  <a:pt x="7603066" y="5161359"/>
                </a:lnTo>
                <a:lnTo>
                  <a:pt x="7611533" y="5164931"/>
                </a:lnTo>
                <a:lnTo>
                  <a:pt x="7603066" y="5168503"/>
                </a:lnTo>
                <a:lnTo>
                  <a:pt x="7611533" y="5172075"/>
                </a:lnTo>
                <a:lnTo>
                  <a:pt x="7611533" y="5179218"/>
                </a:lnTo>
                <a:lnTo>
                  <a:pt x="7620000" y="5182790"/>
                </a:lnTo>
                <a:lnTo>
                  <a:pt x="7620000" y="5186362"/>
                </a:lnTo>
                <a:lnTo>
                  <a:pt x="7628466" y="5182790"/>
                </a:lnTo>
                <a:lnTo>
                  <a:pt x="7645400" y="5182790"/>
                </a:lnTo>
                <a:lnTo>
                  <a:pt x="7653866" y="5186362"/>
                </a:lnTo>
                <a:lnTo>
                  <a:pt x="7662333" y="5186362"/>
                </a:lnTo>
                <a:lnTo>
                  <a:pt x="7670800" y="5189934"/>
                </a:lnTo>
                <a:lnTo>
                  <a:pt x="7687733" y="5189934"/>
                </a:lnTo>
                <a:lnTo>
                  <a:pt x="7696199" y="5193506"/>
                </a:lnTo>
                <a:lnTo>
                  <a:pt x="7670800" y="5204221"/>
                </a:lnTo>
                <a:lnTo>
                  <a:pt x="7662333" y="5200650"/>
                </a:lnTo>
                <a:lnTo>
                  <a:pt x="7653866" y="5204221"/>
                </a:lnTo>
                <a:lnTo>
                  <a:pt x="7645400" y="5204221"/>
                </a:lnTo>
                <a:lnTo>
                  <a:pt x="7636933" y="5200650"/>
                </a:lnTo>
                <a:lnTo>
                  <a:pt x="7636933" y="5189934"/>
                </a:lnTo>
                <a:lnTo>
                  <a:pt x="7636933" y="5197078"/>
                </a:lnTo>
                <a:lnTo>
                  <a:pt x="7628466" y="5200650"/>
                </a:lnTo>
                <a:lnTo>
                  <a:pt x="7636933" y="5204221"/>
                </a:lnTo>
                <a:lnTo>
                  <a:pt x="7628466" y="5207793"/>
                </a:lnTo>
                <a:lnTo>
                  <a:pt x="7636933" y="5211365"/>
                </a:lnTo>
                <a:lnTo>
                  <a:pt x="7628466" y="5214937"/>
                </a:lnTo>
                <a:lnTo>
                  <a:pt x="7620000" y="5214937"/>
                </a:lnTo>
                <a:lnTo>
                  <a:pt x="7628466" y="5214937"/>
                </a:lnTo>
                <a:lnTo>
                  <a:pt x="7636933" y="5218509"/>
                </a:lnTo>
                <a:lnTo>
                  <a:pt x="7628466" y="5222081"/>
                </a:lnTo>
                <a:lnTo>
                  <a:pt x="7628466" y="5225653"/>
                </a:lnTo>
                <a:lnTo>
                  <a:pt x="7620000" y="5229225"/>
                </a:lnTo>
                <a:lnTo>
                  <a:pt x="7620000" y="5236368"/>
                </a:lnTo>
                <a:lnTo>
                  <a:pt x="7611533" y="5239940"/>
                </a:lnTo>
                <a:lnTo>
                  <a:pt x="7594600" y="5239940"/>
                </a:lnTo>
                <a:lnTo>
                  <a:pt x="7603066" y="5243512"/>
                </a:lnTo>
                <a:lnTo>
                  <a:pt x="7586133" y="5250656"/>
                </a:lnTo>
                <a:lnTo>
                  <a:pt x="7569199" y="5243512"/>
                </a:lnTo>
                <a:lnTo>
                  <a:pt x="7560733" y="5247084"/>
                </a:lnTo>
                <a:lnTo>
                  <a:pt x="7552266" y="5247084"/>
                </a:lnTo>
                <a:lnTo>
                  <a:pt x="7552266" y="5250656"/>
                </a:lnTo>
                <a:lnTo>
                  <a:pt x="7543800" y="5254228"/>
                </a:lnTo>
                <a:lnTo>
                  <a:pt x="7543800" y="5257800"/>
                </a:lnTo>
                <a:lnTo>
                  <a:pt x="7552266" y="5261371"/>
                </a:lnTo>
                <a:lnTo>
                  <a:pt x="7552266" y="5264943"/>
                </a:lnTo>
                <a:lnTo>
                  <a:pt x="7543800" y="5268515"/>
                </a:lnTo>
                <a:lnTo>
                  <a:pt x="7501466" y="5268515"/>
                </a:lnTo>
                <a:lnTo>
                  <a:pt x="7509933" y="5272087"/>
                </a:lnTo>
                <a:lnTo>
                  <a:pt x="7493000" y="5279231"/>
                </a:lnTo>
                <a:lnTo>
                  <a:pt x="7501466" y="5282803"/>
                </a:lnTo>
                <a:lnTo>
                  <a:pt x="7493000" y="5286375"/>
                </a:lnTo>
                <a:lnTo>
                  <a:pt x="7493000" y="5289946"/>
                </a:lnTo>
                <a:lnTo>
                  <a:pt x="7484533" y="5293518"/>
                </a:lnTo>
                <a:lnTo>
                  <a:pt x="7476066" y="5289946"/>
                </a:lnTo>
                <a:lnTo>
                  <a:pt x="7476066" y="5286375"/>
                </a:lnTo>
                <a:lnTo>
                  <a:pt x="7467599" y="5289946"/>
                </a:lnTo>
                <a:lnTo>
                  <a:pt x="7450666" y="5289946"/>
                </a:lnTo>
                <a:lnTo>
                  <a:pt x="7442200" y="5293518"/>
                </a:lnTo>
                <a:lnTo>
                  <a:pt x="7433733" y="5293518"/>
                </a:lnTo>
                <a:lnTo>
                  <a:pt x="7442200" y="5297090"/>
                </a:lnTo>
                <a:lnTo>
                  <a:pt x="7442200" y="5300662"/>
                </a:lnTo>
                <a:lnTo>
                  <a:pt x="7433733" y="5304234"/>
                </a:lnTo>
                <a:lnTo>
                  <a:pt x="7416800" y="5297090"/>
                </a:lnTo>
                <a:lnTo>
                  <a:pt x="7416800" y="5300662"/>
                </a:lnTo>
                <a:lnTo>
                  <a:pt x="7408333" y="5304234"/>
                </a:lnTo>
                <a:lnTo>
                  <a:pt x="7374466" y="5304234"/>
                </a:lnTo>
                <a:lnTo>
                  <a:pt x="7366000" y="5307806"/>
                </a:lnTo>
                <a:lnTo>
                  <a:pt x="7357533" y="5307806"/>
                </a:lnTo>
                <a:lnTo>
                  <a:pt x="7357533" y="5311378"/>
                </a:lnTo>
                <a:lnTo>
                  <a:pt x="7366000" y="5314950"/>
                </a:lnTo>
                <a:lnTo>
                  <a:pt x="7366000" y="5339953"/>
                </a:lnTo>
                <a:lnTo>
                  <a:pt x="7357533" y="5343525"/>
                </a:lnTo>
                <a:lnTo>
                  <a:pt x="7349066" y="5343525"/>
                </a:lnTo>
                <a:lnTo>
                  <a:pt x="7315200" y="5329237"/>
                </a:lnTo>
                <a:lnTo>
                  <a:pt x="7315200" y="5322093"/>
                </a:lnTo>
                <a:lnTo>
                  <a:pt x="7306733" y="5325665"/>
                </a:lnTo>
                <a:lnTo>
                  <a:pt x="7298266" y="5322093"/>
                </a:lnTo>
                <a:lnTo>
                  <a:pt x="7298266" y="5318521"/>
                </a:lnTo>
                <a:lnTo>
                  <a:pt x="7281333" y="5311378"/>
                </a:lnTo>
                <a:lnTo>
                  <a:pt x="7264399" y="5311378"/>
                </a:lnTo>
                <a:lnTo>
                  <a:pt x="7255933" y="5314950"/>
                </a:lnTo>
                <a:lnTo>
                  <a:pt x="7247466" y="5311378"/>
                </a:lnTo>
                <a:lnTo>
                  <a:pt x="7238999" y="5314950"/>
                </a:lnTo>
                <a:lnTo>
                  <a:pt x="7230533" y="5311378"/>
                </a:lnTo>
                <a:lnTo>
                  <a:pt x="7205133" y="5311378"/>
                </a:lnTo>
                <a:lnTo>
                  <a:pt x="7196666" y="5307806"/>
                </a:lnTo>
                <a:lnTo>
                  <a:pt x="7196666" y="5304234"/>
                </a:lnTo>
                <a:lnTo>
                  <a:pt x="7162800" y="5304234"/>
                </a:lnTo>
                <a:lnTo>
                  <a:pt x="7162800" y="5311378"/>
                </a:lnTo>
                <a:lnTo>
                  <a:pt x="7179733" y="5318521"/>
                </a:lnTo>
                <a:lnTo>
                  <a:pt x="7171266" y="5322093"/>
                </a:lnTo>
                <a:lnTo>
                  <a:pt x="7171266" y="5329237"/>
                </a:lnTo>
                <a:lnTo>
                  <a:pt x="7179733" y="5332809"/>
                </a:lnTo>
                <a:lnTo>
                  <a:pt x="7179733" y="5339953"/>
                </a:lnTo>
                <a:lnTo>
                  <a:pt x="7179733" y="5336381"/>
                </a:lnTo>
                <a:lnTo>
                  <a:pt x="7196666" y="5329237"/>
                </a:lnTo>
                <a:lnTo>
                  <a:pt x="7205133" y="5332809"/>
                </a:lnTo>
                <a:lnTo>
                  <a:pt x="7205133" y="5354240"/>
                </a:lnTo>
                <a:lnTo>
                  <a:pt x="7196666" y="5357812"/>
                </a:lnTo>
                <a:lnTo>
                  <a:pt x="7196666" y="5361384"/>
                </a:lnTo>
                <a:lnTo>
                  <a:pt x="7171266" y="5372100"/>
                </a:lnTo>
                <a:lnTo>
                  <a:pt x="7120466" y="5372100"/>
                </a:lnTo>
                <a:lnTo>
                  <a:pt x="7112000" y="5368528"/>
                </a:lnTo>
                <a:lnTo>
                  <a:pt x="7103533" y="5368528"/>
                </a:lnTo>
                <a:lnTo>
                  <a:pt x="7095066" y="5364956"/>
                </a:lnTo>
                <a:lnTo>
                  <a:pt x="7086600" y="5364956"/>
                </a:lnTo>
                <a:lnTo>
                  <a:pt x="7069666" y="5357812"/>
                </a:lnTo>
                <a:lnTo>
                  <a:pt x="7069666" y="5332809"/>
                </a:lnTo>
                <a:lnTo>
                  <a:pt x="7061200" y="5329237"/>
                </a:lnTo>
                <a:lnTo>
                  <a:pt x="7061200" y="5322093"/>
                </a:lnTo>
                <a:lnTo>
                  <a:pt x="7044266" y="5329237"/>
                </a:lnTo>
                <a:lnTo>
                  <a:pt x="7044266" y="5339953"/>
                </a:lnTo>
                <a:lnTo>
                  <a:pt x="7027333" y="5347096"/>
                </a:lnTo>
                <a:lnTo>
                  <a:pt x="7018866" y="5347096"/>
                </a:lnTo>
                <a:lnTo>
                  <a:pt x="7010400" y="5343525"/>
                </a:lnTo>
                <a:lnTo>
                  <a:pt x="7010400" y="5332809"/>
                </a:lnTo>
                <a:lnTo>
                  <a:pt x="7001933" y="5329237"/>
                </a:lnTo>
                <a:lnTo>
                  <a:pt x="7001933" y="5325665"/>
                </a:lnTo>
                <a:lnTo>
                  <a:pt x="7001933" y="5347096"/>
                </a:lnTo>
                <a:lnTo>
                  <a:pt x="6993466" y="5350668"/>
                </a:lnTo>
                <a:lnTo>
                  <a:pt x="6985000" y="5350668"/>
                </a:lnTo>
                <a:lnTo>
                  <a:pt x="7018866" y="5350668"/>
                </a:lnTo>
                <a:lnTo>
                  <a:pt x="7027333" y="5354240"/>
                </a:lnTo>
                <a:lnTo>
                  <a:pt x="7027333" y="5364956"/>
                </a:lnTo>
                <a:lnTo>
                  <a:pt x="7018866" y="5368528"/>
                </a:lnTo>
                <a:lnTo>
                  <a:pt x="6951133" y="5368528"/>
                </a:lnTo>
                <a:lnTo>
                  <a:pt x="6942666" y="5364956"/>
                </a:lnTo>
                <a:lnTo>
                  <a:pt x="6951133" y="5361384"/>
                </a:lnTo>
                <a:lnTo>
                  <a:pt x="6951133" y="5350668"/>
                </a:lnTo>
                <a:lnTo>
                  <a:pt x="6942666" y="5347096"/>
                </a:lnTo>
                <a:lnTo>
                  <a:pt x="6942666" y="5311378"/>
                </a:lnTo>
                <a:lnTo>
                  <a:pt x="6934200" y="5307806"/>
                </a:lnTo>
                <a:lnTo>
                  <a:pt x="6925733" y="5307806"/>
                </a:lnTo>
                <a:lnTo>
                  <a:pt x="6925733" y="5325665"/>
                </a:lnTo>
                <a:lnTo>
                  <a:pt x="6917266" y="5329237"/>
                </a:lnTo>
                <a:lnTo>
                  <a:pt x="6917266" y="5332809"/>
                </a:lnTo>
                <a:lnTo>
                  <a:pt x="6925733" y="5329237"/>
                </a:lnTo>
                <a:lnTo>
                  <a:pt x="6934200" y="5332809"/>
                </a:lnTo>
                <a:lnTo>
                  <a:pt x="6934200" y="5357812"/>
                </a:lnTo>
                <a:lnTo>
                  <a:pt x="6925733" y="5361384"/>
                </a:lnTo>
                <a:lnTo>
                  <a:pt x="6925733" y="5364956"/>
                </a:lnTo>
                <a:lnTo>
                  <a:pt x="6934200" y="5368528"/>
                </a:lnTo>
                <a:lnTo>
                  <a:pt x="6934200" y="5372100"/>
                </a:lnTo>
                <a:lnTo>
                  <a:pt x="6925733" y="5375671"/>
                </a:lnTo>
                <a:lnTo>
                  <a:pt x="6900333" y="5375671"/>
                </a:lnTo>
                <a:lnTo>
                  <a:pt x="6891866" y="5372100"/>
                </a:lnTo>
                <a:lnTo>
                  <a:pt x="6883400" y="5372100"/>
                </a:lnTo>
                <a:lnTo>
                  <a:pt x="6883400" y="5375671"/>
                </a:lnTo>
                <a:lnTo>
                  <a:pt x="6874933" y="5379243"/>
                </a:lnTo>
                <a:lnTo>
                  <a:pt x="6866466" y="5379243"/>
                </a:lnTo>
                <a:lnTo>
                  <a:pt x="6866466" y="5382815"/>
                </a:lnTo>
                <a:lnTo>
                  <a:pt x="6849533" y="5389959"/>
                </a:lnTo>
                <a:lnTo>
                  <a:pt x="6841066" y="5389959"/>
                </a:lnTo>
                <a:lnTo>
                  <a:pt x="6824133" y="5397103"/>
                </a:lnTo>
                <a:lnTo>
                  <a:pt x="6824133" y="5400675"/>
                </a:lnTo>
                <a:lnTo>
                  <a:pt x="6807200" y="5407818"/>
                </a:lnTo>
                <a:lnTo>
                  <a:pt x="6790266" y="5407818"/>
                </a:lnTo>
                <a:lnTo>
                  <a:pt x="6790266" y="5414962"/>
                </a:lnTo>
                <a:lnTo>
                  <a:pt x="6781800" y="5418534"/>
                </a:lnTo>
                <a:lnTo>
                  <a:pt x="6773333" y="5418534"/>
                </a:lnTo>
                <a:lnTo>
                  <a:pt x="6773333" y="5422106"/>
                </a:lnTo>
                <a:lnTo>
                  <a:pt x="6764866" y="5425678"/>
                </a:lnTo>
                <a:lnTo>
                  <a:pt x="6756400" y="5425678"/>
                </a:lnTo>
                <a:lnTo>
                  <a:pt x="6747933" y="5429250"/>
                </a:lnTo>
                <a:lnTo>
                  <a:pt x="6747933" y="5432821"/>
                </a:lnTo>
                <a:lnTo>
                  <a:pt x="6739466" y="5436393"/>
                </a:lnTo>
                <a:lnTo>
                  <a:pt x="6731000" y="5436393"/>
                </a:lnTo>
                <a:lnTo>
                  <a:pt x="6722533" y="5439965"/>
                </a:lnTo>
                <a:lnTo>
                  <a:pt x="6722533" y="5443537"/>
                </a:lnTo>
                <a:lnTo>
                  <a:pt x="6714066" y="5447109"/>
                </a:lnTo>
                <a:lnTo>
                  <a:pt x="6705600" y="5443537"/>
                </a:lnTo>
                <a:lnTo>
                  <a:pt x="6680200" y="5454253"/>
                </a:lnTo>
                <a:lnTo>
                  <a:pt x="6680200" y="5461396"/>
                </a:lnTo>
                <a:lnTo>
                  <a:pt x="6663266" y="5468540"/>
                </a:lnTo>
                <a:lnTo>
                  <a:pt x="6654800" y="5464968"/>
                </a:lnTo>
                <a:lnTo>
                  <a:pt x="6637866" y="5472112"/>
                </a:lnTo>
                <a:lnTo>
                  <a:pt x="6620933" y="5472112"/>
                </a:lnTo>
                <a:lnTo>
                  <a:pt x="6612466" y="5475684"/>
                </a:lnTo>
                <a:lnTo>
                  <a:pt x="6375399" y="5475684"/>
                </a:lnTo>
                <a:lnTo>
                  <a:pt x="6366933" y="5479256"/>
                </a:lnTo>
                <a:lnTo>
                  <a:pt x="6028266" y="5479256"/>
                </a:lnTo>
                <a:lnTo>
                  <a:pt x="6062133" y="5479256"/>
                </a:lnTo>
                <a:lnTo>
                  <a:pt x="6079066" y="5486400"/>
                </a:lnTo>
                <a:lnTo>
                  <a:pt x="6070600" y="5489971"/>
                </a:lnTo>
                <a:lnTo>
                  <a:pt x="6079066" y="5493543"/>
                </a:lnTo>
                <a:lnTo>
                  <a:pt x="6079066" y="5489971"/>
                </a:lnTo>
                <a:lnTo>
                  <a:pt x="6087533" y="5486400"/>
                </a:lnTo>
                <a:lnTo>
                  <a:pt x="6104466" y="5493543"/>
                </a:lnTo>
                <a:lnTo>
                  <a:pt x="6104466" y="5497115"/>
                </a:lnTo>
                <a:lnTo>
                  <a:pt x="6112933" y="5500687"/>
                </a:lnTo>
                <a:lnTo>
                  <a:pt x="6104466" y="5504259"/>
                </a:lnTo>
                <a:lnTo>
                  <a:pt x="5935133" y="5504259"/>
                </a:lnTo>
                <a:lnTo>
                  <a:pt x="5926666" y="5500687"/>
                </a:lnTo>
                <a:lnTo>
                  <a:pt x="5655733" y="5500687"/>
                </a:lnTo>
                <a:lnTo>
                  <a:pt x="5647266" y="5497115"/>
                </a:lnTo>
                <a:lnTo>
                  <a:pt x="5139266" y="5497115"/>
                </a:lnTo>
                <a:lnTo>
                  <a:pt x="5147733" y="5497115"/>
                </a:lnTo>
                <a:lnTo>
                  <a:pt x="5164666" y="5504259"/>
                </a:lnTo>
                <a:lnTo>
                  <a:pt x="5156200" y="5507831"/>
                </a:lnTo>
                <a:lnTo>
                  <a:pt x="5147733" y="5507831"/>
                </a:lnTo>
                <a:lnTo>
                  <a:pt x="5139266" y="5511403"/>
                </a:lnTo>
                <a:lnTo>
                  <a:pt x="5130800" y="5511403"/>
                </a:lnTo>
                <a:lnTo>
                  <a:pt x="5122333" y="5514975"/>
                </a:lnTo>
                <a:lnTo>
                  <a:pt x="5130800" y="5514975"/>
                </a:lnTo>
                <a:lnTo>
                  <a:pt x="5139266" y="5518546"/>
                </a:lnTo>
                <a:lnTo>
                  <a:pt x="5139266" y="5522118"/>
                </a:lnTo>
                <a:lnTo>
                  <a:pt x="5147733" y="5525690"/>
                </a:lnTo>
                <a:lnTo>
                  <a:pt x="5147733" y="5532834"/>
                </a:lnTo>
                <a:lnTo>
                  <a:pt x="5164666" y="5539978"/>
                </a:lnTo>
                <a:lnTo>
                  <a:pt x="5156200" y="5543550"/>
                </a:lnTo>
                <a:lnTo>
                  <a:pt x="5164666" y="5543550"/>
                </a:lnTo>
                <a:lnTo>
                  <a:pt x="5190066" y="5554265"/>
                </a:lnTo>
                <a:lnTo>
                  <a:pt x="5190066" y="5557837"/>
                </a:lnTo>
                <a:lnTo>
                  <a:pt x="5198533" y="5561409"/>
                </a:lnTo>
                <a:lnTo>
                  <a:pt x="5190066" y="5564981"/>
                </a:lnTo>
                <a:lnTo>
                  <a:pt x="5198533" y="5568553"/>
                </a:lnTo>
                <a:lnTo>
                  <a:pt x="5190066" y="5572125"/>
                </a:lnTo>
                <a:lnTo>
                  <a:pt x="5198533" y="5572125"/>
                </a:lnTo>
                <a:lnTo>
                  <a:pt x="5207000" y="5575696"/>
                </a:lnTo>
                <a:lnTo>
                  <a:pt x="5198533" y="5579268"/>
                </a:lnTo>
                <a:lnTo>
                  <a:pt x="5207000" y="5579268"/>
                </a:lnTo>
                <a:lnTo>
                  <a:pt x="5223933" y="5586412"/>
                </a:lnTo>
                <a:lnTo>
                  <a:pt x="5215466" y="5589984"/>
                </a:lnTo>
                <a:lnTo>
                  <a:pt x="5240866" y="5600700"/>
                </a:lnTo>
                <a:lnTo>
                  <a:pt x="5240866" y="5607843"/>
                </a:lnTo>
                <a:lnTo>
                  <a:pt x="5249333" y="5611415"/>
                </a:lnTo>
                <a:lnTo>
                  <a:pt x="5249333" y="5614987"/>
                </a:lnTo>
                <a:lnTo>
                  <a:pt x="5257800" y="5618559"/>
                </a:lnTo>
                <a:lnTo>
                  <a:pt x="5257800" y="5622131"/>
                </a:lnTo>
                <a:lnTo>
                  <a:pt x="5266266" y="5622131"/>
                </a:lnTo>
                <a:lnTo>
                  <a:pt x="5274733" y="5625703"/>
                </a:lnTo>
                <a:lnTo>
                  <a:pt x="5274733" y="5629275"/>
                </a:lnTo>
                <a:lnTo>
                  <a:pt x="5283199" y="5632846"/>
                </a:lnTo>
                <a:lnTo>
                  <a:pt x="5283199" y="5639990"/>
                </a:lnTo>
                <a:lnTo>
                  <a:pt x="5291666" y="5643562"/>
                </a:lnTo>
                <a:lnTo>
                  <a:pt x="5291666" y="5647134"/>
                </a:lnTo>
                <a:lnTo>
                  <a:pt x="5317066" y="5657850"/>
                </a:lnTo>
                <a:lnTo>
                  <a:pt x="5317066" y="5661421"/>
                </a:lnTo>
                <a:lnTo>
                  <a:pt x="5308600" y="5664993"/>
                </a:lnTo>
                <a:lnTo>
                  <a:pt x="5291666" y="5664993"/>
                </a:lnTo>
                <a:lnTo>
                  <a:pt x="5308600" y="5664993"/>
                </a:lnTo>
                <a:lnTo>
                  <a:pt x="5342466" y="5679281"/>
                </a:lnTo>
                <a:lnTo>
                  <a:pt x="5342466" y="5682853"/>
                </a:lnTo>
                <a:lnTo>
                  <a:pt x="5350933" y="5686425"/>
                </a:lnTo>
                <a:lnTo>
                  <a:pt x="5350933" y="5679281"/>
                </a:lnTo>
                <a:lnTo>
                  <a:pt x="5359400" y="5675709"/>
                </a:lnTo>
                <a:lnTo>
                  <a:pt x="5367866" y="5679281"/>
                </a:lnTo>
                <a:lnTo>
                  <a:pt x="5367866" y="5675709"/>
                </a:lnTo>
                <a:lnTo>
                  <a:pt x="5376333" y="5672137"/>
                </a:lnTo>
                <a:lnTo>
                  <a:pt x="5384800" y="5672137"/>
                </a:lnTo>
                <a:lnTo>
                  <a:pt x="5393266" y="5675709"/>
                </a:lnTo>
                <a:lnTo>
                  <a:pt x="5393266" y="5679281"/>
                </a:lnTo>
                <a:lnTo>
                  <a:pt x="5393266" y="5675709"/>
                </a:lnTo>
                <a:lnTo>
                  <a:pt x="5401733" y="5672137"/>
                </a:lnTo>
                <a:lnTo>
                  <a:pt x="5410200" y="5672137"/>
                </a:lnTo>
                <a:lnTo>
                  <a:pt x="5418666" y="5675709"/>
                </a:lnTo>
                <a:lnTo>
                  <a:pt x="5418666" y="5679281"/>
                </a:lnTo>
                <a:lnTo>
                  <a:pt x="5444066" y="5679281"/>
                </a:lnTo>
                <a:lnTo>
                  <a:pt x="5452533" y="5682853"/>
                </a:lnTo>
                <a:lnTo>
                  <a:pt x="5444066" y="5686425"/>
                </a:lnTo>
                <a:lnTo>
                  <a:pt x="5444066" y="5693568"/>
                </a:lnTo>
                <a:lnTo>
                  <a:pt x="5435600" y="5697140"/>
                </a:lnTo>
                <a:lnTo>
                  <a:pt x="5435600" y="5700712"/>
                </a:lnTo>
                <a:lnTo>
                  <a:pt x="5427133" y="5704284"/>
                </a:lnTo>
                <a:lnTo>
                  <a:pt x="5427133" y="5707856"/>
                </a:lnTo>
                <a:lnTo>
                  <a:pt x="5418666" y="5711428"/>
                </a:lnTo>
                <a:lnTo>
                  <a:pt x="5418666" y="5718571"/>
                </a:lnTo>
                <a:lnTo>
                  <a:pt x="5427133" y="5718571"/>
                </a:lnTo>
                <a:lnTo>
                  <a:pt x="5427133" y="5715000"/>
                </a:lnTo>
                <a:lnTo>
                  <a:pt x="5435600" y="5711428"/>
                </a:lnTo>
                <a:lnTo>
                  <a:pt x="5435600" y="5704284"/>
                </a:lnTo>
                <a:lnTo>
                  <a:pt x="5444066" y="5700712"/>
                </a:lnTo>
                <a:lnTo>
                  <a:pt x="5528733" y="5700712"/>
                </a:lnTo>
                <a:lnTo>
                  <a:pt x="5537200" y="5704284"/>
                </a:lnTo>
                <a:lnTo>
                  <a:pt x="5537200" y="5707856"/>
                </a:lnTo>
                <a:lnTo>
                  <a:pt x="5545666" y="5711428"/>
                </a:lnTo>
                <a:lnTo>
                  <a:pt x="5545666" y="5715000"/>
                </a:lnTo>
                <a:lnTo>
                  <a:pt x="5554133" y="5718571"/>
                </a:lnTo>
                <a:lnTo>
                  <a:pt x="5554133" y="5711428"/>
                </a:lnTo>
                <a:lnTo>
                  <a:pt x="5545666" y="5707856"/>
                </a:lnTo>
                <a:lnTo>
                  <a:pt x="5545666" y="5704284"/>
                </a:lnTo>
                <a:lnTo>
                  <a:pt x="5537200" y="5700712"/>
                </a:lnTo>
                <a:lnTo>
                  <a:pt x="5537200" y="5697140"/>
                </a:lnTo>
                <a:lnTo>
                  <a:pt x="5545666" y="5693568"/>
                </a:lnTo>
                <a:lnTo>
                  <a:pt x="5545666" y="5689996"/>
                </a:lnTo>
                <a:lnTo>
                  <a:pt x="5554133" y="5686425"/>
                </a:lnTo>
                <a:lnTo>
                  <a:pt x="5554133" y="5682853"/>
                </a:lnTo>
                <a:lnTo>
                  <a:pt x="5562600" y="5679281"/>
                </a:lnTo>
                <a:lnTo>
                  <a:pt x="5571066" y="5682853"/>
                </a:lnTo>
                <a:lnTo>
                  <a:pt x="5571066" y="5686425"/>
                </a:lnTo>
                <a:lnTo>
                  <a:pt x="5571066" y="5682853"/>
                </a:lnTo>
                <a:lnTo>
                  <a:pt x="5579533" y="5679281"/>
                </a:lnTo>
                <a:lnTo>
                  <a:pt x="5588000" y="5682853"/>
                </a:lnTo>
                <a:lnTo>
                  <a:pt x="5588000" y="5707856"/>
                </a:lnTo>
                <a:lnTo>
                  <a:pt x="5596466" y="5711428"/>
                </a:lnTo>
                <a:lnTo>
                  <a:pt x="5596466" y="5715000"/>
                </a:lnTo>
                <a:lnTo>
                  <a:pt x="5604933" y="5718571"/>
                </a:lnTo>
                <a:lnTo>
                  <a:pt x="5613400" y="5718571"/>
                </a:lnTo>
                <a:lnTo>
                  <a:pt x="5621866" y="5722143"/>
                </a:lnTo>
                <a:lnTo>
                  <a:pt x="5647266" y="5722143"/>
                </a:lnTo>
                <a:lnTo>
                  <a:pt x="5655733" y="5718571"/>
                </a:lnTo>
                <a:lnTo>
                  <a:pt x="5664200" y="5718571"/>
                </a:lnTo>
                <a:lnTo>
                  <a:pt x="5672666" y="5715000"/>
                </a:lnTo>
                <a:lnTo>
                  <a:pt x="5681133" y="5718571"/>
                </a:lnTo>
                <a:lnTo>
                  <a:pt x="5681133" y="5732859"/>
                </a:lnTo>
                <a:lnTo>
                  <a:pt x="5655733" y="5743575"/>
                </a:lnTo>
                <a:lnTo>
                  <a:pt x="5621866" y="5743575"/>
                </a:lnTo>
                <a:lnTo>
                  <a:pt x="5613400" y="5740003"/>
                </a:lnTo>
                <a:lnTo>
                  <a:pt x="5604933" y="5740003"/>
                </a:lnTo>
                <a:lnTo>
                  <a:pt x="5596466" y="5736431"/>
                </a:lnTo>
                <a:lnTo>
                  <a:pt x="5588000" y="5740003"/>
                </a:lnTo>
                <a:lnTo>
                  <a:pt x="5596466" y="5740003"/>
                </a:lnTo>
                <a:lnTo>
                  <a:pt x="5604933" y="5743575"/>
                </a:lnTo>
                <a:lnTo>
                  <a:pt x="5613400" y="5743575"/>
                </a:lnTo>
                <a:lnTo>
                  <a:pt x="5621866" y="5747146"/>
                </a:lnTo>
                <a:lnTo>
                  <a:pt x="5655733" y="5747146"/>
                </a:lnTo>
                <a:lnTo>
                  <a:pt x="5664200" y="5743575"/>
                </a:lnTo>
                <a:lnTo>
                  <a:pt x="5672666" y="5743575"/>
                </a:lnTo>
                <a:lnTo>
                  <a:pt x="5681133" y="5740003"/>
                </a:lnTo>
                <a:lnTo>
                  <a:pt x="5681133" y="5732859"/>
                </a:lnTo>
                <a:lnTo>
                  <a:pt x="5689600" y="5729287"/>
                </a:lnTo>
                <a:lnTo>
                  <a:pt x="5689600" y="5700712"/>
                </a:lnTo>
                <a:lnTo>
                  <a:pt x="5698066" y="5697140"/>
                </a:lnTo>
                <a:lnTo>
                  <a:pt x="5698066" y="5693568"/>
                </a:lnTo>
                <a:lnTo>
                  <a:pt x="5715000" y="5686425"/>
                </a:lnTo>
                <a:lnTo>
                  <a:pt x="5723466" y="5686425"/>
                </a:lnTo>
                <a:lnTo>
                  <a:pt x="5731933" y="5682853"/>
                </a:lnTo>
                <a:lnTo>
                  <a:pt x="5731933" y="5679281"/>
                </a:lnTo>
                <a:lnTo>
                  <a:pt x="5740400" y="5675709"/>
                </a:lnTo>
                <a:lnTo>
                  <a:pt x="5748866" y="5675709"/>
                </a:lnTo>
                <a:lnTo>
                  <a:pt x="5757333" y="5672137"/>
                </a:lnTo>
                <a:lnTo>
                  <a:pt x="5791200" y="5672137"/>
                </a:lnTo>
                <a:lnTo>
                  <a:pt x="5825066" y="5686425"/>
                </a:lnTo>
                <a:lnTo>
                  <a:pt x="5825066" y="5689996"/>
                </a:lnTo>
                <a:lnTo>
                  <a:pt x="5833533" y="5693568"/>
                </a:lnTo>
                <a:lnTo>
                  <a:pt x="5833533" y="5697140"/>
                </a:lnTo>
                <a:lnTo>
                  <a:pt x="5842000" y="5697140"/>
                </a:lnTo>
                <a:lnTo>
                  <a:pt x="5842000" y="5693568"/>
                </a:lnTo>
                <a:lnTo>
                  <a:pt x="5850466" y="5689996"/>
                </a:lnTo>
                <a:lnTo>
                  <a:pt x="5850466" y="5679281"/>
                </a:lnTo>
                <a:lnTo>
                  <a:pt x="5858933" y="5675709"/>
                </a:lnTo>
                <a:lnTo>
                  <a:pt x="5884333" y="5675709"/>
                </a:lnTo>
                <a:lnTo>
                  <a:pt x="5892800" y="5672137"/>
                </a:lnTo>
                <a:lnTo>
                  <a:pt x="5918200" y="5672137"/>
                </a:lnTo>
                <a:lnTo>
                  <a:pt x="5909733" y="5668565"/>
                </a:lnTo>
                <a:lnTo>
                  <a:pt x="5926666" y="5661421"/>
                </a:lnTo>
                <a:lnTo>
                  <a:pt x="5926666" y="5657850"/>
                </a:lnTo>
                <a:lnTo>
                  <a:pt x="5943600" y="5650706"/>
                </a:lnTo>
                <a:lnTo>
                  <a:pt x="5952066" y="5650706"/>
                </a:lnTo>
                <a:lnTo>
                  <a:pt x="5952066" y="5643562"/>
                </a:lnTo>
                <a:lnTo>
                  <a:pt x="5960533" y="5639990"/>
                </a:lnTo>
                <a:lnTo>
                  <a:pt x="5960533" y="5636418"/>
                </a:lnTo>
                <a:lnTo>
                  <a:pt x="5969000" y="5632846"/>
                </a:lnTo>
                <a:lnTo>
                  <a:pt x="5969000" y="5625703"/>
                </a:lnTo>
                <a:lnTo>
                  <a:pt x="5977466" y="5622131"/>
                </a:lnTo>
                <a:lnTo>
                  <a:pt x="5985933" y="5622131"/>
                </a:lnTo>
                <a:lnTo>
                  <a:pt x="5985933" y="5618559"/>
                </a:lnTo>
                <a:lnTo>
                  <a:pt x="5994400" y="5614987"/>
                </a:lnTo>
                <a:lnTo>
                  <a:pt x="5994400" y="5611415"/>
                </a:lnTo>
                <a:lnTo>
                  <a:pt x="6002866" y="5607843"/>
                </a:lnTo>
                <a:lnTo>
                  <a:pt x="6002866" y="5604271"/>
                </a:lnTo>
                <a:lnTo>
                  <a:pt x="6011333" y="5600700"/>
                </a:lnTo>
                <a:lnTo>
                  <a:pt x="6011333" y="5597128"/>
                </a:lnTo>
                <a:lnTo>
                  <a:pt x="6019800" y="5593556"/>
                </a:lnTo>
                <a:lnTo>
                  <a:pt x="6019800" y="5586412"/>
                </a:lnTo>
                <a:lnTo>
                  <a:pt x="6036733" y="5579268"/>
                </a:lnTo>
                <a:lnTo>
                  <a:pt x="6036733" y="5572125"/>
                </a:lnTo>
                <a:lnTo>
                  <a:pt x="6045200" y="5568553"/>
                </a:lnTo>
                <a:lnTo>
                  <a:pt x="6045200" y="5564981"/>
                </a:lnTo>
                <a:lnTo>
                  <a:pt x="6053666" y="5561409"/>
                </a:lnTo>
                <a:lnTo>
                  <a:pt x="6062133" y="5561409"/>
                </a:lnTo>
                <a:lnTo>
                  <a:pt x="6070600" y="5557837"/>
                </a:lnTo>
                <a:lnTo>
                  <a:pt x="6062133" y="5554265"/>
                </a:lnTo>
                <a:lnTo>
                  <a:pt x="6079066" y="5547121"/>
                </a:lnTo>
                <a:lnTo>
                  <a:pt x="6079066" y="5543550"/>
                </a:lnTo>
                <a:lnTo>
                  <a:pt x="6087533" y="5539978"/>
                </a:lnTo>
                <a:lnTo>
                  <a:pt x="6095999" y="5539978"/>
                </a:lnTo>
                <a:lnTo>
                  <a:pt x="6087533" y="5536406"/>
                </a:lnTo>
                <a:lnTo>
                  <a:pt x="6095999" y="5532834"/>
                </a:lnTo>
                <a:lnTo>
                  <a:pt x="6087533" y="5529262"/>
                </a:lnTo>
                <a:lnTo>
                  <a:pt x="6095999" y="5525690"/>
                </a:lnTo>
                <a:lnTo>
                  <a:pt x="6104466" y="5525690"/>
                </a:lnTo>
                <a:lnTo>
                  <a:pt x="6138333" y="5511403"/>
                </a:lnTo>
                <a:lnTo>
                  <a:pt x="6138333" y="5507831"/>
                </a:lnTo>
                <a:lnTo>
                  <a:pt x="6146800" y="5504259"/>
                </a:lnTo>
                <a:lnTo>
                  <a:pt x="6155266" y="5507831"/>
                </a:lnTo>
                <a:lnTo>
                  <a:pt x="6163733" y="5504259"/>
                </a:lnTo>
                <a:lnTo>
                  <a:pt x="6214533" y="5504259"/>
                </a:lnTo>
                <a:lnTo>
                  <a:pt x="6223000" y="5500687"/>
                </a:lnTo>
                <a:lnTo>
                  <a:pt x="6231466" y="5500687"/>
                </a:lnTo>
                <a:lnTo>
                  <a:pt x="6239933" y="5504259"/>
                </a:lnTo>
                <a:lnTo>
                  <a:pt x="6256866" y="5504259"/>
                </a:lnTo>
                <a:lnTo>
                  <a:pt x="6265333" y="5500687"/>
                </a:lnTo>
                <a:lnTo>
                  <a:pt x="6273800" y="5504259"/>
                </a:lnTo>
                <a:lnTo>
                  <a:pt x="6637866" y="5504259"/>
                </a:lnTo>
                <a:lnTo>
                  <a:pt x="6646333" y="5507831"/>
                </a:lnTo>
                <a:lnTo>
                  <a:pt x="6654800" y="5507831"/>
                </a:lnTo>
                <a:lnTo>
                  <a:pt x="6663266" y="5504259"/>
                </a:lnTo>
                <a:lnTo>
                  <a:pt x="6680200" y="5504259"/>
                </a:lnTo>
                <a:lnTo>
                  <a:pt x="6688666" y="5507831"/>
                </a:lnTo>
                <a:lnTo>
                  <a:pt x="6858000" y="5507831"/>
                </a:lnTo>
                <a:lnTo>
                  <a:pt x="6866466" y="5511403"/>
                </a:lnTo>
                <a:lnTo>
                  <a:pt x="7154333" y="5511403"/>
                </a:lnTo>
                <a:lnTo>
                  <a:pt x="7162800" y="5514975"/>
                </a:lnTo>
                <a:lnTo>
                  <a:pt x="7459133" y="5514975"/>
                </a:lnTo>
                <a:lnTo>
                  <a:pt x="7467599" y="5518546"/>
                </a:lnTo>
                <a:lnTo>
                  <a:pt x="7780866" y="5518546"/>
                </a:lnTo>
                <a:lnTo>
                  <a:pt x="7789333" y="5522118"/>
                </a:lnTo>
                <a:lnTo>
                  <a:pt x="8111066" y="5522118"/>
                </a:lnTo>
                <a:lnTo>
                  <a:pt x="8119533" y="5525690"/>
                </a:lnTo>
                <a:lnTo>
                  <a:pt x="8441266" y="5525690"/>
                </a:lnTo>
                <a:lnTo>
                  <a:pt x="8449733" y="5529262"/>
                </a:lnTo>
                <a:lnTo>
                  <a:pt x="8458200" y="5529262"/>
                </a:lnTo>
                <a:lnTo>
                  <a:pt x="8466666" y="5525690"/>
                </a:lnTo>
                <a:lnTo>
                  <a:pt x="8475133" y="5529262"/>
                </a:lnTo>
                <a:lnTo>
                  <a:pt x="8864600" y="5529262"/>
                </a:lnTo>
                <a:lnTo>
                  <a:pt x="8873066" y="5532834"/>
                </a:lnTo>
                <a:lnTo>
                  <a:pt x="8881533" y="5532834"/>
                </a:lnTo>
                <a:lnTo>
                  <a:pt x="8890000" y="5529262"/>
                </a:lnTo>
                <a:lnTo>
                  <a:pt x="8906933" y="5529262"/>
                </a:lnTo>
                <a:lnTo>
                  <a:pt x="8915400" y="5532834"/>
                </a:lnTo>
                <a:lnTo>
                  <a:pt x="9135533" y="5532834"/>
                </a:lnTo>
                <a:lnTo>
                  <a:pt x="9135533" y="5507831"/>
                </a:lnTo>
                <a:lnTo>
                  <a:pt x="9127066" y="5507831"/>
                </a:lnTo>
                <a:lnTo>
                  <a:pt x="9118600" y="5504259"/>
                </a:lnTo>
                <a:lnTo>
                  <a:pt x="9110133" y="5507831"/>
                </a:lnTo>
                <a:lnTo>
                  <a:pt x="9084733" y="5507831"/>
                </a:lnTo>
                <a:lnTo>
                  <a:pt x="9076266" y="5504259"/>
                </a:lnTo>
                <a:lnTo>
                  <a:pt x="9067800" y="5507831"/>
                </a:lnTo>
                <a:lnTo>
                  <a:pt x="9033933" y="5507831"/>
                </a:lnTo>
                <a:lnTo>
                  <a:pt x="9025466" y="5504259"/>
                </a:lnTo>
                <a:lnTo>
                  <a:pt x="9008533" y="5504259"/>
                </a:lnTo>
                <a:lnTo>
                  <a:pt x="9000066" y="5507831"/>
                </a:lnTo>
                <a:lnTo>
                  <a:pt x="8983133" y="5507831"/>
                </a:lnTo>
                <a:lnTo>
                  <a:pt x="8974666" y="5504259"/>
                </a:lnTo>
                <a:lnTo>
                  <a:pt x="8966200" y="5507831"/>
                </a:lnTo>
                <a:lnTo>
                  <a:pt x="8957733" y="5507831"/>
                </a:lnTo>
                <a:lnTo>
                  <a:pt x="8949266" y="5504259"/>
                </a:lnTo>
                <a:lnTo>
                  <a:pt x="8763000" y="5504259"/>
                </a:lnTo>
                <a:lnTo>
                  <a:pt x="8754533" y="5500687"/>
                </a:lnTo>
                <a:lnTo>
                  <a:pt x="8720666" y="5500687"/>
                </a:lnTo>
                <a:lnTo>
                  <a:pt x="8712200" y="5504259"/>
                </a:lnTo>
                <a:lnTo>
                  <a:pt x="8703733" y="5500687"/>
                </a:lnTo>
                <a:lnTo>
                  <a:pt x="8695266" y="5504259"/>
                </a:lnTo>
                <a:lnTo>
                  <a:pt x="8686800" y="5500687"/>
                </a:lnTo>
                <a:lnTo>
                  <a:pt x="8669866" y="5500687"/>
                </a:lnTo>
                <a:lnTo>
                  <a:pt x="8661400" y="5504259"/>
                </a:lnTo>
                <a:lnTo>
                  <a:pt x="8652933" y="5500687"/>
                </a:lnTo>
                <a:lnTo>
                  <a:pt x="8314266" y="5500687"/>
                </a:lnTo>
                <a:lnTo>
                  <a:pt x="8305800" y="5497115"/>
                </a:lnTo>
                <a:lnTo>
                  <a:pt x="8280400" y="5497115"/>
                </a:lnTo>
                <a:lnTo>
                  <a:pt x="8271933" y="5500687"/>
                </a:lnTo>
                <a:lnTo>
                  <a:pt x="8263466" y="5497115"/>
                </a:lnTo>
                <a:lnTo>
                  <a:pt x="8255000" y="5497115"/>
                </a:lnTo>
                <a:lnTo>
                  <a:pt x="8246533" y="5500687"/>
                </a:lnTo>
                <a:lnTo>
                  <a:pt x="8229600" y="5500687"/>
                </a:lnTo>
                <a:lnTo>
                  <a:pt x="8221133" y="5497115"/>
                </a:lnTo>
                <a:lnTo>
                  <a:pt x="7933266" y="5497115"/>
                </a:lnTo>
                <a:lnTo>
                  <a:pt x="7924800" y="5493543"/>
                </a:lnTo>
                <a:lnTo>
                  <a:pt x="7907866" y="5493543"/>
                </a:lnTo>
                <a:lnTo>
                  <a:pt x="7899400" y="5497115"/>
                </a:lnTo>
                <a:lnTo>
                  <a:pt x="7890933" y="5493543"/>
                </a:lnTo>
                <a:lnTo>
                  <a:pt x="7831666" y="5493543"/>
                </a:lnTo>
                <a:lnTo>
                  <a:pt x="7823200" y="5489971"/>
                </a:lnTo>
                <a:lnTo>
                  <a:pt x="7831666" y="5486400"/>
                </a:lnTo>
                <a:lnTo>
                  <a:pt x="7865533" y="5486400"/>
                </a:lnTo>
                <a:lnTo>
                  <a:pt x="7874000" y="5482828"/>
                </a:lnTo>
                <a:lnTo>
                  <a:pt x="7924800" y="5482828"/>
                </a:lnTo>
                <a:lnTo>
                  <a:pt x="7933266" y="5486400"/>
                </a:lnTo>
                <a:lnTo>
                  <a:pt x="8263466" y="5486400"/>
                </a:lnTo>
                <a:lnTo>
                  <a:pt x="8255000" y="5486400"/>
                </a:lnTo>
                <a:lnTo>
                  <a:pt x="8246533" y="5482828"/>
                </a:lnTo>
                <a:lnTo>
                  <a:pt x="8238066" y="5482828"/>
                </a:lnTo>
                <a:lnTo>
                  <a:pt x="8229600" y="5479256"/>
                </a:lnTo>
                <a:lnTo>
                  <a:pt x="8238066" y="5475684"/>
                </a:lnTo>
                <a:lnTo>
                  <a:pt x="8238066" y="5472112"/>
                </a:lnTo>
                <a:lnTo>
                  <a:pt x="8229600" y="5472112"/>
                </a:lnTo>
                <a:lnTo>
                  <a:pt x="8212666" y="5479256"/>
                </a:lnTo>
                <a:lnTo>
                  <a:pt x="8212666" y="5482828"/>
                </a:lnTo>
                <a:lnTo>
                  <a:pt x="8204200" y="5486400"/>
                </a:lnTo>
                <a:lnTo>
                  <a:pt x="8195733" y="5486400"/>
                </a:lnTo>
                <a:lnTo>
                  <a:pt x="8187266" y="5482828"/>
                </a:lnTo>
                <a:lnTo>
                  <a:pt x="8144933" y="5482828"/>
                </a:lnTo>
                <a:lnTo>
                  <a:pt x="8136466" y="5479256"/>
                </a:lnTo>
                <a:lnTo>
                  <a:pt x="8144933" y="5475684"/>
                </a:lnTo>
                <a:lnTo>
                  <a:pt x="8153400" y="5475684"/>
                </a:lnTo>
                <a:lnTo>
                  <a:pt x="8144933" y="5475684"/>
                </a:lnTo>
                <a:lnTo>
                  <a:pt x="8136466" y="5472112"/>
                </a:lnTo>
                <a:lnTo>
                  <a:pt x="8128000" y="5475684"/>
                </a:lnTo>
                <a:lnTo>
                  <a:pt x="8119533" y="5472112"/>
                </a:lnTo>
                <a:lnTo>
                  <a:pt x="8119533" y="5468540"/>
                </a:lnTo>
                <a:lnTo>
                  <a:pt x="8128000" y="5464968"/>
                </a:lnTo>
                <a:lnTo>
                  <a:pt x="8119533" y="5461396"/>
                </a:lnTo>
                <a:lnTo>
                  <a:pt x="8119533" y="5454253"/>
                </a:lnTo>
                <a:lnTo>
                  <a:pt x="8128000" y="5450681"/>
                </a:lnTo>
                <a:lnTo>
                  <a:pt x="8111066" y="5450681"/>
                </a:lnTo>
                <a:lnTo>
                  <a:pt x="8102600" y="5447109"/>
                </a:lnTo>
                <a:lnTo>
                  <a:pt x="8111066" y="5443537"/>
                </a:lnTo>
                <a:lnTo>
                  <a:pt x="8119533" y="5443537"/>
                </a:lnTo>
                <a:lnTo>
                  <a:pt x="8119533" y="5436393"/>
                </a:lnTo>
                <a:lnTo>
                  <a:pt x="8111066" y="5432821"/>
                </a:lnTo>
                <a:lnTo>
                  <a:pt x="8111066" y="5429250"/>
                </a:lnTo>
                <a:lnTo>
                  <a:pt x="8102600" y="5432821"/>
                </a:lnTo>
                <a:lnTo>
                  <a:pt x="8094133" y="5429250"/>
                </a:lnTo>
                <a:lnTo>
                  <a:pt x="8094133" y="5425678"/>
                </a:lnTo>
                <a:lnTo>
                  <a:pt x="8111066" y="5418534"/>
                </a:lnTo>
                <a:lnTo>
                  <a:pt x="8111066" y="5414962"/>
                </a:lnTo>
                <a:lnTo>
                  <a:pt x="8119533" y="5411390"/>
                </a:lnTo>
                <a:lnTo>
                  <a:pt x="8136466" y="5411390"/>
                </a:lnTo>
                <a:lnTo>
                  <a:pt x="8128000" y="5411390"/>
                </a:lnTo>
                <a:lnTo>
                  <a:pt x="8111066" y="5404246"/>
                </a:lnTo>
                <a:lnTo>
                  <a:pt x="8102600" y="5404246"/>
                </a:lnTo>
                <a:lnTo>
                  <a:pt x="8094133" y="5400675"/>
                </a:lnTo>
                <a:lnTo>
                  <a:pt x="8094133" y="5397103"/>
                </a:lnTo>
                <a:lnTo>
                  <a:pt x="8077199" y="5389959"/>
                </a:lnTo>
                <a:lnTo>
                  <a:pt x="8094133" y="5382815"/>
                </a:lnTo>
                <a:lnTo>
                  <a:pt x="8128000" y="5382815"/>
                </a:lnTo>
                <a:lnTo>
                  <a:pt x="8128000" y="5372100"/>
                </a:lnTo>
                <a:lnTo>
                  <a:pt x="8128000" y="5379243"/>
                </a:lnTo>
                <a:lnTo>
                  <a:pt x="8119533" y="5382815"/>
                </a:lnTo>
                <a:lnTo>
                  <a:pt x="8094133" y="5382815"/>
                </a:lnTo>
                <a:lnTo>
                  <a:pt x="8060266" y="5368528"/>
                </a:lnTo>
                <a:lnTo>
                  <a:pt x="8060266" y="5375671"/>
                </a:lnTo>
                <a:lnTo>
                  <a:pt x="8051800" y="5379243"/>
                </a:lnTo>
                <a:lnTo>
                  <a:pt x="8026400" y="5379243"/>
                </a:lnTo>
                <a:lnTo>
                  <a:pt x="8017933" y="5375671"/>
                </a:lnTo>
                <a:lnTo>
                  <a:pt x="8017933" y="5361384"/>
                </a:lnTo>
                <a:lnTo>
                  <a:pt x="8009466" y="5357812"/>
                </a:lnTo>
                <a:lnTo>
                  <a:pt x="8009466" y="5322093"/>
                </a:lnTo>
                <a:lnTo>
                  <a:pt x="8001000" y="5318521"/>
                </a:lnTo>
                <a:lnTo>
                  <a:pt x="8001000" y="5314950"/>
                </a:lnTo>
                <a:lnTo>
                  <a:pt x="8009466" y="5311378"/>
                </a:lnTo>
                <a:lnTo>
                  <a:pt x="8009466" y="5304234"/>
                </a:lnTo>
                <a:lnTo>
                  <a:pt x="8001000" y="5300662"/>
                </a:lnTo>
                <a:lnTo>
                  <a:pt x="8009466" y="5297090"/>
                </a:lnTo>
                <a:lnTo>
                  <a:pt x="8017933" y="5297090"/>
                </a:lnTo>
                <a:lnTo>
                  <a:pt x="8009466" y="5293518"/>
                </a:lnTo>
                <a:lnTo>
                  <a:pt x="8009466" y="5282803"/>
                </a:lnTo>
                <a:lnTo>
                  <a:pt x="8017933" y="5279231"/>
                </a:lnTo>
                <a:lnTo>
                  <a:pt x="8017933" y="5275659"/>
                </a:lnTo>
                <a:lnTo>
                  <a:pt x="8034866" y="5268515"/>
                </a:lnTo>
                <a:lnTo>
                  <a:pt x="8043333" y="5268515"/>
                </a:lnTo>
                <a:lnTo>
                  <a:pt x="8026400" y="5268515"/>
                </a:lnTo>
                <a:lnTo>
                  <a:pt x="8001000" y="5257800"/>
                </a:lnTo>
                <a:lnTo>
                  <a:pt x="8009466" y="5254228"/>
                </a:lnTo>
                <a:lnTo>
                  <a:pt x="8009466" y="5250656"/>
                </a:lnTo>
                <a:lnTo>
                  <a:pt x="8001000" y="5247084"/>
                </a:lnTo>
                <a:lnTo>
                  <a:pt x="7992533" y="5247084"/>
                </a:lnTo>
                <a:lnTo>
                  <a:pt x="7992533" y="5250656"/>
                </a:lnTo>
                <a:lnTo>
                  <a:pt x="7984066" y="5254228"/>
                </a:lnTo>
                <a:lnTo>
                  <a:pt x="7975599" y="5254228"/>
                </a:lnTo>
                <a:lnTo>
                  <a:pt x="7967133" y="5250656"/>
                </a:lnTo>
                <a:lnTo>
                  <a:pt x="7967133" y="5247084"/>
                </a:lnTo>
                <a:lnTo>
                  <a:pt x="7958666" y="5243512"/>
                </a:lnTo>
                <a:lnTo>
                  <a:pt x="7967133" y="5239940"/>
                </a:lnTo>
                <a:lnTo>
                  <a:pt x="7958666" y="5236368"/>
                </a:lnTo>
                <a:lnTo>
                  <a:pt x="7967133" y="5232796"/>
                </a:lnTo>
                <a:lnTo>
                  <a:pt x="7984066" y="5232796"/>
                </a:lnTo>
                <a:lnTo>
                  <a:pt x="7992533" y="5236368"/>
                </a:lnTo>
                <a:lnTo>
                  <a:pt x="7992533" y="5239940"/>
                </a:lnTo>
                <a:lnTo>
                  <a:pt x="7992533" y="5236368"/>
                </a:lnTo>
                <a:lnTo>
                  <a:pt x="8001000" y="5232796"/>
                </a:lnTo>
                <a:lnTo>
                  <a:pt x="8009466" y="5236368"/>
                </a:lnTo>
                <a:lnTo>
                  <a:pt x="8017933" y="5236368"/>
                </a:lnTo>
                <a:lnTo>
                  <a:pt x="8017933" y="5232796"/>
                </a:lnTo>
                <a:lnTo>
                  <a:pt x="8026400" y="5229225"/>
                </a:lnTo>
                <a:lnTo>
                  <a:pt x="8051800" y="5239940"/>
                </a:lnTo>
                <a:lnTo>
                  <a:pt x="8060266" y="5239940"/>
                </a:lnTo>
                <a:lnTo>
                  <a:pt x="8068733" y="5236368"/>
                </a:lnTo>
                <a:lnTo>
                  <a:pt x="8060266" y="5232796"/>
                </a:lnTo>
                <a:lnTo>
                  <a:pt x="8060266" y="5225653"/>
                </a:lnTo>
                <a:lnTo>
                  <a:pt x="8051800" y="5225653"/>
                </a:lnTo>
                <a:lnTo>
                  <a:pt x="8043333" y="5222081"/>
                </a:lnTo>
                <a:lnTo>
                  <a:pt x="8051800" y="5218509"/>
                </a:lnTo>
                <a:lnTo>
                  <a:pt x="8060266" y="5218509"/>
                </a:lnTo>
                <a:lnTo>
                  <a:pt x="8051800" y="5214937"/>
                </a:lnTo>
                <a:lnTo>
                  <a:pt x="8060266" y="5211365"/>
                </a:lnTo>
                <a:lnTo>
                  <a:pt x="8060266" y="5207793"/>
                </a:lnTo>
                <a:lnTo>
                  <a:pt x="8051800" y="5204221"/>
                </a:lnTo>
                <a:lnTo>
                  <a:pt x="8051800" y="5200650"/>
                </a:lnTo>
                <a:lnTo>
                  <a:pt x="8060266" y="5197078"/>
                </a:lnTo>
                <a:lnTo>
                  <a:pt x="8119533" y="5197078"/>
                </a:lnTo>
                <a:lnTo>
                  <a:pt x="8136466" y="5189934"/>
                </a:lnTo>
                <a:lnTo>
                  <a:pt x="8153400" y="5189934"/>
                </a:lnTo>
                <a:lnTo>
                  <a:pt x="8153400" y="5182790"/>
                </a:lnTo>
                <a:lnTo>
                  <a:pt x="8161866" y="5179218"/>
                </a:lnTo>
                <a:lnTo>
                  <a:pt x="8161866" y="5168503"/>
                </a:lnTo>
                <a:lnTo>
                  <a:pt x="8153400" y="5164931"/>
                </a:lnTo>
                <a:lnTo>
                  <a:pt x="8161866" y="5161359"/>
                </a:lnTo>
                <a:lnTo>
                  <a:pt x="8144933" y="5154215"/>
                </a:lnTo>
                <a:lnTo>
                  <a:pt x="8144933" y="5147071"/>
                </a:lnTo>
                <a:lnTo>
                  <a:pt x="8144933" y="5157787"/>
                </a:lnTo>
                <a:lnTo>
                  <a:pt x="8153400" y="5161359"/>
                </a:lnTo>
                <a:lnTo>
                  <a:pt x="8153400" y="5182790"/>
                </a:lnTo>
                <a:lnTo>
                  <a:pt x="8136466" y="5189934"/>
                </a:lnTo>
                <a:lnTo>
                  <a:pt x="8094133" y="5189934"/>
                </a:lnTo>
                <a:lnTo>
                  <a:pt x="8085666" y="5193506"/>
                </a:lnTo>
                <a:lnTo>
                  <a:pt x="8077199" y="5189934"/>
                </a:lnTo>
                <a:lnTo>
                  <a:pt x="8068733" y="5193506"/>
                </a:lnTo>
                <a:lnTo>
                  <a:pt x="8026400" y="5193506"/>
                </a:lnTo>
                <a:lnTo>
                  <a:pt x="8017933" y="5189934"/>
                </a:lnTo>
                <a:lnTo>
                  <a:pt x="8001000" y="5189934"/>
                </a:lnTo>
                <a:lnTo>
                  <a:pt x="7992533" y="5186362"/>
                </a:lnTo>
                <a:lnTo>
                  <a:pt x="7831666" y="5186362"/>
                </a:lnTo>
                <a:lnTo>
                  <a:pt x="7814733" y="5179218"/>
                </a:lnTo>
                <a:lnTo>
                  <a:pt x="7814733" y="5168503"/>
                </a:lnTo>
                <a:lnTo>
                  <a:pt x="7806266" y="5164931"/>
                </a:lnTo>
                <a:lnTo>
                  <a:pt x="7806266" y="5136356"/>
                </a:lnTo>
                <a:lnTo>
                  <a:pt x="7797799" y="5132784"/>
                </a:lnTo>
                <a:lnTo>
                  <a:pt x="7797799" y="5100637"/>
                </a:lnTo>
                <a:lnTo>
                  <a:pt x="7789333" y="5097065"/>
                </a:lnTo>
                <a:lnTo>
                  <a:pt x="7789333" y="5072062"/>
                </a:lnTo>
                <a:lnTo>
                  <a:pt x="7780866" y="5068490"/>
                </a:lnTo>
                <a:lnTo>
                  <a:pt x="7780866" y="5043487"/>
                </a:lnTo>
                <a:lnTo>
                  <a:pt x="7780866" y="5054203"/>
                </a:lnTo>
                <a:lnTo>
                  <a:pt x="7772400" y="5057775"/>
                </a:lnTo>
                <a:lnTo>
                  <a:pt x="7763933" y="5054203"/>
                </a:lnTo>
                <a:lnTo>
                  <a:pt x="7763933" y="5050631"/>
                </a:lnTo>
                <a:lnTo>
                  <a:pt x="7755466" y="5047059"/>
                </a:lnTo>
                <a:close/>
              </a:path>
            </a:pathLst>
          </a:custGeom>
          <a:solidFill>
            <a:srgbClr val="7A7A9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Freeform 115"/>
          <p:cNvSpPr/>
          <p:nvPr/>
        </p:nvSpPr>
        <p:spPr>
          <a:xfrm>
            <a:off x="0" y="0"/>
            <a:ext cx="6934200" cy="5500687"/>
          </a:xfrm>
          <a:custGeom>
            <a:avLst/>
            <a:gdLst/>
            <a:ahLst/>
            <a:cxnLst/>
            <a:rect l="l" t="t" r="r" b="b"/>
            <a:pathLst>
              <a:path w="6934200" h="5500687">
                <a:moveTo>
                  <a:pt x="0" y="0"/>
                </a:moveTo>
                <a:moveTo>
                  <a:pt x="6434666" y="5072062"/>
                </a:moveTo>
                <a:lnTo>
                  <a:pt x="6426199" y="5075634"/>
                </a:lnTo>
                <a:lnTo>
                  <a:pt x="6417733" y="5075634"/>
                </a:lnTo>
                <a:lnTo>
                  <a:pt x="6426199" y="5075634"/>
                </a:lnTo>
                <a:lnTo>
                  <a:pt x="6434666" y="5079206"/>
                </a:lnTo>
                <a:lnTo>
                  <a:pt x="6434666" y="5082778"/>
                </a:lnTo>
                <a:lnTo>
                  <a:pt x="6426199" y="5086350"/>
                </a:lnTo>
                <a:lnTo>
                  <a:pt x="6417733" y="5082778"/>
                </a:lnTo>
                <a:lnTo>
                  <a:pt x="6409266" y="5086350"/>
                </a:lnTo>
                <a:lnTo>
                  <a:pt x="6400800" y="5086350"/>
                </a:lnTo>
                <a:lnTo>
                  <a:pt x="6383866" y="5093493"/>
                </a:lnTo>
                <a:lnTo>
                  <a:pt x="6383866" y="5097065"/>
                </a:lnTo>
                <a:lnTo>
                  <a:pt x="6392333" y="5097065"/>
                </a:lnTo>
                <a:lnTo>
                  <a:pt x="6400800" y="5100637"/>
                </a:lnTo>
                <a:lnTo>
                  <a:pt x="6400800" y="5104209"/>
                </a:lnTo>
                <a:lnTo>
                  <a:pt x="6409266" y="5107781"/>
                </a:lnTo>
                <a:lnTo>
                  <a:pt x="6400800" y="5111353"/>
                </a:lnTo>
                <a:lnTo>
                  <a:pt x="6400800" y="5118496"/>
                </a:lnTo>
                <a:lnTo>
                  <a:pt x="6375399" y="5129212"/>
                </a:lnTo>
                <a:lnTo>
                  <a:pt x="6358466" y="5122068"/>
                </a:lnTo>
                <a:lnTo>
                  <a:pt x="6358466" y="5118496"/>
                </a:lnTo>
                <a:lnTo>
                  <a:pt x="6350000" y="5114925"/>
                </a:lnTo>
                <a:lnTo>
                  <a:pt x="6350000" y="5111353"/>
                </a:lnTo>
                <a:lnTo>
                  <a:pt x="6341533" y="5111353"/>
                </a:lnTo>
                <a:lnTo>
                  <a:pt x="6324599" y="5104209"/>
                </a:lnTo>
                <a:lnTo>
                  <a:pt x="6316133" y="5104209"/>
                </a:lnTo>
                <a:lnTo>
                  <a:pt x="6316133" y="5107781"/>
                </a:lnTo>
                <a:lnTo>
                  <a:pt x="6324599" y="5111353"/>
                </a:lnTo>
                <a:lnTo>
                  <a:pt x="6316133" y="5114925"/>
                </a:lnTo>
                <a:lnTo>
                  <a:pt x="6307666" y="5114925"/>
                </a:lnTo>
                <a:lnTo>
                  <a:pt x="6290733" y="5107781"/>
                </a:lnTo>
                <a:lnTo>
                  <a:pt x="6290733" y="5104209"/>
                </a:lnTo>
                <a:lnTo>
                  <a:pt x="6282266" y="5107781"/>
                </a:lnTo>
                <a:lnTo>
                  <a:pt x="6282266" y="5111353"/>
                </a:lnTo>
                <a:lnTo>
                  <a:pt x="6273800" y="5114925"/>
                </a:lnTo>
                <a:lnTo>
                  <a:pt x="6265333" y="5114925"/>
                </a:lnTo>
                <a:lnTo>
                  <a:pt x="6256866" y="5111353"/>
                </a:lnTo>
                <a:lnTo>
                  <a:pt x="6248400" y="5114925"/>
                </a:lnTo>
                <a:lnTo>
                  <a:pt x="6248400" y="5118496"/>
                </a:lnTo>
                <a:lnTo>
                  <a:pt x="6239933" y="5122068"/>
                </a:lnTo>
                <a:lnTo>
                  <a:pt x="6231466" y="5118496"/>
                </a:lnTo>
                <a:lnTo>
                  <a:pt x="6231466" y="5114925"/>
                </a:lnTo>
                <a:lnTo>
                  <a:pt x="6214533" y="5122068"/>
                </a:lnTo>
                <a:lnTo>
                  <a:pt x="6206066" y="5118496"/>
                </a:lnTo>
                <a:lnTo>
                  <a:pt x="6206066" y="5111353"/>
                </a:lnTo>
                <a:lnTo>
                  <a:pt x="6180666" y="5111353"/>
                </a:lnTo>
                <a:lnTo>
                  <a:pt x="6180666" y="5114925"/>
                </a:lnTo>
                <a:lnTo>
                  <a:pt x="6172200" y="5118496"/>
                </a:lnTo>
                <a:lnTo>
                  <a:pt x="6163733" y="5118496"/>
                </a:lnTo>
                <a:lnTo>
                  <a:pt x="6163733" y="5122068"/>
                </a:lnTo>
                <a:lnTo>
                  <a:pt x="6155266" y="5125640"/>
                </a:lnTo>
                <a:lnTo>
                  <a:pt x="6146800" y="5122068"/>
                </a:lnTo>
                <a:lnTo>
                  <a:pt x="6146800" y="5118496"/>
                </a:lnTo>
                <a:lnTo>
                  <a:pt x="6146800" y="5122068"/>
                </a:lnTo>
                <a:lnTo>
                  <a:pt x="6138333" y="5125640"/>
                </a:lnTo>
                <a:lnTo>
                  <a:pt x="6129866" y="5122068"/>
                </a:lnTo>
                <a:lnTo>
                  <a:pt x="6104466" y="5132784"/>
                </a:lnTo>
                <a:lnTo>
                  <a:pt x="6095999" y="5132784"/>
                </a:lnTo>
                <a:lnTo>
                  <a:pt x="6087533" y="5129212"/>
                </a:lnTo>
                <a:lnTo>
                  <a:pt x="6079066" y="5132784"/>
                </a:lnTo>
                <a:lnTo>
                  <a:pt x="6070600" y="5132784"/>
                </a:lnTo>
                <a:lnTo>
                  <a:pt x="6062133" y="5129212"/>
                </a:lnTo>
                <a:lnTo>
                  <a:pt x="6053666" y="5132784"/>
                </a:lnTo>
                <a:lnTo>
                  <a:pt x="6045200" y="5129212"/>
                </a:lnTo>
                <a:lnTo>
                  <a:pt x="6045200" y="5125640"/>
                </a:lnTo>
                <a:lnTo>
                  <a:pt x="6036733" y="5125640"/>
                </a:lnTo>
                <a:lnTo>
                  <a:pt x="6019800" y="5132784"/>
                </a:lnTo>
                <a:lnTo>
                  <a:pt x="6019800" y="5136356"/>
                </a:lnTo>
                <a:lnTo>
                  <a:pt x="6011333" y="5139928"/>
                </a:lnTo>
                <a:lnTo>
                  <a:pt x="6019800" y="5143500"/>
                </a:lnTo>
                <a:lnTo>
                  <a:pt x="6002866" y="5150643"/>
                </a:lnTo>
                <a:lnTo>
                  <a:pt x="5994400" y="5150643"/>
                </a:lnTo>
                <a:lnTo>
                  <a:pt x="5985933" y="5147071"/>
                </a:lnTo>
                <a:lnTo>
                  <a:pt x="5985933" y="5143500"/>
                </a:lnTo>
                <a:lnTo>
                  <a:pt x="5985933" y="5150643"/>
                </a:lnTo>
                <a:lnTo>
                  <a:pt x="5977466" y="5154215"/>
                </a:lnTo>
                <a:lnTo>
                  <a:pt x="5969000" y="5154215"/>
                </a:lnTo>
                <a:lnTo>
                  <a:pt x="5960533" y="5150643"/>
                </a:lnTo>
                <a:lnTo>
                  <a:pt x="5960533" y="5143500"/>
                </a:lnTo>
                <a:lnTo>
                  <a:pt x="5952066" y="5147071"/>
                </a:lnTo>
                <a:lnTo>
                  <a:pt x="5943600" y="5143500"/>
                </a:lnTo>
                <a:lnTo>
                  <a:pt x="5943600" y="5139928"/>
                </a:lnTo>
                <a:lnTo>
                  <a:pt x="5943600" y="5143500"/>
                </a:lnTo>
                <a:lnTo>
                  <a:pt x="5935133" y="5147071"/>
                </a:lnTo>
                <a:lnTo>
                  <a:pt x="5926666" y="5143500"/>
                </a:lnTo>
                <a:lnTo>
                  <a:pt x="5926666" y="5154215"/>
                </a:lnTo>
                <a:lnTo>
                  <a:pt x="5918200" y="5157787"/>
                </a:lnTo>
                <a:lnTo>
                  <a:pt x="5909733" y="5157787"/>
                </a:lnTo>
                <a:lnTo>
                  <a:pt x="5909733" y="5161359"/>
                </a:lnTo>
                <a:lnTo>
                  <a:pt x="5901266" y="5164931"/>
                </a:lnTo>
                <a:lnTo>
                  <a:pt x="5884333" y="5157787"/>
                </a:lnTo>
                <a:lnTo>
                  <a:pt x="5875866" y="5157787"/>
                </a:lnTo>
                <a:lnTo>
                  <a:pt x="5867400" y="5161359"/>
                </a:lnTo>
                <a:lnTo>
                  <a:pt x="5858933" y="5157787"/>
                </a:lnTo>
                <a:lnTo>
                  <a:pt x="5842000" y="5164931"/>
                </a:lnTo>
                <a:lnTo>
                  <a:pt x="5833533" y="5164931"/>
                </a:lnTo>
                <a:lnTo>
                  <a:pt x="5825066" y="5161359"/>
                </a:lnTo>
                <a:lnTo>
                  <a:pt x="5816600" y="5164931"/>
                </a:lnTo>
                <a:lnTo>
                  <a:pt x="5808133" y="5164931"/>
                </a:lnTo>
                <a:lnTo>
                  <a:pt x="5799666" y="5161359"/>
                </a:lnTo>
                <a:lnTo>
                  <a:pt x="5799666" y="5164931"/>
                </a:lnTo>
                <a:lnTo>
                  <a:pt x="5782733" y="5172075"/>
                </a:lnTo>
                <a:lnTo>
                  <a:pt x="5731933" y="5172075"/>
                </a:lnTo>
                <a:lnTo>
                  <a:pt x="5723466" y="5175646"/>
                </a:lnTo>
                <a:lnTo>
                  <a:pt x="5672666" y="5175646"/>
                </a:lnTo>
                <a:lnTo>
                  <a:pt x="5681133" y="5179218"/>
                </a:lnTo>
                <a:lnTo>
                  <a:pt x="5672666" y="5182790"/>
                </a:lnTo>
                <a:lnTo>
                  <a:pt x="5655733" y="5182790"/>
                </a:lnTo>
                <a:lnTo>
                  <a:pt x="5655733" y="5275659"/>
                </a:lnTo>
                <a:lnTo>
                  <a:pt x="5647266" y="5279231"/>
                </a:lnTo>
                <a:lnTo>
                  <a:pt x="5630333" y="5279231"/>
                </a:lnTo>
                <a:lnTo>
                  <a:pt x="5638800" y="5279231"/>
                </a:lnTo>
                <a:lnTo>
                  <a:pt x="5647266" y="5282803"/>
                </a:lnTo>
                <a:lnTo>
                  <a:pt x="5647266" y="5307806"/>
                </a:lnTo>
                <a:lnTo>
                  <a:pt x="5638800" y="5311378"/>
                </a:lnTo>
                <a:lnTo>
                  <a:pt x="5528733" y="5311378"/>
                </a:lnTo>
                <a:lnTo>
                  <a:pt x="5520266" y="5307806"/>
                </a:lnTo>
                <a:lnTo>
                  <a:pt x="5477933" y="5307806"/>
                </a:lnTo>
                <a:lnTo>
                  <a:pt x="5469466" y="5304234"/>
                </a:lnTo>
                <a:lnTo>
                  <a:pt x="5461000" y="5304234"/>
                </a:lnTo>
                <a:lnTo>
                  <a:pt x="5452533" y="5307806"/>
                </a:lnTo>
                <a:lnTo>
                  <a:pt x="5376333" y="5307806"/>
                </a:lnTo>
                <a:lnTo>
                  <a:pt x="5367866" y="5311378"/>
                </a:lnTo>
                <a:lnTo>
                  <a:pt x="5376333" y="5314950"/>
                </a:lnTo>
                <a:lnTo>
                  <a:pt x="5376333" y="5318521"/>
                </a:lnTo>
                <a:lnTo>
                  <a:pt x="5367866" y="5322093"/>
                </a:lnTo>
                <a:lnTo>
                  <a:pt x="5376333" y="5325665"/>
                </a:lnTo>
                <a:lnTo>
                  <a:pt x="5367866" y="5329237"/>
                </a:lnTo>
                <a:lnTo>
                  <a:pt x="5367866" y="5332809"/>
                </a:lnTo>
                <a:lnTo>
                  <a:pt x="5376333" y="5336381"/>
                </a:lnTo>
                <a:lnTo>
                  <a:pt x="5367866" y="5339953"/>
                </a:lnTo>
                <a:lnTo>
                  <a:pt x="5367866" y="5350668"/>
                </a:lnTo>
                <a:lnTo>
                  <a:pt x="5376333" y="5354240"/>
                </a:lnTo>
                <a:lnTo>
                  <a:pt x="5376333" y="5368528"/>
                </a:lnTo>
                <a:lnTo>
                  <a:pt x="5367866" y="5372100"/>
                </a:lnTo>
                <a:lnTo>
                  <a:pt x="5367866" y="5379243"/>
                </a:lnTo>
                <a:lnTo>
                  <a:pt x="5376333" y="5382815"/>
                </a:lnTo>
                <a:lnTo>
                  <a:pt x="5376333" y="5404246"/>
                </a:lnTo>
                <a:lnTo>
                  <a:pt x="5384800" y="5407818"/>
                </a:lnTo>
                <a:lnTo>
                  <a:pt x="5384800" y="5422106"/>
                </a:lnTo>
                <a:lnTo>
                  <a:pt x="5376333" y="5425678"/>
                </a:lnTo>
                <a:lnTo>
                  <a:pt x="5376333" y="5450681"/>
                </a:lnTo>
                <a:lnTo>
                  <a:pt x="5367866" y="5454253"/>
                </a:lnTo>
                <a:lnTo>
                  <a:pt x="5367866" y="5457825"/>
                </a:lnTo>
                <a:lnTo>
                  <a:pt x="5359400" y="5461396"/>
                </a:lnTo>
                <a:lnTo>
                  <a:pt x="5105400" y="5461396"/>
                </a:lnTo>
                <a:lnTo>
                  <a:pt x="5096933" y="5457825"/>
                </a:lnTo>
                <a:lnTo>
                  <a:pt x="4969933" y="5457825"/>
                </a:lnTo>
                <a:lnTo>
                  <a:pt x="4961466" y="5454253"/>
                </a:lnTo>
                <a:lnTo>
                  <a:pt x="4783666" y="5454253"/>
                </a:lnTo>
                <a:lnTo>
                  <a:pt x="4775200" y="5457825"/>
                </a:lnTo>
                <a:lnTo>
                  <a:pt x="4758266" y="5457825"/>
                </a:lnTo>
                <a:lnTo>
                  <a:pt x="4749800" y="5454253"/>
                </a:lnTo>
                <a:lnTo>
                  <a:pt x="4445000" y="5454253"/>
                </a:lnTo>
                <a:lnTo>
                  <a:pt x="4436533" y="5450681"/>
                </a:lnTo>
                <a:lnTo>
                  <a:pt x="4419600" y="5457825"/>
                </a:lnTo>
                <a:lnTo>
                  <a:pt x="4411133" y="5457825"/>
                </a:lnTo>
                <a:lnTo>
                  <a:pt x="4402666" y="5454253"/>
                </a:lnTo>
                <a:lnTo>
                  <a:pt x="4207933" y="5454253"/>
                </a:lnTo>
                <a:lnTo>
                  <a:pt x="4199466" y="5450681"/>
                </a:lnTo>
                <a:lnTo>
                  <a:pt x="4190999" y="5450681"/>
                </a:lnTo>
                <a:lnTo>
                  <a:pt x="4182533" y="5454253"/>
                </a:lnTo>
                <a:lnTo>
                  <a:pt x="4131733" y="5454253"/>
                </a:lnTo>
                <a:lnTo>
                  <a:pt x="4123266" y="5450681"/>
                </a:lnTo>
                <a:lnTo>
                  <a:pt x="3877733" y="5450681"/>
                </a:lnTo>
                <a:lnTo>
                  <a:pt x="3869266" y="5454253"/>
                </a:lnTo>
                <a:lnTo>
                  <a:pt x="3860800" y="5450681"/>
                </a:lnTo>
                <a:lnTo>
                  <a:pt x="3750733" y="5450681"/>
                </a:lnTo>
                <a:lnTo>
                  <a:pt x="3750733" y="5461396"/>
                </a:lnTo>
                <a:lnTo>
                  <a:pt x="3742266" y="5464968"/>
                </a:lnTo>
                <a:lnTo>
                  <a:pt x="3733799" y="5464968"/>
                </a:lnTo>
                <a:lnTo>
                  <a:pt x="3725333" y="5461396"/>
                </a:lnTo>
                <a:lnTo>
                  <a:pt x="3725333" y="5457825"/>
                </a:lnTo>
                <a:lnTo>
                  <a:pt x="3708400" y="5464968"/>
                </a:lnTo>
                <a:lnTo>
                  <a:pt x="3699933" y="5464968"/>
                </a:lnTo>
                <a:lnTo>
                  <a:pt x="3691466" y="5461396"/>
                </a:lnTo>
                <a:lnTo>
                  <a:pt x="3683000" y="5461396"/>
                </a:lnTo>
                <a:lnTo>
                  <a:pt x="3691466" y="5464968"/>
                </a:lnTo>
                <a:lnTo>
                  <a:pt x="3683000" y="5468540"/>
                </a:lnTo>
                <a:lnTo>
                  <a:pt x="3471333" y="5468540"/>
                </a:lnTo>
                <a:lnTo>
                  <a:pt x="3462866" y="5464968"/>
                </a:lnTo>
                <a:lnTo>
                  <a:pt x="3259666" y="5464968"/>
                </a:lnTo>
                <a:lnTo>
                  <a:pt x="3251200" y="5461396"/>
                </a:lnTo>
                <a:lnTo>
                  <a:pt x="3056466" y="5461396"/>
                </a:lnTo>
                <a:lnTo>
                  <a:pt x="3234266" y="5461396"/>
                </a:lnTo>
                <a:lnTo>
                  <a:pt x="3242733" y="5464968"/>
                </a:lnTo>
                <a:lnTo>
                  <a:pt x="3395133" y="5464968"/>
                </a:lnTo>
                <a:lnTo>
                  <a:pt x="3403600" y="5468540"/>
                </a:lnTo>
                <a:lnTo>
                  <a:pt x="3412066" y="5464968"/>
                </a:lnTo>
                <a:lnTo>
                  <a:pt x="3420533" y="5464968"/>
                </a:lnTo>
                <a:lnTo>
                  <a:pt x="3429000" y="5468540"/>
                </a:lnTo>
                <a:lnTo>
                  <a:pt x="3649133" y="5468540"/>
                </a:lnTo>
                <a:lnTo>
                  <a:pt x="3657600" y="5472112"/>
                </a:lnTo>
                <a:lnTo>
                  <a:pt x="3826933" y="5472112"/>
                </a:lnTo>
                <a:lnTo>
                  <a:pt x="3835400" y="5475684"/>
                </a:lnTo>
                <a:lnTo>
                  <a:pt x="4080933" y="5475684"/>
                </a:lnTo>
                <a:lnTo>
                  <a:pt x="4089400" y="5479256"/>
                </a:lnTo>
                <a:lnTo>
                  <a:pt x="4326466" y="5479256"/>
                </a:lnTo>
                <a:lnTo>
                  <a:pt x="4334933" y="5482828"/>
                </a:lnTo>
                <a:lnTo>
                  <a:pt x="4622800" y="5482828"/>
                </a:lnTo>
                <a:lnTo>
                  <a:pt x="4631266" y="5486400"/>
                </a:lnTo>
                <a:lnTo>
                  <a:pt x="4961466" y="5486400"/>
                </a:lnTo>
                <a:lnTo>
                  <a:pt x="4969933" y="5489971"/>
                </a:lnTo>
                <a:lnTo>
                  <a:pt x="4978399" y="5486400"/>
                </a:lnTo>
                <a:lnTo>
                  <a:pt x="4986866" y="5486400"/>
                </a:lnTo>
                <a:lnTo>
                  <a:pt x="4995333" y="5489971"/>
                </a:lnTo>
                <a:lnTo>
                  <a:pt x="5249333" y="5489971"/>
                </a:lnTo>
                <a:lnTo>
                  <a:pt x="5257800" y="5493543"/>
                </a:lnTo>
                <a:lnTo>
                  <a:pt x="5647266" y="5493543"/>
                </a:lnTo>
                <a:lnTo>
                  <a:pt x="5655733" y="5497115"/>
                </a:lnTo>
                <a:lnTo>
                  <a:pt x="5926666" y="5497115"/>
                </a:lnTo>
                <a:lnTo>
                  <a:pt x="5935133" y="5500687"/>
                </a:lnTo>
                <a:lnTo>
                  <a:pt x="6104466" y="5500687"/>
                </a:lnTo>
                <a:lnTo>
                  <a:pt x="6095999" y="5497115"/>
                </a:lnTo>
                <a:lnTo>
                  <a:pt x="6095999" y="5493543"/>
                </a:lnTo>
                <a:lnTo>
                  <a:pt x="6087533" y="5489971"/>
                </a:lnTo>
                <a:lnTo>
                  <a:pt x="6087533" y="5493543"/>
                </a:lnTo>
                <a:lnTo>
                  <a:pt x="6079066" y="5497115"/>
                </a:lnTo>
                <a:lnTo>
                  <a:pt x="6062133" y="5489971"/>
                </a:lnTo>
                <a:lnTo>
                  <a:pt x="6070600" y="5486400"/>
                </a:lnTo>
                <a:lnTo>
                  <a:pt x="6062133" y="5482828"/>
                </a:lnTo>
                <a:lnTo>
                  <a:pt x="6028266" y="5482828"/>
                </a:lnTo>
                <a:lnTo>
                  <a:pt x="6019800" y="5479256"/>
                </a:lnTo>
                <a:lnTo>
                  <a:pt x="6028266" y="5475684"/>
                </a:lnTo>
                <a:lnTo>
                  <a:pt x="6366933" y="5475684"/>
                </a:lnTo>
                <a:lnTo>
                  <a:pt x="6375399" y="5472112"/>
                </a:lnTo>
                <a:lnTo>
                  <a:pt x="6612466" y="5472112"/>
                </a:lnTo>
                <a:lnTo>
                  <a:pt x="6620933" y="5468540"/>
                </a:lnTo>
                <a:lnTo>
                  <a:pt x="6637866" y="5468540"/>
                </a:lnTo>
                <a:lnTo>
                  <a:pt x="6654800" y="5461396"/>
                </a:lnTo>
                <a:lnTo>
                  <a:pt x="6663266" y="5464968"/>
                </a:lnTo>
                <a:lnTo>
                  <a:pt x="6671733" y="5461396"/>
                </a:lnTo>
                <a:lnTo>
                  <a:pt x="6671733" y="5454253"/>
                </a:lnTo>
                <a:lnTo>
                  <a:pt x="6705600" y="5439965"/>
                </a:lnTo>
                <a:lnTo>
                  <a:pt x="6714066" y="5443537"/>
                </a:lnTo>
                <a:lnTo>
                  <a:pt x="6714066" y="5439965"/>
                </a:lnTo>
                <a:lnTo>
                  <a:pt x="6731000" y="5432821"/>
                </a:lnTo>
                <a:lnTo>
                  <a:pt x="6739466" y="5432821"/>
                </a:lnTo>
                <a:lnTo>
                  <a:pt x="6739466" y="5429250"/>
                </a:lnTo>
                <a:lnTo>
                  <a:pt x="6756400" y="5422106"/>
                </a:lnTo>
                <a:lnTo>
                  <a:pt x="6764866" y="5422106"/>
                </a:lnTo>
                <a:lnTo>
                  <a:pt x="6764866" y="5418534"/>
                </a:lnTo>
                <a:lnTo>
                  <a:pt x="6773333" y="5414962"/>
                </a:lnTo>
                <a:lnTo>
                  <a:pt x="6781800" y="5414962"/>
                </a:lnTo>
                <a:lnTo>
                  <a:pt x="6781800" y="5407818"/>
                </a:lnTo>
                <a:lnTo>
                  <a:pt x="6790266" y="5404246"/>
                </a:lnTo>
                <a:lnTo>
                  <a:pt x="6807200" y="5404246"/>
                </a:lnTo>
                <a:lnTo>
                  <a:pt x="6815666" y="5400675"/>
                </a:lnTo>
                <a:lnTo>
                  <a:pt x="6815666" y="5397103"/>
                </a:lnTo>
                <a:lnTo>
                  <a:pt x="6841066" y="5386387"/>
                </a:lnTo>
                <a:lnTo>
                  <a:pt x="6849533" y="5386387"/>
                </a:lnTo>
                <a:lnTo>
                  <a:pt x="6858000" y="5382815"/>
                </a:lnTo>
                <a:lnTo>
                  <a:pt x="6858000" y="5379243"/>
                </a:lnTo>
                <a:lnTo>
                  <a:pt x="6866466" y="5375671"/>
                </a:lnTo>
                <a:lnTo>
                  <a:pt x="6874933" y="5375671"/>
                </a:lnTo>
                <a:lnTo>
                  <a:pt x="6874933" y="5372100"/>
                </a:lnTo>
                <a:lnTo>
                  <a:pt x="6883400" y="5368528"/>
                </a:lnTo>
                <a:lnTo>
                  <a:pt x="6891866" y="5368528"/>
                </a:lnTo>
                <a:lnTo>
                  <a:pt x="6900333" y="5372100"/>
                </a:lnTo>
                <a:lnTo>
                  <a:pt x="6925733" y="5372100"/>
                </a:lnTo>
                <a:lnTo>
                  <a:pt x="6925733" y="5368528"/>
                </a:lnTo>
                <a:lnTo>
                  <a:pt x="6917266" y="5364956"/>
                </a:lnTo>
                <a:lnTo>
                  <a:pt x="6917266" y="5361384"/>
                </a:lnTo>
                <a:lnTo>
                  <a:pt x="6925733" y="5357812"/>
                </a:lnTo>
                <a:lnTo>
                  <a:pt x="6925733" y="5332809"/>
                </a:lnTo>
                <a:lnTo>
                  <a:pt x="6917266" y="5336381"/>
                </a:lnTo>
                <a:lnTo>
                  <a:pt x="6908800" y="5332809"/>
                </a:lnTo>
                <a:lnTo>
                  <a:pt x="6908800" y="5329237"/>
                </a:lnTo>
                <a:lnTo>
                  <a:pt x="6917266" y="5325665"/>
                </a:lnTo>
                <a:lnTo>
                  <a:pt x="6917266" y="5307806"/>
                </a:lnTo>
                <a:lnTo>
                  <a:pt x="6925733" y="5304234"/>
                </a:lnTo>
                <a:lnTo>
                  <a:pt x="6934200" y="5304234"/>
                </a:lnTo>
                <a:lnTo>
                  <a:pt x="6908800" y="5293518"/>
                </a:lnTo>
                <a:lnTo>
                  <a:pt x="6908800" y="5286375"/>
                </a:lnTo>
                <a:lnTo>
                  <a:pt x="6900333" y="5282803"/>
                </a:lnTo>
                <a:lnTo>
                  <a:pt x="6908800" y="5279231"/>
                </a:lnTo>
                <a:lnTo>
                  <a:pt x="6900333" y="5279231"/>
                </a:lnTo>
                <a:lnTo>
                  <a:pt x="6891866" y="5282803"/>
                </a:lnTo>
                <a:lnTo>
                  <a:pt x="6883400" y="5279231"/>
                </a:lnTo>
                <a:lnTo>
                  <a:pt x="6874933" y="5282803"/>
                </a:lnTo>
                <a:lnTo>
                  <a:pt x="6866466" y="5279231"/>
                </a:lnTo>
                <a:lnTo>
                  <a:pt x="6866466" y="5272087"/>
                </a:lnTo>
                <a:lnTo>
                  <a:pt x="6858000" y="5268515"/>
                </a:lnTo>
                <a:lnTo>
                  <a:pt x="6849533" y="5268515"/>
                </a:lnTo>
                <a:lnTo>
                  <a:pt x="6841066" y="5264943"/>
                </a:lnTo>
                <a:lnTo>
                  <a:pt x="6841066" y="5257800"/>
                </a:lnTo>
                <a:lnTo>
                  <a:pt x="6832600" y="5261371"/>
                </a:lnTo>
                <a:lnTo>
                  <a:pt x="6824133" y="5261371"/>
                </a:lnTo>
                <a:lnTo>
                  <a:pt x="6798733" y="5250656"/>
                </a:lnTo>
                <a:lnTo>
                  <a:pt x="6798733" y="5247084"/>
                </a:lnTo>
                <a:lnTo>
                  <a:pt x="6790266" y="5243512"/>
                </a:lnTo>
                <a:lnTo>
                  <a:pt x="6781800" y="5243512"/>
                </a:lnTo>
                <a:lnTo>
                  <a:pt x="6773333" y="5239940"/>
                </a:lnTo>
                <a:lnTo>
                  <a:pt x="6781800" y="5236368"/>
                </a:lnTo>
                <a:lnTo>
                  <a:pt x="6773333" y="5232796"/>
                </a:lnTo>
                <a:lnTo>
                  <a:pt x="6773333" y="5229225"/>
                </a:lnTo>
                <a:lnTo>
                  <a:pt x="6764866" y="5229225"/>
                </a:lnTo>
                <a:lnTo>
                  <a:pt x="6731000" y="5214937"/>
                </a:lnTo>
                <a:lnTo>
                  <a:pt x="6722533" y="5214937"/>
                </a:lnTo>
                <a:lnTo>
                  <a:pt x="6714066" y="5218509"/>
                </a:lnTo>
                <a:lnTo>
                  <a:pt x="6697133" y="5218509"/>
                </a:lnTo>
                <a:lnTo>
                  <a:pt x="6688666" y="5214937"/>
                </a:lnTo>
                <a:lnTo>
                  <a:pt x="6688666" y="5207793"/>
                </a:lnTo>
                <a:lnTo>
                  <a:pt x="6697133" y="5204221"/>
                </a:lnTo>
                <a:lnTo>
                  <a:pt x="6714066" y="5204221"/>
                </a:lnTo>
                <a:lnTo>
                  <a:pt x="6705600" y="5200650"/>
                </a:lnTo>
                <a:lnTo>
                  <a:pt x="6705600" y="5197078"/>
                </a:lnTo>
                <a:lnTo>
                  <a:pt x="6714066" y="5193506"/>
                </a:lnTo>
                <a:lnTo>
                  <a:pt x="6705600" y="5193506"/>
                </a:lnTo>
                <a:lnTo>
                  <a:pt x="6697133" y="5189934"/>
                </a:lnTo>
                <a:lnTo>
                  <a:pt x="6697133" y="5186362"/>
                </a:lnTo>
                <a:lnTo>
                  <a:pt x="6688666" y="5182790"/>
                </a:lnTo>
                <a:lnTo>
                  <a:pt x="6680200" y="5186362"/>
                </a:lnTo>
                <a:lnTo>
                  <a:pt x="6663266" y="5179218"/>
                </a:lnTo>
                <a:lnTo>
                  <a:pt x="6663266" y="5175646"/>
                </a:lnTo>
                <a:lnTo>
                  <a:pt x="6637866" y="5164931"/>
                </a:lnTo>
                <a:lnTo>
                  <a:pt x="6637866" y="5161359"/>
                </a:lnTo>
                <a:lnTo>
                  <a:pt x="6629400" y="5157787"/>
                </a:lnTo>
                <a:lnTo>
                  <a:pt x="6620933" y="5157787"/>
                </a:lnTo>
                <a:lnTo>
                  <a:pt x="6612466" y="5154215"/>
                </a:lnTo>
                <a:lnTo>
                  <a:pt x="6612466" y="5150643"/>
                </a:lnTo>
                <a:lnTo>
                  <a:pt x="6604000" y="5147071"/>
                </a:lnTo>
                <a:lnTo>
                  <a:pt x="6604000" y="5143500"/>
                </a:lnTo>
                <a:lnTo>
                  <a:pt x="6595533" y="5143500"/>
                </a:lnTo>
                <a:lnTo>
                  <a:pt x="6578600" y="5136356"/>
                </a:lnTo>
                <a:lnTo>
                  <a:pt x="6578600" y="5132784"/>
                </a:lnTo>
                <a:lnTo>
                  <a:pt x="6553200" y="5122068"/>
                </a:lnTo>
                <a:lnTo>
                  <a:pt x="6553200" y="5118496"/>
                </a:lnTo>
                <a:lnTo>
                  <a:pt x="6561666" y="5114925"/>
                </a:lnTo>
                <a:lnTo>
                  <a:pt x="6553200" y="5114925"/>
                </a:lnTo>
                <a:lnTo>
                  <a:pt x="6544733" y="5111353"/>
                </a:lnTo>
                <a:lnTo>
                  <a:pt x="6527800" y="5111353"/>
                </a:lnTo>
                <a:lnTo>
                  <a:pt x="6519333" y="5114925"/>
                </a:lnTo>
                <a:lnTo>
                  <a:pt x="6519333" y="5118496"/>
                </a:lnTo>
                <a:lnTo>
                  <a:pt x="6510866" y="5122068"/>
                </a:lnTo>
                <a:lnTo>
                  <a:pt x="6502400" y="5118496"/>
                </a:lnTo>
                <a:lnTo>
                  <a:pt x="6502400" y="5111353"/>
                </a:lnTo>
                <a:lnTo>
                  <a:pt x="6510866" y="5107781"/>
                </a:lnTo>
                <a:lnTo>
                  <a:pt x="6502400" y="5104209"/>
                </a:lnTo>
                <a:lnTo>
                  <a:pt x="6510866" y="5100637"/>
                </a:lnTo>
                <a:lnTo>
                  <a:pt x="6502400" y="5097065"/>
                </a:lnTo>
                <a:lnTo>
                  <a:pt x="6493933" y="5097065"/>
                </a:lnTo>
                <a:lnTo>
                  <a:pt x="6477000" y="5089921"/>
                </a:lnTo>
                <a:lnTo>
                  <a:pt x="6477000" y="5079206"/>
                </a:lnTo>
                <a:lnTo>
                  <a:pt x="6468533" y="5082778"/>
                </a:lnTo>
                <a:lnTo>
                  <a:pt x="6443133" y="5072062"/>
                </a:lnTo>
                <a:close/>
              </a:path>
            </a:pathLst>
          </a:custGeom>
          <a:solidFill>
            <a:srgbClr val="40457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Freeform 116"/>
          <p:cNvSpPr/>
          <p:nvPr/>
        </p:nvSpPr>
        <p:spPr>
          <a:xfrm>
            <a:off x="0" y="0"/>
            <a:ext cx="5452533" cy="5457825"/>
          </a:xfrm>
          <a:custGeom>
            <a:avLst/>
            <a:gdLst/>
            <a:ahLst/>
            <a:cxnLst/>
            <a:rect l="l" t="t" r="r" b="b"/>
            <a:pathLst>
              <a:path w="5452533" h="5457825">
                <a:moveTo>
                  <a:pt x="0" y="0"/>
                </a:moveTo>
                <a:moveTo>
                  <a:pt x="4445000" y="5107781"/>
                </a:moveTo>
                <a:lnTo>
                  <a:pt x="4436533" y="5111353"/>
                </a:lnTo>
                <a:lnTo>
                  <a:pt x="4419600" y="5111353"/>
                </a:lnTo>
                <a:lnTo>
                  <a:pt x="4419600" y="5122068"/>
                </a:lnTo>
                <a:lnTo>
                  <a:pt x="4411133" y="5125640"/>
                </a:lnTo>
                <a:lnTo>
                  <a:pt x="4402666" y="5122068"/>
                </a:lnTo>
                <a:lnTo>
                  <a:pt x="4394200" y="5125640"/>
                </a:lnTo>
                <a:lnTo>
                  <a:pt x="4385733" y="5125640"/>
                </a:lnTo>
                <a:lnTo>
                  <a:pt x="4377266" y="5122068"/>
                </a:lnTo>
                <a:lnTo>
                  <a:pt x="4368800" y="5122068"/>
                </a:lnTo>
                <a:lnTo>
                  <a:pt x="4351866" y="5114925"/>
                </a:lnTo>
                <a:lnTo>
                  <a:pt x="4351866" y="5111353"/>
                </a:lnTo>
                <a:lnTo>
                  <a:pt x="4318000" y="5111353"/>
                </a:lnTo>
                <a:lnTo>
                  <a:pt x="4309533" y="5114925"/>
                </a:lnTo>
                <a:lnTo>
                  <a:pt x="4301066" y="5111353"/>
                </a:lnTo>
                <a:lnTo>
                  <a:pt x="4284133" y="5118496"/>
                </a:lnTo>
                <a:lnTo>
                  <a:pt x="4275666" y="5118496"/>
                </a:lnTo>
                <a:lnTo>
                  <a:pt x="4267200" y="5122068"/>
                </a:lnTo>
                <a:lnTo>
                  <a:pt x="4258733" y="5118496"/>
                </a:lnTo>
                <a:lnTo>
                  <a:pt x="4258733" y="5114925"/>
                </a:lnTo>
                <a:lnTo>
                  <a:pt x="4241800" y="5122068"/>
                </a:lnTo>
                <a:lnTo>
                  <a:pt x="4241800" y="5129212"/>
                </a:lnTo>
                <a:lnTo>
                  <a:pt x="4216400" y="5139928"/>
                </a:lnTo>
                <a:lnTo>
                  <a:pt x="4207933" y="5136356"/>
                </a:lnTo>
                <a:lnTo>
                  <a:pt x="4190999" y="5143500"/>
                </a:lnTo>
                <a:lnTo>
                  <a:pt x="4182533" y="5139928"/>
                </a:lnTo>
                <a:lnTo>
                  <a:pt x="4174066" y="5139928"/>
                </a:lnTo>
                <a:lnTo>
                  <a:pt x="4165600" y="5143500"/>
                </a:lnTo>
                <a:lnTo>
                  <a:pt x="4165600" y="5147071"/>
                </a:lnTo>
                <a:lnTo>
                  <a:pt x="4148666" y="5154215"/>
                </a:lnTo>
                <a:lnTo>
                  <a:pt x="4148666" y="5161359"/>
                </a:lnTo>
                <a:lnTo>
                  <a:pt x="4157133" y="5164931"/>
                </a:lnTo>
                <a:lnTo>
                  <a:pt x="4148666" y="5168503"/>
                </a:lnTo>
                <a:lnTo>
                  <a:pt x="4140200" y="5168503"/>
                </a:lnTo>
                <a:lnTo>
                  <a:pt x="4131733" y="5164931"/>
                </a:lnTo>
                <a:lnTo>
                  <a:pt x="4131733" y="5168503"/>
                </a:lnTo>
                <a:lnTo>
                  <a:pt x="4123266" y="5172075"/>
                </a:lnTo>
                <a:lnTo>
                  <a:pt x="4097866" y="5172075"/>
                </a:lnTo>
                <a:lnTo>
                  <a:pt x="4089400" y="5175646"/>
                </a:lnTo>
                <a:lnTo>
                  <a:pt x="4097866" y="5179218"/>
                </a:lnTo>
                <a:lnTo>
                  <a:pt x="4089400" y="5182790"/>
                </a:lnTo>
                <a:lnTo>
                  <a:pt x="4080933" y="5182790"/>
                </a:lnTo>
                <a:lnTo>
                  <a:pt x="4072466" y="5179218"/>
                </a:lnTo>
                <a:lnTo>
                  <a:pt x="4064000" y="5182790"/>
                </a:lnTo>
                <a:lnTo>
                  <a:pt x="4055533" y="5179218"/>
                </a:lnTo>
                <a:lnTo>
                  <a:pt x="4055533" y="5168503"/>
                </a:lnTo>
                <a:lnTo>
                  <a:pt x="4038599" y="5175646"/>
                </a:lnTo>
                <a:lnTo>
                  <a:pt x="4030133" y="5175646"/>
                </a:lnTo>
                <a:lnTo>
                  <a:pt x="4030133" y="5179218"/>
                </a:lnTo>
                <a:lnTo>
                  <a:pt x="4021666" y="5182790"/>
                </a:lnTo>
                <a:lnTo>
                  <a:pt x="4013200" y="5182790"/>
                </a:lnTo>
                <a:lnTo>
                  <a:pt x="4021666" y="5186362"/>
                </a:lnTo>
                <a:lnTo>
                  <a:pt x="4013200" y="5189934"/>
                </a:lnTo>
                <a:lnTo>
                  <a:pt x="4004733" y="5189934"/>
                </a:lnTo>
                <a:lnTo>
                  <a:pt x="3996266" y="5186362"/>
                </a:lnTo>
                <a:lnTo>
                  <a:pt x="3987799" y="5189934"/>
                </a:lnTo>
                <a:lnTo>
                  <a:pt x="3970866" y="5189934"/>
                </a:lnTo>
                <a:lnTo>
                  <a:pt x="3962400" y="5193506"/>
                </a:lnTo>
                <a:lnTo>
                  <a:pt x="3953933" y="5193506"/>
                </a:lnTo>
                <a:lnTo>
                  <a:pt x="3945466" y="5189934"/>
                </a:lnTo>
                <a:lnTo>
                  <a:pt x="3911600" y="5189934"/>
                </a:lnTo>
                <a:lnTo>
                  <a:pt x="3911600" y="5193506"/>
                </a:lnTo>
                <a:lnTo>
                  <a:pt x="3920066" y="5197078"/>
                </a:lnTo>
                <a:lnTo>
                  <a:pt x="3928533" y="5197078"/>
                </a:lnTo>
                <a:lnTo>
                  <a:pt x="3937000" y="5200650"/>
                </a:lnTo>
                <a:lnTo>
                  <a:pt x="3937000" y="5218509"/>
                </a:lnTo>
                <a:lnTo>
                  <a:pt x="3920066" y="5225653"/>
                </a:lnTo>
                <a:lnTo>
                  <a:pt x="3911600" y="5225653"/>
                </a:lnTo>
                <a:lnTo>
                  <a:pt x="3903133" y="5222081"/>
                </a:lnTo>
                <a:lnTo>
                  <a:pt x="3869266" y="5222081"/>
                </a:lnTo>
                <a:lnTo>
                  <a:pt x="3852333" y="5229225"/>
                </a:lnTo>
                <a:lnTo>
                  <a:pt x="3843866" y="5225653"/>
                </a:lnTo>
                <a:lnTo>
                  <a:pt x="3843866" y="5232796"/>
                </a:lnTo>
                <a:lnTo>
                  <a:pt x="3852333" y="5236368"/>
                </a:lnTo>
                <a:lnTo>
                  <a:pt x="3852333" y="5243512"/>
                </a:lnTo>
                <a:lnTo>
                  <a:pt x="3843866" y="5247084"/>
                </a:lnTo>
                <a:lnTo>
                  <a:pt x="3843866" y="5254228"/>
                </a:lnTo>
                <a:lnTo>
                  <a:pt x="3903133" y="5254228"/>
                </a:lnTo>
                <a:lnTo>
                  <a:pt x="3911600" y="5250656"/>
                </a:lnTo>
                <a:lnTo>
                  <a:pt x="3920066" y="5250656"/>
                </a:lnTo>
                <a:lnTo>
                  <a:pt x="3928533" y="5254228"/>
                </a:lnTo>
                <a:lnTo>
                  <a:pt x="3928533" y="5279231"/>
                </a:lnTo>
                <a:lnTo>
                  <a:pt x="3911600" y="5286375"/>
                </a:lnTo>
                <a:lnTo>
                  <a:pt x="3835400" y="5286375"/>
                </a:lnTo>
                <a:lnTo>
                  <a:pt x="3826933" y="5282803"/>
                </a:lnTo>
                <a:lnTo>
                  <a:pt x="3818466" y="5282803"/>
                </a:lnTo>
                <a:lnTo>
                  <a:pt x="3776133" y="5264943"/>
                </a:lnTo>
                <a:lnTo>
                  <a:pt x="3776133" y="5250656"/>
                </a:lnTo>
                <a:lnTo>
                  <a:pt x="3767666" y="5247084"/>
                </a:lnTo>
                <a:lnTo>
                  <a:pt x="3767666" y="5218509"/>
                </a:lnTo>
                <a:lnTo>
                  <a:pt x="3776133" y="5214937"/>
                </a:lnTo>
                <a:lnTo>
                  <a:pt x="3784599" y="5214937"/>
                </a:lnTo>
                <a:lnTo>
                  <a:pt x="3784599" y="5204221"/>
                </a:lnTo>
                <a:lnTo>
                  <a:pt x="3767666" y="5204221"/>
                </a:lnTo>
                <a:lnTo>
                  <a:pt x="3759199" y="5200650"/>
                </a:lnTo>
                <a:lnTo>
                  <a:pt x="3759199" y="5197078"/>
                </a:lnTo>
                <a:lnTo>
                  <a:pt x="3742266" y="5197078"/>
                </a:lnTo>
                <a:lnTo>
                  <a:pt x="3742266" y="5204221"/>
                </a:lnTo>
                <a:lnTo>
                  <a:pt x="3750733" y="5207793"/>
                </a:lnTo>
                <a:lnTo>
                  <a:pt x="3750733" y="5239940"/>
                </a:lnTo>
                <a:lnTo>
                  <a:pt x="3742266" y="5243512"/>
                </a:lnTo>
                <a:lnTo>
                  <a:pt x="3742266" y="5264943"/>
                </a:lnTo>
                <a:lnTo>
                  <a:pt x="3733799" y="5268515"/>
                </a:lnTo>
                <a:lnTo>
                  <a:pt x="3733799" y="5275659"/>
                </a:lnTo>
                <a:lnTo>
                  <a:pt x="3725333" y="5279231"/>
                </a:lnTo>
                <a:lnTo>
                  <a:pt x="3683000" y="5279231"/>
                </a:lnTo>
                <a:lnTo>
                  <a:pt x="3674533" y="5275659"/>
                </a:lnTo>
                <a:lnTo>
                  <a:pt x="3674533" y="5214937"/>
                </a:lnTo>
                <a:lnTo>
                  <a:pt x="3657600" y="5214937"/>
                </a:lnTo>
                <a:lnTo>
                  <a:pt x="3649133" y="5218509"/>
                </a:lnTo>
                <a:lnTo>
                  <a:pt x="3649133" y="5222081"/>
                </a:lnTo>
                <a:lnTo>
                  <a:pt x="3640666" y="5225653"/>
                </a:lnTo>
                <a:lnTo>
                  <a:pt x="3640666" y="5229225"/>
                </a:lnTo>
                <a:lnTo>
                  <a:pt x="3649133" y="5229225"/>
                </a:lnTo>
                <a:lnTo>
                  <a:pt x="3657600" y="5232796"/>
                </a:lnTo>
                <a:lnTo>
                  <a:pt x="3649133" y="5236368"/>
                </a:lnTo>
                <a:lnTo>
                  <a:pt x="3649133" y="5243512"/>
                </a:lnTo>
                <a:lnTo>
                  <a:pt x="3657600" y="5243512"/>
                </a:lnTo>
                <a:lnTo>
                  <a:pt x="3666066" y="5247084"/>
                </a:lnTo>
                <a:lnTo>
                  <a:pt x="3666066" y="5275659"/>
                </a:lnTo>
                <a:lnTo>
                  <a:pt x="3674533" y="5279231"/>
                </a:lnTo>
                <a:lnTo>
                  <a:pt x="3674533" y="5289946"/>
                </a:lnTo>
                <a:lnTo>
                  <a:pt x="3683000" y="5293518"/>
                </a:lnTo>
                <a:lnTo>
                  <a:pt x="3674533" y="5297090"/>
                </a:lnTo>
                <a:lnTo>
                  <a:pt x="3674533" y="5300662"/>
                </a:lnTo>
                <a:lnTo>
                  <a:pt x="3683000" y="5297090"/>
                </a:lnTo>
                <a:lnTo>
                  <a:pt x="3691466" y="5297090"/>
                </a:lnTo>
                <a:lnTo>
                  <a:pt x="3699933" y="5300662"/>
                </a:lnTo>
                <a:lnTo>
                  <a:pt x="3699933" y="5314950"/>
                </a:lnTo>
                <a:lnTo>
                  <a:pt x="3691466" y="5318521"/>
                </a:lnTo>
                <a:lnTo>
                  <a:pt x="3699933" y="5322093"/>
                </a:lnTo>
                <a:lnTo>
                  <a:pt x="3691466" y="5325665"/>
                </a:lnTo>
                <a:lnTo>
                  <a:pt x="3691466" y="5336381"/>
                </a:lnTo>
                <a:lnTo>
                  <a:pt x="3683000" y="5339953"/>
                </a:lnTo>
                <a:lnTo>
                  <a:pt x="3674533" y="5339953"/>
                </a:lnTo>
                <a:lnTo>
                  <a:pt x="3674533" y="5343525"/>
                </a:lnTo>
                <a:lnTo>
                  <a:pt x="3683000" y="5343525"/>
                </a:lnTo>
                <a:lnTo>
                  <a:pt x="3691466" y="5347096"/>
                </a:lnTo>
                <a:lnTo>
                  <a:pt x="3691466" y="5354240"/>
                </a:lnTo>
                <a:lnTo>
                  <a:pt x="3683000" y="5357812"/>
                </a:lnTo>
                <a:lnTo>
                  <a:pt x="3674533" y="5354240"/>
                </a:lnTo>
                <a:lnTo>
                  <a:pt x="3674533" y="5361384"/>
                </a:lnTo>
                <a:lnTo>
                  <a:pt x="3683000" y="5364956"/>
                </a:lnTo>
                <a:lnTo>
                  <a:pt x="3683000" y="5368528"/>
                </a:lnTo>
                <a:lnTo>
                  <a:pt x="3691466" y="5372100"/>
                </a:lnTo>
                <a:lnTo>
                  <a:pt x="3683000" y="5375671"/>
                </a:lnTo>
                <a:lnTo>
                  <a:pt x="3683000" y="5379243"/>
                </a:lnTo>
                <a:lnTo>
                  <a:pt x="3666066" y="5386387"/>
                </a:lnTo>
                <a:lnTo>
                  <a:pt x="3683000" y="5393531"/>
                </a:lnTo>
                <a:lnTo>
                  <a:pt x="3683000" y="5404246"/>
                </a:lnTo>
                <a:lnTo>
                  <a:pt x="3674533" y="5407818"/>
                </a:lnTo>
                <a:lnTo>
                  <a:pt x="3683000" y="5411390"/>
                </a:lnTo>
                <a:lnTo>
                  <a:pt x="3683000" y="5414962"/>
                </a:lnTo>
                <a:lnTo>
                  <a:pt x="3674533" y="5418534"/>
                </a:lnTo>
                <a:lnTo>
                  <a:pt x="3666066" y="5418534"/>
                </a:lnTo>
                <a:lnTo>
                  <a:pt x="3674533" y="5422106"/>
                </a:lnTo>
                <a:lnTo>
                  <a:pt x="3666066" y="5425678"/>
                </a:lnTo>
                <a:lnTo>
                  <a:pt x="3657600" y="5425678"/>
                </a:lnTo>
                <a:lnTo>
                  <a:pt x="3657600" y="5429250"/>
                </a:lnTo>
                <a:lnTo>
                  <a:pt x="3649133" y="5432821"/>
                </a:lnTo>
                <a:lnTo>
                  <a:pt x="3657600" y="5432821"/>
                </a:lnTo>
                <a:lnTo>
                  <a:pt x="3666066" y="5436393"/>
                </a:lnTo>
                <a:lnTo>
                  <a:pt x="3657600" y="5439965"/>
                </a:lnTo>
                <a:lnTo>
                  <a:pt x="3496733" y="5439965"/>
                </a:lnTo>
                <a:lnTo>
                  <a:pt x="3488266" y="5436393"/>
                </a:lnTo>
                <a:lnTo>
                  <a:pt x="3344333" y="5436393"/>
                </a:lnTo>
                <a:lnTo>
                  <a:pt x="3335866" y="5432821"/>
                </a:lnTo>
                <a:lnTo>
                  <a:pt x="3327400" y="5432821"/>
                </a:lnTo>
                <a:lnTo>
                  <a:pt x="3318933" y="5436393"/>
                </a:lnTo>
                <a:lnTo>
                  <a:pt x="3310466" y="5436393"/>
                </a:lnTo>
                <a:lnTo>
                  <a:pt x="3302000" y="5432821"/>
                </a:lnTo>
                <a:lnTo>
                  <a:pt x="3293533" y="5436393"/>
                </a:lnTo>
                <a:lnTo>
                  <a:pt x="3251200" y="5436393"/>
                </a:lnTo>
                <a:lnTo>
                  <a:pt x="3412066" y="5436393"/>
                </a:lnTo>
                <a:lnTo>
                  <a:pt x="3420533" y="5439965"/>
                </a:lnTo>
                <a:lnTo>
                  <a:pt x="3606800" y="5439965"/>
                </a:lnTo>
                <a:lnTo>
                  <a:pt x="3615266" y="5443537"/>
                </a:lnTo>
                <a:lnTo>
                  <a:pt x="3623733" y="5443537"/>
                </a:lnTo>
                <a:lnTo>
                  <a:pt x="3632199" y="5439965"/>
                </a:lnTo>
                <a:lnTo>
                  <a:pt x="3640666" y="5443537"/>
                </a:lnTo>
                <a:lnTo>
                  <a:pt x="3649133" y="5439965"/>
                </a:lnTo>
                <a:lnTo>
                  <a:pt x="3657600" y="5443537"/>
                </a:lnTo>
                <a:lnTo>
                  <a:pt x="3767666" y="5443537"/>
                </a:lnTo>
                <a:lnTo>
                  <a:pt x="3776133" y="5447109"/>
                </a:lnTo>
                <a:lnTo>
                  <a:pt x="3860800" y="5447109"/>
                </a:lnTo>
                <a:lnTo>
                  <a:pt x="3869266" y="5450681"/>
                </a:lnTo>
                <a:lnTo>
                  <a:pt x="3877733" y="5447109"/>
                </a:lnTo>
                <a:lnTo>
                  <a:pt x="4123266" y="5447109"/>
                </a:lnTo>
                <a:lnTo>
                  <a:pt x="4131733" y="5450681"/>
                </a:lnTo>
                <a:lnTo>
                  <a:pt x="4182533" y="5450681"/>
                </a:lnTo>
                <a:lnTo>
                  <a:pt x="4190999" y="5447109"/>
                </a:lnTo>
                <a:lnTo>
                  <a:pt x="4199466" y="5447109"/>
                </a:lnTo>
                <a:lnTo>
                  <a:pt x="4207933" y="5450681"/>
                </a:lnTo>
                <a:lnTo>
                  <a:pt x="4402666" y="5450681"/>
                </a:lnTo>
                <a:lnTo>
                  <a:pt x="4411133" y="5454253"/>
                </a:lnTo>
                <a:lnTo>
                  <a:pt x="4419600" y="5454253"/>
                </a:lnTo>
                <a:lnTo>
                  <a:pt x="4436533" y="5447109"/>
                </a:lnTo>
                <a:lnTo>
                  <a:pt x="4445000" y="5450681"/>
                </a:lnTo>
                <a:lnTo>
                  <a:pt x="4749800" y="5450681"/>
                </a:lnTo>
                <a:lnTo>
                  <a:pt x="4758266" y="5454253"/>
                </a:lnTo>
                <a:lnTo>
                  <a:pt x="4775200" y="5454253"/>
                </a:lnTo>
                <a:lnTo>
                  <a:pt x="4783666" y="5450681"/>
                </a:lnTo>
                <a:lnTo>
                  <a:pt x="4961466" y="5450681"/>
                </a:lnTo>
                <a:lnTo>
                  <a:pt x="4969933" y="5454253"/>
                </a:lnTo>
                <a:lnTo>
                  <a:pt x="5096933" y="5454253"/>
                </a:lnTo>
                <a:lnTo>
                  <a:pt x="5105400" y="5457825"/>
                </a:lnTo>
                <a:lnTo>
                  <a:pt x="5359400" y="5457825"/>
                </a:lnTo>
                <a:lnTo>
                  <a:pt x="5359400" y="5454253"/>
                </a:lnTo>
                <a:lnTo>
                  <a:pt x="5367866" y="5450681"/>
                </a:lnTo>
                <a:lnTo>
                  <a:pt x="5367866" y="5425678"/>
                </a:lnTo>
                <a:lnTo>
                  <a:pt x="5376333" y="5422106"/>
                </a:lnTo>
                <a:lnTo>
                  <a:pt x="5376333" y="5407818"/>
                </a:lnTo>
                <a:lnTo>
                  <a:pt x="5367866" y="5404246"/>
                </a:lnTo>
                <a:lnTo>
                  <a:pt x="5367866" y="5382815"/>
                </a:lnTo>
                <a:lnTo>
                  <a:pt x="5359400" y="5379243"/>
                </a:lnTo>
                <a:lnTo>
                  <a:pt x="5359400" y="5372100"/>
                </a:lnTo>
                <a:lnTo>
                  <a:pt x="5367866" y="5368528"/>
                </a:lnTo>
                <a:lnTo>
                  <a:pt x="5367866" y="5354240"/>
                </a:lnTo>
                <a:lnTo>
                  <a:pt x="5359400" y="5350668"/>
                </a:lnTo>
                <a:lnTo>
                  <a:pt x="5359400" y="5339953"/>
                </a:lnTo>
                <a:lnTo>
                  <a:pt x="5367866" y="5336381"/>
                </a:lnTo>
                <a:lnTo>
                  <a:pt x="5359400" y="5332809"/>
                </a:lnTo>
                <a:lnTo>
                  <a:pt x="5359400" y="5329237"/>
                </a:lnTo>
                <a:lnTo>
                  <a:pt x="5367866" y="5325665"/>
                </a:lnTo>
                <a:lnTo>
                  <a:pt x="5359400" y="5322093"/>
                </a:lnTo>
                <a:lnTo>
                  <a:pt x="5367866" y="5318521"/>
                </a:lnTo>
                <a:lnTo>
                  <a:pt x="5367866" y="5314950"/>
                </a:lnTo>
                <a:lnTo>
                  <a:pt x="5359400" y="5311378"/>
                </a:lnTo>
                <a:lnTo>
                  <a:pt x="5376333" y="5304234"/>
                </a:lnTo>
                <a:lnTo>
                  <a:pt x="5452533" y="5304234"/>
                </a:lnTo>
                <a:lnTo>
                  <a:pt x="5452533" y="5282803"/>
                </a:lnTo>
                <a:lnTo>
                  <a:pt x="5444066" y="5282803"/>
                </a:lnTo>
                <a:lnTo>
                  <a:pt x="5435600" y="5279231"/>
                </a:lnTo>
                <a:lnTo>
                  <a:pt x="5376333" y="5279231"/>
                </a:lnTo>
                <a:lnTo>
                  <a:pt x="5367866" y="5275659"/>
                </a:lnTo>
                <a:lnTo>
                  <a:pt x="5367866" y="5272087"/>
                </a:lnTo>
                <a:lnTo>
                  <a:pt x="5376333" y="5268515"/>
                </a:lnTo>
                <a:lnTo>
                  <a:pt x="5367866" y="5264943"/>
                </a:lnTo>
                <a:lnTo>
                  <a:pt x="5384800" y="5257800"/>
                </a:lnTo>
                <a:lnTo>
                  <a:pt x="5410200" y="5257800"/>
                </a:lnTo>
                <a:lnTo>
                  <a:pt x="5418666" y="5254228"/>
                </a:lnTo>
                <a:lnTo>
                  <a:pt x="5427133" y="5254228"/>
                </a:lnTo>
                <a:lnTo>
                  <a:pt x="5427133" y="5250656"/>
                </a:lnTo>
                <a:lnTo>
                  <a:pt x="5435600" y="5247084"/>
                </a:lnTo>
                <a:lnTo>
                  <a:pt x="5435600" y="5243512"/>
                </a:lnTo>
                <a:lnTo>
                  <a:pt x="5427133" y="5239940"/>
                </a:lnTo>
                <a:lnTo>
                  <a:pt x="5427133" y="5229225"/>
                </a:lnTo>
                <a:lnTo>
                  <a:pt x="5418666" y="5232796"/>
                </a:lnTo>
                <a:lnTo>
                  <a:pt x="5393266" y="5232796"/>
                </a:lnTo>
                <a:lnTo>
                  <a:pt x="5384800" y="5229225"/>
                </a:lnTo>
                <a:lnTo>
                  <a:pt x="5359400" y="5229225"/>
                </a:lnTo>
                <a:lnTo>
                  <a:pt x="5350933" y="5225653"/>
                </a:lnTo>
                <a:lnTo>
                  <a:pt x="5350933" y="5207793"/>
                </a:lnTo>
                <a:lnTo>
                  <a:pt x="5359400" y="5204221"/>
                </a:lnTo>
                <a:lnTo>
                  <a:pt x="5435600" y="5204221"/>
                </a:lnTo>
                <a:lnTo>
                  <a:pt x="5435600" y="5182790"/>
                </a:lnTo>
                <a:lnTo>
                  <a:pt x="5274733" y="5182790"/>
                </a:lnTo>
                <a:lnTo>
                  <a:pt x="5249333" y="5172075"/>
                </a:lnTo>
                <a:lnTo>
                  <a:pt x="5240866" y="5172075"/>
                </a:lnTo>
                <a:lnTo>
                  <a:pt x="5232399" y="5168503"/>
                </a:lnTo>
                <a:lnTo>
                  <a:pt x="5215466" y="5168503"/>
                </a:lnTo>
                <a:lnTo>
                  <a:pt x="5215466" y="5172075"/>
                </a:lnTo>
                <a:lnTo>
                  <a:pt x="5207000" y="5175646"/>
                </a:lnTo>
                <a:lnTo>
                  <a:pt x="5190066" y="5175646"/>
                </a:lnTo>
                <a:lnTo>
                  <a:pt x="5181599" y="5179218"/>
                </a:lnTo>
                <a:lnTo>
                  <a:pt x="5164666" y="5179218"/>
                </a:lnTo>
                <a:lnTo>
                  <a:pt x="5156200" y="5182790"/>
                </a:lnTo>
                <a:lnTo>
                  <a:pt x="5147733" y="5179218"/>
                </a:lnTo>
                <a:lnTo>
                  <a:pt x="5147733" y="5175646"/>
                </a:lnTo>
                <a:lnTo>
                  <a:pt x="5139266" y="5175646"/>
                </a:lnTo>
                <a:lnTo>
                  <a:pt x="5147733" y="5179218"/>
                </a:lnTo>
                <a:lnTo>
                  <a:pt x="5147733" y="5182790"/>
                </a:lnTo>
                <a:lnTo>
                  <a:pt x="5139266" y="5186362"/>
                </a:lnTo>
                <a:lnTo>
                  <a:pt x="5139266" y="5189934"/>
                </a:lnTo>
                <a:lnTo>
                  <a:pt x="5130800" y="5193506"/>
                </a:lnTo>
                <a:lnTo>
                  <a:pt x="5130800" y="5197078"/>
                </a:lnTo>
                <a:lnTo>
                  <a:pt x="5122333" y="5200650"/>
                </a:lnTo>
                <a:lnTo>
                  <a:pt x="5122333" y="5204221"/>
                </a:lnTo>
                <a:lnTo>
                  <a:pt x="5105400" y="5211365"/>
                </a:lnTo>
                <a:lnTo>
                  <a:pt x="5105400" y="5218509"/>
                </a:lnTo>
                <a:lnTo>
                  <a:pt x="5096933" y="5222081"/>
                </a:lnTo>
                <a:lnTo>
                  <a:pt x="5096933" y="5229225"/>
                </a:lnTo>
                <a:lnTo>
                  <a:pt x="5088466" y="5232796"/>
                </a:lnTo>
                <a:lnTo>
                  <a:pt x="5088466" y="5236368"/>
                </a:lnTo>
                <a:lnTo>
                  <a:pt x="5080000" y="5239940"/>
                </a:lnTo>
                <a:lnTo>
                  <a:pt x="5071533" y="5239940"/>
                </a:lnTo>
                <a:lnTo>
                  <a:pt x="5071533" y="5250656"/>
                </a:lnTo>
                <a:lnTo>
                  <a:pt x="5063066" y="5254228"/>
                </a:lnTo>
                <a:lnTo>
                  <a:pt x="5063066" y="5257800"/>
                </a:lnTo>
                <a:lnTo>
                  <a:pt x="5054600" y="5261371"/>
                </a:lnTo>
                <a:lnTo>
                  <a:pt x="5054600" y="5264943"/>
                </a:lnTo>
                <a:lnTo>
                  <a:pt x="5046133" y="5268515"/>
                </a:lnTo>
                <a:lnTo>
                  <a:pt x="5046133" y="5272087"/>
                </a:lnTo>
                <a:lnTo>
                  <a:pt x="5037666" y="5275659"/>
                </a:lnTo>
                <a:lnTo>
                  <a:pt x="5037666" y="5279231"/>
                </a:lnTo>
                <a:lnTo>
                  <a:pt x="5029200" y="5282803"/>
                </a:lnTo>
                <a:lnTo>
                  <a:pt x="5029200" y="5286375"/>
                </a:lnTo>
                <a:lnTo>
                  <a:pt x="5020733" y="5289946"/>
                </a:lnTo>
                <a:lnTo>
                  <a:pt x="5020733" y="5293518"/>
                </a:lnTo>
                <a:lnTo>
                  <a:pt x="5003800" y="5300662"/>
                </a:lnTo>
                <a:lnTo>
                  <a:pt x="5003800" y="5311378"/>
                </a:lnTo>
                <a:lnTo>
                  <a:pt x="4995333" y="5314950"/>
                </a:lnTo>
                <a:lnTo>
                  <a:pt x="4995333" y="5322093"/>
                </a:lnTo>
                <a:lnTo>
                  <a:pt x="4986866" y="5325665"/>
                </a:lnTo>
                <a:lnTo>
                  <a:pt x="4986866" y="5329237"/>
                </a:lnTo>
                <a:lnTo>
                  <a:pt x="4978399" y="5332809"/>
                </a:lnTo>
                <a:lnTo>
                  <a:pt x="4944533" y="5332809"/>
                </a:lnTo>
                <a:lnTo>
                  <a:pt x="4927600" y="5325665"/>
                </a:lnTo>
                <a:lnTo>
                  <a:pt x="4927600" y="5314950"/>
                </a:lnTo>
                <a:lnTo>
                  <a:pt x="4936066" y="5311378"/>
                </a:lnTo>
                <a:lnTo>
                  <a:pt x="4936066" y="5307806"/>
                </a:lnTo>
                <a:lnTo>
                  <a:pt x="4944533" y="5304234"/>
                </a:lnTo>
                <a:lnTo>
                  <a:pt x="4944533" y="5300662"/>
                </a:lnTo>
                <a:lnTo>
                  <a:pt x="4952999" y="5297090"/>
                </a:lnTo>
                <a:lnTo>
                  <a:pt x="4952999" y="5286375"/>
                </a:lnTo>
                <a:lnTo>
                  <a:pt x="4961466" y="5282803"/>
                </a:lnTo>
                <a:lnTo>
                  <a:pt x="4961466" y="5279231"/>
                </a:lnTo>
                <a:lnTo>
                  <a:pt x="4969933" y="5275659"/>
                </a:lnTo>
                <a:lnTo>
                  <a:pt x="4969933" y="5272087"/>
                </a:lnTo>
                <a:lnTo>
                  <a:pt x="4978399" y="5268515"/>
                </a:lnTo>
                <a:lnTo>
                  <a:pt x="4978399" y="5264943"/>
                </a:lnTo>
                <a:lnTo>
                  <a:pt x="4986866" y="5261371"/>
                </a:lnTo>
                <a:lnTo>
                  <a:pt x="4986866" y="5257800"/>
                </a:lnTo>
                <a:lnTo>
                  <a:pt x="4995333" y="5254228"/>
                </a:lnTo>
                <a:lnTo>
                  <a:pt x="4995333" y="5250656"/>
                </a:lnTo>
                <a:lnTo>
                  <a:pt x="5012266" y="5243512"/>
                </a:lnTo>
                <a:lnTo>
                  <a:pt x="5012266" y="5239940"/>
                </a:lnTo>
                <a:lnTo>
                  <a:pt x="5020733" y="5236368"/>
                </a:lnTo>
                <a:lnTo>
                  <a:pt x="5020733" y="5232796"/>
                </a:lnTo>
                <a:lnTo>
                  <a:pt x="5029200" y="5229225"/>
                </a:lnTo>
                <a:lnTo>
                  <a:pt x="5029200" y="5225653"/>
                </a:lnTo>
                <a:lnTo>
                  <a:pt x="5037666" y="5222081"/>
                </a:lnTo>
                <a:lnTo>
                  <a:pt x="5037666" y="5218509"/>
                </a:lnTo>
                <a:lnTo>
                  <a:pt x="5046133" y="5214937"/>
                </a:lnTo>
                <a:lnTo>
                  <a:pt x="5046133" y="5211365"/>
                </a:lnTo>
                <a:lnTo>
                  <a:pt x="5054600" y="5207793"/>
                </a:lnTo>
                <a:lnTo>
                  <a:pt x="5054600" y="5197078"/>
                </a:lnTo>
                <a:lnTo>
                  <a:pt x="5063066" y="5193506"/>
                </a:lnTo>
                <a:lnTo>
                  <a:pt x="5063066" y="5189934"/>
                </a:lnTo>
                <a:lnTo>
                  <a:pt x="5071533" y="5186362"/>
                </a:lnTo>
                <a:lnTo>
                  <a:pt x="5071533" y="5182790"/>
                </a:lnTo>
                <a:lnTo>
                  <a:pt x="5080000" y="5179218"/>
                </a:lnTo>
                <a:lnTo>
                  <a:pt x="5080000" y="5175646"/>
                </a:lnTo>
                <a:lnTo>
                  <a:pt x="5088466" y="5172075"/>
                </a:lnTo>
                <a:lnTo>
                  <a:pt x="5088466" y="5168503"/>
                </a:lnTo>
                <a:lnTo>
                  <a:pt x="5080000" y="5168503"/>
                </a:lnTo>
                <a:lnTo>
                  <a:pt x="5080000" y="5172075"/>
                </a:lnTo>
                <a:lnTo>
                  <a:pt x="5071533" y="5175646"/>
                </a:lnTo>
                <a:lnTo>
                  <a:pt x="5063066" y="5175646"/>
                </a:lnTo>
                <a:lnTo>
                  <a:pt x="5071533" y="5179218"/>
                </a:lnTo>
                <a:lnTo>
                  <a:pt x="5037666" y="5193506"/>
                </a:lnTo>
                <a:lnTo>
                  <a:pt x="5029200" y="5189934"/>
                </a:lnTo>
                <a:lnTo>
                  <a:pt x="4986866" y="5189934"/>
                </a:lnTo>
                <a:lnTo>
                  <a:pt x="4986866" y="5193506"/>
                </a:lnTo>
                <a:lnTo>
                  <a:pt x="4978399" y="5197078"/>
                </a:lnTo>
                <a:lnTo>
                  <a:pt x="4969933" y="5193506"/>
                </a:lnTo>
                <a:lnTo>
                  <a:pt x="4927600" y="5193506"/>
                </a:lnTo>
                <a:lnTo>
                  <a:pt x="4919133" y="5189934"/>
                </a:lnTo>
                <a:lnTo>
                  <a:pt x="4919133" y="5186362"/>
                </a:lnTo>
                <a:lnTo>
                  <a:pt x="4910666" y="5182790"/>
                </a:lnTo>
                <a:lnTo>
                  <a:pt x="4876800" y="5182790"/>
                </a:lnTo>
                <a:lnTo>
                  <a:pt x="4868333" y="5186362"/>
                </a:lnTo>
                <a:lnTo>
                  <a:pt x="4859866" y="5182790"/>
                </a:lnTo>
                <a:lnTo>
                  <a:pt x="4859866" y="5175646"/>
                </a:lnTo>
                <a:lnTo>
                  <a:pt x="4859866" y="5179218"/>
                </a:lnTo>
                <a:lnTo>
                  <a:pt x="4851400" y="5182790"/>
                </a:lnTo>
                <a:lnTo>
                  <a:pt x="4842933" y="5179218"/>
                </a:lnTo>
                <a:lnTo>
                  <a:pt x="4834466" y="5182790"/>
                </a:lnTo>
                <a:lnTo>
                  <a:pt x="4817533" y="5182790"/>
                </a:lnTo>
                <a:lnTo>
                  <a:pt x="4809066" y="5179218"/>
                </a:lnTo>
                <a:lnTo>
                  <a:pt x="4817533" y="5175646"/>
                </a:lnTo>
                <a:lnTo>
                  <a:pt x="4817533" y="5172075"/>
                </a:lnTo>
                <a:lnTo>
                  <a:pt x="4809066" y="5168503"/>
                </a:lnTo>
                <a:lnTo>
                  <a:pt x="4775200" y="5168503"/>
                </a:lnTo>
                <a:lnTo>
                  <a:pt x="4758266" y="5161359"/>
                </a:lnTo>
                <a:lnTo>
                  <a:pt x="4758266" y="5157787"/>
                </a:lnTo>
                <a:lnTo>
                  <a:pt x="4732866" y="5157787"/>
                </a:lnTo>
                <a:lnTo>
                  <a:pt x="4724400" y="5154215"/>
                </a:lnTo>
                <a:lnTo>
                  <a:pt x="4732866" y="5150643"/>
                </a:lnTo>
                <a:lnTo>
                  <a:pt x="4741333" y="5150643"/>
                </a:lnTo>
                <a:lnTo>
                  <a:pt x="4715933" y="5150643"/>
                </a:lnTo>
                <a:lnTo>
                  <a:pt x="4707466" y="5147071"/>
                </a:lnTo>
                <a:lnTo>
                  <a:pt x="4715933" y="5143500"/>
                </a:lnTo>
                <a:lnTo>
                  <a:pt x="4707466" y="5139928"/>
                </a:lnTo>
                <a:lnTo>
                  <a:pt x="4707466" y="5143500"/>
                </a:lnTo>
                <a:lnTo>
                  <a:pt x="4699000" y="5147071"/>
                </a:lnTo>
                <a:lnTo>
                  <a:pt x="4699000" y="5154215"/>
                </a:lnTo>
                <a:lnTo>
                  <a:pt x="4682066" y="5161359"/>
                </a:lnTo>
                <a:lnTo>
                  <a:pt x="4673600" y="5157787"/>
                </a:lnTo>
                <a:lnTo>
                  <a:pt x="4665133" y="5157787"/>
                </a:lnTo>
                <a:lnTo>
                  <a:pt x="4656666" y="5154215"/>
                </a:lnTo>
                <a:lnTo>
                  <a:pt x="4656666" y="5150643"/>
                </a:lnTo>
                <a:lnTo>
                  <a:pt x="4648200" y="5154215"/>
                </a:lnTo>
                <a:lnTo>
                  <a:pt x="4639733" y="5154215"/>
                </a:lnTo>
                <a:lnTo>
                  <a:pt x="4622800" y="5147071"/>
                </a:lnTo>
                <a:lnTo>
                  <a:pt x="4622800" y="5143500"/>
                </a:lnTo>
                <a:lnTo>
                  <a:pt x="4622800" y="5150643"/>
                </a:lnTo>
                <a:lnTo>
                  <a:pt x="4631266" y="5154215"/>
                </a:lnTo>
                <a:lnTo>
                  <a:pt x="4622800" y="5157787"/>
                </a:lnTo>
                <a:lnTo>
                  <a:pt x="4605866" y="5157787"/>
                </a:lnTo>
                <a:lnTo>
                  <a:pt x="4597400" y="5154215"/>
                </a:lnTo>
                <a:lnTo>
                  <a:pt x="4597400" y="5150643"/>
                </a:lnTo>
                <a:lnTo>
                  <a:pt x="4605866" y="5147071"/>
                </a:lnTo>
                <a:lnTo>
                  <a:pt x="4597400" y="5143500"/>
                </a:lnTo>
                <a:lnTo>
                  <a:pt x="4597400" y="5139928"/>
                </a:lnTo>
                <a:lnTo>
                  <a:pt x="4588933" y="5136356"/>
                </a:lnTo>
                <a:lnTo>
                  <a:pt x="4580466" y="5139928"/>
                </a:lnTo>
                <a:lnTo>
                  <a:pt x="4572000" y="5136356"/>
                </a:lnTo>
                <a:lnTo>
                  <a:pt x="4546600" y="5136356"/>
                </a:lnTo>
                <a:lnTo>
                  <a:pt x="4538133" y="5132784"/>
                </a:lnTo>
                <a:lnTo>
                  <a:pt x="4529666" y="5132784"/>
                </a:lnTo>
                <a:lnTo>
                  <a:pt x="4521200" y="5129212"/>
                </a:lnTo>
                <a:lnTo>
                  <a:pt x="4512733" y="5129212"/>
                </a:lnTo>
                <a:lnTo>
                  <a:pt x="4504266" y="5125640"/>
                </a:lnTo>
                <a:lnTo>
                  <a:pt x="4512733" y="5122068"/>
                </a:lnTo>
                <a:lnTo>
                  <a:pt x="4521200" y="5122068"/>
                </a:lnTo>
                <a:lnTo>
                  <a:pt x="4504266" y="5122068"/>
                </a:lnTo>
                <a:lnTo>
                  <a:pt x="4504266" y="5125640"/>
                </a:lnTo>
                <a:lnTo>
                  <a:pt x="4487333" y="5132784"/>
                </a:lnTo>
                <a:lnTo>
                  <a:pt x="4453466" y="5132784"/>
                </a:lnTo>
                <a:lnTo>
                  <a:pt x="4445000" y="5129212"/>
                </a:lnTo>
                <a:lnTo>
                  <a:pt x="4436533" y="5132784"/>
                </a:lnTo>
                <a:lnTo>
                  <a:pt x="4428066" y="5129212"/>
                </a:lnTo>
                <a:lnTo>
                  <a:pt x="4428066" y="5125640"/>
                </a:lnTo>
                <a:lnTo>
                  <a:pt x="4419600" y="5122068"/>
                </a:lnTo>
                <a:lnTo>
                  <a:pt x="4428066" y="5118496"/>
                </a:lnTo>
                <a:lnTo>
                  <a:pt x="4436533" y="5118496"/>
                </a:lnTo>
                <a:lnTo>
                  <a:pt x="4436533" y="5114925"/>
                </a:lnTo>
                <a:lnTo>
                  <a:pt x="4445000" y="5111353"/>
                </a:lnTo>
                <a:lnTo>
                  <a:pt x="4453466" y="5111353"/>
                </a:lnTo>
                <a:close/>
              </a:path>
            </a:pathLst>
          </a:custGeom>
          <a:solidFill>
            <a:srgbClr val="4045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Freeform 117"/>
          <p:cNvSpPr/>
          <p:nvPr/>
        </p:nvSpPr>
        <p:spPr>
          <a:xfrm>
            <a:off x="0" y="0"/>
            <a:ext cx="1159933" cy="5686425"/>
          </a:xfrm>
          <a:custGeom>
            <a:avLst/>
            <a:gdLst/>
            <a:ahLst/>
            <a:cxnLst/>
            <a:rect l="l" t="t" r="r" b="b"/>
            <a:pathLst>
              <a:path w="1159933" h="5686425">
                <a:moveTo>
                  <a:pt x="0" y="0"/>
                </a:moveTo>
                <a:moveTo>
                  <a:pt x="414866" y="5443537"/>
                </a:moveTo>
                <a:lnTo>
                  <a:pt x="406400" y="5447109"/>
                </a:lnTo>
                <a:lnTo>
                  <a:pt x="0" y="5447109"/>
                </a:lnTo>
                <a:lnTo>
                  <a:pt x="0" y="5679281"/>
                </a:lnTo>
                <a:lnTo>
                  <a:pt x="8466" y="5675709"/>
                </a:lnTo>
                <a:lnTo>
                  <a:pt x="16933" y="5679281"/>
                </a:lnTo>
                <a:lnTo>
                  <a:pt x="16933" y="5686425"/>
                </a:lnTo>
                <a:lnTo>
                  <a:pt x="25400" y="5682853"/>
                </a:lnTo>
                <a:lnTo>
                  <a:pt x="25400" y="5679281"/>
                </a:lnTo>
                <a:lnTo>
                  <a:pt x="33866" y="5675709"/>
                </a:lnTo>
                <a:lnTo>
                  <a:pt x="42333" y="5675709"/>
                </a:lnTo>
                <a:lnTo>
                  <a:pt x="50800" y="5679281"/>
                </a:lnTo>
                <a:lnTo>
                  <a:pt x="59266" y="5679281"/>
                </a:lnTo>
                <a:lnTo>
                  <a:pt x="67733" y="5675709"/>
                </a:lnTo>
                <a:lnTo>
                  <a:pt x="76200" y="5675709"/>
                </a:lnTo>
                <a:lnTo>
                  <a:pt x="76200" y="5672137"/>
                </a:lnTo>
                <a:lnTo>
                  <a:pt x="84666" y="5668565"/>
                </a:lnTo>
                <a:lnTo>
                  <a:pt x="93133" y="5672137"/>
                </a:lnTo>
                <a:lnTo>
                  <a:pt x="101600" y="5672137"/>
                </a:lnTo>
                <a:lnTo>
                  <a:pt x="110066" y="5668565"/>
                </a:lnTo>
                <a:lnTo>
                  <a:pt x="118533" y="5672137"/>
                </a:lnTo>
                <a:lnTo>
                  <a:pt x="127000" y="5672137"/>
                </a:lnTo>
                <a:lnTo>
                  <a:pt x="143933" y="5664993"/>
                </a:lnTo>
                <a:lnTo>
                  <a:pt x="152400" y="5668565"/>
                </a:lnTo>
                <a:lnTo>
                  <a:pt x="169333" y="5668565"/>
                </a:lnTo>
                <a:lnTo>
                  <a:pt x="177800" y="5672137"/>
                </a:lnTo>
                <a:lnTo>
                  <a:pt x="186266" y="5668565"/>
                </a:lnTo>
                <a:lnTo>
                  <a:pt x="211666" y="5668565"/>
                </a:lnTo>
                <a:lnTo>
                  <a:pt x="228600" y="5661421"/>
                </a:lnTo>
                <a:lnTo>
                  <a:pt x="245533" y="5668565"/>
                </a:lnTo>
                <a:lnTo>
                  <a:pt x="254000" y="5668565"/>
                </a:lnTo>
                <a:lnTo>
                  <a:pt x="254000" y="5664993"/>
                </a:lnTo>
                <a:lnTo>
                  <a:pt x="262466" y="5661421"/>
                </a:lnTo>
                <a:lnTo>
                  <a:pt x="270933" y="5664993"/>
                </a:lnTo>
                <a:lnTo>
                  <a:pt x="270933" y="5668565"/>
                </a:lnTo>
                <a:lnTo>
                  <a:pt x="279400" y="5664993"/>
                </a:lnTo>
                <a:lnTo>
                  <a:pt x="287866" y="5664993"/>
                </a:lnTo>
                <a:lnTo>
                  <a:pt x="296333" y="5661421"/>
                </a:lnTo>
                <a:lnTo>
                  <a:pt x="304800" y="5664993"/>
                </a:lnTo>
                <a:lnTo>
                  <a:pt x="304800" y="5672137"/>
                </a:lnTo>
                <a:lnTo>
                  <a:pt x="313266" y="5668565"/>
                </a:lnTo>
                <a:lnTo>
                  <a:pt x="338666" y="5668565"/>
                </a:lnTo>
                <a:lnTo>
                  <a:pt x="355600" y="5661421"/>
                </a:lnTo>
                <a:lnTo>
                  <a:pt x="372533" y="5668565"/>
                </a:lnTo>
                <a:lnTo>
                  <a:pt x="372533" y="5664993"/>
                </a:lnTo>
                <a:lnTo>
                  <a:pt x="380999" y="5661421"/>
                </a:lnTo>
                <a:lnTo>
                  <a:pt x="389466" y="5664993"/>
                </a:lnTo>
                <a:lnTo>
                  <a:pt x="389466" y="5668565"/>
                </a:lnTo>
                <a:lnTo>
                  <a:pt x="389466" y="5661421"/>
                </a:lnTo>
                <a:lnTo>
                  <a:pt x="397933" y="5657850"/>
                </a:lnTo>
                <a:lnTo>
                  <a:pt x="414866" y="5664993"/>
                </a:lnTo>
                <a:lnTo>
                  <a:pt x="465666" y="5664993"/>
                </a:lnTo>
                <a:lnTo>
                  <a:pt x="474133" y="5668565"/>
                </a:lnTo>
                <a:lnTo>
                  <a:pt x="508000" y="5668565"/>
                </a:lnTo>
                <a:lnTo>
                  <a:pt x="516466" y="5664993"/>
                </a:lnTo>
                <a:lnTo>
                  <a:pt x="524933" y="5664993"/>
                </a:lnTo>
                <a:lnTo>
                  <a:pt x="533400" y="5668565"/>
                </a:lnTo>
                <a:lnTo>
                  <a:pt x="550333" y="5668565"/>
                </a:lnTo>
                <a:lnTo>
                  <a:pt x="558800" y="5664993"/>
                </a:lnTo>
                <a:lnTo>
                  <a:pt x="567266" y="5668565"/>
                </a:lnTo>
                <a:lnTo>
                  <a:pt x="575733" y="5668565"/>
                </a:lnTo>
                <a:lnTo>
                  <a:pt x="584200" y="5664993"/>
                </a:lnTo>
                <a:lnTo>
                  <a:pt x="592666" y="5668565"/>
                </a:lnTo>
                <a:lnTo>
                  <a:pt x="601133" y="5664993"/>
                </a:lnTo>
                <a:lnTo>
                  <a:pt x="626533" y="5664993"/>
                </a:lnTo>
                <a:lnTo>
                  <a:pt x="635000" y="5661421"/>
                </a:lnTo>
                <a:lnTo>
                  <a:pt x="643466" y="5661421"/>
                </a:lnTo>
                <a:lnTo>
                  <a:pt x="651933" y="5664993"/>
                </a:lnTo>
                <a:lnTo>
                  <a:pt x="651933" y="5668565"/>
                </a:lnTo>
                <a:lnTo>
                  <a:pt x="668866" y="5668565"/>
                </a:lnTo>
                <a:lnTo>
                  <a:pt x="677333" y="5664993"/>
                </a:lnTo>
                <a:lnTo>
                  <a:pt x="694266" y="5672137"/>
                </a:lnTo>
                <a:lnTo>
                  <a:pt x="736600" y="5672137"/>
                </a:lnTo>
                <a:lnTo>
                  <a:pt x="745066" y="5668565"/>
                </a:lnTo>
                <a:lnTo>
                  <a:pt x="753533" y="5668565"/>
                </a:lnTo>
                <a:lnTo>
                  <a:pt x="761999" y="5664993"/>
                </a:lnTo>
                <a:lnTo>
                  <a:pt x="761999" y="5661421"/>
                </a:lnTo>
                <a:lnTo>
                  <a:pt x="770466" y="5657850"/>
                </a:lnTo>
                <a:lnTo>
                  <a:pt x="787400" y="5664993"/>
                </a:lnTo>
                <a:lnTo>
                  <a:pt x="778933" y="5668565"/>
                </a:lnTo>
                <a:lnTo>
                  <a:pt x="778933" y="5672137"/>
                </a:lnTo>
                <a:lnTo>
                  <a:pt x="795866" y="5672137"/>
                </a:lnTo>
                <a:lnTo>
                  <a:pt x="795866" y="5668565"/>
                </a:lnTo>
                <a:lnTo>
                  <a:pt x="804333" y="5664993"/>
                </a:lnTo>
                <a:lnTo>
                  <a:pt x="812800" y="5664993"/>
                </a:lnTo>
                <a:lnTo>
                  <a:pt x="821266" y="5661421"/>
                </a:lnTo>
                <a:lnTo>
                  <a:pt x="821266" y="5657850"/>
                </a:lnTo>
                <a:lnTo>
                  <a:pt x="838200" y="5650706"/>
                </a:lnTo>
                <a:lnTo>
                  <a:pt x="846666" y="5650706"/>
                </a:lnTo>
                <a:lnTo>
                  <a:pt x="855133" y="5647134"/>
                </a:lnTo>
                <a:lnTo>
                  <a:pt x="863600" y="5647134"/>
                </a:lnTo>
                <a:lnTo>
                  <a:pt x="863600" y="5643562"/>
                </a:lnTo>
                <a:lnTo>
                  <a:pt x="880533" y="5636418"/>
                </a:lnTo>
                <a:lnTo>
                  <a:pt x="897466" y="5636418"/>
                </a:lnTo>
                <a:lnTo>
                  <a:pt x="905933" y="5639990"/>
                </a:lnTo>
                <a:lnTo>
                  <a:pt x="914400" y="5639990"/>
                </a:lnTo>
                <a:lnTo>
                  <a:pt x="922866" y="5636418"/>
                </a:lnTo>
                <a:lnTo>
                  <a:pt x="948266" y="5636418"/>
                </a:lnTo>
                <a:lnTo>
                  <a:pt x="948266" y="5632846"/>
                </a:lnTo>
                <a:lnTo>
                  <a:pt x="939799" y="5629275"/>
                </a:lnTo>
                <a:lnTo>
                  <a:pt x="939799" y="5625703"/>
                </a:lnTo>
                <a:lnTo>
                  <a:pt x="922866" y="5625703"/>
                </a:lnTo>
                <a:lnTo>
                  <a:pt x="914400" y="5629275"/>
                </a:lnTo>
                <a:lnTo>
                  <a:pt x="897466" y="5629275"/>
                </a:lnTo>
                <a:lnTo>
                  <a:pt x="889000" y="5625703"/>
                </a:lnTo>
                <a:lnTo>
                  <a:pt x="905933" y="5618559"/>
                </a:lnTo>
                <a:lnTo>
                  <a:pt x="914400" y="5618559"/>
                </a:lnTo>
                <a:lnTo>
                  <a:pt x="922866" y="5614987"/>
                </a:lnTo>
                <a:lnTo>
                  <a:pt x="939799" y="5614987"/>
                </a:lnTo>
                <a:lnTo>
                  <a:pt x="948266" y="5618559"/>
                </a:lnTo>
                <a:lnTo>
                  <a:pt x="956733" y="5618559"/>
                </a:lnTo>
                <a:lnTo>
                  <a:pt x="973666" y="5625703"/>
                </a:lnTo>
                <a:lnTo>
                  <a:pt x="973666" y="5618559"/>
                </a:lnTo>
                <a:lnTo>
                  <a:pt x="965200" y="5614987"/>
                </a:lnTo>
                <a:lnTo>
                  <a:pt x="956733" y="5614987"/>
                </a:lnTo>
                <a:lnTo>
                  <a:pt x="948266" y="5611415"/>
                </a:lnTo>
                <a:lnTo>
                  <a:pt x="939799" y="5611415"/>
                </a:lnTo>
                <a:lnTo>
                  <a:pt x="931333" y="5607843"/>
                </a:lnTo>
                <a:lnTo>
                  <a:pt x="939799" y="5604271"/>
                </a:lnTo>
                <a:lnTo>
                  <a:pt x="948266" y="5604271"/>
                </a:lnTo>
                <a:lnTo>
                  <a:pt x="948266" y="5600700"/>
                </a:lnTo>
                <a:lnTo>
                  <a:pt x="939799" y="5597128"/>
                </a:lnTo>
                <a:lnTo>
                  <a:pt x="939799" y="5589984"/>
                </a:lnTo>
                <a:lnTo>
                  <a:pt x="948266" y="5586412"/>
                </a:lnTo>
                <a:lnTo>
                  <a:pt x="939799" y="5582840"/>
                </a:lnTo>
                <a:lnTo>
                  <a:pt x="965200" y="5572125"/>
                </a:lnTo>
                <a:lnTo>
                  <a:pt x="973666" y="5572125"/>
                </a:lnTo>
                <a:lnTo>
                  <a:pt x="982133" y="5575696"/>
                </a:lnTo>
                <a:lnTo>
                  <a:pt x="990600" y="5575696"/>
                </a:lnTo>
                <a:lnTo>
                  <a:pt x="990600" y="5572125"/>
                </a:lnTo>
                <a:lnTo>
                  <a:pt x="999066" y="5568553"/>
                </a:lnTo>
                <a:lnTo>
                  <a:pt x="999066" y="5561409"/>
                </a:lnTo>
                <a:lnTo>
                  <a:pt x="1032933" y="5547121"/>
                </a:lnTo>
                <a:lnTo>
                  <a:pt x="1041400" y="5550693"/>
                </a:lnTo>
                <a:lnTo>
                  <a:pt x="1041400" y="5543550"/>
                </a:lnTo>
                <a:lnTo>
                  <a:pt x="1032933" y="5539978"/>
                </a:lnTo>
                <a:lnTo>
                  <a:pt x="1032933" y="5525690"/>
                </a:lnTo>
                <a:lnTo>
                  <a:pt x="1066800" y="5511403"/>
                </a:lnTo>
                <a:lnTo>
                  <a:pt x="1075266" y="5511403"/>
                </a:lnTo>
                <a:lnTo>
                  <a:pt x="1083733" y="5507831"/>
                </a:lnTo>
                <a:lnTo>
                  <a:pt x="1109133" y="5507831"/>
                </a:lnTo>
                <a:lnTo>
                  <a:pt x="1126066" y="5514975"/>
                </a:lnTo>
                <a:lnTo>
                  <a:pt x="1134533" y="5511403"/>
                </a:lnTo>
                <a:lnTo>
                  <a:pt x="1134533" y="5507831"/>
                </a:lnTo>
                <a:lnTo>
                  <a:pt x="1126066" y="5507831"/>
                </a:lnTo>
                <a:lnTo>
                  <a:pt x="1109133" y="5500687"/>
                </a:lnTo>
                <a:lnTo>
                  <a:pt x="1109133" y="5489971"/>
                </a:lnTo>
                <a:lnTo>
                  <a:pt x="1117600" y="5486400"/>
                </a:lnTo>
                <a:lnTo>
                  <a:pt x="1117600" y="5482828"/>
                </a:lnTo>
                <a:lnTo>
                  <a:pt x="1143000" y="5472112"/>
                </a:lnTo>
                <a:lnTo>
                  <a:pt x="1159933" y="5472112"/>
                </a:lnTo>
                <a:lnTo>
                  <a:pt x="1159933" y="5468540"/>
                </a:lnTo>
                <a:lnTo>
                  <a:pt x="1151466" y="5472112"/>
                </a:lnTo>
                <a:lnTo>
                  <a:pt x="1143000" y="5468540"/>
                </a:lnTo>
                <a:lnTo>
                  <a:pt x="1143000" y="5464968"/>
                </a:lnTo>
                <a:lnTo>
                  <a:pt x="1134533" y="5461396"/>
                </a:lnTo>
                <a:lnTo>
                  <a:pt x="1126066" y="5461396"/>
                </a:lnTo>
                <a:lnTo>
                  <a:pt x="1117600" y="5464968"/>
                </a:lnTo>
                <a:lnTo>
                  <a:pt x="1109133" y="5464968"/>
                </a:lnTo>
                <a:lnTo>
                  <a:pt x="1100666" y="5461396"/>
                </a:lnTo>
                <a:lnTo>
                  <a:pt x="1092200" y="5461396"/>
                </a:lnTo>
                <a:lnTo>
                  <a:pt x="1083733" y="5464968"/>
                </a:lnTo>
                <a:lnTo>
                  <a:pt x="1075266" y="5464968"/>
                </a:lnTo>
                <a:lnTo>
                  <a:pt x="1066800" y="5461396"/>
                </a:lnTo>
                <a:lnTo>
                  <a:pt x="1058333" y="5461396"/>
                </a:lnTo>
                <a:lnTo>
                  <a:pt x="1049866" y="5457825"/>
                </a:lnTo>
                <a:lnTo>
                  <a:pt x="1041400" y="5457825"/>
                </a:lnTo>
                <a:lnTo>
                  <a:pt x="1032933" y="5454253"/>
                </a:lnTo>
                <a:lnTo>
                  <a:pt x="1032933" y="5447109"/>
                </a:lnTo>
                <a:lnTo>
                  <a:pt x="1016000" y="5447109"/>
                </a:lnTo>
                <a:lnTo>
                  <a:pt x="1007533" y="5450681"/>
                </a:lnTo>
                <a:lnTo>
                  <a:pt x="999066" y="5447109"/>
                </a:lnTo>
                <a:lnTo>
                  <a:pt x="770466" y="5447109"/>
                </a:lnTo>
                <a:lnTo>
                  <a:pt x="761999" y="5443537"/>
                </a:lnTo>
                <a:lnTo>
                  <a:pt x="753533" y="5447109"/>
                </a:lnTo>
                <a:lnTo>
                  <a:pt x="728133" y="5447109"/>
                </a:lnTo>
                <a:lnTo>
                  <a:pt x="719666" y="5443537"/>
                </a:lnTo>
                <a:lnTo>
                  <a:pt x="711200" y="5447109"/>
                </a:lnTo>
                <a:lnTo>
                  <a:pt x="702733" y="5443537"/>
                </a:lnTo>
                <a:lnTo>
                  <a:pt x="685800" y="5443537"/>
                </a:lnTo>
                <a:lnTo>
                  <a:pt x="677333" y="5447109"/>
                </a:lnTo>
                <a:lnTo>
                  <a:pt x="668866" y="5443537"/>
                </a:lnTo>
                <a:close/>
              </a:path>
            </a:pathLst>
          </a:custGeom>
          <a:solidFill>
            <a:srgbClr val="DCD9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Freeform 118"/>
          <p:cNvSpPr/>
          <p:nvPr/>
        </p:nvSpPr>
        <p:spPr>
          <a:xfrm>
            <a:off x="0" y="0"/>
            <a:ext cx="2116666" cy="6057900"/>
          </a:xfrm>
          <a:custGeom>
            <a:avLst/>
            <a:gdLst/>
            <a:ahLst/>
            <a:cxnLst/>
            <a:rect l="l" t="t" r="r" b="b"/>
            <a:pathLst>
              <a:path w="2116666" h="6057900">
                <a:moveTo>
                  <a:pt x="0" y="0"/>
                </a:moveTo>
                <a:moveTo>
                  <a:pt x="770466" y="5443537"/>
                </a:moveTo>
                <a:lnTo>
                  <a:pt x="999066" y="5443537"/>
                </a:lnTo>
                <a:lnTo>
                  <a:pt x="1007533" y="5447109"/>
                </a:lnTo>
                <a:lnTo>
                  <a:pt x="1016000" y="5443537"/>
                </a:lnTo>
                <a:lnTo>
                  <a:pt x="1032933" y="5443537"/>
                </a:lnTo>
                <a:lnTo>
                  <a:pt x="1041400" y="5447109"/>
                </a:lnTo>
                <a:lnTo>
                  <a:pt x="1041400" y="5454253"/>
                </a:lnTo>
                <a:lnTo>
                  <a:pt x="1049866" y="5454253"/>
                </a:lnTo>
                <a:lnTo>
                  <a:pt x="1058333" y="5457825"/>
                </a:lnTo>
                <a:lnTo>
                  <a:pt x="1066800" y="5457825"/>
                </a:lnTo>
                <a:lnTo>
                  <a:pt x="1075266" y="5461396"/>
                </a:lnTo>
                <a:lnTo>
                  <a:pt x="1083733" y="5461396"/>
                </a:lnTo>
                <a:lnTo>
                  <a:pt x="1092200" y="5457825"/>
                </a:lnTo>
                <a:lnTo>
                  <a:pt x="1100666" y="5457825"/>
                </a:lnTo>
                <a:lnTo>
                  <a:pt x="1109133" y="5461396"/>
                </a:lnTo>
                <a:lnTo>
                  <a:pt x="1117600" y="5461396"/>
                </a:lnTo>
                <a:lnTo>
                  <a:pt x="1126066" y="5457825"/>
                </a:lnTo>
                <a:lnTo>
                  <a:pt x="1134533" y="5457825"/>
                </a:lnTo>
                <a:lnTo>
                  <a:pt x="1151466" y="5464968"/>
                </a:lnTo>
                <a:lnTo>
                  <a:pt x="1151466" y="5468540"/>
                </a:lnTo>
                <a:lnTo>
                  <a:pt x="1159933" y="5464968"/>
                </a:lnTo>
                <a:lnTo>
                  <a:pt x="1168400" y="5468540"/>
                </a:lnTo>
                <a:lnTo>
                  <a:pt x="1168400" y="5472112"/>
                </a:lnTo>
                <a:lnTo>
                  <a:pt x="1159933" y="5475684"/>
                </a:lnTo>
                <a:lnTo>
                  <a:pt x="1143000" y="5475684"/>
                </a:lnTo>
                <a:lnTo>
                  <a:pt x="1126066" y="5482828"/>
                </a:lnTo>
                <a:lnTo>
                  <a:pt x="1126066" y="5486400"/>
                </a:lnTo>
                <a:lnTo>
                  <a:pt x="1117600" y="5489971"/>
                </a:lnTo>
                <a:lnTo>
                  <a:pt x="1117600" y="5500687"/>
                </a:lnTo>
                <a:lnTo>
                  <a:pt x="1126066" y="5504259"/>
                </a:lnTo>
                <a:lnTo>
                  <a:pt x="1134533" y="5504259"/>
                </a:lnTo>
                <a:lnTo>
                  <a:pt x="1143000" y="5507831"/>
                </a:lnTo>
                <a:lnTo>
                  <a:pt x="1143000" y="5511403"/>
                </a:lnTo>
                <a:lnTo>
                  <a:pt x="1126066" y="5518546"/>
                </a:lnTo>
                <a:lnTo>
                  <a:pt x="1109133" y="5511403"/>
                </a:lnTo>
                <a:lnTo>
                  <a:pt x="1083733" y="5511403"/>
                </a:lnTo>
                <a:lnTo>
                  <a:pt x="1075266" y="5514975"/>
                </a:lnTo>
                <a:lnTo>
                  <a:pt x="1066800" y="5514975"/>
                </a:lnTo>
                <a:lnTo>
                  <a:pt x="1041400" y="5525690"/>
                </a:lnTo>
                <a:lnTo>
                  <a:pt x="1041400" y="5539978"/>
                </a:lnTo>
                <a:lnTo>
                  <a:pt x="1049866" y="5543550"/>
                </a:lnTo>
                <a:lnTo>
                  <a:pt x="1049866" y="5550693"/>
                </a:lnTo>
                <a:lnTo>
                  <a:pt x="1041400" y="5554265"/>
                </a:lnTo>
                <a:lnTo>
                  <a:pt x="1032933" y="5550693"/>
                </a:lnTo>
                <a:lnTo>
                  <a:pt x="1007533" y="5561409"/>
                </a:lnTo>
                <a:lnTo>
                  <a:pt x="1007533" y="5568553"/>
                </a:lnTo>
                <a:lnTo>
                  <a:pt x="999066" y="5572125"/>
                </a:lnTo>
                <a:lnTo>
                  <a:pt x="999066" y="5575696"/>
                </a:lnTo>
                <a:lnTo>
                  <a:pt x="990600" y="5579268"/>
                </a:lnTo>
                <a:lnTo>
                  <a:pt x="982133" y="5579268"/>
                </a:lnTo>
                <a:lnTo>
                  <a:pt x="973666" y="5575696"/>
                </a:lnTo>
                <a:lnTo>
                  <a:pt x="965200" y="5575696"/>
                </a:lnTo>
                <a:lnTo>
                  <a:pt x="948266" y="5582840"/>
                </a:lnTo>
                <a:lnTo>
                  <a:pt x="956733" y="5586412"/>
                </a:lnTo>
                <a:lnTo>
                  <a:pt x="948266" y="5589984"/>
                </a:lnTo>
                <a:lnTo>
                  <a:pt x="948266" y="5597128"/>
                </a:lnTo>
                <a:lnTo>
                  <a:pt x="956733" y="5600700"/>
                </a:lnTo>
                <a:lnTo>
                  <a:pt x="956733" y="5604271"/>
                </a:lnTo>
                <a:lnTo>
                  <a:pt x="948266" y="5607843"/>
                </a:lnTo>
                <a:lnTo>
                  <a:pt x="939799" y="5607843"/>
                </a:lnTo>
                <a:lnTo>
                  <a:pt x="948266" y="5607843"/>
                </a:lnTo>
                <a:lnTo>
                  <a:pt x="956733" y="5611415"/>
                </a:lnTo>
                <a:lnTo>
                  <a:pt x="965200" y="5611415"/>
                </a:lnTo>
                <a:lnTo>
                  <a:pt x="982133" y="5618559"/>
                </a:lnTo>
                <a:lnTo>
                  <a:pt x="982133" y="5625703"/>
                </a:lnTo>
                <a:lnTo>
                  <a:pt x="973666" y="5629275"/>
                </a:lnTo>
                <a:lnTo>
                  <a:pt x="956733" y="5622131"/>
                </a:lnTo>
                <a:lnTo>
                  <a:pt x="948266" y="5622131"/>
                </a:lnTo>
                <a:lnTo>
                  <a:pt x="939799" y="5618559"/>
                </a:lnTo>
                <a:lnTo>
                  <a:pt x="922866" y="5618559"/>
                </a:lnTo>
                <a:lnTo>
                  <a:pt x="914400" y="5622131"/>
                </a:lnTo>
                <a:lnTo>
                  <a:pt x="905933" y="5622131"/>
                </a:lnTo>
                <a:lnTo>
                  <a:pt x="897466" y="5625703"/>
                </a:lnTo>
                <a:lnTo>
                  <a:pt x="914400" y="5625703"/>
                </a:lnTo>
                <a:lnTo>
                  <a:pt x="922866" y="5622131"/>
                </a:lnTo>
                <a:lnTo>
                  <a:pt x="939799" y="5622131"/>
                </a:lnTo>
                <a:lnTo>
                  <a:pt x="948266" y="5625703"/>
                </a:lnTo>
                <a:lnTo>
                  <a:pt x="948266" y="5629275"/>
                </a:lnTo>
                <a:lnTo>
                  <a:pt x="956733" y="5632846"/>
                </a:lnTo>
                <a:lnTo>
                  <a:pt x="956733" y="5636418"/>
                </a:lnTo>
                <a:lnTo>
                  <a:pt x="948266" y="5639990"/>
                </a:lnTo>
                <a:lnTo>
                  <a:pt x="922866" y="5639990"/>
                </a:lnTo>
                <a:lnTo>
                  <a:pt x="914400" y="5643562"/>
                </a:lnTo>
                <a:lnTo>
                  <a:pt x="905933" y="5643562"/>
                </a:lnTo>
                <a:lnTo>
                  <a:pt x="897466" y="5639990"/>
                </a:lnTo>
                <a:lnTo>
                  <a:pt x="880533" y="5639990"/>
                </a:lnTo>
                <a:lnTo>
                  <a:pt x="872066" y="5643562"/>
                </a:lnTo>
                <a:lnTo>
                  <a:pt x="872066" y="5647134"/>
                </a:lnTo>
                <a:lnTo>
                  <a:pt x="863600" y="5650706"/>
                </a:lnTo>
                <a:lnTo>
                  <a:pt x="855133" y="5650706"/>
                </a:lnTo>
                <a:lnTo>
                  <a:pt x="846666" y="5654278"/>
                </a:lnTo>
                <a:lnTo>
                  <a:pt x="838200" y="5654278"/>
                </a:lnTo>
                <a:lnTo>
                  <a:pt x="863600" y="5664993"/>
                </a:lnTo>
                <a:lnTo>
                  <a:pt x="863600" y="5668565"/>
                </a:lnTo>
                <a:lnTo>
                  <a:pt x="880533" y="5675709"/>
                </a:lnTo>
                <a:lnTo>
                  <a:pt x="872066" y="5679281"/>
                </a:lnTo>
                <a:lnTo>
                  <a:pt x="880533" y="5679281"/>
                </a:lnTo>
                <a:lnTo>
                  <a:pt x="889000" y="5682853"/>
                </a:lnTo>
                <a:lnTo>
                  <a:pt x="889000" y="5689996"/>
                </a:lnTo>
                <a:lnTo>
                  <a:pt x="897466" y="5689996"/>
                </a:lnTo>
                <a:lnTo>
                  <a:pt x="905933" y="5693568"/>
                </a:lnTo>
                <a:lnTo>
                  <a:pt x="897466" y="5697140"/>
                </a:lnTo>
                <a:lnTo>
                  <a:pt x="905933" y="5700712"/>
                </a:lnTo>
                <a:lnTo>
                  <a:pt x="897466" y="5704284"/>
                </a:lnTo>
                <a:lnTo>
                  <a:pt x="905933" y="5707856"/>
                </a:lnTo>
                <a:lnTo>
                  <a:pt x="905933" y="5711428"/>
                </a:lnTo>
                <a:lnTo>
                  <a:pt x="914400" y="5715000"/>
                </a:lnTo>
                <a:lnTo>
                  <a:pt x="914400" y="5722143"/>
                </a:lnTo>
                <a:lnTo>
                  <a:pt x="922866" y="5722143"/>
                </a:lnTo>
                <a:lnTo>
                  <a:pt x="931333" y="5725715"/>
                </a:lnTo>
                <a:lnTo>
                  <a:pt x="922866" y="5729287"/>
                </a:lnTo>
                <a:lnTo>
                  <a:pt x="905933" y="5729287"/>
                </a:lnTo>
                <a:lnTo>
                  <a:pt x="905933" y="5732859"/>
                </a:lnTo>
                <a:lnTo>
                  <a:pt x="922866" y="5740003"/>
                </a:lnTo>
                <a:lnTo>
                  <a:pt x="922866" y="5747146"/>
                </a:lnTo>
                <a:lnTo>
                  <a:pt x="931333" y="5750718"/>
                </a:lnTo>
                <a:lnTo>
                  <a:pt x="931333" y="5754290"/>
                </a:lnTo>
                <a:lnTo>
                  <a:pt x="948266" y="5754290"/>
                </a:lnTo>
                <a:lnTo>
                  <a:pt x="948266" y="5750718"/>
                </a:lnTo>
                <a:lnTo>
                  <a:pt x="956733" y="5747146"/>
                </a:lnTo>
                <a:lnTo>
                  <a:pt x="965200" y="5747146"/>
                </a:lnTo>
                <a:lnTo>
                  <a:pt x="973666" y="5750718"/>
                </a:lnTo>
                <a:lnTo>
                  <a:pt x="973666" y="5754290"/>
                </a:lnTo>
                <a:lnTo>
                  <a:pt x="965200" y="5757862"/>
                </a:lnTo>
                <a:lnTo>
                  <a:pt x="965200" y="5768578"/>
                </a:lnTo>
                <a:lnTo>
                  <a:pt x="956733" y="5772150"/>
                </a:lnTo>
                <a:lnTo>
                  <a:pt x="965200" y="5772150"/>
                </a:lnTo>
                <a:lnTo>
                  <a:pt x="973666" y="5775721"/>
                </a:lnTo>
                <a:lnTo>
                  <a:pt x="973666" y="5793581"/>
                </a:lnTo>
                <a:lnTo>
                  <a:pt x="982133" y="5793581"/>
                </a:lnTo>
                <a:lnTo>
                  <a:pt x="990600" y="5797153"/>
                </a:lnTo>
                <a:lnTo>
                  <a:pt x="990600" y="5800725"/>
                </a:lnTo>
                <a:lnTo>
                  <a:pt x="999066" y="5804296"/>
                </a:lnTo>
                <a:lnTo>
                  <a:pt x="999066" y="5818584"/>
                </a:lnTo>
                <a:lnTo>
                  <a:pt x="1016000" y="5818584"/>
                </a:lnTo>
                <a:lnTo>
                  <a:pt x="1024466" y="5822156"/>
                </a:lnTo>
                <a:lnTo>
                  <a:pt x="1024466" y="5829300"/>
                </a:lnTo>
                <a:lnTo>
                  <a:pt x="1007533" y="5836443"/>
                </a:lnTo>
                <a:lnTo>
                  <a:pt x="999066" y="5836443"/>
                </a:lnTo>
                <a:lnTo>
                  <a:pt x="1007533" y="5840015"/>
                </a:lnTo>
                <a:lnTo>
                  <a:pt x="1016000" y="5840015"/>
                </a:lnTo>
                <a:lnTo>
                  <a:pt x="1032933" y="5847159"/>
                </a:lnTo>
                <a:lnTo>
                  <a:pt x="1032933" y="5850731"/>
                </a:lnTo>
                <a:lnTo>
                  <a:pt x="1024466" y="5854303"/>
                </a:lnTo>
                <a:lnTo>
                  <a:pt x="1016000" y="5854303"/>
                </a:lnTo>
                <a:lnTo>
                  <a:pt x="1007533" y="5857875"/>
                </a:lnTo>
                <a:lnTo>
                  <a:pt x="999066" y="5857875"/>
                </a:lnTo>
                <a:lnTo>
                  <a:pt x="990600" y="5861446"/>
                </a:lnTo>
                <a:lnTo>
                  <a:pt x="982133" y="5857875"/>
                </a:lnTo>
                <a:lnTo>
                  <a:pt x="973666" y="5861446"/>
                </a:lnTo>
                <a:lnTo>
                  <a:pt x="973666" y="5865018"/>
                </a:lnTo>
                <a:lnTo>
                  <a:pt x="965200" y="5868590"/>
                </a:lnTo>
                <a:lnTo>
                  <a:pt x="965200" y="5907881"/>
                </a:lnTo>
                <a:lnTo>
                  <a:pt x="973666" y="5907881"/>
                </a:lnTo>
                <a:lnTo>
                  <a:pt x="973666" y="5886450"/>
                </a:lnTo>
                <a:lnTo>
                  <a:pt x="982133" y="5882878"/>
                </a:lnTo>
                <a:lnTo>
                  <a:pt x="982133" y="5872162"/>
                </a:lnTo>
                <a:lnTo>
                  <a:pt x="990600" y="5868590"/>
                </a:lnTo>
                <a:lnTo>
                  <a:pt x="999066" y="5868590"/>
                </a:lnTo>
                <a:lnTo>
                  <a:pt x="999066" y="5865018"/>
                </a:lnTo>
                <a:lnTo>
                  <a:pt x="1016000" y="5857875"/>
                </a:lnTo>
                <a:lnTo>
                  <a:pt x="1024466" y="5857875"/>
                </a:lnTo>
                <a:lnTo>
                  <a:pt x="1041400" y="5865018"/>
                </a:lnTo>
                <a:lnTo>
                  <a:pt x="1041400" y="5911453"/>
                </a:lnTo>
                <a:lnTo>
                  <a:pt x="1041400" y="5904309"/>
                </a:lnTo>
                <a:lnTo>
                  <a:pt x="1049866" y="5900737"/>
                </a:lnTo>
                <a:lnTo>
                  <a:pt x="1049866" y="5882878"/>
                </a:lnTo>
                <a:lnTo>
                  <a:pt x="1058333" y="5879306"/>
                </a:lnTo>
                <a:lnTo>
                  <a:pt x="1058333" y="5868590"/>
                </a:lnTo>
                <a:lnTo>
                  <a:pt x="1075266" y="5861446"/>
                </a:lnTo>
                <a:lnTo>
                  <a:pt x="1100666" y="5861446"/>
                </a:lnTo>
                <a:lnTo>
                  <a:pt x="1117600" y="5868590"/>
                </a:lnTo>
                <a:lnTo>
                  <a:pt x="1117600" y="5900737"/>
                </a:lnTo>
                <a:lnTo>
                  <a:pt x="1109133" y="5904309"/>
                </a:lnTo>
                <a:lnTo>
                  <a:pt x="1109133" y="5907881"/>
                </a:lnTo>
                <a:lnTo>
                  <a:pt x="1092200" y="5915025"/>
                </a:lnTo>
                <a:lnTo>
                  <a:pt x="1117600" y="5925740"/>
                </a:lnTo>
                <a:lnTo>
                  <a:pt x="1117600" y="5932884"/>
                </a:lnTo>
                <a:lnTo>
                  <a:pt x="1134533" y="5932884"/>
                </a:lnTo>
                <a:lnTo>
                  <a:pt x="1143000" y="5936456"/>
                </a:lnTo>
                <a:lnTo>
                  <a:pt x="1143000" y="5940028"/>
                </a:lnTo>
                <a:lnTo>
                  <a:pt x="1151466" y="5943600"/>
                </a:lnTo>
                <a:lnTo>
                  <a:pt x="1143000" y="5947171"/>
                </a:lnTo>
                <a:lnTo>
                  <a:pt x="1151466" y="5947171"/>
                </a:lnTo>
                <a:lnTo>
                  <a:pt x="1159933" y="5950743"/>
                </a:lnTo>
                <a:lnTo>
                  <a:pt x="1151466" y="5954315"/>
                </a:lnTo>
                <a:lnTo>
                  <a:pt x="1151466" y="5961459"/>
                </a:lnTo>
                <a:lnTo>
                  <a:pt x="1159933" y="5965031"/>
                </a:lnTo>
                <a:lnTo>
                  <a:pt x="1151466" y="5968603"/>
                </a:lnTo>
                <a:lnTo>
                  <a:pt x="1143000" y="5968603"/>
                </a:lnTo>
                <a:lnTo>
                  <a:pt x="1151466" y="5972175"/>
                </a:lnTo>
                <a:lnTo>
                  <a:pt x="1151466" y="5975746"/>
                </a:lnTo>
                <a:lnTo>
                  <a:pt x="1159933" y="5975746"/>
                </a:lnTo>
                <a:lnTo>
                  <a:pt x="1168400" y="5979318"/>
                </a:lnTo>
                <a:lnTo>
                  <a:pt x="1168400" y="5982890"/>
                </a:lnTo>
                <a:lnTo>
                  <a:pt x="1176866" y="5986462"/>
                </a:lnTo>
                <a:lnTo>
                  <a:pt x="1176866" y="5990034"/>
                </a:lnTo>
                <a:lnTo>
                  <a:pt x="1185333" y="5993606"/>
                </a:lnTo>
                <a:lnTo>
                  <a:pt x="1176866" y="5997178"/>
                </a:lnTo>
                <a:lnTo>
                  <a:pt x="1168400" y="5997178"/>
                </a:lnTo>
                <a:lnTo>
                  <a:pt x="1176866" y="6000750"/>
                </a:lnTo>
                <a:lnTo>
                  <a:pt x="1185333" y="5997178"/>
                </a:lnTo>
                <a:lnTo>
                  <a:pt x="1193800" y="6000750"/>
                </a:lnTo>
                <a:lnTo>
                  <a:pt x="1193800" y="6004321"/>
                </a:lnTo>
                <a:lnTo>
                  <a:pt x="1185333" y="6007893"/>
                </a:lnTo>
                <a:lnTo>
                  <a:pt x="1176866" y="6007893"/>
                </a:lnTo>
                <a:lnTo>
                  <a:pt x="1193800" y="6007893"/>
                </a:lnTo>
                <a:lnTo>
                  <a:pt x="1202266" y="6011465"/>
                </a:lnTo>
                <a:lnTo>
                  <a:pt x="1202266" y="6015037"/>
                </a:lnTo>
                <a:lnTo>
                  <a:pt x="1210733" y="6015037"/>
                </a:lnTo>
                <a:lnTo>
                  <a:pt x="1219200" y="6011465"/>
                </a:lnTo>
                <a:lnTo>
                  <a:pt x="1227666" y="6011465"/>
                </a:lnTo>
                <a:lnTo>
                  <a:pt x="1236133" y="6007893"/>
                </a:lnTo>
                <a:lnTo>
                  <a:pt x="1253066" y="6015037"/>
                </a:lnTo>
                <a:lnTo>
                  <a:pt x="1253066" y="6018609"/>
                </a:lnTo>
                <a:lnTo>
                  <a:pt x="1236133" y="6025753"/>
                </a:lnTo>
                <a:lnTo>
                  <a:pt x="1236133" y="6040040"/>
                </a:lnTo>
                <a:lnTo>
                  <a:pt x="1253066" y="6040040"/>
                </a:lnTo>
                <a:lnTo>
                  <a:pt x="1261533" y="6043612"/>
                </a:lnTo>
                <a:lnTo>
                  <a:pt x="1261533" y="6050756"/>
                </a:lnTo>
                <a:lnTo>
                  <a:pt x="1270000" y="6054328"/>
                </a:lnTo>
                <a:lnTo>
                  <a:pt x="1270000" y="6057900"/>
                </a:lnTo>
                <a:lnTo>
                  <a:pt x="1286933" y="6057900"/>
                </a:lnTo>
                <a:lnTo>
                  <a:pt x="1286933" y="6054328"/>
                </a:lnTo>
                <a:lnTo>
                  <a:pt x="1295399" y="6050756"/>
                </a:lnTo>
                <a:lnTo>
                  <a:pt x="1312333" y="6050756"/>
                </a:lnTo>
                <a:lnTo>
                  <a:pt x="1329266" y="6043612"/>
                </a:lnTo>
                <a:lnTo>
                  <a:pt x="1329266" y="6040040"/>
                </a:lnTo>
                <a:lnTo>
                  <a:pt x="1337733" y="6036468"/>
                </a:lnTo>
                <a:lnTo>
                  <a:pt x="1337733" y="6007893"/>
                </a:lnTo>
                <a:lnTo>
                  <a:pt x="1346200" y="6004321"/>
                </a:lnTo>
                <a:lnTo>
                  <a:pt x="1354666" y="6007893"/>
                </a:lnTo>
                <a:lnTo>
                  <a:pt x="1354666" y="6036468"/>
                </a:lnTo>
                <a:lnTo>
                  <a:pt x="1397000" y="6018609"/>
                </a:lnTo>
                <a:lnTo>
                  <a:pt x="1397000" y="6015037"/>
                </a:lnTo>
                <a:lnTo>
                  <a:pt x="1388533" y="6015037"/>
                </a:lnTo>
                <a:lnTo>
                  <a:pt x="1380066" y="6018609"/>
                </a:lnTo>
                <a:lnTo>
                  <a:pt x="1363133" y="6018609"/>
                </a:lnTo>
                <a:lnTo>
                  <a:pt x="1354666" y="6015037"/>
                </a:lnTo>
                <a:lnTo>
                  <a:pt x="1354666" y="6007893"/>
                </a:lnTo>
                <a:lnTo>
                  <a:pt x="1363133" y="6004321"/>
                </a:lnTo>
                <a:lnTo>
                  <a:pt x="1371600" y="6004321"/>
                </a:lnTo>
                <a:lnTo>
                  <a:pt x="1380066" y="6000750"/>
                </a:lnTo>
                <a:lnTo>
                  <a:pt x="1422400" y="6000750"/>
                </a:lnTo>
                <a:lnTo>
                  <a:pt x="1439333" y="6007893"/>
                </a:lnTo>
                <a:lnTo>
                  <a:pt x="1439333" y="6011465"/>
                </a:lnTo>
                <a:lnTo>
                  <a:pt x="1439333" y="6004321"/>
                </a:lnTo>
                <a:lnTo>
                  <a:pt x="1430866" y="6000750"/>
                </a:lnTo>
                <a:lnTo>
                  <a:pt x="1430866" y="5997178"/>
                </a:lnTo>
                <a:lnTo>
                  <a:pt x="1439333" y="5993606"/>
                </a:lnTo>
                <a:lnTo>
                  <a:pt x="1447800" y="5997178"/>
                </a:lnTo>
                <a:lnTo>
                  <a:pt x="1464733" y="5990034"/>
                </a:lnTo>
                <a:lnTo>
                  <a:pt x="1481666" y="5997178"/>
                </a:lnTo>
                <a:lnTo>
                  <a:pt x="1490133" y="5997178"/>
                </a:lnTo>
                <a:lnTo>
                  <a:pt x="1464733" y="5986462"/>
                </a:lnTo>
                <a:lnTo>
                  <a:pt x="1490133" y="5975746"/>
                </a:lnTo>
                <a:lnTo>
                  <a:pt x="1490133" y="5972175"/>
                </a:lnTo>
                <a:lnTo>
                  <a:pt x="1498600" y="5968603"/>
                </a:lnTo>
                <a:lnTo>
                  <a:pt x="1507066" y="5968603"/>
                </a:lnTo>
                <a:lnTo>
                  <a:pt x="1515533" y="5972175"/>
                </a:lnTo>
                <a:lnTo>
                  <a:pt x="1523999" y="5968603"/>
                </a:lnTo>
                <a:lnTo>
                  <a:pt x="1523999" y="5965031"/>
                </a:lnTo>
                <a:lnTo>
                  <a:pt x="1532466" y="5961459"/>
                </a:lnTo>
                <a:lnTo>
                  <a:pt x="1532466" y="5957887"/>
                </a:lnTo>
                <a:lnTo>
                  <a:pt x="1549400" y="5950743"/>
                </a:lnTo>
                <a:lnTo>
                  <a:pt x="1557866" y="5950743"/>
                </a:lnTo>
                <a:lnTo>
                  <a:pt x="1557866" y="5943600"/>
                </a:lnTo>
                <a:lnTo>
                  <a:pt x="1566333" y="5940028"/>
                </a:lnTo>
                <a:lnTo>
                  <a:pt x="1574800" y="5940028"/>
                </a:lnTo>
                <a:lnTo>
                  <a:pt x="1583266" y="5943600"/>
                </a:lnTo>
                <a:lnTo>
                  <a:pt x="1583266" y="5936456"/>
                </a:lnTo>
                <a:lnTo>
                  <a:pt x="1600200" y="5929312"/>
                </a:lnTo>
                <a:lnTo>
                  <a:pt x="1608666" y="5929312"/>
                </a:lnTo>
                <a:lnTo>
                  <a:pt x="1608666" y="5925740"/>
                </a:lnTo>
                <a:lnTo>
                  <a:pt x="1600200" y="5922168"/>
                </a:lnTo>
                <a:lnTo>
                  <a:pt x="1608666" y="5918596"/>
                </a:lnTo>
                <a:lnTo>
                  <a:pt x="1617133" y="5918596"/>
                </a:lnTo>
                <a:lnTo>
                  <a:pt x="1591733" y="5907881"/>
                </a:lnTo>
                <a:lnTo>
                  <a:pt x="1591733" y="5879306"/>
                </a:lnTo>
                <a:lnTo>
                  <a:pt x="1600200" y="5875734"/>
                </a:lnTo>
                <a:lnTo>
                  <a:pt x="1617133" y="5882878"/>
                </a:lnTo>
                <a:lnTo>
                  <a:pt x="1625600" y="5882878"/>
                </a:lnTo>
                <a:lnTo>
                  <a:pt x="1634066" y="5886450"/>
                </a:lnTo>
                <a:lnTo>
                  <a:pt x="1642533" y="5886450"/>
                </a:lnTo>
                <a:lnTo>
                  <a:pt x="1651000" y="5882878"/>
                </a:lnTo>
                <a:lnTo>
                  <a:pt x="1676400" y="5882878"/>
                </a:lnTo>
                <a:lnTo>
                  <a:pt x="1684866" y="5879306"/>
                </a:lnTo>
                <a:lnTo>
                  <a:pt x="1684866" y="5872162"/>
                </a:lnTo>
                <a:lnTo>
                  <a:pt x="1693333" y="5868590"/>
                </a:lnTo>
                <a:lnTo>
                  <a:pt x="1710266" y="5875734"/>
                </a:lnTo>
                <a:lnTo>
                  <a:pt x="1710266" y="5882878"/>
                </a:lnTo>
                <a:lnTo>
                  <a:pt x="1718733" y="5882878"/>
                </a:lnTo>
                <a:lnTo>
                  <a:pt x="1718733" y="5879306"/>
                </a:lnTo>
                <a:lnTo>
                  <a:pt x="1727200" y="5875734"/>
                </a:lnTo>
                <a:lnTo>
                  <a:pt x="1735666" y="5875734"/>
                </a:lnTo>
                <a:lnTo>
                  <a:pt x="1735666" y="5865018"/>
                </a:lnTo>
                <a:lnTo>
                  <a:pt x="1744133" y="5861446"/>
                </a:lnTo>
                <a:lnTo>
                  <a:pt x="1752600" y="5861446"/>
                </a:lnTo>
                <a:lnTo>
                  <a:pt x="1761066" y="5865018"/>
                </a:lnTo>
                <a:lnTo>
                  <a:pt x="1769533" y="5861446"/>
                </a:lnTo>
                <a:lnTo>
                  <a:pt x="1769533" y="5857875"/>
                </a:lnTo>
                <a:lnTo>
                  <a:pt x="1778000" y="5854303"/>
                </a:lnTo>
                <a:lnTo>
                  <a:pt x="1803400" y="5854303"/>
                </a:lnTo>
                <a:lnTo>
                  <a:pt x="1811866" y="5857875"/>
                </a:lnTo>
                <a:lnTo>
                  <a:pt x="1820333" y="5857875"/>
                </a:lnTo>
                <a:lnTo>
                  <a:pt x="1803400" y="5850731"/>
                </a:lnTo>
                <a:lnTo>
                  <a:pt x="1803400" y="5847159"/>
                </a:lnTo>
                <a:lnTo>
                  <a:pt x="1811866" y="5843587"/>
                </a:lnTo>
                <a:lnTo>
                  <a:pt x="1820333" y="5843587"/>
                </a:lnTo>
                <a:lnTo>
                  <a:pt x="1828800" y="5847159"/>
                </a:lnTo>
                <a:lnTo>
                  <a:pt x="1837266" y="5847159"/>
                </a:lnTo>
                <a:lnTo>
                  <a:pt x="1837266" y="5843587"/>
                </a:lnTo>
                <a:lnTo>
                  <a:pt x="1828800" y="5840015"/>
                </a:lnTo>
                <a:lnTo>
                  <a:pt x="1845733" y="5832871"/>
                </a:lnTo>
                <a:lnTo>
                  <a:pt x="1854200" y="5836443"/>
                </a:lnTo>
                <a:lnTo>
                  <a:pt x="1854200" y="5829300"/>
                </a:lnTo>
                <a:lnTo>
                  <a:pt x="1871133" y="5822156"/>
                </a:lnTo>
                <a:lnTo>
                  <a:pt x="1879599" y="5825728"/>
                </a:lnTo>
                <a:lnTo>
                  <a:pt x="1879599" y="5818584"/>
                </a:lnTo>
                <a:lnTo>
                  <a:pt x="1888066" y="5815012"/>
                </a:lnTo>
                <a:lnTo>
                  <a:pt x="1896533" y="5818584"/>
                </a:lnTo>
                <a:lnTo>
                  <a:pt x="1905000" y="5818584"/>
                </a:lnTo>
                <a:lnTo>
                  <a:pt x="1905000" y="5815012"/>
                </a:lnTo>
                <a:lnTo>
                  <a:pt x="1913466" y="5811440"/>
                </a:lnTo>
                <a:lnTo>
                  <a:pt x="1921933" y="5811440"/>
                </a:lnTo>
                <a:lnTo>
                  <a:pt x="1930400" y="5815012"/>
                </a:lnTo>
                <a:lnTo>
                  <a:pt x="1938866" y="5815012"/>
                </a:lnTo>
                <a:lnTo>
                  <a:pt x="1938866" y="5800725"/>
                </a:lnTo>
                <a:lnTo>
                  <a:pt x="1947333" y="5797153"/>
                </a:lnTo>
                <a:lnTo>
                  <a:pt x="1964266" y="5797153"/>
                </a:lnTo>
                <a:lnTo>
                  <a:pt x="1989666" y="5786437"/>
                </a:lnTo>
                <a:lnTo>
                  <a:pt x="1981200" y="5782865"/>
                </a:lnTo>
                <a:lnTo>
                  <a:pt x="1989666" y="5779293"/>
                </a:lnTo>
                <a:lnTo>
                  <a:pt x="1998133" y="5779293"/>
                </a:lnTo>
                <a:lnTo>
                  <a:pt x="2006600" y="5782865"/>
                </a:lnTo>
                <a:lnTo>
                  <a:pt x="2006600" y="5786437"/>
                </a:lnTo>
                <a:lnTo>
                  <a:pt x="2015066" y="5790009"/>
                </a:lnTo>
                <a:lnTo>
                  <a:pt x="2015066" y="5782865"/>
                </a:lnTo>
                <a:lnTo>
                  <a:pt x="2032000" y="5775721"/>
                </a:lnTo>
                <a:lnTo>
                  <a:pt x="2023533" y="5772150"/>
                </a:lnTo>
                <a:lnTo>
                  <a:pt x="2023533" y="5747146"/>
                </a:lnTo>
                <a:lnTo>
                  <a:pt x="2032000" y="5743575"/>
                </a:lnTo>
                <a:lnTo>
                  <a:pt x="2040466" y="5747146"/>
                </a:lnTo>
                <a:lnTo>
                  <a:pt x="2065866" y="5736431"/>
                </a:lnTo>
                <a:lnTo>
                  <a:pt x="2082800" y="5736431"/>
                </a:lnTo>
                <a:lnTo>
                  <a:pt x="2108200" y="5747146"/>
                </a:lnTo>
                <a:lnTo>
                  <a:pt x="2116666" y="5747146"/>
                </a:lnTo>
                <a:lnTo>
                  <a:pt x="2116666" y="5729287"/>
                </a:lnTo>
                <a:lnTo>
                  <a:pt x="2108200" y="5725715"/>
                </a:lnTo>
                <a:lnTo>
                  <a:pt x="2108200" y="5722143"/>
                </a:lnTo>
                <a:lnTo>
                  <a:pt x="2116666" y="5718571"/>
                </a:lnTo>
                <a:lnTo>
                  <a:pt x="2108200" y="5715000"/>
                </a:lnTo>
                <a:lnTo>
                  <a:pt x="2116666" y="5711428"/>
                </a:lnTo>
                <a:lnTo>
                  <a:pt x="2108200" y="5707856"/>
                </a:lnTo>
                <a:lnTo>
                  <a:pt x="2108200" y="5689996"/>
                </a:lnTo>
                <a:lnTo>
                  <a:pt x="2099733" y="5686425"/>
                </a:lnTo>
                <a:lnTo>
                  <a:pt x="2099733" y="5682853"/>
                </a:lnTo>
                <a:lnTo>
                  <a:pt x="2108200" y="5679281"/>
                </a:lnTo>
                <a:lnTo>
                  <a:pt x="2108200" y="5668565"/>
                </a:lnTo>
                <a:lnTo>
                  <a:pt x="2108200" y="5672137"/>
                </a:lnTo>
                <a:lnTo>
                  <a:pt x="2099733" y="5675709"/>
                </a:lnTo>
                <a:lnTo>
                  <a:pt x="2091266" y="5672137"/>
                </a:lnTo>
                <a:lnTo>
                  <a:pt x="2091266" y="5664993"/>
                </a:lnTo>
                <a:lnTo>
                  <a:pt x="2057400" y="5679281"/>
                </a:lnTo>
                <a:lnTo>
                  <a:pt x="2048933" y="5679281"/>
                </a:lnTo>
                <a:lnTo>
                  <a:pt x="2040466" y="5682853"/>
                </a:lnTo>
                <a:lnTo>
                  <a:pt x="2015066" y="5682853"/>
                </a:lnTo>
                <a:lnTo>
                  <a:pt x="2006600" y="5679281"/>
                </a:lnTo>
                <a:lnTo>
                  <a:pt x="1998133" y="5679281"/>
                </a:lnTo>
                <a:lnTo>
                  <a:pt x="1972733" y="5668565"/>
                </a:lnTo>
                <a:lnTo>
                  <a:pt x="1972733" y="5647134"/>
                </a:lnTo>
                <a:lnTo>
                  <a:pt x="1981200" y="5643562"/>
                </a:lnTo>
                <a:lnTo>
                  <a:pt x="1998133" y="5643562"/>
                </a:lnTo>
                <a:lnTo>
                  <a:pt x="1998133" y="5639990"/>
                </a:lnTo>
                <a:lnTo>
                  <a:pt x="2023533" y="5629275"/>
                </a:lnTo>
                <a:lnTo>
                  <a:pt x="2023533" y="5625703"/>
                </a:lnTo>
                <a:lnTo>
                  <a:pt x="2032000" y="5622131"/>
                </a:lnTo>
                <a:lnTo>
                  <a:pt x="2048933" y="5622131"/>
                </a:lnTo>
                <a:lnTo>
                  <a:pt x="2057400" y="5625703"/>
                </a:lnTo>
                <a:lnTo>
                  <a:pt x="2065866" y="5625703"/>
                </a:lnTo>
                <a:lnTo>
                  <a:pt x="2082800" y="5632846"/>
                </a:lnTo>
                <a:lnTo>
                  <a:pt x="2082800" y="5611415"/>
                </a:lnTo>
                <a:lnTo>
                  <a:pt x="2074333" y="5607843"/>
                </a:lnTo>
                <a:lnTo>
                  <a:pt x="2082800" y="5604271"/>
                </a:lnTo>
                <a:lnTo>
                  <a:pt x="2074333" y="5600700"/>
                </a:lnTo>
                <a:lnTo>
                  <a:pt x="2074333" y="5593556"/>
                </a:lnTo>
                <a:lnTo>
                  <a:pt x="2065866" y="5589984"/>
                </a:lnTo>
                <a:lnTo>
                  <a:pt x="2074333" y="5586412"/>
                </a:lnTo>
                <a:lnTo>
                  <a:pt x="2074333" y="5582840"/>
                </a:lnTo>
                <a:lnTo>
                  <a:pt x="2065866" y="5579268"/>
                </a:lnTo>
                <a:lnTo>
                  <a:pt x="2074333" y="5575696"/>
                </a:lnTo>
                <a:lnTo>
                  <a:pt x="2074333" y="5572125"/>
                </a:lnTo>
                <a:lnTo>
                  <a:pt x="2065866" y="5568553"/>
                </a:lnTo>
                <a:lnTo>
                  <a:pt x="2065866" y="5547121"/>
                </a:lnTo>
                <a:lnTo>
                  <a:pt x="2074333" y="5543550"/>
                </a:lnTo>
                <a:lnTo>
                  <a:pt x="2082800" y="5543550"/>
                </a:lnTo>
                <a:lnTo>
                  <a:pt x="2082800" y="5539978"/>
                </a:lnTo>
                <a:lnTo>
                  <a:pt x="2091266" y="5536406"/>
                </a:lnTo>
                <a:lnTo>
                  <a:pt x="2091266" y="5532834"/>
                </a:lnTo>
                <a:lnTo>
                  <a:pt x="2082800" y="5529262"/>
                </a:lnTo>
                <a:lnTo>
                  <a:pt x="2082800" y="5522118"/>
                </a:lnTo>
                <a:lnTo>
                  <a:pt x="2074333" y="5522118"/>
                </a:lnTo>
                <a:lnTo>
                  <a:pt x="2065866" y="5518546"/>
                </a:lnTo>
                <a:lnTo>
                  <a:pt x="2065866" y="5511403"/>
                </a:lnTo>
                <a:lnTo>
                  <a:pt x="2048933" y="5504259"/>
                </a:lnTo>
                <a:lnTo>
                  <a:pt x="2048933" y="5489971"/>
                </a:lnTo>
                <a:lnTo>
                  <a:pt x="2040466" y="5486400"/>
                </a:lnTo>
                <a:lnTo>
                  <a:pt x="2040466" y="5482828"/>
                </a:lnTo>
                <a:lnTo>
                  <a:pt x="2048933" y="5479256"/>
                </a:lnTo>
                <a:lnTo>
                  <a:pt x="2048933" y="5472112"/>
                </a:lnTo>
                <a:lnTo>
                  <a:pt x="2040466" y="5472112"/>
                </a:lnTo>
                <a:lnTo>
                  <a:pt x="2032000" y="5468540"/>
                </a:lnTo>
                <a:lnTo>
                  <a:pt x="2032000" y="5464968"/>
                </a:lnTo>
                <a:lnTo>
                  <a:pt x="2015066" y="5457825"/>
                </a:lnTo>
                <a:lnTo>
                  <a:pt x="2015066" y="5450681"/>
                </a:lnTo>
                <a:lnTo>
                  <a:pt x="1964266" y="5450681"/>
                </a:lnTo>
                <a:lnTo>
                  <a:pt x="1955800" y="5447109"/>
                </a:lnTo>
                <a:lnTo>
                  <a:pt x="1490133" y="5447109"/>
                </a:lnTo>
                <a:lnTo>
                  <a:pt x="1481666" y="5443537"/>
                </a:lnTo>
                <a:lnTo>
                  <a:pt x="1473200" y="5443537"/>
                </a:lnTo>
                <a:lnTo>
                  <a:pt x="1464733" y="5447109"/>
                </a:lnTo>
                <a:lnTo>
                  <a:pt x="1456266" y="5443537"/>
                </a:lnTo>
                <a:lnTo>
                  <a:pt x="1447800" y="5447109"/>
                </a:lnTo>
                <a:lnTo>
                  <a:pt x="1439333" y="5443537"/>
                </a:lnTo>
                <a:lnTo>
                  <a:pt x="1422400" y="5443537"/>
                </a:lnTo>
                <a:lnTo>
                  <a:pt x="1413933" y="5447109"/>
                </a:lnTo>
                <a:lnTo>
                  <a:pt x="1405466" y="5447109"/>
                </a:lnTo>
                <a:lnTo>
                  <a:pt x="1397000" y="5443537"/>
                </a:lnTo>
                <a:lnTo>
                  <a:pt x="1388533" y="5443537"/>
                </a:lnTo>
                <a:lnTo>
                  <a:pt x="1380066" y="5447109"/>
                </a:lnTo>
                <a:lnTo>
                  <a:pt x="1371600" y="5443537"/>
                </a:lnTo>
                <a:lnTo>
                  <a:pt x="1354666" y="5443537"/>
                </a:lnTo>
                <a:lnTo>
                  <a:pt x="1346200" y="5447109"/>
                </a:lnTo>
                <a:lnTo>
                  <a:pt x="1337733" y="5443537"/>
                </a:lnTo>
                <a:close/>
              </a:path>
            </a:pathLst>
          </a:custGeom>
          <a:solidFill>
            <a:srgbClr val="CBC8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Freeform 119"/>
          <p:cNvSpPr/>
          <p:nvPr/>
        </p:nvSpPr>
        <p:spPr>
          <a:xfrm>
            <a:off x="0" y="0"/>
            <a:ext cx="3395133" cy="5886450"/>
          </a:xfrm>
          <a:custGeom>
            <a:avLst/>
            <a:gdLst/>
            <a:ahLst/>
            <a:cxnLst/>
            <a:rect l="l" t="t" r="r" b="b"/>
            <a:pathLst>
              <a:path w="3395133" h="5886450">
                <a:moveTo>
                  <a:pt x="0" y="0"/>
                </a:moveTo>
                <a:moveTo>
                  <a:pt x="1998133" y="5447109"/>
                </a:moveTo>
                <a:lnTo>
                  <a:pt x="2015066" y="5447109"/>
                </a:lnTo>
                <a:lnTo>
                  <a:pt x="2023533" y="5450681"/>
                </a:lnTo>
                <a:lnTo>
                  <a:pt x="2023533" y="5457825"/>
                </a:lnTo>
                <a:lnTo>
                  <a:pt x="2040466" y="5464968"/>
                </a:lnTo>
                <a:lnTo>
                  <a:pt x="2040466" y="5468540"/>
                </a:lnTo>
                <a:lnTo>
                  <a:pt x="2048933" y="5468540"/>
                </a:lnTo>
                <a:lnTo>
                  <a:pt x="2057400" y="5472112"/>
                </a:lnTo>
                <a:lnTo>
                  <a:pt x="2057400" y="5479256"/>
                </a:lnTo>
                <a:lnTo>
                  <a:pt x="2048933" y="5482828"/>
                </a:lnTo>
                <a:lnTo>
                  <a:pt x="2048933" y="5486400"/>
                </a:lnTo>
                <a:lnTo>
                  <a:pt x="2057400" y="5489971"/>
                </a:lnTo>
                <a:lnTo>
                  <a:pt x="2057400" y="5504259"/>
                </a:lnTo>
                <a:lnTo>
                  <a:pt x="2074333" y="5511403"/>
                </a:lnTo>
                <a:lnTo>
                  <a:pt x="2074333" y="5518546"/>
                </a:lnTo>
                <a:lnTo>
                  <a:pt x="2082800" y="5518546"/>
                </a:lnTo>
                <a:lnTo>
                  <a:pt x="2091266" y="5522118"/>
                </a:lnTo>
                <a:lnTo>
                  <a:pt x="2091266" y="5529262"/>
                </a:lnTo>
                <a:lnTo>
                  <a:pt x="2099733" y="5532834"/>
                </a:lnTo>
                <a:lnTo>
                  <a:pt x="2099733" y="5536406"/>
                </a:lnTo>
                <a:lnTo>
                  <a:pt x="2091266" y="5539978"/>
                </a:lnTo>
                <a:lnTo>
                  <a:pt x="2091266" y="5543550"/>
                </a:lnTo>
                <a:lnTo>
                  <a:pt x="2082800" y="5547121"/>
                </a:lnTo>
                <a:lnTo>
                  <a:pt x="2074333" y="5547121"/>
                </a:lnTo>
                <a:lnTo>
                  <a:pt x="2074333" y="5568553"/>
                </a:lnTo>
                <a:lnTo>
                  <a:pt x="2082800" y="5572125"/>
                </a:lnTo>
                <a:lnTo>
                  <a:pt x="2082800" y="5575696"/>
                </a:lnTo>
                <a:lnTo>
                  <a:pt x="2074333" y="5579268"/>
                </a:lnTo>
                <a:lnTo>
                  <a:pt x="2082800" y="5582840"/>
                </a:lnTo>
                <a:lnTo>
                  <a:pt x="2082800" y="5586412"/>
                </a:lnTo>
                <a:lnTo>
                  <a:pt x="2074333" y="5589984"/>
                </a:lnTo>
                <a:lnTo>
                  <a:pt x="2082800" y="5593556"/>
                </a:lnTo>
                <a:lnTo>
                  <a:pt x="2082800" y="5600700"/>
                </a:lnTo>
                <a:lnTo>
                  <a:pt x="2091266" y="5604271"/>
                </a:lnTo>
                <a:lnTo>
                  <a:pt x="2082800" y="5607843"/>
                </a:lnTo>
                <a:lnTo>
                  <a:pt x="2091266" y="5611415"/>
                </a:lnTo>
                <a:lnTo>
                  <a:pt x="2091266" y="5632846"/>
                </a:lnTo>
                <a:lnTo>
                  <a:pt x="2082800" y="5636418"/>
                </a:lnTo>
                <a:lnTo>
                  <a:pt x="2065866" y="5629275"/>
                </a:lnTo>
                <a:lnTo>
                  <a:pt x="2057400" y="5629275"/>
                </a:lnTo>
                <a:lnTo>
                  <a:pt x="2048933" y="5625703"/>
                </a:lnTo>
                <a:lnTo>
                  <a:pt x="2032000" y="5625703"/>
                </a:lnTo>
                <a:lnTo>
                  <a:pt x="2032000" y="5629275"/>
                </a:lnTo>
                <a:lnTo>
                  <a:pt x="2006600" y="5639990"/>
                </a:lnTo>
                <a:lnTo>
                  <a:pt x="2006600" y="5643562"/>
                </a:lnTo>
                <a:lnTo>
                  <a:pt x="1998133" y="5647134"/>
                </a:lnTo>
                <a:lnTo>
                  <a:pt x="1981200" y="5647134"/>
                </a:lnTo>
                <a:lnTo>
                  <a:pt x="1981200" y="5668565"/>
                </a:lnTo>
                <a:lnTo>
                  <a:pt x="1998133" y="5675709"/>
                </a:lnTo>
                <a:lnTo>
                  <a:pt x="2006600" y="5675709"/>
                </a:lnTo>
                <a:lnTo>
                  <a:pt x="2015066" y="5679281"/>
                </a:lnTo>
                <a:lnTo>
                  <a:pt x="2040466" y="5679281"/>
                </a:lnTo>
                <a:lnTo>
                  <a:pt x="2048933" y="5675709"/>
                </a:lnTo>
                <a:lnTo>
                  <a:pt x="2057400" y="5675709"/>
                </a:lnTo>
                <a:lnTo>
                  <a:pt x="2091266" y="5661421"/>
                </a:lnTo>
                <a:lnTo>
                  <a:pt x="2099733" y="5664993"/>
                </a:lnTo>
                <a:lnTo>
                  <a:pt x="2099733" y="5672137"/>
                </a:lnTo>
                <a:lnTo>
                  <a:pt x="2099733" y="5668565"/>
                </a:lnTo>
                <a:lnTo>
                  <a:pt x="2108200" y="5664993"/>
                </a:lnTo>
                <a:lnTo>
                  <a:pt x="2116666" y="5668565"/>
                </a:lnTo>
                <a:lnTo>
                  <a:pt x="2116666" y="5679281"/>
                </a:lnTo>
                <a:lnTo>
                  <a:pt x="2108200" y="5682853"/>
                </a:lnTo>
                <a:lnTo>
                  <a:pt x="2108200" y="5686425"/>
                </a:lnTo>
                <a:lnTo>
                  <a:pt x="2116666" y="5689996"/>
                </a:lnTo>
                <a:lnTo>
                  <a:pt x="2116666" y="5707856"/>
                </a:lnTo>
                <a:lnTo>
                  <a:pt x="2125133" y="5711428"/>
                </a:lnTo>
                <a:lnTo>
                  <a:pt x="2116666" y="5715000"/>
                </a:lnTo>
                <a:lnTo>
                  <a:pt x="2125133" y="5718571"/>
                </a:lnTo>
                <a:lnTo>
                  <a:pt x="2116666" y="5722143"/>
                </a:lnTo>
                <a:lnTo>
                  <a:pt x="2116666" y="5725715"/>
                </a:lnTo>
                <a:lnTo>
                  <a:pt x="2125133" y="5729287"/>
                </a:lnTo>
                <a:lnTo>
                  <a:pt x="2125133" y="5732859"/>
                </a:lnTo>
                <a:lnTo>
                  <a:pt x="2133600" y="5729287"/>
                </a:lnTo>
                <a:lnTo>
                  <a:pt x="2142066" y="5729287"/>
                </a:lnTo>
                <a:lnTo>
                  <a:pt x="2159000" y="5736431"/>
                </a:lnTo>
                <a:lnTo>
                  <a:pt x="2159000" y="5743575"/>
                </a:lnTo>
                <a:lnTo>
                  <a:pt x="2167466" y="5743575"/>
                </a:lnTo>
                <a:lnTo>
                  <a:pt x="2175933" y="5747146"/>
                </a:lnTo>
                <a:lnTo>
                  <a:pt x="2175933" y="5750718"/>
                </a:lnTo>
                <a:lnTo>
                  <a:pt x="2184400" y="5750718"/>
                </a:lnTo>
                <a:lnTo>
                  <a:pt x="2175933" y="5747146"/>
                </a:lnTo>
                <a:lnTo>
                  <a:pt x="2175933" y="5743575"/>
                </a:lnTo>
                <a:lnTo>
                  <a:pt x="2184400" y="5740003"/>
                </a:lnTo>
                <a:lnTo>
                  <a:pt x="2192866" y="5743575"/>
                </a:lnTo>
                <a:lnTo>
                  <a:pt x="2209800" y="5743575"/>
                </a:lnTo>
                <a:lnTo>
                  <a:pt x="2218266" y="5747146"/>
                </a:lnTo>
                <a:lnTo>
                  <a:pt x="2209800" y="5750718"/>
                </a:lnTo>
                <a:lnTo>
                  <a:pt x="2209800" y="5757862"/>
                </a:lnTo>
                <a:lnTo>
                  <a:pt x="2218266" y="5761434"/>
                </a:lnTo>
                <a:lnTo>
                  <a:pt x="2218266" y="5768578"/>
                </a:lnTo>
                <a:lnTo>
                  <a:pt x="2209800" y="5772150"/>
                </a:lnTo>
                <a:lnTo>
                  <a:pt x="2209800" y="5775721"/>
                </a:lnTo>
                <a:lnTo>
                  <a:pt x="2201333" y="5779293"/>
                </a:lnTo>
                <a:lnTo>
                  <a:pt x="2201333" y="5782865"/>
                </a:lnTo>
                <a:lnTo>
                  <a:pt x="2192866" y="5786437"/>
                </a:lnTo>
                <a:lnTo>
                  <a:pt x="2192866" y="5790009"/>
                </a:lnTo>
                <a:lnTo>
                  <a:pt x="2184400" y="5793581"/>
                </a:lnTo>
                <a:lnTo>
                  <a:pt x="2184400" y="5797153"/>
                </a:lnTo>
                <a:lnTo>
                  <a:pt x="2192866" y="5797153"/>
                </a:lnTo>
                <a:lnTo>
                  <a:pt x="2192866" y="5793581"/>
                </a:lnTo>
                <a:lnTo>
                  <a:pt x="2201333" y="5790009"/>
                </a:lnTo>
                <a:lnTo>
                  <a:pt x="2201333" y="5786437"/>
                </a:lnTo>
                <a:lnTo>
                  <a:pt x="2209800" y="5782865"/>
                </a:lnTo>
                <a:lnTo>
                  <a:pt x="2209800" y="5779293"/>
                </a:lnTo>
                <a:lnTo>
                  <a:pt x="2218266" y="5775721"/>
                </a:lnTo>
                <a:lnTo>
                  <a:pt x="2269066" y="5775721"/>
                </a:lnTo>
                <a:lnTo>
                  <a:pt x="2286000" y="5782865"/>
                </a:lnTo>
                <a:lnTo>
                  <a:pt x="2294466" y="5782865"/>
                </a:lnTo>
                <a:lnTo>
                  <a:pt x="2302933" y="5779293"/>
                </a:lnTo>
                <a:lnTo>
                  <a:pt x="2311400" y="5782865"/>
                </a:lnTo>
                <a:lnTo>
                  <a:pt x="2311400" y="5786437"/>
                </a:lnTo>
                <a:lnTo>
                  <a:pt x="2319866" y="5790009"/>
                </a:lnTo>
                <a:lnTo>
                  <a:pt x="2319866" y="5797153"/>
                </a:lnTo>
                <a:lnTo>
                  <a:pt x="2328333" y="5800725"/>
                </a:lnTo>
                <a:lnTo>
                  <a:pt x="2328333" y="5790009"/>
                </a:lnTo>
                <a:lnTo>
                  <a:pt x="2336800" y="5786437"/>
                </a:lnTo>
                <a:lnTo>
                  <a:pt x="2345266" y="5790009"/>
                </a:lnTo>
                <a:lnTo>
                  <a:pt x="2345266" y="5797153"/>
                </a:lnTo>
                <a:lnTo>
                  <a:pt x="2345266" y="5790009"/>
                </a:lnTo>
                <a:lnTo>
                  <a:pt x="2353733" y="5786437"/>
                </a:lnTo>
                <a:lnTo>
                  <a:pt x="2362200" y="5790009"/>
                </a:lnTo>
                <a:lnTo>
                  <a:pt x="2362200" y="5797153"/>
                </a:lnTo>
                <a:lnTo>
                  <a:pt x="2370666" y="5800725"/>
                </a:lnTo>
                <a:lnTo>
                  <a:pt x="2370666" y="5782865"/>
                </a:lnTo>
                <a:lnTo>
                  <a:pt x="2379133" y="5779293"/>
                </a:lnTo>
                <a:lnTo>
                  <a:pt x="2387600" y="5782865"/>
                </a:lnTo>
                <a:lnTo>
                  <a:pt x="2387600" y="5797153"/>
                </a:lnTo>
                <a:lnTo>
                  <a:pt x="2387600" y="5793581"/>
                </a:lnTo>
                <a:lnTo>
                  <a:pt x="2396066" y="5790009"/>
                </a:lnTo>
                <a:lnTo>
                  <a:pt x="2404533" y="5790009"/>
                </a:lnTo>
                <a:lnTo>
                  <a:pt x="2413000" y="5793581"/>
                </a:lnTo>
                <a:lnTo>
                  <a:pt x="2413000" y="5804296"/>
                </a:lnTo>
                <a:lnTo>
                  <a:pt x="2421466" y="5800725"/>
                </a:lnTo>
                <a:lnTo>
                  <a:pt x="2429933" y="5804296"/>
                </a:lnTo>
                <a:lnTo>
                  <a:pt x="2429933" y="5807868"/>
                </a:lnTo>
                <a:lnTo>
                  <a:pt x="2455333" y="5807868"/>
                </a:lnTo>
                <a:lnTo>
                  <a:pt x="2463800" y="5811440"/>
                </a:lnTo>
                <a:lnTo>
                  <a:pt x="2463800" y="5818584"/>
                </a:lnTo>
                <a:lnTo>
                  <a:pt x="2472266" y="5815012"/>
                </a:lnTo>
                <a:lnTo>
                  <a:pt x="2480733" y="5818584"/>
                </a:lnTo>
                <a:lnTo>
                  <a:pt x="2480733" y="5822156"/>
                </a:lnTo>
                <a:lnTo>
                  <a:pt x="2489199" y="5822156"/>
                </a:lnTo>
                <a:lnTo>
                  <a:pt x="2497666" y="5825728"/>
                </a:lnTo>
                <a:lnTo>
                  <a:pt x="2523066" y="5825728"/>
                </a:lnTo>
                <a:lnTo>
                  <a:pt x="2531533" y="5822156"/>
                </a:lnTo>
                <a:lnTo>
                  <a:pt x="2540000" y="5825728"/>
                </a:lnTo>
                <a:lnTo>
                  <a:pt x="2540000" y="5829300"/>
                </a:lnTo>
                <a:lnTo>
                  <a:pt x="2548466" y="5829300"/>
                </a:lnTo>
                <a:lnTo>
                  <a:pt x="2556933" y="5832871"/>
                </a:lnTo>
                <a:lnTo>
                  <a:pt x="2548466" y="5836443"/>
                </a:lnTo>
                <a:lnTo>
                  <a:pt x="2565400" y="5843587"/>
                </a:lnTo>
                <a:lnTo>
                  <a:pt x="2573866" y="5840015"/>
                </a:lnTo>
                <a:lnTo>
                  <a:pt x="2582333" y="5843587"/>
                </a:lnTo>
                <a:lnTo>
                  <a:pt x="2582333" y="5847159"/>
                </a:lnTo>
                <a:lnTo>
                  <a:pt x="2590799" y="5847159"/>
                </a:lnTo>
                <a:lnTo>
                  <a:pt x="2582333" y="5843587"/>
                </a:lnTo>
                <a:lnTo>
                  <a:pt x="2582333" y="5840015"/>
                </a:lnTo>
                <a:lnTo>
                  <a:pt x="2590799" y="5836443"/>
                </a:lnTo>
                <a:lnTo>
                  <a:pt x="2607733" y="5843587"/>
                </a:lnTo>
                <a:lnTo>
                  <a:pt x="2616199" y="5840015"/>
                </a:lnTo>
                <a:lnTo>
                  <a:pt x="2624666" y="5843587"/>
                </a:lnTo>
                <a:lnTo>
                  <a:pt x="2633133" y="5843587"/>
                </a:lnTo>
                <a:lnTo>
                  <a:pt x="2641599" y="5840015"/>
                </a:lnTo>
                <a:lnTo>
                  <a:pt x="2650066" y="5843587"/>
                </a:lnTo>
                <a:lnTo>
                  <a:pt x="2650066" y="5850731"/>
                </a:lnTo>
                <a:lnTo>
                  <a:pt x="2641599" y="5854303"/>
                </a:lnTo>
                <a:lnTo>
                  <a:pt x="2641599" y="5872162"/>
                </a:lnTo>
                <a:lnTo>
                  <a:pt x="2641599" y="5857875"/>
                </a:lnTo>
                <a:lnTo>
                  <a:pt x="2650066" y="5854303"/>
                </a:lnTo>
                <a:lnTo>
                  <a:pt x="2650066" y="5850731"/>
                </a:lnTo>
                <a:lnTo>
                  <a:pt x="2658533" y="5847159"/>
                </a:lnTo>
                <a:lnTo>
                  <a:pt x="2658533" y="5843587"/>
                </a:lnTo>
                <a:lnTo>
                  <a:pt x="2667000" y="5840015"/>
                </a:lnTo>
                <a:lnTo>
                  <a:pt x="2683933" y="5840015"/>
                </a:lnTo>
                <a:lnTo>
                  <a:pt x="2692400" y="5843587"/>
                </a:lnTo>
                <a:lnTo>
                  <a:pt x="2692400" y="5847159"/>
                </a:lnTo>
                <a:lnTo>
                  <a:pt x="2700866" y="5847159"/>
                </a:lnTo>
                <a:lnTo>
                  <a:pt x="2709333" y="5850731"/>
                </a:lnTo>
                <a:lnTo>
                  <a:pt x="2709333" y="5861446"/>
                </a:lnTo>
                <a:lnTo>
                  <a:pt x="2717800" y="5865018"/>
                </a:lnTo>
                <a:lnTo>
                  <a:pt x="2717800" y="5872162"/>
                </a:lnTo>
                <a:lnTo>
                  <a:pt x="2726266" y="5875734"/>
                </a:lnTo>
                <a:lnTo>
                  <a:pt x="2726266" y="5882878"/>
                </a:lnTo>
                <a:lnTo>
                  <a:pt x="2734733" y="5879306"/>
                </a:lnTo>
                <a:lnTo>
                  <a:pt x="2743200" y="5882878"/>
                </a:lnTo>
                <a:lnTo>
                  <a:pt x="2743200" y="5886450"/>
                </a:lnTo>
                <a:lnTo>
                  <a:pt x="2751666" y="5882878"/>
                </a:lnTo>
                <a:lnTo>
                  <a:pt x="2760133" y="5882878"/>
                </a:lnTo>
                <a:lnTo>
                  <a:pt x="2760133" y="5879306"/>
                </a:lnTo>
                <a:lnTo>
                  <a:pt x="2768600" y="5875734"/>
                </a:lnTo>
                <a:lnTo>
                  <a:pt x="2768600" y="5872162"/>
                </a:lnTo>
                <a:lnTo>
                  <a:pt x="2777066" y="5868590"/>
                </a:lnTo>
                <a:lnTo>
                  <a:pt x="2777066" y="5857875"/>
                </a:lnTo>
                <a:lnTo>
                  <a:pt x="2785533" y="5854303"/>
                </a:lnTo>
                <a:lnTo>
                  <a:pt x="2794000" y="5854303"/>
                </a:lnTo>
                <a:lnTo>
                  <a:pt x="2794000" y="5850731"/>
                </a:lnTo>
                <a:lnTo>
                  <a:pt x="2810933" y="5843587"/>
                </a:lnTo>
                <a:lnTo>
                  <a:pt x="2827866" y="5843587"/>
                </a:lnTo>
                <a:lnTo>
                  <a:pt x="2836333" y="5847159"/>
                </a:lnTo>
                <a:lnTo>
                  <a:pt x="2836333" y="5865018"/>
                </a:lnTo>
                <a:lnTo>
                  <a:pt x="2853266" y="5865018"/>
                </a:lnTo>
                <a:lnTo>
                  <a:pt x="2844800" y="5865018"/>
                </a:lnTo>
                <a:lnTo>
                  <a:pt x="2836333" y="5861446"/>
                </a:lnTo>
                <a:lnTo>
                  <a:pt x="2853266" y="5854303"/>
                </a:lnTo>
                <a:lnTo>
                  <a:pt x="2861733" y="5854303"/>
                </a:lnTo>
                <a:lnTo>
                  <a:pt x="2861733" y="5847159"/>
                </a:lnTo>
                <a:lnTo>
                  <a:pt x="2870200" y="5843587"/>
                </a:lnTo>
                <a:lnTo>
                  <a:pt x="2929466" y="5843587"/>
                </a:lnTo>
                <a:lnTo>
                  <a:pt x="2937933" y="5847159"/>
                </a:lnTo>
                <a:lnTo>
                  <a:pt x="2937933" y="5840015"/>
                </a:lnTo>
                <a:lnTo>
                  <a:pt x="2921000" y="5832871"/>
                </a:lnTo>
                <a:lnTo>
                  <a:pt x="2937933" y="5825728"/>
                </a:lnTo>
                <a:lnTo>
                  <a:pt x="2937933" y="5822156"/>
                </a:lnTo>
                <a:lnTo>
                  <a:pt x="2946400" y="5818584"/>
                </a:lnTo>
                <a:lnTo>
                  <a:pt x="2954866" y="5818584"/>
                </a:lnTo>
                <a:lnTo>
                  <a:pt x="2963333" y="5822156"/>
                </a:lnTo>
                <a:lnTo>
                  <a:pt x="2963333" y="5818584"/>
                </a:lnTo>
                <a:lnTo>
                  <a:pt x="2971800" y="5815012"/>
                </a:lnTo>
                <a:lnTo>
                  <a:pt x="2988733" y="5815012"/>
                </a:lnTo>
                <a:lnTo>
                  <a:pt x="2980266" y="5811440"/>
                </a:lnTo>
                <a:lnTo>
                  <a:pt x="2988733" y="5807868"/>
                </a:lnTo>
                <a:lnTo>
                  <a:pt x="2997200" y="5807868"/>
                </a:lnTo>
                <a:lnTo>
                  <a:pt x="3005666" y="5811440"/>
                </a:lnTo>
                <a:lnTo>
                  <a:pt x="3005666" y="5779293"/>
                </a:lnTo>
                <a:lnTo>
                  <a:pt x="3014133" y="5775721"/>
                </a:lnTo>
                <a:lnTo>
                  <a:pt x="3014133" y="5772150"/>
                </a:lnTo>
                <a:lnTo>
                  <a:pt x="3022600" y="5768578"/>
                </a:lnTo>
                <a:lnTo>
                  <a:pt x="3022600" y="5761434"/>
                </a:lnTo>
                <a:lnTo>
                  <a:pt x="3039533" y="5754290"/>
                </a:lnTo>
                <a:lnTo>
                  <a:pt x="3056466" y="5754290"/>
                </a:lnTo>
                <a:lnTo>
                  <a:pt x="3064933" y="5757862"/>
                </a:lnTo>
                <a:lnTo>
                  <a:pt x="3073400" y="5757862"/>
                </a:lnTo>
                <a:lnTo>
                  <a:pt x="3081866" y="5761434"/>
                </a:lnTo>
                <a:lnTo>
                  <a:pt x="3081866" y="5765006"/>
                </a:lnTo>
                <a:lnTo>
                  <a:pt x="3098800" y="5772150"/>
                </a:lnTo>
                <a:lnTo>
                  <a:pt x="3098800" y="5786437"/>
                </a:lnTo>
                <a:lnTo>
                  <a:pt x="3098800" y="5779293"/>
                </a:lnTo>
                <a:lnTo>
                  <a:pt x="3107266" y="5775721"/>
                </a:lnTo>
                <a:lnTo>
                  <a:pt x="3115733" y="5779293"/>
                </a:lnTo>
                <a:lnTo>
                  <a:pt x="3115733" y="5768578"/>
                </a:lnTo>
                <a:lnTo>
                  <a:pt x="3141133" y="5757862"/>
                </a:lnTo>
                <a:lnTo>
                  <a:pt x="3183466" y="5757862"/>
                </a:lnTo>
                <a:lnTo>
                  <a:pt x="3183466" y="5754290"/>
                </a:lnTo>
                <a:lnTo>
                  <a:pt x="3175000" y="5754290"/>
                </a:lnTo>
                <a:lnTo>
                  <a:pt x="3166533" y="5750718"/>
                </a:lnTo>
                <a:lnTo>
                  <a:pt x="3183466" y="5743575"/>
                </a:lnTo>
                <a:lnTo>
                  <a:pt x="3183466" y="5740003"/>
                </a:lnTo>
                <a:lnTo>
                  <a:pt x="3191933" y="5736431"/>
                </a:lnTo>
                <a:lnTo>
                  <a:pt x="3200400" y="5740003"/>
                </a:lnTo>
                <a:lnTo>
                  <a:pt x="3225800" y="5729287"/>
                </a:lnTo>
                <a:lnTo>
                  <a:pt x="3234266" y="5729287"/>
                </a:lnTo>
                <a:lnTo>
                  <a:pt x="3234266" y="5722143"/>
                </a:lnTo>
                <a:lnTo>
                  <a:pt x="3242733" y="5718571"/>
                </a:lnTo>
                <a:lnTo>
                  <a:pt x="3251200" y="5722143"/>
                </a:lnTo>
                <a:lnTo>
                  <a:pt x="3251200" y="5725715"/>
                </a:lnTo>
                <a:lnTo>
                  <a:pt x="3268133" y="5725715"/>
                </a:lnTo>
                <a:lnTo>
                  <a:pt x="3259666" y="5722143"/>
                </a:lnTo>
                <a:lnTo>
                  <a:pt x="3268133" y="5718571"/>
                </a:lnTo>
                <a:lnTo>
                  <a:pt x="3276600" y="5718571"/>
                </a:lnTo>
                <a:lnTo>
                  <a:pt x="3285066" y="5715000"/>
                </a:lnTo>
                <a:lnTo>
                  <a:pt x="3285066" y="5707856"/>
                </a:lnTo>
                <a:lnTo>
                  <a:pt x="3293533" y="5704284"/>
                </a:lnTo>
                <a:lnTo>
                  <a:pt x="3302000" y="5707856"/>
                </a:lnTo>
                <a:lnTo>
                  <a:pt x="3318933" y="5700712"/>
                </a:lnTo>
                <a:lnTo>
                  <a:pt x="3335866" y="5700712"/>
                </a:lnTo>
                <a:lnTo>
                  <a:pt x="3327400" y="5697140"/>
                </a:lnTo>
                <a:lnTo>
                  <a:pt x="3335866" y="5693568"/>
                </a:lnTo>
                <a:lnTo>
                  <a:pt x="3352800" y="5693568"/>
                </a:lnTo>
                <a:lnTo>
                  <a:pt x="3361266" y="5689996"/>
                </a:lnTo>
                <a:lnTo>
                  <a:pt x="3369733" y="5689996"/>
                </a:lnTo>
                <a:lnTo>
                  <a:pt x="3378200" y="5686425"/>
                </a:lnTo>
                <a:lnTo>
                  <a:pt x="3386666" y="5686425"/>
                </a:lnTo>
                <a:lnTo>
                  <a:pt x="3395133" y="5682853"/>
                </a:lnTo>
                <a:lnTo>
                  <a:pt x="3395133" y="5668565"/>
                </a:lnTo>
                <a:lnTo>
                  <a:pt x="3369733" y="5657850"/>
                </a:lnTo>
                <a:lnTo>
                  <a:pt x="3369733" y="5654278"/>
                </a:lnTo>
                <a:lnTo>
                  <a:pt x="3386666" y="5647134"/>
                </a:lnTo>
                <a:lnTo>
                  <a:pt x="3386666" y="5629275"/>
                </a:lnTo>
                <a:lnTo>
                  <a:pt x="3369733" y="5622131"/>
                </a:lnTo>
                <a:lnTo>
                  <a:pt x="3361266" y="5622131"/>
                </a:lnTo>
                <a:lnTo>
                  <a:pt x="3352800" y="5618559"/>
                </a:lnTo>
                <a:lnTo>
                  <a:pt x="3302000" y="5618559"/>
                </a:lnTo>
                <a:lnTo>
                  <a:pt x="3293533" y="5614987"/>
                </a:lnTo>
                <a:lnTo>
                  <a:pt x="3293533" y="5611415"/>
                </a:lnTo>
                <a:lnTo>
                  <a:pt x="3302000" y="5607843"/>
                </a:lnTo>
                <a:lnTo>
                  <a:pt x="3327400" y="5607843"/>
                </a:lnTo>
                <a:lnTo>
                  <a:pt x="3335866" y="5604271"/>
                </a:lnTo>
                <a:lnTo>
                  <a:pt x="3344333" y="5607843"/>
                </a:lnTo>
                <a:lnTo>
                  <a:pt x="3344333" y="5604271"/>
                </a:lnTo>
                <a:lnTo>
                  <a:pt x="3327400" y="5604271"/>
                </a:lnTo>
                <a:lnTo>
                  <a:pt x="3310466" y="5597128"/>
                </a:lnTo>
                <a:lnTo>
                  <a:pt x="3310466" y="5589984"/>
                </a:lnTo>
                <a:lnTo>
                  <a:pt x="3293533" y="5582840"/>
                </a:lnTo>
                <a:lnTo>
                  <a:pt x="3285066" y="5586412"/>
                </a:lnTo>
                <a:lnTo>
                  <a:pt x="3276600" y="5582840"/>
                </a:lnTo>
                <a:lnTo>
                  <a:pt x="3276600" y="5579268"/>
                </a:lnTo>
                <a:lnTo>
                  <a:pt x="3268133" y="5582840"/>
                </a:lnTo>
                <a:lnTo>
                  <a:pt x="3259666" y="5582840"/>
                </a:lnTo>
                <a:lnTo>
                  <a:pt x="3251200" y="5579268"/>
                </a:lnTo>
                <a:lnTo>
                  <a:pt x="3251200" y="5536406"/>
                </a:lnTo>
                <a:lnTo>
                  <a:pt x="3242733" y="5536406"/>
                </a:lnTo>
                <a:lnTo>
                  <a:pt x="3234266" y="5532834"/>
                </a:lnTo>
                <a:lnTo>
                  <a:pt x="3234266" y="5522118"/>
                </a:lnTo>
                <a:lnTo>
                  <a:pt x="3242733" y="5518546"/>
                </a:lnTo>
                <a:lnTo>
                  <a:pt x="3234266" y="5518546"/>
                </a:lnTo>
                <a:lnTo>
                  <a:pt x="3225800" y="5514975"/>
                </a:lnTo>
                <a:lnTo>
                  <a:pt x="3234266" y="5511403"/>
                </a:lnTo>
                <a:lnTo>
                  <a:pt x="3234266" y="5507831"/>
                </a:lnTo>
                <a:lnTo>
                  <a:pt x="3225800" y="5504259"/>
                </a:lnTo>
                <a:lnTo>
                  <a:pt x="3225800" y="5500687"/>
                </a:lnTo>
                <a:lnTo>
                  <a:pt x="3217333" y="5500687"/>
                </a:lnTo>
                <a:lnTo>
                  <a:pt x="3208866" y="5497115"/>
                </a:lnTo>
                <a:lnTo>
                  <a:pt x="3208866" y="5489971"/>
                </a:lnTo>
                <a:lnTo>
                  <a:pt x="3200400" y="5486400"/>
                </a:lnTo>
                <a:lnTo>
                  <a:pt x="3217333" y="5479256"/>
                </a:lnTo>
                <a:lnTo>
                  <a:pt x="3225800" y="5479256"/>
                </a:lnTo>
                <a:lnTo>
                  <a:pt x="3234266" y="5475684"/>
                </a:lnTo>
                <a:lnTo>
                  <a:pt x="3259666" y="5475684"/>
                </a:lnTo>
                <a:lnTo>
                  <a:pt x="3259666" y="5472112"/>
                </a:lnTo>
                <a:lnTo>
                  <a:pt x="3234266" y="5472112"/>
                </a:lnTo>
                <a:lnTo>
                  <a:pt x="3225800" y="5468540"/>
                </a:lnTo>
                <a:lnTo>
                  <a:pt x="3234266" y="5464968"/>
                </a:lnTo>
                <a:lnTo>
                  <a:pt x="3056466" y="5464968"/>
                </a:lnTo>
                <a:lnTo>
                  <a:pt x="3047999" y="5461396"/>
                </a:lnTo>
                <a:lnTo>
                  <a:pt x="2836333" y="5461396"/>
                </a:lnTo>
                <a:lnTo>
                  <a:pt x="2827866" y="5457825"/>
                </a:lnTo>
                <a:lnTo>
                  <a:pt x="2658533" y="5457825"/>
                </a:lnTo>
                <a:lnTo>
                  <a:pt x="2650066" y="5454253"/>
                </a:lnTo>
                <a:lnTo>
                  <a:pt x="2641599" y="5457825"/>
                </a:lnTo>
                <a:lnTo>
                  <a:pt x="2633133" y="5457825"/>
                </a:lnTo>
                <a:lnTo>
                  <a:pt x="2624666" y="5454253"/>
                </a:lnTo>
                <a:lnTo>
                  <a:pt x="2370666" y="5454253"/>
                </a:lnTo>
                <a:lnTo>
                  <a:pt x="2362200" y="5450681"/>
                </a:lnTo>
                <a:lnTo>
                  <a:pt x="2048933" y="5450681"/>
                </a:lnTo>
                <a:lnTo>
                  <a:pt x="2040466" y="5447109"/>
                </a:lnTo>
                <a:close/>
              </a:path>
            </a:pathLst>
          </a:custGeom>
          <a:solidFill>
            <a:srgbClr val="C6C3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Freeform 120"/>
          <p:cNvSpPr/>
          <p:nvPr/>
        </p:nvSpPr>
        <p:spPr>
          <a:xfrm>
            <a:off x="0" y="0"/>
            <a:ext cx="4301066" cy="5822156"/>
          </a:xfrm>
          <a:custGeom>
            <a:avLst/>
            <a:gdLst/>
            <a:ahLst/>
            <a:cxnLst/>
            <a:rect l="l" t="t" r="r" b="b"/>
            <a:pathLst>
              <a:path w="4301066" h="5822156">
                <a:moveTo>
                  <a:pt x="0" y="0"/>
                </a:moveTo>
                <a:moveTo>
                  <a:pt x="3234266" y="5468540"/>
                </a:moveTo>
                <a:lnTo>
                  <a:pt x="3259666" y="5468540"/>
                </a:lnTo>
                <a:lnTo>
                  <a:pt x="3268133" y="5472112"/>
                </a:lnTo>
                <a:lnTo>
                  <a:pt x="3268133" y="5475684"/>
                </a:lnTo>
                <a:lnTo>
                  <a:pt x="3259666" y="5479256"/>
                </a:lnTo>
                <a:lnTo>
                  <a:pt x="3234266" y="5479256"/>
                </a:lnTo>
                <a:lnTo>
                  <a:pt x="3225800" y="5482828"/>
                </a:lnTo>
                <a:lnTo>
                  <a:pt x="3217333" y="5482828"/>
                </a:lnTo>
                <a:lnTo>
                  <a:pt x="3208866" y="5486400"/>
                </a:lnTo>
                <a:lnTo>
                  <a:pt x="3217333" y="5489971"/>
                </a:lnTo>
                <a:lnTo>
                  <a:pt x="3217333" y="5497115"/>
                </a:lnTo>
                <a:lnTo>
                  <a:pt x="3225800" y="5497115"/>
                </a:lnTo>
                <a:lnTo>
                  <a:pt x="3234266" y="5500687"/>
                </a:lnTo>
                <a:lnTo>
                  <a:pt x="3234266" y="5504259"/>
                </a:lnTo>
                <a:lnTo>
                  <a:pt x="3242733" y="5507831"/>
                </a:lnTo>
                <a:lnTo>
                  <a:pt x="3242733" y="5511403"/>
                </a:lnTo>
                <a:lnTo>
                  <a:pt x="3234266" y="5514975"/>
                </a:lnTo>
                <a:lnTo>
                  <a:pt x="3242733" y="5514975"/>
                </a:lnTo>
                <a:lnTo>
                  <a:pt x="3251200" y="5518546"/>
                </a:lnTo>
                <a:lnTo>
                  <a:pt x="3242733" y="5522118"/>
                </a:lnTo>
                <a:lnTo>
                  <a:pt x="3242733" y="5532834"/>
                </a:lnTo>
                <a:lnTo>
                  <a:pt x="3251200" y="5532834"/>
                </a:lnTo>
                <a:lnTo>
                  <a:pt x="3259666" y="5536406"/>
                </a:lnTo>
                <a:lnTo>
                  <a:pt x="3259666" y="5579268"/>
                </a:lnTo>
                <a:lnTo>
                  <a:pt x="3268133" y="5579268"/>
                </a:lnTo>
                <a:lnTo>
                  <a:pt x="3276600" y="5575696"/>
                </a:lnTo>
                <a:lnTo>
                  <a:pt x="3285066" y="5579268"/>
                </a:lnTo>
                <a:lnTo>
                  <a:pt x="3285066" y="5582840"/>
                </a:lnTo>
                <a:lnTo>
                  <a:pt x="3293533" y="5579268"/>
                </a:lnTo>
                <a:lnTo>
                  <a:pt x="3318933" y="5589984"/>
                </a:lnTo>
                <a:lnTo>
                  <a:pt x="3318933" y="5597128"/>
                </a:lnTo>
                <a:lnTo>
                  <a:pt x="3327400" y="5600700"/>
                </a:lnTo>
                <a:lnTo>
                  <a:pt x="3344333" y="5600700"/>
                </a:lnTo>
                <a:lnTo>
                  <a:pt x="3352800" y="5604271"/>
                </a:lnTo>
                <a:lnTo>
                  <a:pt x="3352800" y="5607843"/>
                </a:lnTo>
                <a:lnTo>
                  <a:pt x="3344333" y="5611415"/>
                </a:lnTo>
                <a:lnTo>
                  <a:pt x="3335866" y="5607843"/>
                </a:lnTo>
                <a:lnTo>
                  <a:pt x="3327400" y="5611415"/>
                </a:lnTo>
                <a:lnTo>
                  <a:pt x="3302000" y="5611415"/>
                </a:lnTo>
                <a:lnTo>
                  <a:pt x="3302000" y="5614987"/>
                </a:lnTo>
                <a:lnTo>
                  <a:pt x="3352800" y="5614987"/>
                </a:lnTo>
                <a:lnTo>
                  <a:pt x="3361266" y="5618559"/>
                </a:lnTo>
                <a:lnTo>
                  <a:pt x="3369733" y="5618559"/>
                </a:lnTo>
                <a:lnTo>
                  <a:pt x="3395133" y="5629275"/>
                </a:lnTo>
                <a:lnTo>
                  <a:pt x="3395133" y="5647134"/>
                </a:lnTo>
                <a:lnTo>
                  <a:pt x="3378200" y="5654278"/>
                </a:lnTo>
                <a:lnTo>
                  <a:pt x="3378200" y="5657850"/>
                </a:lnTo>
                <a:lnTo>
                  <a:pt x="3403600" y="5668565"/>
                </a:lnTo>
                <a:lnTo>
                  <a:pt x="3403600" y="5675709"/>
                </a:lnTo>
                <a:lnTo>
                  <a:pt x="3420533" y="5675709"/>
                </a:lnTo>
                <a:lnTo>
                  <a:pt x="3437466" y="5682853"/>
                </a:lnTo>
                <a:lnTo>
                  <a:pt x="3437466" y="5693568"/>
                </a:lnTo>
                <a:lnTo>
                  <a:pt x="3445933" y="5693568"/>
                </a:lnTo>
                <a:lnTo>
                  <a:pt x="3454400" y="5697140"/>
                </a:lnTo>
                <a:lnTo>
                  <a:pt x="3496733" y="5697140"/>
                </a:lnTo>
                <a:lnTo>
                  <a:pt x="3505200" y="5693568"/>
                </a:lnTo>
                <a:lnTo>
                  <a:pt x="3513666" y="5697140"/>
                </a:lnTo>
                <a:lnTo>
                  <a:pt x="3539066" y="5686425"/>
                </a:lnTo>
                <a:lnTo>
                  <a:pt x="3547533" y="5689996"/>
                </a:lnTo>
                <a:lnTo>
                  <a:pt x="3547533" y="5697140"/>
                </a:lnTo>
                <a:lnTo>
                  <a:pt x="3556000" y="5693568"/>
                </a:lnTo>
                <a:lnTo>
                  <a:pt x="3572933" y="5700712"/>
                </a:lnTo>
                <a:lnTo>
                  <a:pt x="3572933" y="5693568"/>
                </a:lnTo>
                <a:lnTo>
                  <a:pt x="3581400" y="5689996"/>
                </a:lnTo>
                <a:lnTo>
                  <a:pt x="3589866" y="5689996"/>
                </a:lnTo>
                <a:lnTo>
                  <a:pt x="3598333" y="5686425"/>
                </a:lnTo>
                <a:lnTo>
                  <a:pt x="3606800" y="5689996"/>
                </a:lnTo>
                <a:lnTo>
                  <a:pt x="3606800" y="5693568"/>
                </a:lnTo>
                <a:lnTo>
                  <a:pt x="3615266" y="5693568"/>
                </a:lnTo>
                <a:lnTo>
                  <a:pt x="3632199" y="5700712"/>
                </a:lnTo>
                <a:lnTo>
                  <a:pt x="3632199" y="5707856"/>
                </a:lnTo>
                <a:lnTo>
                  <a:pt x="3640666" y="5704284"/>
                </a:lnTo>
                <a:lnTo>
                  <a:pt x="3649133" y="5704284"/>
                </a:lnTo>
                <a:lnTo>
                  <a:pt x="3657600" y="5707856"/>
                </a:lnTo>
                <a:lnTo>
                  <a:pt x="3666066" y="5704284"/>
                </a:lnTo>
                <a:lnTo>
                  <a:pt x="3674533" y="5704284"/>
                </a:lnTo>
                <a:lnTo>
                  <a:pt x="3699933" y="5715000"/>
                </a:lnTo>
                <a:lnTo>
                  <a:pt x="3708400" y="5715000"/>
                </a:lnTo>
                <a:lnTo>
                  <a:pt x="3716866" y="5718571"/>
                </a:lnTo>
                <a:lnTo>
                  <a:pt x="3725333" y="5715000"/>
                </a:lnTo>
                <a:lnTo>
                  <a:pt x="3750733" y="5715000"/>
                </a:lnTo>
                <a:lnTo>
                  <a:pt x="3750733" y="5711428"/>
                </a:lnTo>
                <a:lnTo>
                  <a:pt x="3759199" y="5707856"/>
                </a:lnTo>
                <a:lnTo>
                  <a:pt x="3767666" y="5711428"/>
                </a:lnTo>
                <a:lnTo>
                  <a:pt x="3767666" y="5722143"/>
                </a:lnTo>
                <a:lnTo>
                  <a:pt x="3776133" y="5725715"/>
                </a:lnTo>
                <a:lnTo>
                  <a:pt x="3784599" y="5722143"/>
                </a:lnTo>
                <a:lnTo>
                  <a:pt x="3793066" y="5725715"/>
                </a:lnTo>
                <a:lnTo>
                  <a:pt x="3801533" y="5722143"/>
                </a:lnTo>
                <a:lnTo>
                  <a:pt x="3810000" y="5725715"/>
                </a:lnTo>
                <a:lnTo>
                  <a:pt x="3835400" y="5725715"/>
                </a:lnTo>
                <a:lnTo>
                  <a:pt x="3843866" y="5729287"/>
                </a:lnTo>
                <a:lnTo>
                  <a:pt x="3843866" y="5754290"/>
                </a:lnTo>
                <a:lnTo>
                  <a:pt x="3835400" y="5757862"/>
                </a:lnTo>
                <a:lnTo>
                  <a:pt x="3835400" y="5761434"/>
                </a:lnTo>
                <a:lnTo>
                  <a:pt x="3826933" y="5765006"/>
                </a:lnTo>
                <a:lnTo>
                  <a:pt x="3826933" y="5793581"/>
                </a:lnTo>
                <a:lnTo>
                  <a:pt x="3835400" y="5797153"/>
                </a:lnTo>
                <a:lnTo>
                  <a:pt x="3835400" y="5818584"/>
                </a:lnTo>
                <a:lnTo>
                  <a:pt x="3843866" y="5822156"/>
                </a:lnTo>
                <a:lnTo>
                  <a:pt x="3869266" y="5822156"/>
                </a:lnTo>
                <a:lnTo>
                  <a:pt x="3877733" y="5818584"/>
                </a:lnTo>
                <a:lnTo>
                  <a:pt x="3886200" y="5818584"/>
                </a:lnTo>
                <a:lnTo>
                  <a:pt x="3894666" y="5815012"/>
                </a:lnTo>
                <a:lnTo>
                  <a:pt x="3894666" y="5811440"/>
                </a:lnTo>
                <a:lnTo>
                  <a:pt x="3903133" y="5807868"/>
                </a:lnTo>
                <a:lnTo>
                  <a:pt x="3903133" y="5790009"/>
                </a:lnTo>
                <a:lnTo>
                  <a:pt x="3911600" y="5786437"/>
                </a:lnTo>
                <a:lnTo>
                  <a:pt x="3911600" y="5761434"/>
                </a:lnTo>
                <a:lnTo>
                  <a:pt x="3903133" y="5757862"/>
                </a:lnTo>
                <a:lnTo>
                  <a:pt x="3903133" y="5754290"/>
                </a:lnTo>
                <a:lnTo>
                  <a:pt x="3937000" y="5740003"/>
                </a:lnTo>
                <a:lnTo>
                  <a:pt x="3962400" y="5740003"/>
                </a:lnTo>
                <a:lnTo>
                  <a:pt x="3970866" y="5743575"/>
                </a:lnTo>
                <a:lnTo>
                  <a:pt x="3970866" y="5754290"/>
                </a:lnTo>
                <a:lnTo>
                  <a:pt x="3979333" y="5750718"/>
                </a:lnTo>
                <a:lnTo>
                  <a:pt x="3987799" y="5754290"/>
                </a:lnTo>
                <a:lnTo>
                  <a:pt x="3987799" y="5743575"/>
                </a:lnTo>
                <a:lnTo>
                  <a:pt x="3996266" y="5740003"/>
                </a:lnTo>
                <a:lnTo>
                  <a:pt x="3987799" y="5736431"/>
                </a:lnTo>
                <a:lnTo>
                  <a:pt x="3987799" y="5732859"/>
                </a:lnTo>
                <a:lnTo>
                  <a:pt x="3996266" y="5729287"/>
                </a:lnTo>
                <a:lnTo>
                  <a:pt x="3996266" y="5725715"/>
                </a:lnTo>
                <a:lnTo>
                  <a:pt x="4004733" y="5722143"/>
                </a:lnTo>
                <a:lnTo>
                  <a:pt x="4013200" y="5722143"/>
                </a:lnTo>
                <a:lnTo>
                  <a:pt x="4021666" y="5718571"/>
                </a:lnTo>
                <a:lnTo>
                  <a:pt x="4013200" y="5715000"/>
                </a:lnTo>
                <a:lnTo>
                  <a:pt x="4021666" y="5711428"/>
                </a:lnTo>
                <a:lnTo>
                  <a:pt x="4038599" y="5711428"/>
                </a:lnTo>
                <a:lnTo>
                  <a:pt x="4030133" y="5711428"/>
                </a:lnTo>
                <a:lnTo>
                  <a:pt x="4013200" y="5704284"/>
                </a:lnTo>
                <a:lnTo>
                  <a:pt x="4013200" y="5697140"/>
                </a:lnTo>
                <a:lnTo>
                  <a:pt x="4021666" y="5693568"/>
                </a:lnTo>
                <a:lnTo>
                  <a:pt x="4030133" y="5697140"/>
                </a:lnTo>
                <a:lnTo>
                  <a:pt x="4064000" y="5697140"/>
                </a:lnTo>
                <a:lnTo>
                  <a:pt x="4064000" y="5689996"/>
                </a:lnTo>
                <a:lnTo>
                  <a:pt x="4055533" y="5686425"/>
                </a:lnTo>
                <a:lnTo>
                  <a:pt x="4038599" y="5686425"/>
                </a:lnTo>
                <a:lnTo>
                  <a:pt x="4021666" y="5679281"/>
                </a:lnTo>
                <a:lnTo>
                  <a:pt x="4021666" y="5664993"/>
                </a:lnTo>
                <a:lnTo>
                  <a:pt x="4038599" y="5657850"/>
                </a:lnTo>
                <a:lnTo>
                  <a:pt x="4055533" y="5657850"/>
                </a:lnTo>
                <a:lnTo>
                  <a:pt x="4072466" y="5664993"/>
                </a:lnTo>
                <a:lnTo>
                  <a:pt x="4080933" y="5664993"/>
                </a:lnTo>
                <a:lnTo>
                  <a:pt x="4089400" y="5661421"/>
                </a:lnTo>
                <a:lnTo>
                  <a:pt x="4089400" y="5657850"/>
                </a:lnTo>
                <a:lnTo>
                  <a:pt x="4097866" y="5654278"/>
                </a:lnTo>
                <a:lnTo>
                  <a:pt x="4097866" y="5650706"/>
                </a:lnTo>
                <a:lnTo>
                  <a:pt x="4114800" y="5643562"/>
                </a:lnTo>
                <a:lnTo>
                  <a:pt x="4106333" y="5639990"/>
                </a:lnTo>
                <a:lnTo>
                  <a:pt x="4106333" y="5629275"/>
                </a:lnTo>
                <a:lnTo>
                  <a:pt x="4114800" y="5625703"/>
                </a:lnTo>
                <a:lnTo>
                  <a:pt x="4123266" y="5625703"/>
                </a:lnTo>
                <a:lnTo>
                  <a:pt x="4140200" y="5618559"/>
                </a:lnTo>
                <a:lnTo>
                  <a:pt x="4140200" y="5614987"/>
                </a:lnTo>
                <a:lnTo>
                  <a:pt x="4148666" y="5611415"/>
                </a:lnTo>
                <a:lnTo>
                  <a:pt x="4148666" y="5607843"/>
                </a:lnTo>
                <a:lnTo>
                  <a:pt x="4165600" y="5600700"/>
                </a:lnTo>
                <a:lnTo>
                  <a:pt x="4174066" y="5600700"/>
                </a:lnTo>
                <a:lnTo>
                  <a:pt x="4174066" y="5593556"/>
                </a:lnTo>
                <a:lnTo>
                  <a:pt x="4190999" y="5586412"/>
                </a:lnTo>
                <a:lnTo>
                  <a:pt x="4190999" y="5582840"/>
                </a:lnTo>
                <a:lnTo>
                  <a:pt x="4199466" y="5579268"/>
                </a:lnTo>
                <a:lnTo>
                  <a:pt x="4199466" y="5575696"/>
                </a:lnTo>
                <a:lnTo>
                  <a:pt x="4207933" y="5572125"/>
                </a:lnTo>
                <a:lnTo>
                  <a:pt x="4199466" y="5568553"/>
                </a:lnTo>
                <a:lnTo>
                  <a:pt x="4216400" y="5561409"/>
                </a:lnTo>
                <a:lnTo>
                  <a:pt x="4216400" y="5557837"/>
                </a:lnTo>
                <a:lnTo>
                  <a:pt x="4224866" y="5554265"/>
                </a:lnTo>
                <a:lnTo>
                  <a:pt x="4224866" y="5547121"/>
                </a:lnTo>
                <a:lnTo>
                  <a:pt x="4241800" y="5539978"/>
                </a:lnTo>
                <a:lnTo>
                  <a:pt x="4241800" y="5532834"/>
                </a:lnTo>
                <a:lnTo>
                  <a:pt x="4250266" y="5529262"/>
                </a:lnTo>
                <a:lnTo>
                  <a:pt x="4258733" y="5529262"/>
                </a:lnTo>
                <a:lnTo>
                  <a:pt x="4267200" y="5525690"/>
                </a:lnTo>
                <a:lnTo>
                  <a:pt x="4267200" y="5518546"/>
                </a:lnTo>
                <a:lnTo>
                  <a:pt x="4275666" y="5514975"/>
                </a:lnTo>
                <a:lnTo>
                  <a:pt x="4275666" y="5511403"/>
                </a:lnTo>
                <a:lnTo>
                  <a:pt x="4301066" y="5500687"/>
                </a:lnTo>
                <a:lnTo>
                  <a:pt x="4292600" y="5500687"/>
                </a:lnTo>
                <a:lnTo>
                  <a:pt x="4284133" y="5497115"/>
                </a:lnTo>
                <a:lnTo>
                  <a:pt x="4292600" y="5493543"/>
                </a:lnTo>
                <a:lnTo>
                  <a:pt x="4284133" y="5489971"/>
                </a:lnTo>
                <a:lnTo>
                  <a:pt x="4284133" y="5486400"/>
                </a:lnTo>
                <a:lnTo>
                  <a:pt x="4250266" y="5486400"/>
                </a:lnTo>
                <a:lnTo>
                  <a:pt x="4241800" y="5482828"/>
                </a:lnTo>
                <a:lnTo>
                  <a:pt x="4089400" y="5482828"/>
                </a:lnTo>
                <a:lnTo>
                  <a:pt x="4080933" y="5479256"/>
                </a:lnTo>
                <a:lnTo>
                  <a:pt x="3835400" y="5479256"/>
                </a:lnTo>
                <a:lnTo>
                  <a:pt x="3826933" y="5475684"/>
                </a:lnTo>
                <a:lnTo>
                  <a:pt x="3657600" y="5475684"/>
                </a:lnTo>
                <a:lnTo>
                  <a:pt x="3649133" y="5472112"/>
                </a:lnTo>
                <a:lnTo>
                  <a:pt x="3429000" y="5472112"/>
                </a:lnTo>
                <a:lnTo>
                  <a:pt x="3420533" y="5468540"/>
                </a:lnTo>
                <a:lnTo>
                  <a:pt x="3412066" y="5468540"/>
                </a:lnTo>
                <a:lnTo>
                  <a:pt x="3403600" y="5472112"/>
                </a:lnTo>
                <a:lnTo>
                  <a:pt x="3395133" y="5468540"/>
                </a:lnTo>
                <a:close/>
              </a:path>
            </a:pathLst>
          </a:custGeom>
          <a:solidFill>
            <a:srgbClr val="CFCD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Freeform 121"/>
          <p:cNvSpPr/>
          <p:nvPr/>
        </p:nvSpPr>
        <p:spPr>
          <a:xfrm>
            <a:off x="0" y="0"/>
            <a:ext cx="5342466" cy="5868590"/>
          </a:xfrm>
          <a:custGeom>
            <a:avLst/>
            <a:gdLst/>
            <a:ahLst/>
            <a:cxnLst/>
            <a:rect l="l" t="t" r="r" b="b"/>
            <a:pathLst>
              <a:path w="5342466" h="5868590">
                <a:moveTo>
                  <a:pt x="0" y="0"/>
                </a:moveTo>
                <a:moveTo>
                  <a:pt x="4250266" y="5482828"/>
                </a:moveTo>
                <a:lnTo>
                  <a:pt x="4284133" y="5482828"/>
                </a:lnTo>
                <a:lnTo>
                  <a:pt x="4292600" y="5486400"/>
                </a:lnTo>
                <a:lnTo>
                  <a:pt x="4292600" y="5489971"/>
                </a:lnTo>
                <a:lnTo>
                  <a:pt x="4301066" y="5493543"/>
                </a:lnTo>
                <a:lnTo>
                  <a:pt x="4292600" y="5497115"/>
                </a:lnTo>
                <a:lnTo>
                  <a:pt x="4301066" y="5497115"/>
                </a:lnTo>
                <a:lnTo>
                  <a:pt x="4309533" y="5500687"/>
                </a:lnTo>
                <a:lnTo>
                  <a:pt x="4284133" y="5511403"/>
                </a:lnTo>
                <a:lnTo>
                  <a:pt x="4284133" y="5514975"/>
                </a:lnTo>
                <a:lnTo>
                  <a:pt x="4275666" y="5518546"/>
                </a:lnTo>
                <a:lnTo>
                  <a:pt x="4275666" y="5525690"/>
                </a:lnTo>
                <a:lnTo>
                  <a:pt x="4258733" y="5532834"/>
                </a:lnTo>
                <a:lnTo>
                  <a:pt x="4250266" y="5532834"/>
                </a:lnTo>
                <a:lnTo>
                  <a:pt x="4250266" y="5539978"/>
                </a:lnTo>
                <a:lnTo>
                  <a:pt x="4233333" y="5547121"/>
                </a:lnTo>
                <a:lnTo>
                  <a:pt x="4233333" y="5554265"/>
                </a:lnTo>
                <a:lnTo>
                  <a:pt x="4224866" y="5557837"/>
                </a:lnTo>
                <a:lnTo>
                  <a:pt x="4224866" y="5561409"/>
                </a:lnTo>
                <a:lnTo>
                  <a:pt x="4207933" y="5568553"/>
                </a:lnTo>
                <a:lnTo>
                  <a:pt x="4216400" y="5572125"/>
                </a:lnTo>
                <a:lnTo>
                  <a:pt x="4207933" y="5575696"/>
                </a:lnTo>
                <a:lnTo>
                  <a:pt x="4207933" y="5579268"/>
                </a:lnTo>
                <a:lnTo>
                  <a:pt x="4199466" y="5582840"/>
                </a:lnTo>
                <a:lnTo>
                  <a:pt x="4199466" y="5586412"/>
                </a:lnTo>
                <a:lnTo>
                  <a:pt x="4182533" y="5593556"/>
                </a:lnTo>
                <a:lnTo>
                  <a:pt x="4182533" y="5600700"/>
                </a:lnTo>
                <a:lnTo>
                  <a:pt x="4174066" y="5604271"/>
                </a:lnTo>
                <a:lnTo>
                  <a:pt x="4165600" y="5604271"/>
                </a:lnTo>
                <a:lnTo>
                  <a:pt x="4157133" y="5607843"/>
                </a:lnTo>
                <a:lnTo>
                  <a:pt x="4157133" y="5611415"/>
                </a:lnTo>
                <a:lnTo>
                  <a:pt x="4148666" y="5614987"/>
                </a:lnTo>
                <a:lnTo>
                  <a:pt x="4148666" y="5618559"/>
                </a:lnTo>
                <a:lnTo>
                  <a:pt x="4123266" y="5629275"/>
                </a:lnTo>
                <a:lnTo>
                  <a:pt x="4114800" y="5629275"/>
                </a:lnTo>
                <a:lnTo>
                  <a:pt x="4114800" y="5639990"/>
                </a:lnTo>
                <a:lnTo>
                  <a:pt x="4123266" y="5643562"/>
                </a:lnTo>
                <a:lnTo>
                  <a:pt x="4106333" y="5650706"/>
                </a:lnTo>
                <a:lnTo>
                  <a:pt x="4106333" y="5654278"/>
                </a:lnTo>
                <a:lnTo>
                  <a:pt x="4097866" y="5657850"/>
                </a:lnTo>
                <a:lnTo>
                  <a:pt x="4097866" y="5661421"/>
                </a:lnTo>
                <a:lnTo>
                  <a:pt x="4080933" y="5668565"/>
                </a:lnTo>
                <a:lnTo>
                  <a:pt x="4072466" y="5668565"/>
                </a:lnTo>
                <a:lnTo>
                  <a:pt x="4055533" y="5661421"/>
                </a:lnTo>
                <a:lnTo>
                  <a:pt x="4038599" y="5661421"/>
                </a:lnTo>
                <a:lnTo>
                  <a:pt x="4030133" y="5664993"/>
                </a:lnTo>
                <a:lnTo>
                  <a:pt x="4030133" y="5679281"/>
                </a:lnTo>
                <a:lnTo>
                  <a:pt x="4038599" y="5682853"/>
                </a:lnTo>
                <a:lnTo>
                  <a:pt x="4055533" y="5682853"/>
                </a:lnTo>
                <a:lnTo>
                  <a:pt x="4072466" y="5689996"/>
                </a:lnTo>
                <a:lnTo>
                  <a:pt x="4072466" y="5697140"/>
                </a:lnTo>
                <a:lnTo>
                  <a:pt x="4064000" y="5700712"/>
                </a:lnTo>
                <a:lnTo>
                  <a:pt x="4030133" y="5700712"/>
                </a:lnTo>
                <a:lnTo>
                  <a:pt x="4021666" y="5697140"/>
                </a:lnTo>
                <a:lnTo>
                  <a:pt x="4021666" y="5704284"/>
                </a:lnTo>
                <a:lnTo>
                  <a:pt x="4030133" y="5707856"/>
                </a:lnTo>
                <a:lnTo>
                  <a:pt x="4038599" y="5707856"/>
                </a:lnTo>
                <a:lnTo>
                  <a:pt x="4047066" y="5711428"/>
                </a:lnTo>
                <a:lnTo>
                  <a:pt x="4038599" y="5715000"/>
                </a:lnTo>
                <a:lnTo>
                  <a:pt x="4021666" y="5715000"/>
                </a:lnTo>
                <a:lnTo>
                  <a:pt x="4030133" y="5718571"/>
                </a:lnTo>
                <a:lnTo>
                  <a:pt x="4013200" y="5725715"/>
                </a:lnTo>
                <a:lnTo>
                  <a:pt x="4004733" y="5725715"/>
                </a:lnTo>
                <a:lnTo>
                  <a:pt x="4004733" y="5729287"/>
                </a:lnTo>
                <a:lnTo>
                  <a:pt x="3996266" y="5732859"/>
                </a:lnTo>
                <a:lnTo>
                  <a:pt x="3996266" y="5736431"/>
                </a:lnTo>
                <a:lnTo>
                  <a:pt x="4004733" y="5740003"/>
                </a:lnTo>
                <a:lnTo>
                  <a:pt x="3996266" y="5743575"/>
                </a:lnTo>
                <a:lnTo>
                  <a:pt x="3996266" y="5754290"/>
                </a:lnTo>
                <a:lnTo>
                  <a:pt x="4004733" y="5754290"/>
                </a:lnTo>
                <a:lnTo>
                  <a:pt x="4013200" y="5757862"/>
                </a:lnTo>
                <a:lnTo>
                  <a:pt x="4013200" y="5765006"/>
                </a:lnTo>
                <a:lnTo>
                  <a:pt x="4013200" y="5754290"/>
                </a:lnTo>
                <a:lnTo>
                  <a:pt x="4021666" y="5750718"/>
                </a:lnTo>
                <a:lnTo>
                  <a:pt x="4047066" y="5750718"/>
                </a:lnTo>
                <a:lnTo>
                  <a:pt x="4080933" y="5765006"/>
                </a:lnTo>
                <a:lnTo>
                  <a:pt x="4123266" y="5747146"/>
                </a:lnTo>
                <a:lnTo>
                  <a:pt x="4140200" y="5747146"/>
                </a:lnTo>
                <a:lnTo>
                  <a:pt x="4148666" y="5743575"/>
                </a:lnTo>
                <a:lnTo>
                  <a:pt x="4157133" y="5747146"/>
                </a:lnTo>
                <a:lnTo>
                  <a:pt x="4157133" y="5772150"/>
                </a:lnTo>
                <a:lnTo>
                  <a:pt x="4157133" y="5765006"/>
                </a:lnTo>
                <a:lnTo>
                  <a:pt x="4165600" y="5761434"/>
                </a:lnTo>
                <a:lnTo>
                  <a:pt x="4174066" y="5761434"/>
                </a:lnTo>
                <a:lnTo>
                  <a:pt x="4190999" y="5768578"/>
                </a:lnTo>
                <a:lnTo>
                  <a:pt x="4190999" y="5772150"/>
                </a:lnTo>
                <a:lnTo>
                  <a:pt x="4207933" y="5772150"/>
                </a:lnTo>
                <a:lnTo>
                  <a:pt x="4216400" y="5775721"/>
                </a:lnTo>
                <a:lnTo>
                  <a:pt x="4216400" y="5779293"/>
                </a:lnTo>
                <a:lnTo>
                  <a:pt x="4224866" y="5782865"/>
                </a:lnTo>
                <a:lnTo>
                  <a:pt x="4224866" y="5779293"/>
                </a:lnTo>
                <a:lnTo>
                  <a:pt x="4233333" y="5775721"/>
                </a:lnTo>
                <a:lnTo>
                  <a:pt x="4233333" y="5772150"/>
                </a:lnTo>
                <a:lnTo>
                  <a:pt x="4250266" y="5765006"/>
                </a:lnTo>
                <a:lnTo>
                  <a:pt x="4250266" y="5754290"/>
                </a:lnTo>
                <a:lnTo>
                  <a:pt x="4258733" y="5750718"/>
                </a:lnTo>
                <a:lnTo>
                  <a:pt x="4267200" y="5750718"/>
                </a:lnTo>
                <a:lnTo>
                  <a:pt x="4275666" y="5747146"/>
                </a:lnTo>
                <a:lnTo>
                  <a:pt x="4284133" y="5747146"/>
                </a:lnTo>
                <a:lnTo>
                  <a:pt x="4301066" y="5754290"/>
                </a:lnTo>
                <a:lnTo>
                  <a:pt x="4301066" y="5800725"/>
                </a:lnTo>
                <a:lnTo>
                  <a:pt x="4309533" y="5797153"/>
                </a:lnTo>
                <a:lnTo>
                  <a:pt x="4326466" y="5797153"/>
                </a:lnTo>
                <a:lnTo>
                  <a:pt x="4334933" y="5800725"/>
                </a:lnTo>
                <a:lnTo>
                  <a:pt x="4334933" y="5797153"/>
                </a:lnTo>
                <a:lnTo>
                  <a:pt x="4343400" y="5793581"/>
                </a:lnTo>
                <a:lnTo>
                  <a:pt x="4343400" y="5782865"/>
                </a:lnTo>
                <a:lnTo>
                  <a:pt x="4351866" y="5779293"/>
                </a:lnTo>
                <a:lnTo>
                  <a:pt x="4360333" y="5779293"/>
                </a:lnTo>
                <a:lnTo>
                  <a:pt x="4368800" y="5775721"/>
                </a:lnTo>
                <a:lnTo>
                  <a:pt x="4368800" y="5772150"/>
                </a:lnTo>
                <a:lnTo>
                  <a:pt x="4377266" y="5768578"/>
                </a:lnTo>
                <a:lnTo>
                  <a:pt x="4377266" y="5765006"/>
                </a:lnTo>
                <a:lnTo>
                  <a:pt x="4394200" y="5757862"/>
                </a:lnTo>
                <a:lnTo>
                  <a:pt x="4394200" y="5754290"/>
                </a:lnTo>
                <a:lnTo>
                  <a:pt x="4402666" y="5750718"/>
                </a:lnTo>
                <a:lnTo>
                  <a:pt x="4419600" y="5750718"/>
                </a:lnTo>
                <a:lnTo>
                  <a:pt x="4428066" y="5754290"/>
                </a:lnTo>
                <a:lnTo>
                  <a:pt x="4428066" y="5800725"/>
                </a:lnTo>
                <a:lnTo>
                  <a:pt x="4453466" y="5800725"/>
                </a:lnTo>
                <a:lnTo>
                  <a:pt x="4461933" y="5804296"/>
                </a:lnTo>
                <a:lnTo>
                  <a:pt x="4461933" y="5807868"/>
                </a:lnTo>
                <a:lnTo>
                  <a:pt x="4461933" y="5804296"/>
                </a:lnTo>
                <a:lnTo>
                  <a:pt x="4470400" y="5800725"/>
                </a:lnTo>
                <a:lnTo>
                  <a:pt x="4470400" y="5786437"/>
                </a:lnTo>
                <a:lnTo>
                  <a:pt x="4478866" y="5782865"/>
                </a:lnTo>
                <a:lnTo>
                  <a:pt x="4487333" y="5782865"/>
                </a:lnTo>
                <a:lnTo>
                  <a:pt x="4487333" y="5779293"/>
                </a:lnTo>
                <a:lnTo>
                  <a:pt x="4504266" y="5772150"/>
                </a:lnTo>
                <a:lnTo>
                  <a:pt x="4504266" y="5768578"/>
                </a:lnTo>
                <a:lnTo>
                  <a:pt x="4512733" y="5765006"/>
                </a:lnTo>
                <a:lnTo>
                  <a:pt x="4512733" y="5761434"/>
                </a:lnTo>
                <a:lnTo>
                  <a:pt x="4521200" y="5757862"/>
                </a:lnTo>
                <a:lnTo>
                  <a:pt x="4521200" y="5754290"/>
                </a:lnTo>
                <a:lnTo>
                  <a:pt x="4529666" y="5750718"/>
                </a:lnTo>
                <a:lnTo>
                  <a:pt x="4538133" y="5750718"/>
                </a:lnTo>
                <a:lnTo>
                  <a:pt x="4546600" y="5754290"/>
                </a:lnTo>
                <a:lnTo>
                  <a:pt x="4546600" y="5761434"/>
                </a:lnTo>
                <a:lnTo>
                  <a:pt x="4538133" y="5765006"/>
                </a:lnTo>
                <a:lnTo>
                  <a:pt x="4538133" y="5768578"/>
                </a:lnTo>
                <a:lnTo>
                  <a:pt x="4529666" y="5772150"/>
                </a:lnTo>
                <a:lnTo>
                  <a:pt x="4529666" y="5775721"/>
                </a:lnTo>
                <a:lnTo>
                  <a:pt x="4512733" y="5782865"/>
                </a:lnTo>
                <a:lnTo>
                  <a:pt x="4546600" y="5782865"/>
                </a:lnTo>
                <a:lnTo>
                  <a:pt x="4563533" y="5790009"/>
                </a:lnTo>
                <a:lnTo>
                  <a:pt x="4572000" y="5790009"/>
                </a:lnTo>
                <a:lnTo>
                  <a:pt x="4580466" y="5793581"/>
                </a:lnTo>
                <a:lnTo>
                  <a:pt x="4580466" y="5818584"/>
                </a:lnTo>
                <a:lnTo>
                  <a:pt x="4588933" y="5818584"/>
                </a:lnTo>
                <a:lnTo>
                  <a:pt x="4597400" y="5822156"/>
                </a:lnTo>
                <a:lnTo>
                  <a:pt x="4597400" y="5836443"/>
                </a:lnTo>
                <a:lnTo>
                  <a:pt x="4622800" y="5836443"/>
                </a:lnTo>
                <a:lnTo>
                  <a:pt x="4631266" y="5840015"/>
                </a:lnTo>
                <a:lnTo>
                  <a:pt x="4622800" y="5843587"/>
                </a:lnTo>
                <a:lnTo>
                  <a:pt x="4622800" y="5847159"/>
                </a:lnTo>
                <a:lnTo>
                  <a:pt x="4639733" y="5840015"/>
                </a:lnTo>
                <a:lnTo>
                  <a:pt x="4648200" y="5843587"/>
                </a:lnTo>
                <a:lnTo>
                  <a:pt x="4648200" y="5840015"/>
                </a:lnTo>
                <a:lnTo>
                  <a:pt x="4656666" y="5836443"/>
                </a:lnTo>
                <a:lnTo>
                  <a:pt x="4665133" y="5840015"/>
                </a:lnTo>
                <a:lnTo>
                  <a:pt x="4690533" y="5840015"/>
                </a:lnTo>
                <a:lnTo>
                  <a:pt x="4707466" y="5847159"/>
                </a:lnTo>
                <a:lnTo>
                  <a:pt x="4715933" y="5847159"/>
                </a:lnTo>
                <a:lnTo>
                  <a:pt x="4724400" y="5843587"/>
                </a:lnTo>
                <a:lnTo>
                  <a:pt x="4732866" y="5847159"/>
                </a:lnTo>
                <a:lnTo>
                  <a:pt x="4741333" y="5847159"/>
                </a:lnTo>
                <a:lnTo>
                  <a:pt x="4749800" y="5850731"/>
                </a:lnTo>
                <a:lnTo>
                  <a:pt x="4741333" y="5854303"/>
                </a:lnTo>
                <a:lnTo>
                  <a:pt x="4749800" y="5854303"/>
                </a:lnTo>
                <a:lnTo>
                  <a:pt x="4758266" y="5850731"/>
                </a:lnTo>
                <a:lnTo>
                  <a:pt x="4766733" y="5854303"/>
                </a:lnTo>
                <a:lnTo>
                  <a:pt x="4775200" y="5850731"/>
                </a:lnTo>
                <a:lnTo>
                  <a:pt x="4783666" y="5850731"/>
                </a:lnTo>
                <a:lnTo>
                  <a:pt x="4792133" y="5854303"/>
                </a:lnTo>
                <a:lnTo>
                  <a:pt x="4800600" y="5854303"/>
                </a:lnTo>
                <a:lnTo>
                  <a:pt x="4809066" y="5857875"/>
                </a:lnTo>
                <a:lnTo>
                  <a:pt x="4826000" y="5857875"/>
                </a:lnTo>
                <a:lnTo>
                  <a:pt x="4834466" y="5861446"/>
                </a:lnTo>
                <a:lnTo>
                  <a:pt x="4842933" y="5861446"/>
                </a:lnTo>
                <a:lnTo>
                  <a:pt x="4851400" y="5857875"/>
                </a:lnTo>
                <a:lnTo>
                  <a:pt x="4868333" y="5865018"/>
                </a:lnTo>
                <a:lnTo>
                  <a:pt x="4893733" y="5865018"/>
                </a:lnTo>
                <a:lnTo>
                  <a:pt x="4902200" y="5868590"/>
                </a:lnTo>
                <a:lnTo>
                  <a:pt x="4919133" y="5868590"/>
                </a:lnTo>
                <a:lnTo>
                  <a:pt x="4927600" y="5865018"/>
                </a:lnTo>
                <a:lnTo>
                  <a:pt x="4936066" y="5868590"/>
                </a:lnTo>
                <a:lnTo>
                  <a:pt x="4952999" y="5868590"/>
                </a:lnTo>
                <a:lnTo>
                  <a:pt x="5012266" y="5843587"/>
                </a:lnTo>
                <a:lnTo>
                  <a:pt x="5012266" y="5840015"/>
                </a:lnTo>
                <a:lnTo>
                  <a:pt x="5046133" y="5825728"/>
                </a:lnTo>
                <a:lnTo>
                  <a:pt x="5046133" y="5822156"/>
                </a:lnTo>
                <a:lnTo>
                  <a:pt x="5054600" y="5818584"/>
                </a:lnTo>
                <a:lnTo>
                  <a:pt x="5063066" y="5818584"/>
                </a:lnTo>
                <a:lnTo>
                  <a:pt x="5063066" y="5815012"/>
                </a:lnTo>
                <a:lnTo>
                  <a:pt x="5080000" y="5807868"/>
                </a:lnTo>
                <a:lnTo>
                  <a:pt x="5080000" y="5804296"/>
                </a:lnTo>
                <a:lnTo>
                  <a:pt x="5096933" y="5797153"/>
                </a:lnTo>
                <a:lnTo>
                  <a:pt x="5096933" y="5793581"/>
                </a:lnTo>
                <a:lnTo>
                  <a:pt x="5105400" y="5790009"/>
                </a:lnTo>
                <a:lnTo>
                  <a:pt x="5113866" y="5790009"/>
                </a:lnTo>
                <a:lnTo>
                  <a:pt x="5122333" y="5786437"/>
                </a:lnTo>
                <a:lnTo>
                  <a:pt x="5122333" y="5782865"/>
                </a:lnTo>
                <a:lnTo>
                  <a:pt x="5130800" y="5779293"/>
                </a:lnTo>
                <a:lnTo>
                  <a:pt x="5139266" y="5779293"/>
                </a:lnTo>
                <a:lnTo>
                  <a:pt x="5147733" y="5775721"/>
                </a:lnTo>
                <a:lnTo>
                  <a:pt x="5147733" y="5772150"/>
                </a:lnTo>
                <a:lnTo>
                  <a:pt x="5173133" y="5761434"/>
                </a:lnTo>
                <a:lnTo>
                  <a:pt x="5173133" y="5757862"/>
                </a:lnTo>
                <a:lnTo>
                  <a:pt x="5181599" y="5754290"/>
                </a:lnTo>
                <a:lnTo>
                  <a:pt x="5190066" y="5754290"/>
                </a:lnTo>
                <a:lnTo>
                  <a:pt x="5190066" y="5750718"/>
                </a:lnTo>
                <a:lnTo>
                  <a:pt x="5215466" y="5740003"/>
                </a:lnTo>
                <a:lnTo>
                  <a:pt x="5215466" y="5736431"/>
                </a:lnTo>
                <a:lnTo>
                  <a:pt x="5232399" y="5729287"/>
                </a:lnTo>
                <a:lnTo>
                  <a:pt x="5232399" y="5725715"/>
                </a:lnTo>
                <a:lnTo>
                  <a:pt x="5240866" y="5722143"/>
                </a:lnTo>
                <a:lnTo>
                  <a:pt x="5249333" y="5722143"/>
                </a:lnTo>
                <a:lnTo>
                  <a:pt x="5257800" y="5718571"/>
                </a:lnTo>
                <a:lnTo>
                  <a:pt x="5274733" y="5718571"/>
                </a:lnTo>
                <a:lnTo>
                  <a:pt x="5283199" y="5722143"/>
                </a:lnTo>
                <a:lnTo>
                  <a:pt x="5300133" y="5722143"/>
                </a:lnTo>
                <a:lnTo>
                  <a:pt x="5308600" y="5718571"/>
                </a:lnTo>
                <a:lnTo>
                  <a:pt x="5325533" y="5718571"/>
                </a:lnTo>
                <a:lnTo>
                  <a:pt x="5334000" y="5715000"/>
                </a:lnTo>
                <a:lnTo>
                  <a:pt x="5334000" y="5711428"/>
                </a:lnTo>
                <a:lnTo>
                  <a:pt x="5325533" y="5711428"/>
                </a:lnTo>
                <a:lnTo>
                  <a:pt x="5317066" y="5715000"/>
                </a:lnTo>
                <a:lnTo>
                  <a:pt x="5300133" y="5715000"/>
                </a:lnTo>
                <a:lnTo>
                  <a:pt x="5291666" y="5711428"/>
                </a:lnTo>
                <a:lnTo>
                  <a:pt x="5283199" y="5711428"/>
                </a:lnTo>
                <a:lnTo>
                  <a:pt x="5274733" y="5707856"/>
                </a:lnTo>
                <a:lnTo>
                  <a:pt x="5300133" y="5697140"/>
                </a:lnTo>
                <a:lnTo>
                  <a:pt x="5342466" y="5697140"/>
                </a:lnTo>
                <a:lnTo>
                  <a:pt x="5342466" y="5686425"/>
                </a:lnTo>
                <a:lnTo>
                  <a:pt x="5334000" y="5682853"/>
                </a:lnTo>
                <a:lnTo>
                  <a:pt x="5334000" y="5679281"/>
                </a:lnTo>
                <a:lnTo>
                  <a:pt x="5308600" y="5668565"/>
                </a:lnTo>
                <a:lnTo>
                  <a:pt x="5291666" y="5668565"/>
                </a:lnTo>
                <a:lnTo>
                  <a:pt x="5283199" y="5664993"/>
                </a:lnTo>
                <a:lnTo>
                  <a:pt x="5291666" y="5661421"/>
                </a:lnTo>
                <a:lnTo>
                  <a:pt x="5308600" y="5661421"/>
                </a:lnTo>
                <a:lnTo>
                  <a:pt x="5308600" y="5657850"/>
                </a:lnTo>
                <a:lnTo>
                  <a:pt x="5283199" y="5647134"/>
                </a:lnTo>
                <a:lnTo>
                  <a:pt x="5283199" y="5643562"/>
                </a:lnTo>
                <a:lnTo>
                  <a:pt x="5274733" y="5639990"/>
                </a:lnTo>
                <a:lnTo>
                  <a:pt x="5274733" y="5632846"/>
                </a:lnTo>
                <a:lnTo>
                  <a:pt x="5266266" y="5629275"/>
                </a:lnTo>
                <a:lnTo>
                  <a:pt x="5266266" y="5625703"/>
                </a:lnTo>
                <a:lnTo>
                  <a:pt x="5257800" y="5625703"/>
                </a:lnTo>
                <a:lnTo>
                  <a:pt x="5249333" y="5622131"/>
                </a:lnTo>
                <a:lnTo>
                  <a:pt x="5249333" y="5618559"/>
                </a:lnTo>
                <a:lnTo>
                  <a:pt x="5240866" y="5614987"/>
                </a:lnTo>
                <a:lnTo>
                  <a:pt x="5240866" y="5611415"/>
                </a:lnTo>
                <a:lnTo>
                  <a:pt x="5232399" y="5607843"/>
                </a:lnTo>
                <a:lnTo>
                  <a:pt x="5232399" y="5600700"/>
                </a:lnTo>
                <a:lnTo>
                  <a:pt x="5207000" y="5589984"/>
                </a:lnTo>
                <a:lnTo>
                  <a:pt x="5215466" y="5586412"/>
                </a:lnTo>
                <a:lnTo>
                  <a:pt x="5207000" y="5582840"/>
                </a:lnTo>
                <a:lnTo>
                  <a:pt x="5198533" y="5582840"/>
                </a:lnTo>
                <a:lnTo>
                  <a:pt x="5190066" y="5579268"/>
                </a:lnTo>
                <a:lnTo>
                  <a:pt x="5198533" y="5575696"/>
                </a:lnTo>
                <a:lnTo>
                  <a:pt x="5190066" y="5575696"/>
                </a:lnTo>
                <a:lnTo>
                  <a:pt x="5181599" y="5572125"/>
                </a:lnTo>
                <a:lnTo>
                  <a:pt x="5190066" y="5568553"/>
                </a:lnTo>
                <a:lnTo>
                  <a:pt x="5181599" y="5564981"/>
                </a:lnTo>
                <a:lnTo>
                  <a:pt x="5190066" y="5561409"/>
                </a:lnTo>
                <a:lnTo>
                  <a:pt x="5181599" y="5557837"/>
                </a:lnTo>
                <a:lnTo>
                  <a:pt x="5181599" y="5554265"/>
                </a:lnTo>
                <a:lnTo>
                  <a:pt x="5164666" y="5547121"/>
                </a:lnTo>
                <a:lnTo>
                  <a:pt x="5156200" y="5547121"/>
                </a:lnTo>
                <a:lnTo>
                  <a:pt x="5147733" y="5543550"/>
                </a:lnTo>
                <a:lnTo>
                  <a:pt x="5156200" y="5539978"/>
                </a:lnTo>
                <a:lnTo>
                  <a:pt x="5139266" y="5532834"/>
                </a:lnTo>
                <a:lnTo>
                  <a:pt x="5139266" y="5525690"/>
                </a:lnTo>
                <a:lnTo>
                  <a:pt x="5130800" y="5522118"/>
                </a:lnTo>
                <a:lnTo>
                  <a:pt x="5130800" y="5518546"/>
                </a:lnTo>
                <a:lnTo>
                  <a:pt x="5122333" y="5518546"/>
                </a:lnTo>
                <a:lnTo>
                  <a:pt x="5113866" y="5514975"/>
                </a:lnTo>
                <a:lnTo>
                  <a:pt x="5130800" y="5507831"/>
                </a:lnTo>
                <a:lnTo>
                  <a:pt x="5139266" y="5507831"/>
                </a:lnTo>
                <a:lnTo>
                  <a:pt x="5147733" y="5504259"/>
                </a:lnTo>
                <a:lnTo>
                  <a:pt x="5156200" y="5504259"/>
                </a:lnTo>
                <a:lnTo>
                  <a:pt x="5147733" y="5500687"/>
                </a:lnTo>
                <a:lnTo>
                  <a:pt x="5139266" y="5500687"/>
                </a:lnTo>
                <a:lnTo>
                  <a:pt x="5130800" y="5497115"/>
                </a:lnTo>
                <a:lnTo>
                  <a:pt x="5139266" y="5493543"/>
                </a:lnTo>
                <a:lnTo>
                  <a:pt x="5249333" y="5493543"/>
                </a:lnTo>
                <a:lnTo>
                  <a:pt x="4995333" y="5493543"/>
                </a:lnTo>
                <a:lnTo>
                  <a:pt x="4986866" y="5489971"/>
                </a:lnTo>
                <a:lnTo>
                  <a:pt x="4978399" y="5489971"/>
                </a:lnTo>
                <a:lnTo>
                  <a:pt x="4969933" y="5493543"/>
                </a:lnTo>
                <a:lnTo>
                  <a:pt x="4961466" y="5489971"/>
                </a:lnTo>
                <a:lnTo>
                  <a:pt x="4631266" y="5489971"/>
                </a:lnTo>
                <a:lnTo>
                  <a:pt x="4622800" y="5486400"/>
                </a:lnTo>
                <a:lnTo>
                  <a:pt x="4334933" y="5486400"/>
                </a:lnTo>
                <a:lnTo>
                  <a:pt x="4326466" y="5482828"/>
                </a:lnTo>
                <a:close/>
              </a:path>
            </a:pathLst>
          </a:custGeom>
          <a:solidFill>
            <a:srgbClr val="D3D1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Freeform 122"/>
          <p:cNvSpPr/>
          <p:nvPr/>
        </p:nvSpPr>
        <p:spPr>
          <a:xfrm>
            <a:off x="0" y="0"/>
            <a:ext cx="7137400" cy="5872162"/>
          </a:xfrm>
          <a:custGeom>
            <a:avLst/>
            <a:gdLst/>
            <a:ahLst/>
            <a:cxnLst/>
            <a:rect l="l" t="t" r="r" b="b"/>
            <a:pathLst>
              <a:path w="7137400" h="5872162">
                <a:moveTo>
                  <a:pt x="0" y="0"/>
                </a:moveTo>
                <a:moveTo>
                  <a:pt x="6223000" y="5504259"/>
                </a:moveTo>
                <a:lnTo>
                  <a:pt x="6214533" y="5507831"/>
                </a:lnTo>
                <a:lnTo>
                  <a:pt x="6163733" y="5507831"/>
                </a:lnTo>
                <a:lnTo>
                  <a:pt x="6155266" y="5511403"/>
                </a:lnTo>
                <a:lnTo>
                  <a:pt x="6146800" y="5507831"/>
                </a:lnTo>
                <a:lnTo>
                  <a:pt x="6146800" y="5511403"/>
                </a:lnTo>
                <a:lnTo>
                  <a:pt x="6104466" y="5529262"/>
                </a:lnTo>
                <a:lnTo>
                  <a:pt x="6095999" y="5529262"/>
                </a:lnTo>
                <a:lnTo>
                  <a:pt x="6104466" y="5532834"/>
                </a:lnTo>
                <a:lnTo>
                  <a:pt x="6095999" y="5536406"/>
                </a:lnTo>
                <a:lnTo>
                  <a:pt x="6104466" y="5539978"/>
                </a:lnTo>
                <a:lnTo>
                  <a:pt x="6095999" y="5543550"/>
                </a:lnTo>
                <a:lnTo>
                  <a:pt x="6087533" y="5543550"/>
                </a:lnTo>
                <a:lnTo>
                  <a:pt x="6087533" y="5547121"/>
                </a:lnTo>
                <a:lnTo>
                  <a:pt x="6070600" y="5554265"/>
                </a:lnTo>
                <a:lnTo>
                  <a:pt x="6079066" y="5557837"/>
                </a:lnTo>
                <a:lnTo>
                  <a:pt x="6062133" y="5564981"/>
                </a:lnTo>
                <a:lnTo>
                  <a:pt x="6053666" y="5564981"/>
                </a:lnTo>
                <a:lnTo>
                  <a:pt x="6053666" y="5568553"/>
                </a:lnTo>
                <a:lnTo>
                  <a:pt x="6045200" y="5572125"/>
                </a:lnTo>
                <a:lnTo>
                  <a:pt x="6045200" y="5579268"/>
                </a:lnTo>
                <a:lnTo>
                  <a:pt x="6028266" y="5586412"/>
                </a:lnTo>
                <a:lnTo>
                  <a:pt x="6028266" y="5593556"/>
                </a:lnTo>
                <a:lnTo>
                  <a:pt x="6019800" y="5597128"/>
                </a:lnTo>
                <a:lnTo>
                  <a:pt x="6019800" y="5600700"/>
                </a:lnTo>
                <a:lnTo>
                  <a:pt x="6011333" y="5604271"/>
                </a:lnTo>
                <a:lnTo>
                  <a:pt x="6011333" y="5607843"/>
                </a:lnTo>
                <a:lnTo>
                  <a:pt x="6002866" y="5611415"/>
                </a:lnTo>
                <a:lnTo>
                  <a:pt x="6002866" y="5614987"/>
                </a:lnTo>
                <a:lnTo>
                  <a:pt x="5994400" y="5618559"/>
                </a:lnTo>
                <a:lnTo>
                  <a:pt x="5994400" y="5622131"/>
                </a:lnTo>
                <a:lnTo>
                  <a:pt x="5985933" y="5625703"/>
                </a:lnTo>
                <a:lnTo>
                  <a:pt x="5977466" y="5625703"/>
                </a:lnTo>
                <a:lnTo>
                  <a:pt x="5977466" y="5632846"/>
                </a:lnTo>
                <a:lnTo>
                  <a:pt x="5969000" y="5636418"/>
                </a:lnTo>
                <a:lnTo>
                  <a:pt x="5969000" y="5639990"/>
                </a:lnTo>
                <a:lnTo>
                  <a:pt x="5960533" y="5643562"/>
                </a:lnTo>
                <a:lnTo>
                  <a:pt x="5960533" y="5650706"/>
                </a:lnTo>
                <a:lnTo>
                  <a:pt x="5952066" y="5654278"/>
                </a:lnTo>
                <a:lnTo>
                  <a:pt x="5943600" y="5654278"/>
                </a:lnTo>
                <a:lnTo>
                  <a:pt x="5935133" y="5657850"/>
                </a:lnTo>
                <a:lnTo>
                  <a:pt x="5935133" y="5661421"/>
                </a:lnTo>
                <a:lnTo>
                  <a:pt x="5918200" y="5668565"/>
                </a:lnTo>
                <a:lnTo>
                  <a:pt x="5926666" y="5672137"/>
                </a:lnTo>
                <a:lnTo>
                  <a:pt x="5918200" y="5675709"/>
                </a:lnTo>
                <a:lnTo>
                  <a:pt x="5892800" y="5675709"/>
                </a:lnTo>
                <a:lnTo>
                  <a:pt x="5884333" y="5679281"/>
                </a:lnTo>
                <a:lnTo>
                  <a:pt x="5858933" y="5679281"/>
                </a:lnTo>
                <a:lnTo>
                  <a:pt x="5858933" y="5686425"/>
                </a:lnTo>
                <a:lnTo>
                  <a:pt x="5867400" y="5689996"/>
                </a:lnTo>
                <a:lnTo>
                  <a:pt x="5867400" y="5722143"/>
                </a:lnTo>
                <a:lnTo>
                  <a:pt x="5867400" y="5689996"/>
                </a:lnTo>
                <a:lnTo>
                  <a:pt x="5892800" y="5679281"/>
                </a:lnTo>
                <a:lnTo>
                  <a:pt x="5918200" y="5679281"/>
                </a:lnTo>
                <a:lnTo>
                  <a:pt x="5926666" y="5682853"/>
                </a:lnTo>
                <a:lnTo>
                  <a:pt x="5918200" y="5686425"/>
                </a:lnTo>
                <a:lnTo>
                  <a:pt x="5901266" y="5686425"/>
                </a:lnTo>
                <a:lnTo>
                  <a:pt x="5901266" y="5689996"/>
                </a:lnTo>
                <a:lnTo>
                  <a:pt x="5892800" y="5693568"/>
                </a:lnTo>
                <a:lnTo>
                  <a:pt x="5901266" y="5697140"/>
                </a:lnTo>
                <a:lnTo>
                  <a:pt x="5892800" y="5700712"/>
                </a:lnTo>
                <a:lnTo>
                  <a:pt x="5901266" y="5704284"/>
                </a:lnTo>
                <a:lnTo>
                  <a:pt x="5892800" y="5707856"/>
                </a:lnTo>
                <a:lnTo>
                  <a:pt x="5901266" y="5711428"/>
                </a:lnTo>
                <a:lnTo>
                  <a:pt x="5901266" y="5715000"/>
                </a:lnTo>
                <a:lnTo>
                  <a:pt x="5909733" y="5718571"/>
                </a:lnTo>
                <a:lnTo>
                  <a:pt x="5909733" y="5722143"/>
                </a:lnTo>
                <a:lnTo>
                  <a:pt x="5918200" y="5725715"/>
                </a:lnTo>
                <a:lnTo>
                  <a:pt x="5909733" y="5729287"/>
                </a:lnTo>
                <a:lnTo>
                  <a:pt x="5926666" y="5736431"/>
                </a:lnTo>
                <a:lnTo>
                  <a:pt x="5926666" y="5747146"/>
                </a:lnTo>
                <a:lnTo>
                  <a:pt x="5943600" y="5754290"/>
                </a:lnTo>
                <a:lnTo>
                  <a:pt x="5943600" y="5757862"/>
                </a:lnTo>
                <a:lnTo>
                  <a:pt x="5960533" y="5765006"/>
                </a:lnTo>
                <a:lnTo>
                  <a:pt x="5960533" y="5768578"/>
                </a:lnTo>
                <a:lnTo>
                  <a:pt x="5969000" y="5772150"/>
                </a:lnTo>
                <a:lnTo>
                  <a:pt x="5969000" y="5775721"/>
                </a:lnTo>
                <a:lnTo>
                  <a:pt x="5977466" y="5779293"/>
                </a:lnTo>
                <a:lnTo>
                  <a:pt x="5977466" y="5782865"/>
                </a:lnTo>
                <a:lnTo>
                  <a:pt x="5985933" y="5782865"/>
                </a:lnTo>
                <a:lnTo>
                  <a:pt x="5994400" y="5786437"/>
                </a:lnTo>
                <a:lnTo>
                  <a:pt x="5994400" y="5793581"/>
                </a:lnTo>
                <a:lnTo>
                  <a:pt x="6002866" y="5797153"/>
                </a:lnTo>
                <a:lnTo>
                  <a:pt x="6002866" y="5807868"/>
                </a:lnTo>
                <a:lnTo>
                  <a:pt x="6011333" y="5807868"/>
                </a:lnTo>
                <a:lnTo>
                  <a:pt x="6019800" y="5811440"/>
                </a:lnTo>
                <a:lnTo>
                  <a:pt x="6019800" y="5815012"/>
                </a:lnTo>
                <a:lnTo>
                  <a:pt x="6053666" y="5829300"/>
                </a:lnTo>
                <a:lnTo>
                  <a:pt x="6095999" y="5829300"/>
                </a:lnTo>
                <a:lnTo>
                  <a:pt x="6104466" y="5832871"/>
                </a:lnTo>
                <a:lnTo>
                  <a:pt x="6112933" y="5832871"/>
                </a:lnTo>
                <a:lnTo>
                  <a:pt x="6121399" y="5829300"/>
                </a:lnTo>
                <a:lnTo>
                  <a:pt x="6138333" y="5836443"/>
                </a:lnTo>
                <a:lnTo>
                  <a:pt x="6214533" y="5836443"/>
                </a:lnTo>
                <a:lnTo>
                  <a:pt x="6223000" y="5840015"/>
                </a:lnTo>
                <a:lnTo>
                  <a:pt x="6231466" y="5836443"/>
                </a:lnTo>
                <a:lnTo>
                  <a:pt x="6239933" y="5840015"/>
                </a:lnTo>
                <a:lnTo>
                  <a:pt x="6282266" y="5840015"/>
                </a:lnTo>
                <a:lnTo>
                  <a:pt x="6290733" y="5843587"/>
                </a:lnTo>
                <a:lnTo>
                  <a:pt x="6341533" y="5843587"/>
                </a:lnTo>
                <a:lnTo>
                  <a:pt x="6350000" y="5847159"/>
                </a:lnTo>
                <a:lnTo>
                  <a:pt x="6358466" y="5843587"/>
                </a:lnTo>
                <a:lnTo>
                  <a:pt x="6366933" y="5847159"/>
                </a:lnTo>
                <a:lnTo>
                  <a:pt x="6434666" y="5847159"/>
                </a:lnTo>
                <a:lnTo>
                  <a:pt x="6443133" y="5850731"/>
                </a:lnTo>
                <a:lnTo>
                  <a:pt x="6493933" y="5850731"/>
                </a:lnTo>
                <a:lnTo>
                  <a:pt x="6502400" y="5854303"/>
                </a:lnTo>
                <a:lnTo>
                  <a:pt x="6544733" y="5854303"/>
                </a:lnTo>
                <a:lnTo>
                  <a:pt x="6553200" y="5857875"/>
                </a:lnTo>
                <a:lnTo>
                  <a:pt x="6604000" y="5857875"/>
                </a:lnTo>
                <a:lnTo>
                  <a:pt x="6612466" y="5861446"/>
                </a:lnTo>
                <a:lnTo>
                  <a:pt x="6620933" y="5861446"/>
                </a:lnTo>
                <a:lnTo>
                  <a:pt x="6629400" y="5857875"/>
                </a:lnTo>
                <a:lnTo>
                  <a:pt x="6637866" y="5861446"/>
                </a:lnTo>
                <a:lnTo>
                  <a:pt x="6654800" y="5861446"/>
                </a:lnTo>
                <a:lnTo>
                  <a:pt x="6663266" y="5865018"/>
                </a:lnTo>
                <a:lnTo>
                  <a:pt x="6722533" y="5865018"/>
                </a:lnTo>
                <a:lnTo>
                  <a:pt x="6731000" y="5868590"/>
                </a:lnTo>
                <a:lnTo>
                  <a:pt x="6798733" y="5868590"/>
                </a:lnTo>
                <a:lnTo>
                  <a:pt x="6807200" y="5872162"/>
                </a:lnTo>
                <a:lnTo>
                  <a:pt x="6841066" y="5872162"/>
                </a:lnTo>
                <a:lnTo>
                  <a:pt x="6849533" y="5868590"/>
                </a:lnTo>
                <a:lnTo>
                  <a:pt x="6841066" y="5865018"/>
                </a:lnTo>
                <a:lnTo>
                  <a:pt x="6849533" y="5861446"/>
                </a:lnTo>
                <a:lnTo>
                  <a:pt x="6858000" y="5861446"/>
                </a:lnTo>
                <a:lnTo>
                  <a:pt x="6900333" y="5843587"/>
                </a:lnTo>
                <a:lnTo>
                  <a:pt x="6908800" y="5843587"/>
                </a:lnTo>
                <a:lnTo>
                  <a:pt x="6908800" y="5840015"/>
                </a:lnTo>
                <a:lnTo>
                  <a:pt x="6959600" y="5818584"/>
                </a:lnTo>
                <a:lnTo>
                  <a:pt x="6959600" y="5815012"/>
                </a:lnTo>
                <a:lnTo>
                  <a:pt x="6968066" y="5811440"/>
                </a:lnTo>
                <a:lnTo>
                  <a:pt x="6976533" y="5811440"/>
                </a:lnTo>
                <a:lnTo>
                  <a:pt x="6976533" y="5807868"/>
                </a:lnTo>
                <a:lnTo>
                  <a:pt x="6985000" y="5804296"/>
                </a:lnTo>
                <a:lnTo>
                  <a:pt x="6993466" y="5804296"/>
                </a:lnTo>
                <a:lnTo>
                  <a:pt x="7001933" y="5800725"/>
                </a:lnTo>
                <a:lnTo>
                  <a:pt x="7001933" y="5797153"/>
                </a:lnTo>
                <a:lnTo>
                  <a:pt x="7010400" y="5793581"/>
                </a:lnTo>
                <a:lnTo>
                  <a:pt x="7018866" y="5793581"/>
                </a:lnTo>
                <a:lnTo>
                  <a:pt x="7027333" y="5790009"/>
                </a:lnTo>
                <a:lnTo>
                  <a:pt x="7027333" y="5786437"/>
                </a:lnTo>
                <a:lnTo>
                  <a:pt x="7035800" y="5782865"/>
                </a:lnTo>
                <a:lnTo>
                  <a:pt x="7044266" y="5782865"/>
                </a:lnTo>
                <a:lnTo>
                  <a:pt x="7095066" y="5761434"/>
                </a:lnTo>
                <a:lnTo>
                  <a:pt x="7095066" y="5757862"/>
                </a:lnTo>
                <a:lnTo>
                  <a:pt x="7103533" y="5754290"/>
                </a:lnTo>
                <a:lnTo>
                  <a:pt x="7095066" y="5750718"/>
                </a:lnTo>
                <a:lnTo>
                  <a:pt x="7095066" y="5743575"/>
                </a:lnTo>
                <a:lnTo>
                  <a:pt x="7103533" y="5740003"/>
                </a:lnTo>
                <a:lnTo>
                  <a:pt x="7095066" y="5736431"/>
                </a:lnTo>
                <a:lnTo>
                  <a:pt x="7095066" y="5668565"/>
                </a:lnTo>
                <a:lnTo>
                  <a:pt x="7086600" y="5664993"/>
                </a:lnTo>
                <a:lnTo>
                  <a:pt x="7086600" y="5629275"/>
                </a:lnTo>
                <a:lnTo>
                  <a:pt x="7078133" y="5625703"/>
                </a:lnTo>
                <a:lnTo>
                  <a:pt x="7078133" y="5607843"/>
                </a:lnTo>
                <a:lnTo>
                  <a:pt x="7069666" y="5604271"/>
                </a:lnTo>
                <a:lnTo>
                  <a:pt x="7078133" y="5600700"/>
                </a:lnTo>
                <a:lnTo>
                  <a:pt x="7078133" y="5597128"/>
                </a:lnTo>
                <a:lnTo>
                  <a:pt x="7069666" y="5593556"/>
                </a:lnTo>
                <a:lnTo>
                  <a:pt x="7069666" y="5589984"/>
                </a:lnTo>
                <a:lnTo>
                  <a:pt x="7086600" y="5582840"/>
                </a:lnTo>
                <a:lnTo>
                  <a:pt x="7086600" y="5579268"/>
                </a:lnTo>
                <a:lnTo>
                  <a:pt x="7078133" y="5575696"/>
                </a:lnTo>
                <a:lnTo>
                  <a:pt x="7078133" y="5539978"/>
                </a:lnTo>
                <a:lnTo>
                  <a:pt x="7069666" y="5536406"/>
                </a:lnTo>
                <a:lnTo>
                  <a:pt x="7078133" y="5532834"/>
                </a:lnTo>
                <a:lnTo>
                  <a:pt x="7078133" y="5525690"/>
                </a:lnTo>
                <a:lnTo>
                  <a:pt x="7086600" y="5522118"/>
                </a:lnTo>
                <a:lnTo>
                  <a:pt x="7095066" y="5522118"/>
                </a:lnTo>
                <a:lnTo>
                  <a:pt x="7086600" y="5518546"/>
                </a:lnTo>
                <a:lnTo>
                  <a:pt x="7095066" y="5514975"/>
                </a:lnTo>
                <a:lnTo>
                  <a:pt x="7137400" y="5514975"/>
                </a:lnTo>
                <a:lnTo>
                  <a:pt x="6866466" y="5514975"/>
                </a:lnTo>
                <a:lnTo>
                  <a:pt x="6858000" y="5511403"/>
                </a:lnTo>
                <a:lnTo>
                  <a:pt x="6688666" y="5511403"/>
                </a:lnTo>
                <a:lnTo>
                  <a:pt x="6680200" y="5507831"/>
                </a:lnTo>
                <a:lnTo>
                  <a:pt x="6663266" y="5507831"/>
                </a:lnTo>
                <a:lnTo>
                  <a:pt x="6654800" y="5511403"/>
                </a:lnTo>
                <a:lnTo>
                  <a:pt x="6646333" y="5511403"/>
                </a:lnTo>
                <a:lnTo>
                  <a:pt x="6637866" y="5507831"/>
                </a:lnTo>
                <a:lnTo>
                  <a:pt x="6273800" y="5507831"/>
                </a:lnTo>
                <a:lnTo>
                  <a:pt x="6265333" y="5504259"/>
                </a:lnTo>
                <a:lnTo>
                  <a:pt x="6256866" y="5507831"/>
                </a:lnTo>
                <a:lnTo>
                  <a:pt x="6239933" y="5507831"/>
                </a:lnTo>
                <a:lnTo>
                  <a:pt x="6231466" y="5504259"/>
                </a:lnTo>
                <a:close/>
              </a:path>
            </a:pathLst>
          </a:custGeom>
          <a:solidFill>
            <a:srgbClr val="DDD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Freeform 123"/>
          <p:cNvSpPr/>
          <p:nvPr/>
        </p:nvSpPr>
        <p:spPr>
          <a:xfrm>
            <a:off x="0" y="0"/>
            <a:ext cx="8365066" cy="5890021"/>
          </a:xfrm>
          <a:custGeom>
            <a:avLst/>
            <a:gdLst/>
            <a:ahLst/>
            <a:cxnLst/>
            <a:rect l="l" t="t" r="r" b="b"/>
            <a:pathLst>
              <a:path w="8365066" h="5890021">
                <a:moveTo>
                  <a:pt x="0" y="0"/>
                </a:moveTo>
                <a:moveTo>
                  <a:pt x="7145866" y="5514975"/>
                </a:moveTo>
                <a:lnTo>
                  <a:pt x="7137400" y="5518546"/>
                </a:lnTo>
                <a:lnTo>
                  <a:pt x="7095066" y="5518546"/>
                </a:lnTo>
                <a:lnTo>
                  <a:pt x="7103533" y="5522118"/>
                </a:lnTo>
                <a:lnTo>
                  <a:pt x="7095066" y="5525690"/>
                </a:lnTo>
                <a:lnTo>
                  <a:pt x="7086600" y="5525690"/>
                </a:lnTo>
                <a:lnTo>
                  <a:pt x="7086600" y="5532834"/>
                </a:lnTo>
                <a:lnTo>
                  <a:pt x="7078133" y="5536406"/>
                </a:lnTo>
                <a:lnTo>
                  <a:pt x="7086600" y="5539978"/>
                </a:lnTo>
                <a:lnTo>
                  <a:pt x="7086600" y="5575696"/>
                </a:lnTo>
                <a:lnTo>
                  <a:pt x="7095066" y="5579268"/>
                </a:lnTo>
                <a:lnTo>
                  <a:pt x="7095066" y="5582840"/>
                </a:lnTo>
                <a:lnTo>
                  <a:pt x="7078133" y="5589984"/>
                </a:lnTo>
                <a:lnTo>
                  <a:pt x="7078133" y="5593556"/>
                </a:lnTo>
                <a:lnTo>
                  <a:pt x="7086600" y="5597128"/>
                </a:lnTo>
                <a:lnTo>
                  <a:pt x="7086600" y="5600700"/>
                </a:lnTo>
                <a:lnTo>
                  <a:pt x="7078133" y="5604271"/>
                </a:lnTo>
                <a:lnTo>
                  <a:pt x="7086600" y="5607843"/>
                </a:lnTo>
                <a:lnTo>
                  <a:pt x="7086600" y="5625703"/>
                </a:lnTo>
                <a:lnTo>
                  <a:pt x="7095066" y="5629275"/>
                </a:lnTo>
                <a:lnTo>
                  <a:pt x="7095066" y="5664993"/>
                </a:lnTo>
                <a:lnTo>
                  <a:pt x="7103533" y="5668565"/>
                </a:lnTo>
                <a:lnTo>
                  <a:pt x="7103533" y="5736431"/>
                </a:lnTo>
                <a:lnTo>
                  <a:pt x="7112000" y="5740003"/>
                </a:lnTo>
                <a:lnTo>
                  <a:pt x="7103533" y="5743575"/>
                </a:lnTo>
                <a:lnTo>
                  <a:pt x="7103533" y="5750718"/>
                </a:lnTo>
                <a:lnTo>
                  <a:pt x="7112000" y="5754290"/>
                </a:lnTo>
                <a:lnTo>
                  <a:pt x="7112000" y="5757862"/>
                </a:lnTo>
                <a:lnTo>
                  <a:pt x="7120466" y="5757862"/>
                </a:lnTo>
                <a:lnTo>
                  <a:pt x="7128933" y="5761434"/>
                </a:lnTo>
                <a:lnTo>
                  <a:pt x="7137400" y="5757862"/>
                </a:lnTo>
                <a:lnTo>
                  <a:pt x="7154333" y="5765006"/>
                </a:lnTo>
                <a:lnTo>
                  <a:pt x="7162800" y="5765006"/>
                </a:lnTo>
                <a:lnTo>
                  <a:pt x="7171266" y="5768578"/>
                </a:lnTo>
                <a:lnTo>
                  <a:pt x="7188200" y="5768578"/>
                </a:lnTo>
                <a:lnTo>
                  <a:pt x="7205133" y="5775721"/>
                </a:lnTo>
                <a:lnTo>
                  <a:pt x="7222066" y="5775721"/>
                </a:lnTo>
                <a:lnTo>
                  <a:pt x="7230533" y="5779293"/>
                </a:lnTo>
                <a:lnTo>
                  <a:pt x="7238999" y="5779293"/>
                </a:lnTo>
                <a:lnTo>
                  <a:pt x="7255933" y="5786437"/>
                </a:lnTo>
                <a:lnTo>
                  <a:pt x="7264399" y="5786437"/>
                </a:lnTo>
                <a:lnTo>
                  <a:pt x="7272866" y="5790009"/>
                </a:lnTo>
                <a:lnTo>
                  <a:pt x="7281333" y="5786437"/>
                </a:lnTo>
                <a:lnTo>
                  <a:pt x="7298266" y="5793581"/>
                </a:lnTo>
                <a:lnTo>
                  <a:pt x="7315200" y="5793581"/>
                </a:lnTo>
                <a:lnTo>
                  <a:pt x="7332133" y="5800725"/>
                </a:lnTo>
                <a:lnTo>
                  <a:pt x="7340600" y="5800725"/>
                </a:lnTo>
                <a:lnTo>
                  <a:pt x="7349066" y="5804296"/>
                </a:lnTo>
                <a:lnTo>
                  <a:pt x="7366000" y="5804296"/>
                </a:lnTo>
                <a:lnTo>
                  <a:pt x="7374466" y="5807868"/>
                </a:lnTo>
                <a:lnTo>
                  <a:pt x="7382933" y="5807868"/>
                </a:lnTo>
                <a:lnTo>
                  <a:pt x="7391400" y="5811440"/>
                </a:lnTo>
                <a:lnTo>
                  <a:pt x="7408333" y="5811440"/>
                </a:lnTo>
                <a:lnTo>
                  <a:pt x="7425266" y="5818584"/>
                </a:lnTo>
                <a:lnTo>
                  <a:pt x="7442200" y="5818584"/>
                </a:lnTo>
                <a:lnTo>
                  <a:pt x="7450666" y="5822156"/>
                </a:lnTo>
                <a:lnTo>
                  <a:pt x="7467599" y="5822156"/>
                </a:lnTo>
                <a:lnTo>
                  <a:pt x="7476066" y="5825728"/>
                </a:lnTo>
                <a:lnTo>
                  <a:pt x="7493000" y="5825728"/>
                </a:lnTo>
                <a:lnTo>
                  <a:pt x="7501466" y="5829300"/>
                </a:lnTo>
                <a:lnTo>
                  <a:pt x="7509933" y="5829300"/>
                </a:lnTo>
                <a:lnTo>
                  <a:pt x="7518399" y="5832871"/>
                </a:lnTo>
                <a:lnTo>
                  <a:pt x="7535333" y="5832871"/>
                </a:lnTo>
                <a:lnTo>
                  <a:pt x="7543800" y="5836443"/>
                </a:lnTo>
                <a:lnTo>
                  <a:pt x="7543800" y="5840015"/>
                </a:lnTo>
                <a:lnTo>
                  <a:pt x="7577666" y="5840015"/>
                </a:lnTo>
                <a:lnTo>
                  <a:pt x="7594600" y="5847159"/>
                </a:lnTo>
                <a:lnTo>
                  <a:pt x="7603066" y="5847159"/>
                </a:lnTo>
                <a:lnTo>
                  <a:pt x="7611533" y="5850731"/>
                </a:lnTo>
                <a:lnTo>
                  <a:pt x="7628466" y="5850731"/>
                </a:lnTo>
                <a:lnTo>
                  <a:pt x="7636933" y="5854303"/>
                </a:lnTo>
                <a:lnTo>
                  <a:pt x="7645400" y="5854303"/>
                </a:lnTo>
                <a:lnTo>
                  <a:pt x="7662333" y="5861446"/>
                </a:lnTo>
                <a:lnTo>
                  <a:pt x="7679266" y="5861446"/>
                </a:lnTo>
                <a:lnTo>
                  <a:pt x="7687733" y="5865018"/>
                </a:lnTo>
                <a:lnTo>
                  <a:pt x="7696199" y="5865018"/>
                </a:lnTo>
                <a:lnTo>
                  <a:pt x="7704666" y="5868590"/>
                </a:lnTo>
                <a:lnTo>
                  <a:pt x="7721600" y="5868590"/>
                </a:lnTo>
                <a:lnTo>
                  <a:pt x="7730066" y="5872162"/>
                </a:lnTo>
                <a:lnTo>
                  <a:pt x="7738533" y="5868590"/>
                </a:lnTo>
                <a:lnTo>
                  <a:pt x="7763933" y="5879306"/>
                </a:lnTo>
                <a:lnTo>
                  <a:pt x="7772400" y="5879306"/>
                </a:lnTo>
                <a:lnTo>
                  <a:pt x="7780866" y="5882878"/>
                </a:lnTo>
                <a:lnTo>
                  <a:pt x="7797799" y="5882878"/>
                </a:lnTo>
                <a:lnTo>
                  <a:pt x="7806266" y="5886450"/>
                </a:lnTo>
                <a:lnTo>
                  <a:pt x="7814733" y="5886450"/>
                </a:lnTo>
                <a:lnTo>
                  <a:pt x="7823200" y="5890021"/>
                </a:lnTo>
                <a:lnTo>
                  <a:pt x="7840133" y="5890021"/>
                </a:lnTo>
                <a:lnTo>
                  <a:pt x="7857066" y="5882878"/>
                </a:lnTo>
                <a:lnTo>
                  <a:pt x="7865533" y="5882878"/>
                </a:lnTo>
                <a:lnTo>
                  <a:pt x="7882466" y="5875734"/>
                </a:lnTo>
                <a:lnTo>
                  <a:pt x="7890933" y="5875734"/>
                </a:lnTo>
                <a:lnTo>
                  <a:pt x="7907866" y="5868590"/>
                </a:lnTo>
                <a:lnTo>
                  <a:pt x="7916333" y="5868590"/>
                </a:lnTo>
                <a:lnTo>
                  <a:pt x="7933266" y="5861446"/>
                </a:lnTo>
                <a:lnTo>
                  <a:pt x="7941733" y="5861446"/>
                </a:lnTo>
                <a:lnTo>
                  <a:pt x="7958666" y="5854303"/>
                </a:lnTo>
                <a:lnTo>
                  <a:pt x="7967133" y="5854303"/>
                </a:lnTo>
                <a:lnTo>
                  <a:pt x="7984066" y="5847159"/>
                </a:lnTo>
                <a:lnTo>
                  <a:pt x="7992533" y="5847159"/>
                </a:lnTo>
                <a:lnTo>
                  <a:pt x="8009466" y="5840015"/>
                </a:lnTo>
                <a:lnTo>
                  <a:pt x="8026400" y="5840015"/>
                </a:lnTo>
                <a:lnTo>
                  <a:pt x="8060266" y="5825728"/>
                </a:lnTo>
                <a:lnTo>
                  <a:pt x="8068733" y="5825728"/>
                </a:lnTo>
                <a:lnTo>
                  <a:pt x="8085666" y="5818584"/>
                </a:lnTo>
                <a:lnTo>
                  <a:pt x="8094133" y="5818584"/>
                </a:lnTo>
                <a:lnTo>
                  <a:pt x="8102600" y="5815012"/>
                </a:lnTo>
                <a:lnTo>
                  <a:pt x="8111066" y="5815012"/>
                </a:lnTo>
                <a:lnTo>
                  <a:pt x="8119533" y="5811440"/>
                </a:lnTo>
                <a:lnTo>
                  <a:pt x="8128000" y="5811440"/>
                </a:lnTo>
                <a:lnTo>
                  <a:pt x="8153400" y="5800725"/>
                </a:lnTo>
                <a:lnTo>
                  <a:pt x="8161866" y="5800725"/>
                </a:lnTo>
                <a:lnTo>
                  <a:pt x="8161866" y="5790009"/>
                </a:lnTo>
                <a:lnTo>
                  <a:pt x="8170333" y="5786437"/>
                </a:lnTo>
                <a:lnTo>
                  <a:pt x="8170333" y="5779293"/>
                </a:lnTo>
                <a:lnTo>
                  <a:pt x="8178800" y="5775721"/>
                </a:lnTo>
                <a:lnTo>
                  <a:pt x="8178800" y="5765006"/>
                </a:lnTo>
                <a:lnTo>
                  <a:pt x="8187266" y="5761434"/>
                </a:lnTo>
                <a:lnTo>
                  <a:pt x="8187266" y="5754290"/>
                </a:lnTo>
                <a:lnTo>
                  <a:pt x="8195733" y="5750718"/>
                </a:lnTo>
                <a:lnTo>
                  <a:pt x="8195733" y="5747146"/>
                </a:lnTo>
                <a:lnTo>
                  <a:pt x="8187266" y="5743575"/>
                </a:lnTo>
                <a:lnTo>
                  <a:pt x="8195733" y="5740003"/>
                </a:lnTo>
                <a:lnTo>
                  <a:pt x="8195733" y="5736431"/>
                </a:lnTo>
                <a:lnTo>
                  <a:pt x="8204200" y="5732859"/>
                </a:lnTo>
                <a:lnTo>
                  <a:pt x="8195733" y="5729287"/>
                </a:lnTo>
                <a:lnTo>
                  <a:pt x="8212666" y="5722143"/>
                </a:lnTo>
                <a:lnTo>
                  <a:pt x="8212666" y="5711428"/>
                </a:lnTo>
                <a:lnTo>
                  <a:pt x="8221133" y="5707856"/>
                </a:lnTo>
                <a:lnTo>
                  <a:pt x="8221133" y="5693568"/>
                </a:lnTo>
                <a:lnTo>
                  <a:pt x="8229600" y="5689996"/>
                </a:lnTo>
                <a:lnTo>
                  <a:pt x="8229600" y="5682853"/>
                </a:lnTo>
                <a:lnTo>
                  <a:pt x="8238066" y="5679281"/>
                </a:lnTo>
                <a:lnTo>
                  <a:pt x="8238066" y="5664993"/>
                </a:lnTo>
                <a:lnTo>
                  <a:pt x="8246533" y="5661421"/>
                </a:lnTo>
                <a:lnTo>
                  <a:pt x="8246533" y="5657850"/>
                </a:lnTo>
                <a:lnTo>
                  <a:pt x="8255000" y="5654278"/>
                </a:lnTo>
                <a:lnTo>
                  <a:pt x="8255000" y="5643562"/>
                </a:lnTo>
                <a:lnTo>
                  <a:pt x="8263466" y="5639990"/>
                </a:lnTo>
                <a:lnTo>
                  <a:pt x="8263466" y="5629275"/>
                </a:lnTo>
                <a:lnTo>
                  <a:pt x="8271933" y="5625703"/>
                </a:lnTo>
                <a:lnTo>
                  <a:pt x="8271933" y="5614987"/>
                </a:lnTo>
                <a:lnTo>
                  <a:pt x="8280400" y="5611415"/>
                </a:lnTo>
                <a:lnTo>
                  <a:pt x="8280400" y="5604271"/>
                </a:lnTo>
                <a:lnTo>
                  <a:pt x="8288866" y="5600700"/>
                </a:lnTo>
                <a:lnTo>
                  <a:pt x="8288866" y="5589984"/>
                </a:lnTo>
                <a:lnTo>
                  <a:pt x="8297333" y="5586412"/>
                </a:lnTo>
                <a:lnTo>
                  <a:pt x="8297333" y="5572125"/>
                </a:lnTo>
                <a:lnTo>
                  <a:pt x="8305800" y="5568553"/>
                </a:lnTo>
                <a:lnTo>
                  <a:pt x="8305800" y="5561409"/>
                </a:lnTo>
                <a:lnTo>
                  <a:pt x="8314266" y="5557837"/>
                </a:lnTo>
                <a:lnTo>
                  <a:pt x="8314266" y="5547121"/>
                </a:lnTo>
                <a:lnTo>
                  <a:pt x="8322733" y="5543550"/>
                </a:lnTo>
                <a:lnTo>
                  <a:pt x="8322733" y="5539978"/>
                </a:lnTo>
                <a:lnTo>
                  <a:pt x="8331200" y="5536406"/>
                </a:lnTo>
                <a:lnTo>
                  <a:pt x="8331200" y="5532834"/>
                </a:lnTo>
                <a:lnTo>
                  <a:pt x="8339666" y="5529262"/>
                </a:lnTo>
                <a:lnTo>
                  <a:pt x="8365066" y="5529262"/>
                </a:lnTo>
                <a:lnTo>
                  <a:pt x="8119533" y="5529262"/>
                </a:lnTo>
                <a:lnTo>
                  <a:pt x="8111066" y="5525690"/>
                </a:lnTo>
                <a:lnTo>
                  <a:pt x="7789333" y="5525690"/>
                </a:lnTo>
                <a:lnTo>
                  <a:pt x="7780866" y="5522118"/>
                </a:lnTo>
                <a:lnTo>
                  <a:pt x="7467599" y="5522118"/>
                </a:lnTo>
                <a:lnTo>
                  <a:pt x="7459133" y="5518546"/>
                </a:lnTo>
                <a:lnTo>
                  <a:pt x="7162800" y="5518546"/>
                </a:lnTo>
                <a:lnTo>
                  <a:pt x="7154333" y="5514975"/>
                </a:lnTo>
                <a:close/>
              </a:path>
            </a:pathLst>
          </a:custGeom>
          <a:solidFill>
            <a:srgbClr val="E0DF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Freeform 124"/>
          <p:cNvSpPr/>
          <p:nvPr/>
        </p:nvSpPr>
        <p:spPr>
          <a:xfrm>
            <a:off x="0" y="0"/>
            <a:ext cx="9135533" cy="6111478"/>
          </a:xfrm>
          <a:custGeom>
            <a:avLst/>
            <a:gdLst/>
            <a:ahLst/>
            <a:cxnLst/>
            <a:rect l="l" t="t" r="r" b="b"/>
            <a:pathLst>
              <a:path w="9135533" h="6111478">
                <a:moveTo>
                  <a:pt x="0" y="0"/>
                </a:moveTo>
                <a:moveTo>
                  <a:pt x="8373533" y="5529262"/>
                </a:moveTo>
                <a:lnTo>
                  <a:pt x="8365066" y="5532834"/>
                </a:lnTo>
                <a:lnTo>
                  <a:pt x="8339666" y="5532834"/>
                </a:lnTo>
                <a:lnTo>
                  <a:pt x="8339666" y="5536406"/>
                </a:lnTo>
                <a:lnTo>
                  <a:pt x="8331200" y="5539978"/>
                </a:lnTo>
                <a:lnTo>
                  <a:pt x="8331200" y="5543550"/>
                </a:lnTo>
                <a:lnTo>
                  <a:pt x="8322733" y="5547121"/>
                </a:lnTo>
                <a:lnTo>
                  <a:pt x="8322733" y="5557837"/>
                </a:lnTo>
                <a:lnTo>
                  <a:pt x="8314266" y="5561409"/>
                </a:lnTo>
                <a:lnTo>
                  <a:pt x="8314266" y="5568553"/>
                </a:lnTo>
                <a:lnTo>
                  <a:pt x="8305800" y="5572125"/>
                </a:lnTo>
                <a:lnTo>
                  <a:pt x="8305800" y="5586412"/>
                </a:lnTo>
                <a:lnTo>
                  <a:pt x="8297333" y="5589984"/>
                </a:lnTo>
                <a:lnTo>
                  <a:pt x="8297333" y="5600700"/>
                </a:lnTo>
                <a:lnTo>
                  <a:pt x="8288866" y="5604271"/>
                </a:lnTo>
                <a:lnTo>
                  <a:pt x="8288866" y="5611415"/>
                </a:lnTo>
                <a:lnTo>
                  <a:pt x="8280400" y="5614987"/>
                </a:lnTo>
                <a:lnTo>
                  <a:pt x="8280400" y="5625703"/>
                </a:lnTo>
                <a:lnTo>
                  <a:pt x="8271933" y="5629275"/>
                </a:lnTo>
                <a:lnTo>
                  <a:pt x="8271933" y="5639990"/>
                </a:lnTo>
                <a:lnTo>
                  <a:pt x="8263466" y="5643562"/>
                </a:lnTo>
                <a:lnTo>
                  <a:pt x="8263466" y="5654278"/>
                </a:lnTo>
                <a:lnTo>
                  <a:pt x="8255000" y="5657850"/>
                </a:lnTo>
                <a:lnTo>
                  <a:pt x="8255000" y="5661421"/>
                </a:lnTo>
                <a:lnTo>
                  <a:pt x="8246533" y="5664993"/>
                </a:lnTo>
                <a:lnTo>
                  <a:pt x="8246533" y="5679281"/>
                </a:lnTo>
                <a:lnTo>
                  <a:pt x="8238066" y="5682853"/>
                </a:lnTo>
                <a:lnTo>
                  <a:pt x="8238066" y="5689996"/>
                </a:lnTo>
                <a:lnTo>
                  <a:pt x="8229600" y="5693568"/>
                </a:lnTo>
                <a:lnTo>
                  <a:pt x="8229600" y="5707856"/>
                </a:lnTo>
                <a:lnTo>
                  <a:pt x="8221133" y="5711428"/>
                </a:lnTo>
                <a:lnTo>
                  <a:pt x="8221133" y="5722143"/>
                </a:lnTo>
                <a:lnTo>
                  <a:pt x="8204200" y="5729287"/>
                </a:lnTo>
                <a:lnTo>
                  <a:pt x="8212666" y="5732859"/>
                </a:lnTo>
                <a:lnTo>
                  <a:pt x="8204200" y="5736431"/>
                </a:lnTo>
                <a:lnTo>
                  <a:pt x="8204200" y="5740003"/>
                </a:lnTo>
                <a:lnTo>
                  <a:pt x="8195733" y="5743575"/>
                </a:lnTo>
                <a:lnTo>
                  <a:pt x="8204200" y="5747146"/>
                </a:lnTo>
                <a:lnTo>
                  <a:pt x="8204200" y="5750718"/>
                </a:lnTo>
                <a:lnTo>
                  <a:pt x="8195733" y="5754290"/>
                </a:lnTo>
                <a:lnTo>
                  <a:pt x="8195733" y="5761434"/>
                </a:lnTo>
                <a:lnTo>
                  <a:pt x="8187266" y="5765006"/>
                </a:lnTo>
                <a:lnTo>
                  <a:pt x="8187266" y="5775721"/>
                </a:lnTo>
                <a:lnTo>
                  <a:pt x="8178800" y="5779293"/>
                </a:lnTo>
                <a:lnTo>
                  <a:pt x="8178800" y="5786437"/>
                </a:lnTo>
                <a:lnTo>
                  <a:pt x="8170333" y="5790009"/>
                </a:lnTo>
                <a:lnTo>
                  <a:pt x="8170333" y="5800725"/>
                </a:lnTo>
                <a:lnTo>
                  <a:pt x="8161866" y="5804296"/>
                </a:lnTo>
                <a:lnTo>
                  <a:pt x="8187266" y="5804296"/>
                </a:lnTo>
                <a:lnTo>
                  <a:pt x="8195733" y="5807868"/>
                </a:lnTo>
                <a:lnTo>
                  <a:pt x="8187266" y="5811440"/>
                </a:lnTo>
                <a:lnTo>
                  <a:pt x="8195733" y="5811440"/>
                </a:lnTo>
                <a:lnTo>
                  <a:pt x="8204200" y="5815012"/>
                </a:lnTo>
                <a:lnTo>
                  <a:pt x="8221133" y="5815012"/>
                </a:lnTo>
                <a:lnTo>
                  <a:pt x="8229600" y="5818584"/>
                </a:lnTo>
                <a:lnTo>
                  <a:pt x="8229600" y="5825728"/>
                </a:lnTo>
                <a:lnTo>
                  <a:pt x="8238066" y="5825728"/>
                </a:lnTo>
                <a:lnTo>
                  <a:pt x="8246533" y="5829300"/>
                </a:lnTo>
                <a:lnTo>
                  <a:pt x="8255000" y="5829300"/>
                </a:lnTo>
                <a:lnTo>
                  <a:pt x="8263466" y="5832871"/>
                </a:lnTo>
                <a:lnTo>
                  <a:pt x="8271933" y="5832871"/>
                </a:lnTo>
                <a:lnTo>
                  <a:pt x="8288866" y="5840015"/>
                </a:lnTo>
                <a:lnTo>
                  <a:pt x="8297333" y="5840015"/>
                </a:lnTo>
                <a:lnTo>
                  <a:pt x="8314266" y="5847159"/>
                </a:lnTo>
                <a:lnTo>
                  <a:pt x="8314266" y="5850731"/>
                </a:lnTo>
                <a:lnTo>
                  <a:pt x="8322733" y="5850731"/>
                </a:lnTo>
                <a:lnTo>
                  <a:pt x="8331200" y="5854303"/>
                </a:lnTo>
                <a:lnTo>
                  <a:pt x="8348133" y="5854303"/>
                </a:lnTo>
                <a:lnTo>
                  <a:pt x="8356600" y="5857875"/>
                </a:lnTo>
                <a:lnTo>
                  <a:pt x="8356600" y="5861446"/>
                </a:lnTo>
                <a:lnTo>
                  <a:pt x="8365066" y="5865018"/>
                </a:lnTo>
                <a:lnTo>
                  <a:pt x="8373533" y="5865018"/>
                </a:lnTo>
                <a:lnTo>
                  <a:pt x="8381999" y="5868590"/>
                </a:lnTo>
                <a:lnTo>
                  <a:pt x="8390466" y="5868590"/>
                </a:lnTo>
                <a:lnTo>
                  <a:pt x="8398933" y="5872162"/>
                </a:lnTo>
                <a:lnTo>
                  <a:pt x="8407400" y="5872162"/>
                </a:lnTo>
                <a:lnTo>
                  <a:pt x="8415866" y="5875734"/>
                </a:lnTo>
                <a:lnTo>
                  <a:pt x="8415866" y="5879306"/>
                </a:lnTo>
                <a:lnTo>
                  <a:pt x="8441266" y="5890021"/>
                </a:lnTo>
                <a:lnTo>
                  <a:pt x="8449733" y="5890021"/>
                </a:lnTo>
                <a:lnTo>
                  <a:pt x="8458200" y="5893593"/>
                </a:lnTo>
                <a:lnTo>
                  <a:pt x="8458200" y="5897165"/>
                </a:lnTo>
                <a:lnTo>
                  <a:pt x="8475133" y="5897165"/>
                </a:lnTo>
                <a:lnTo>
                  <a:pt x="8492066" y="5904309"/>
                </a:lnTo>
                <a:lnTo>
                  <a:pt x="8492066" y="5907881"/>
                </a:lnTo>
                <a:lnTo>
                  <a:pt x="8509000" y="5907881"/>
                </a:lnTo>
                <a:lnTo>
                  <a:pt x="8525933" y="5915025"/>
                </a:lnTo>
                <a:lnTo>
                  <a:pt x="8534400" y="5915025"/>
                </a:lnTo>
                <a:lnTo>
                  <a:pt x="8551333" y="5922168"/>
                </a:lnTo>
                <a:lnTo>
                  <a:pt x="8551333" y="5925740"/>
                </a:lnTo>
                <a:lnTo>
                  <a:pt x="8568266" y="5925740"/>
                </a:lnTo>
                <a:lnTo>
                  <a:pt x="8610600" y="5943600"/>
                </a:lnTo>
                <a:lnTo>
                  <a:pt x="8619066" y="5943600"/>
                </a:lnTo>
                <a:lnTo>
                  <a:pt x="8636000" y="5950743"/>
                </a:lnTo>
                <a:lnTo>
                  <a:pt x="8652933" y="5950743"/>
                </a:lnTo>
                <a:lnTo>
                  <a:pt x="8661400" y="5954315"/>
                </a:lnTo>
                <a:lnTo>
                  <a:pt x="8661400" y="5957887"/>
                </a:lnTo>
                <a:lnTo>
                  <a:pt x="8669866" y="5961459"/>
                </a:lnTo>
                <a:lnTo>
                  <a:pt x="8678333" y="5961459"/>
                </a:lnTo>
                <a:lnTo>
                  <a:pt x="8695266" y="5968603"/>
                </a:lnTo>
                <a:lnTo>
                  <a:pt x="8703733" y="5968603"/>
                </a:lnTo>
                <a:lnTo>
                  <a:pt x="8746066" y="5986462"/>
                </a:lnTo>
                <a:lnTo>
                  <a:pt x="8754533" y="5986462"/>
                </a:lnTo>
                <a:lnTo>
                  <a:pt x="8788400" y="6000750"/>
                </a:lnTo>
                <a:lnTo>
                  <a:pt x="8796866" y="6000750"/>
                </a:lnTo>
                <a:lnTo>
                  <a:pt x="8805333" y="6004321"/>
                </a:lnTo>
                <a:lnTo>
                  <a:pt x="8813800" y="6004321"/>
                </a:lnTo>
                <a:lnTo>
                  <a:pt x="8822266" y="6007893"/>
                </a:lnTo>
                <a:lnTo>
                  <a:pt x="8830733" y="6007893"/>
                </a:lnTo>
                <a:lnTo>
                  <a:pt x="8839200" y="6011465"/>
                </a:lnTo>
                <a:lnTo>
                  <a:pt x="8830733" y="6015037"/>
                </a:lnTo>
                <a:lnTo>
                  <a:pt x="8839200" y="6018609"/>
                </a:lnTo>
                <a:lnTo>
                  <a:pt x="8847666" y="6015037"/>
                </a:lnTo>
                <a:lnTo>
                  <a:pt x="8873066" y="6025753"/>
                </a:lnTo>
                <a:lnTo>
                  <a:pt x="8881533" y="6025753"/>
                </a:lnTo>
                <a:lnTo>
                  <a:pt x="8890000" y="6029325"/>
                </a:lnTo>
                <a:lnTo>
                  <a:pt x="8890000" y="6032896"/>
                </a:lnTo>
                <a:lnTo>
                  <a:pt x="8898466" y="6036468"/>
                </a:lnTo>
                <a:lnTo>
                  <a:pt x="8906933" y="6036468"/>
                </a:lnTo>
                <a:lnTo>
                  <a:pt x="8915400" y="6040040"/>
                </a:lnTo>
                <a:lnTo>
                  <a:pt x="8923866" y="6040040"/>
                </a:lnTo>
                <a:lnTo>
                  <a:pt x="8940800" y="6047184"/>
                </a:lnTo>
                <a:lnTo>
                  <a:pt x="8949266" y="6047184"/>
                </a:lnTo>
                <a:lnTo>
                  <a:pt x="8966200" y="6054328"/>
                </a:lnTo>
                <a:lnTo>
                  <a:pt x="8974666" y="6054328"/>
                </a:lnTo>
                <a:lnTo>
                  <a:pt x="8991599" y="6061471"/>
                </a:lnTo>
                <a:lnTo>
                  <a:pt x="9000066" y="6061471"/>
                </a:lnTo>
                <a:lnTo>
                  <a:pt x="9017000" y="6068615"/>
                </a:lnTo>
                <a:lnTo>
                  <a:pt x="9025466" y="6068615"/>
                </a:lnTo>
                <a:lnTo>
                  <a:pt x="9067800" y="6086475"/>
                </a:lnTo>
                <a:lnTo>
                  <a:pt x="9076266" y="6086475"/>
                </a:lnTo>
                <a:lnTo>
                  <a:pt x="9084733" y="6090046"/>
                </a:lnTo>
                <a:lnTo>
                  <a:pt x="9084733" y="6093618"/>
                </a:lnTo>
                <a:lnTo>
                  <a:pt x="9101666" y="6093618"/>
                </a:lnTo>
                <a:lnTo>
                  <a:pt x="9135533" y="6107906"/>
                </a:lnTo>
                <a:lnTo>
                  <a:pt x="9135533" y="6111478"/>
                </a:lnTo>
                <a:lnTo>
                  <a:pt x="9135533" y="5536406"/>
                </a:lnTo>
                <a:lnTo>
                  <a:pt x="8915400" y="5536406"/>
                </a:lnTo>
                <a:lnTo>
                  <a:pt x="8906933" y="5532834"/>
                </a:lnTo>
                <a:lnTo>
                  <a:pt x="8890000" y="5532834"/>
                </a:lnTo>
                <a:lnTo>
                  <a:pt x="8881533" y="5536406"/>
                </a:lnTo>
                <a:lnTo>
                  <a:pt x="8873066" y="5536406"/>
                </a:lnTo>
                <a:lnTo>
                  <a:pt x="8864600" y="5532834"/>
                </a:lnTo>
                <a:lnTo>
                  <a:pt x="8475133" y="5532834"/>
                </a:lnTo>
                <a:lnTo>
                  <a:pt x="8466666" y="5529262"/>
                </a:lnTo>
                <a:lnTo>
                  <a:pt x="8458200" y="5532834"/>
                </a:lnTo>
                <a:lnTo>
                  <a:pt x="8449733" y="5532834"/>
                </a:lnTo>
                <a:lnTo>
                  <a:pt x="8441266" y="5529262"/>
                </a:lnTo>
                <a:close/>
              </a:path>
            </a:pathLst>
          </a:custGeom>
          <a:solidFill>
            <a:srgbClr val="E2E0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Freeform 125"/>
          <p:cNvSpPr/>
          <p:nvPr/>
        </p:nvSpPr>
        <p:spPr>
          <a:xfrm>
            <a:off x="0" y="0"/>
            <a:ext cx="1261533" cy="6132909"/>
          </a:xfrm>
          <a:custGeom>
            <a:avLst/>
            <a:gdLst/>
            <a:ahLst/>
            <a:cxnLst/>
            <a:rect l="l" t="t" r="r" b="b"/>
            <a:pathLst>
              <a:path w="1261533" h="6132909">
                <a:moveTo>
                  <a:pt x="0" y="0"/>
                </a:moveTo>
                <a:moveTo>
                  <a:pt x="829733" y="5657850"/>
                </a:moveTo>
                <a:lnTo>
                  <a:pt x="829733" y="5661421"/>
                </a:lnTo>
                <a:lnTo>
                  <a:pt x="812800" y="5668565"/>
                </a:lnTo>
                <a:lnTo>
                  <a:pt x="804333" y="5668565"/>
                </a:lnTo>
                <a:lnTo>
                  <a:pt x="804333" y="5672137"/>
                </a:lnTo>
                <a:lnTo>
                  <a:pt x="795866" y="5675709"/>
                </a:lnTo>
                <a:lnTo>
                  <a:pt x="778933" y="5675709"/>
                </a:lnTo>
                <a:lnTo>
                  <a:pt x="770466" y="5672137"/>
                </a:lnTo>
                <a:lnTo>
                  <a:pt x="770466" y="5668565"/>
                </a:lnTo>
                <a:lnTo>
                  <a:pt x="778933" y="5664993"/>
                </a:lnTo>
                <a:lnTo>
                  <a:pt x="770466" y="5661421"/>
                </a:lnTo>
                <a:lnTo>
                  <a:pt x="770466" y="5664993"/>
                </a:lnTo>
                <a:lnTo>
                  <a:pt x="753533" y="5672137"/>
                </a:lnTo>
                <a:lnTo>
                  <a:pt x="745066" y="5672137"/>
                </a:lnTo>
                <a:lnTo>
                  <a:pt x="736600" y="5675709"/>
                </a:lnTo>
                <a:lnTo>
                  <a:pt x="694266" y="5675709"/>
                </a:lnTo>
                <a:lnTo>
                  <a:pt x="677333" y="5668565"/>
                </a:lnTo>
                <a:lnTo>
                  <a:pt x="668866" y="5672137"/>
                </a:lnTo>
                <a:lnTo>
                  <a:pt x="651933" y="5672137"/>
                </a:lnTo>
                <a:lnTo>
                  <a:pt x="643466" y="5668565"/>
                </a:lnTo>
                <a:lnTo>
                  <a:pt x="643466" y="5664993"/>
                </a:lnTo>
                <a:lnTo>
                  <a:pt x="635000" y="5664993"/>
                </a:lnTo>
                <a:lnTo>
                  <a:pt x="626533" y="5668565"/>
                </a:lnTo>
                <a:lnTo>
                  <a:pt x="601133" y="5668565"/>
                </a:lnTo>
                <a:lnTo>
                  <a:pt x="592666" y="5672137"/>
                </a:lnTo>
                <a:lnTo>
                  <a:pt x="584200" y="5668565"/>
                </a:lnTo>
                <a:lnTo>
                  <a:pt x="575733" y="5672137"/>
                </a:lnTo>
                <a:lnTo>
                  <a:pt x="567266" y="5672137"/>
                </a:lnTo>
                <a:lnTo>
                  <a:pt x="558800" y="5668565"/>
                </a:lnTo>
                <a:lnTo>
                  <a:pt x="550333" y="5672137"/>
                </a:lnTo>
                <a:lnTo>
                  <a:pt x="533400" y="5672137"/>
                </a:lnTo>
                <a:lnTo>
                  <a:pt x="524933" y="5668565"/>
                </a:lnTo>
                <a:lnTo>
                  <a:pt x="516466" y="5668565"/>
                </a:lnTo>
                <a:lnTo>
                  <a:pt x="508000" y="5672137"/>
                </a:lnTo>
                <a:lnTo>
                  <a:pt x="474133" y="5672137"/>
                </a:lnTo>
                <a:lnTo>
                  <a:pt x="465666" y="5668565"/>
                </a:lnTo>
                <a:lnTo>
                  <a:pt x="414866" y="5668565"/>
                </a:lnTo>
                <a:lnTo>
                  <a:pt x="397933" y="5661421"/>
                </a:lnTo>
                <a:lnTo>
                  <a:pt x="397933" y="5668565"/>
                </a:lnTo>
                <a:lnTo>
                  <a:pt x="389466" y="5672137"/>
                </a:lnTo>
                <a:lnTo>
                  <a:pt x="380999" y="5668565"/>
                </a:lnTo>
                <a:lnTo>
                  <a:pt x="380999" y="5664993"/>
                </a:lnTo>
                <a:lnTo>
                  <a:pt x="380999" y="5668565"/>
                </a:lnTo>
                <a:lnTo>
                  <a:pt x="372533" y="5672137"/>
                </a:lnTo>
                <a:lnTo>
                  <a:pt x="355600" y="5664993"/>
                </a:lnTo>
                <a:lnTo>
                  <a:pt x="338666" y="5672137"/>
                </a:lnTo>
                <a:lnTo>
                  <a:pt x="313266" y="5672137"/>
                </a:lnTo>
                <a:lnTo>
                  <a:pt x="304800" y="5675709"/>
                </a:lnTo>
                <a:lnTo>
                  <a:pt x="296333" y="5672137"/>
                </a:lnTo>
                <a:lnTo>
                  <a:pt x="296333" y="5664993"/>
                </a:lnTo>
                <a:lnTo>
                  <a:pt x="287866" y="5668565"/>
                </a:lnTo>
                <a:lnTo>
                  <a:pt x="279400" y="5668565"/>
                </a:lnTo>
                <a:lnTo>
                  <a:pt x="270933" y="5672137"/>
                </a:lnTo>
                <a:lnTo>
                  <a:pt x="262466" y="5668565"/>
                </a:lnTo>
                <a:lnTo>
                  <a:pt x="262466" y="5664993"/>
                </a:lnTo>
                <a:lnTo>
                  <a:pt x="262466" y="5668565"/>
                </a:lnTo>
                <a:lnTo>
                  <a:pt x="254000" y="5672137"/>
                </a:lnTo>
                <a:lnTo>
                  <a:pt x="245533" y="5672137"/>
                </a:lnTo>
                <a:lnTo>
                  <a:pt x="228600" y="5664993"/>
                </a:lnTo>
                <a:lnTo>
                  <a:pt x="211666" y="5672137"/>
                </a:lnTo>
                <a:lnTo>
                  <a:pt x="186266" y="5672137"/>
                </a:lnTo>
                <a:lnTo>
                  <a:pt x="177800" y="5675709"/>
                </a:lnTo>
                <a:lnTo>
                  <a:pt x="169333" y="5672137"/>
                </a:lnTo>
                <a:lnTo>
                  <a:pt x="152400" y="5672137"/>
                </a:lnTo>
                <a:lnTo>
                  <a:pt x="143933" y="5668565"/>
                </a:lnTo>
                <a:lnTo>
                  <a:pt x="127000" y="5675709"/>
                </a:lnTo>
                <a:lnTo>
                  <a:pt x="118533" y="5675709"/>
                </a:lnTo>
                <a:lnTo>
                  <a:pt x="110066" y="5672137"/>
                </a:lnTo>
                <a:lnTo>
                  <a:pt x="101600" y="5675709"/>
                </a:lnTo>
                <a:lnTo>
                  <a:pt x="93133" y="5675709"/>
                </a:lnTo>
                <a:lnTo>
                  <a:pt x="84666" y="5672137"/>
                </a:lnTo>
                <a:lnTo>
                  <a:pt x="84666" y="5675709"/>
                </a:lnTo>
                <a:lnTo>
                  <a:pt x="76200" y="5679281"/>
                </a:lnTo>
                <a:lnTo>
                  <a:pt x="67733" y="5679281"/>
                </a:lnTo>
                <a:lnTo>
                  <a:pt x="59266" y="5682853"/>
                </a:lnTo>
                <a:lnTo>
                  <a:pt x="50800" y="5682853"/>
                </a:lnTo>
                <a:lnTo>
                  <a:pt x="42333" y="5679281"/>
                </a:lnTo>
                <a:lnTo>
                  <a:pt x="33866" y="5679281"/>
                </a:lnTo>
                <a:lnTo>
                  <a:pt x="33866" y="5682853"/>
                </a:lnTo>
                <a:lnTo>
                  <a:pt x="16933" y="5689996"/>
                </a:lnTo>
                <a:lnTo>
                  <a:pt x="8466" y="5686425"/>
                </a:lnTo>
                <a:lnTo>
                  <a:pt x="8466" y="5679281"/>
                </a:lnTo>
                <a:lnTo>
                  <a:pt x="0" y="5682853"/>
                </a:lnTo>
                <a:lnTo>
                  <a:pt x="0" y="6115050"/>
                </a:lnTo>
                <a:lnTo>
                  <a:pt x="169333" y="6115050"/>
                </a:lnTo>
                <a:lnTo>
                  <a:pt x="177800" y="6118621"/>
                </a:lnTo>
                <a:lnTo>
                  <a:pt x="372533" y="6118621"/>
                </a:lnTo>
                <a:lnTo>
                  <a:pt x="380999" y="6122193"/>
                </a:lnTo>
                <a:lnTo>
                  <a:pt x="651933" y="6122193"/>
                </a:lnTo>
                <a:lnTo>
                  <a:pt x="660399" y="6125765"/>
                </a:lnTo>
                <a:lnTo>
                  <a:pt x="668866" y="6122193"/>
                </a:lnTo>
                <a:lnTo>
                  <a:pt x="711200" y="6122193"/>
                </a:lnTo>
                <a:lnTo>
                  <a:pt x="719666" y="6125765"/>
                </a:lnTo>
                <a:lnTo>
                  <a:pt x="1016000" y="6125765"/>
                </a:lnTo>
                <a:lnTo>
                  <a:pt x="1024466" y="6129337"/>
                </a:lnTo>
                <a:lnTo>
                  <a:pt x="1066800" y="6129337"/>
                </a:lnTo>
                <a:lnTo>
                  <a:pt x="1075266" y="6132909"/>
                </a:lnTo>
                <a:lnTo>
                  <a:pt x="1100666" y="6132909"/>
                </a:lnTo>
                <a:lnTo>
                  <a:pt x="1109133" y="6129337"/>
                </a:lnTo>
                <a:lnTo>
                  <a:pt x="1117600" y="6132909"/>
                </a:lnTo>
                <a:lnTo>
                  <a:pt x="1126066" y="6129337"/>
                </a:lnTo>
                <a:lnTo>
                  <a:pt x="1134533" y="6132909"/>
                </a:lnTo>
                <a:lnTo>
                  <a:pt x="1151466" y="6132909"/>
                </a:lnTo>
                <a:lnTo>
                  <a:pt x="1159933" y="6129337"/>
                </a:lnTo>
                <a:lnTo>
                  <a:pt x="1168400" y="6132909"/>
                </a:lnTo>
                <a:lnTo>
                  <a:pt x="1176866" y="6132909"/>
                </a:lnTo>
                <a:lnTo>
                  <a:pt x="1202266" y="6122193"/>
                </a:lnTo>
                <a:lnTo>
                  <a:pt x="1210733" y="6122193"/>
                </a:lnTo>
                <a:lnTo>
                  <a:pt x="1202266" y="6118621"/>
                </a:lnTo>
                <a:lnTo>
                  <a:pt x="1210733" y="6115050"/>
                </a:lnTo>
                <a:lnTo>
                  <a:pt x="1236133" y="6115050"/>
                </a:lnTo>
                <a:lnTo>
                  <a:pt x="1236133" y="6107906"/>
                </a:lnTo>
                <a:lnTo>
                  <a:pt x="1227666" y="6104334"/>
                </a:lnTo>
                <a:lnTo>
                  <a:pt x="1236133" y="6100762"/>
                </a:lnTo>
                <a:lnTo>
                  <a:pt x="1244599" y="6100762"/>
                </a:lnTo>
                <a:lnTo>
                  <a:pt x="1253066" y="6097190"/>
                </a:lnTo>
                <a:lnTo>
                  <a:pt x="1236133" y="6097190"/>
                </a:lnTo>
                <a:lnTo>
                  <a:pt x="1227666" y="6093618"/>
                </a:lnTo>
                <a:lnTo>
                  <a:pt x="1236133" y="6090046"/>
                </a:lnTo>
                <a:lnTo>
                  <a:pt x="1236133" y="6086475"/>
                </a:lnTo>
                <a:lnTo>
                  <a:pt x="1227666" y="6082903"/>
                </a:lnTo>
                <a:lnTo>
                  <a:pt x="1244599" y="6075759"/>
                </a:lnTo>
                <a:lnTo>
                  <a:pt x="1244599" y="6068615"/>
                </a:lnTo>
                <a:lnTo>
                  <a:pt x="1236133" y="6072187"/>
                </a:lnTo>
                <a:lnTo>
                  <a:pt x="1219200" y="6065043"/>
                </a:lnTo>
                <a:lnTo>
                  <a:pt x="1227666" y="6061471"/>
                </a:lnTo>
                <a:lnTo>
                  <a:pt x="1236133" y="6061471"/>
                </a:lnTo>
                <a:lnTo>
                  <a:pt x="1227666" y="6057900"/>
                </a:lnTo>
                <a:lnTo>
                  <a:pt x="1236133" y="6054328"/>
                </a:lnTo>
                <a:lnTo>
                  <a:pt x="1261533" y="6054328"/>
                </a:lnTo>
                <a:lnTo>
                  <a:pt x="1253066" y="6050756"/>
                </a:lnTo>
                <a:lnTo>
                  <a:pt x="1253066" y="6043612"/>
                </a:lnTo>
                <a:lnTo>
                  <a:pt x="1236133" y="6043612"/>
                </a:lnTo>
                <a:lnTo>
                  <a:pt x="1227666" y="6040040"/>
                </a:lnTo>
                <a:lnTo>
                  <a:pt x="1227666" y="6025753"/>
                </a:lnTo>
                <a:lnTo>
                  <a:pt x="1244599" y="6018609"/>
                </a:lnTo>
                <a:lnTo>
                  <a:pt x="1244599" y="6015037"/>
                </a:lnTo>
                <a:lnTo>
                  <a:pt x="1236133" y="6011465"/>
                </a:lnTo>
                <a:lnTo>
                  <a:pt x="1227666" y="6015037"/>
                </a:lnTo>
                <a:lnTo>
                  <a:pt x="1219200" y="6015037"/>
                </a:lnTo>
                <a:lnTo>
                  <a:pt x="1210733" y="6018609"/>
                </a:lnTo>
                <a:lnTo>
                  <a:pt x="1202266" y="6018609"/>
                </a:lnTo>
                <a:lnTo>
                  <a:pt x="1193800" y="6015037"/>
                </a:lnTo>
                <a:lnTo>
                  <a:pt x="1193800" y="6011465"/>
                </a:lnTo>
                <a:lnTo>
                  <a:pt x="1176866" y="6011465"/>
                </a:lnTo>
                <a:lnTo>
                  <a:pt x="1168400" y="6007893"/>
                </a:lnTo>
                <a:lnTo>
                  <a:pt x="1176866" y="6004321"/>
                </a:lnTo>
                <a:lnTo>
                  <a:pt x="1185333" y="6004321"/>
                </a:lnTo>
                <a:lnTo>
                  <a:pt x="1185333" y="6000750"/>
                </a:lnTo>
                <a:lnTo>
                  <a:pt x="1176866" y="6004321"/>
                </a:lnTo>
                <a:lnTo>
                  <a:pt x="1159933" y="5997178"/>
                </a:lnTo>
                <a:lnTo>
                  <a:pt x="1168400" y="5993606"/>
                </a:lnTo>
                <a:lnTo>
                  <a:pt x="1176866" y="5993606"/>
                </a:lnTo>
                <a:lnTo>
                  <a:pt x="1168400" y="5990034"/>
                </a:lnTo>
                <a:lnTo>
                  <a:pt x="1168400" y="5986462"/>
                </a:lnTo>
                <a:lnTo>
                  <a:pt x="1159933" y="5982890"/>
                </a:lnTo>
                <a:lnTo>
                  <a:pt x="1159933" y="5979318"/>
                </a:lnTo>
                <a:lnTo>
                  <a:pt x="1151466" y="5979318"/>
                </a:lnTo>
                <a:lnTo>
                  <a:pt x="1143000" y="5975746"/>
                </a:lnTo>
                <a:lnTo>
                  <a:pt x="1143000" y="5972175"/>
                </a:lnTo>
                <a:lnTo>
                  <a:pt x="1134533" y="5968603"/>
                </a:lnTo>
                <a:lnTo>
                  <a:pt x="1143000" y="5965031"/>
                </a:lnTo>
                <a:lnTo>
                  <a:pt x="1151466" y="5965031"/>
                </a:lnTo>
                <a:lnTo>
                  <a:pt x="1143000" y="5961459"/>
                </a:lnTo>
                <a:lnTo>
                  <a:pt x="1143000" y="5954315"/>
                </a:lnTo>
                <a:lnTo>
                  <a:pt x="1151466" y="5950743"/>
                </a:lnTo>
                <a:lnTo>
                  <a:pt x="1143000" y="5950743"/>
                </a:lnTo>
                <a:lnTo>
                  <a:pt x="1134533" y="5947171"/>
                </a:lnTo>
                <a:lnTo>
                  <a:pt x="1143000" y="5943600"/>
                </a:lnTo>
                <a:lnTo>
                  <a:pt x="1134533" y="5940028"/>
                </a:lnTo>
                <a:lnTo>
                  <a:pt x="1134533" y="5936456"/>
                </a:lnTo>
                <a:lnTo>
                  <a:pt x="1117600" y="5936456"/>
                </a:lnTo>
                <a:lnTo>
                  <a:pt x="1109133" y="5932884"/>
                </a:lnTo>
                <a:lnTo>
                  <a:pt x="1109133" y="5925740"/>
                </a:lnTo>
                <a:lnTo>
                  <a:pt x="1083733" y="5915025"/>
                </a:lnTo>
                <a:lnTo>
                  <a:pt x="1100666" y="5907881"/>
                </a:lnTo>
                <a:lnTo>
                  <a:pt x="1100666" y="5904309"/>
                </a:lnTo>
                <a:lnTo>
                  <a:pt x="1109133" y="5900737"/>
                </a:lnTo>
                <a:lnTo>
                  <a:pt x="1109133" y="5868590"/>
                </a:lnTo>
                <a:lnTo>
                  <a:pt x="1100666" y="5865018"/>
                </a:lnTo>
                <a:lnTo>
                  <a:pt x="1075266" y="5865018"/>
                </a:lnTo>
                <a:lnTo>
                  <a:pt x="1066800" y="5868590"/>
                </a:lnTo>
                <a:lnTo>
                  <a:pt x="1066800" y="5879306"/>
                </a:lnTo>
                <a:lnTo>
                  <a:pt x="1058333" y="5882878"/>
                </a:lnTo>
                <a:lnTo>
                  <a:pt x="1058333" y="5900737"/>
                </a:lnTo>
                <a:lnTo>
                  <a:pt x="1049866" y="5904309"/>
                </a:lnTo>
                <a:lnTo>
                  <a:pt x="1049866" y="5911453"/>
                </a:lnTo>
                <a:lnTo>
                  <a:pt x="1041400" y="5915025"/>
                </a:lnTo>
                <a:lnTo>
                  <a:pt x="1032933" y="5911453"/>
                </a:lnTo>
                <a:lnTo>
                  <a:pt x="1032933" y="5865018"/>
                </a:lnTo>
                <a:lnTo>
                  <a:pt x="1024466" y="5861446"/>
                </a:lnTo>
                <a:lnTo>
                  <a:pt x="1016000" y="5861446"/>
                </a:lnTo>
                <a:lnTo>
                  <a:pt x="1007533" y="5865018"/>
                </a:lnTo>
                <a:lnTo>
                  <a:pt x="1007533" y="5868590"/>
                </a:lnTo>
                <a:lnTo>
                  <a:pt x="999066" y="5872162"/>
                </a:lnTo>
                <a:lnTo>
                  <a:pt x="990600" y="5872162"/>
                </a:lnTo>
                <a:lnTo>
                  <a:pt x="990600" y="5882878"/>
                </a:lnTo>
                <a:lnTo>
                  <a:pt x="982133" y="5886450"/>
                </a:lnTo>
                <a:lnTo>
                  <a:pt x="982133" y="5907881"/>
                </a:lnTo>
                <a:lnTo>
                  <a:pt x="973666" y="5911453"/>
                </a:lnTo>
                <a:lnTo>
                  <a:pt x="965200" y="5911453"/>
                </a:lnTo>
                <a:lnTo>
                  <a:pt x="956733" y="5907881"/>
                </a:lnTo>
                <a:lnTo>
                  <a:pt x="956733" y="5868590"/>
                </a:lnTo>
                <a:lnTo>
                  <a:pt x="965200" y="5865018"/>
                </a:lnTo>
                <a:lnTo>
                  <a:pt x="965200" y="5861446"/>
                </a:lnTo>
                <a:lnTo>
                  <a:pt x="982133" y="5854303"/>
                </a:lnTo>
                <a:lnTo>
                  <a:pt x="990600" y="5857875"/>
                </a:lnTo>
                <a:lnTo>
                  <a:pt x="999066" y="5854303"/>
                </a:lnTo>
                <a:lnTo>
                  <a:pt x="1007533" y="5854303"/>
                </a:lnTo>
                <a:lnTo>
                  <a:pt x="1016000" y="5850731"/>
                </a:lnTo>
                <a:lnTo>
                  <a:pt x="1024466" y="5850731"/>
                </a:lnTo>
                <a:lnTo>
                  <a:pt x="1024466" y="5847159"/>
                </a:lnTo>
                <a:lnTo>
                  <a:pt x="1016000" y="5843587"/>
                </a:lnTo>
                <a:lnTo>
                  <a:pt x="1007533" y="5843587"/>
                </a:lnTo>
                <a:lnTo>
                  <a:pt x="990600" y="5836443"/>
                </a:lnTo>
                <a:lnTo>
                  <a:pt x="999066" y="5832871"/>
                </a:lnTo>
                <a:lnTo>
                  <a:pt x="1007533" y="5832871"/>
                </a:lnTo>
                <a:lnTo>
                  <a:pt x="1016000" y="5829300"/>
                </a:lnTo>
                <a:lnTo>
                  <a:pt x="1016000" y="5822156"/>
                </a:lnTo>
                <a:lnTo>
                  <a:pt x="999066" y="5822156"/>
                </a:lnTo>
                <a:lnTo>
                  <a:pt x="990600" y="5818584"/>
                </a:lnTo>
                <a:lnTo>
                  <a:pt x="990600" y="5804296"/>
                </a:lnTo>
                <a:lnTo>
                  <a:pt x="982133" y="5800725"/>
                </a:lnTo>
                <a:lnTo>
                  <a:pt x="982133" y="5797153"/>
                </a:lnTo>
                <a:lnTo>
                  <a:pt x="973666" y="5797153"/>
                </a:lnTo>
                <a:lnTo>
                  <a:pt x="965200" y="5793581"/>
                </a:lnTo>
                <a:lnTo>
                  <a:pt x="965200" y="5775721"/>
                </a:lnTo>
                <a:lnTo>
                  <a:pt x="956733" y="5775721"/>
                </a:lnTo>
                <a:lnTo>
                  <a:pt x="948266" y="5772150"/>
                </a:lnTo>
                <a:lnTo>
                  <a:pt x="956733" y="5768578"/>
                </a:lnTo>
                <a:lnTo>
                  <a:pt x="956733" y="5757862"/>
                </a:lnTo>
                <a:lnTo>
                  <a:pt x="965200" y="5754290"/>
                </a:lnTo>
                <a:lnTo>
                  <a:pt x="965200" y="5750718"/>
                </a:lnTo>
                <a:lnTo>
                  <a:pt x="956733" y="5750718"/>
                </a:lnTo>
                <a:lnTo>
                  <a:pt x="956733" y="5754290"/>
                </a:lnTo>
                <a:lnTo>
                  <a:pt x="948266" y="5757862"/>
                </a:lnTo>
                <a:lnTo>
                  <a:pt x="931333" y="5757862"/>
                </a:lnTo>
                <a:lnTo>
                  <a:pt x="922866" y="5754290"/>
                </a:lnTo>
                <a:lnTo>
                  <a:pt x="922866" y="5750718"/>
                </a:lnTo>
                <a:lnTo>
                  <a:pt x="914400" y="5747146"/>
                </a:lnTo>
                <a:lnTo>
                  <a:pt x="914400" y="5740003"/>
                </a:lnTo>
                <a:lnTo>
                  <a:pt x="897466" y="5732859"/>
                </a:lnTo>
                <a:lnTo>
                  <a:pt x="897466" y="5729287"/>
                </a:lnTo>
                <a:lnTo>
                  <a:pt x="905933" y="5725715"/>
                </a:lnTo>
                <a:lnTo>
                  <a:pt x="922866" y="5725715"/>
                </a:lnTo>
                <a:lnTo>
                  <a:pt x="914400" y="5725715"/>
                </a:lnTo>
                <a:lnTo>
                  <a:pt x="905933" y="5722143"/>
                </a:lnTo>
                <a:lnTo>
                  <a:pt x="905933" y="5715000"/>
                </a:lnTo>
                <a:lnTo>
                  <a:pt x="897466" y="5711428"/>
                </a:lnTo>
                <a:lnTo>
                  <a:pt x="897466" y="5707856"/>
                </a:lnTo>
                <a:lnTo>
                  <a:pt x="889000" y="5704284"/>
                </a:lnTo>
                <a:lnTo>
                  <a:pt x="897466" y="5700712"/>
                </a:lnTo>
                <a:lnTo>
                  <a:pt x="889000" y="5697140"/>
                </a:lnTo>
                <a:lnTo>
                  <a:pt x="897466" y="5693568"/>
                </a:lnTo>
                <a:lnTo>
                  <a:pt x="889000" y="5693568"/>
                </a:lnTo>
                <a:lnTo>
                  <a:pt x="880533" y="5689996"/>
                </a:lnTo>
                <a:lnTo>
                  <a:pt x="880533" y="5682853"/>
                </a:lnTo>
                <a:lnTo>
                  <a:pt x="872066" y="5682853"/>
                </a:lnTo>
                <a:lnTo>
                  <a:pt x="863600" y="5679281"/>
                </a:lnTo>
                <a:lnTo>
                  <a:pt x="872066" y="5675709"/>
                </a:lnTo>
                <a:lnTo>
                  <a:pt x="855133" y="5668565"/>
                </a:lnTo>
                <a:lnTo>
                  <a:pt x="855133" y="5664993"/>
                </a:lnTo>
                <a:lnTo>
                  <a:pt x="838200" y="5657850"/>
                </a:lnTo>
                <a:close/>
              </a:path>
            </a:pathLst>
          </a:custGeom>
          <a:solidFill>
            <a:srgbClr val="DFDB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Freeform 126"/>
          <p:cNvSpPr/>
          <p:nvPr/>
        </p:nvSpPr>
        <p:spPr>
          <a:xfrm>
            <a:off x="0" y="0"/>
            <a:ext cx="6036733" cy="6175771"/>
          </a:xfrm>
          <a:custGeom>
            <a:avLst/>
            <a:gdLst/>
            <a:ahLst/>
            <a:cxnLst/>
            <a:rect l="l" t="t" r="r" b="b"/>
            <a:pathLst>
              <a:path w="6036733" h="6175771">
                <a:moveTo>
                  <a:pt x="0" y="0"/>
                </a:moveTo>
                <a:moveTo>
                  <a:pt x="5376333" y="5675709"/>
                </a:moveTo>
                <a:lnTo>
                  <a:pt x="5376333" y="5679281"/>
                </a:lnTo>
                <a:lnTo>
                  <a:pt x="5367866" y="5682853"/>
                </a:lnTo>
                <a:lnTo>
                  <a:pt x="5359400" y="5679281"/>
                </a:lnTo>
                <a:lnTo>
                  <a:pt x="5359400" y="5686425"/>
                </a:lnTo>
                <a:lnTo>
                  <a:pt x="5350933" y="5689996"/>
                </a:lnTo>
                <a:lnTo>
                  <a:pt x="5350933" y="5697140"/>
                </a:lnTo>
                <a:lnTo>
                  <a:pt x="5342466" y="5700712"/>
                </a:lnTo>
                <a:lnTo>
                  <a:pt x="5300133" y="5700712"/>
                </a:lnTo>
                <a:lnTo>
                  <a:pt x="5283199" y="5707856"/>
                </a:lnTo>
                <a:lnTo>
                  <a:pt x="5291666" y="5707856"/>
                </a:lnTo>
                <a:lnTo>
                  <a:pt x="5300133" y="5711428"/>
                </a:lnTo>
                <a:lnTo>
                  <a:pt x="5317066" y="5711428"/>
                </a:lnTo>
                <a:lnTo>
                  <a:pt x="5325533" y="5707856"/>
                </a:lnTo>
                <a:lnTo>
                  <a:pt x="5334000" y="5707856"/>
                </a:lnTo>
                <a:lnTo>
                  <a:pt x="5342466" y="5711428"/>
                </a:lnTo>
                <a:lnTo>
                  <a:pt x="5342466" y="5715000"/>
                </a:lnTo>
                <a:lnTo>
                  <a:pt x="5325533" y="5722143"/>
                </a:lnTo>
                <a:lnTo>
                  <a:pt x="5308600" y="5722143"/>
                </a:lnTo>
                <a:lnTo>
                  <a:pt x="5300133" y="5725715"/>
                </a:lnTo>
                <a:lnTo>
                  <a:pt x="5283199" y="5725715"/>
                </a:lnTo>
                <a:lnTo>
                  <a:pt x="5274733" y="5722143"/>
                </a:lnTo>
                <a:lnTo>
                  <a:pt x="5257800" y="5722143"/>
                </a:lnTo>
                <a:lnTo>
                  <a:pt x="5249333" y="5725715"/>
                </a:lnTo>
                <a:lnTo>
                  <a:pt x="5240866" y="5725715"/>
                </a:lnTo>
                <a:lnTo>
                  <a:pt x="5240866" y="5729287"/>
                </a:lnTo>
                <a:lnTo>
                  <a:pt x="5223933" y="5736431"/>
                </a:lnTo>
                <a:lnTo>
                  <a:pt x="5223933" y="5740003"/>
                </a:lnTo>
                <a:lnTo>
                  <a:pt x="5198533" y="5750718"/>
                </a:lnTo>
                <a:lnTo>
                  <a:pt x="5198533" y="5754290"/>
                </a:lnTo>
                <a:lnTo>
                  <a:pt x="5190066" y="5757862"/>
                </a:lnTo>
                <a:lnTo>
                  <a:pt x="5181599" y="5757862"/>
                </a:lnTo>
                <a:lnTo>
                  <a:pt x="5181599" y="5761434"/>
                </a:lnTo>
                <a:lnTo>
                  <a:pt x="5156200" y="5772150"/>
                </a:lnTo>
                <a:lnTo>
                  <a:pt x="5156200" y="5775721"/>
                </a:lnTo>
                <a:lnTo>
                  <a:pt x="5139266" y="5782865"/>
                </a:lnTo>
                <a:lnTo>
                  <a:pt x="5130800" y="5782865"/>
                </a:lnTo>
                <a:lnTo>
                  <a:pt x="5130800" y="5786437"/>
                </a:lnTo>
                <a:lnTo>
                  <a:pt x="5113866" y="5793581"/>
                </a:lnTo>
                <a:lnTo>
                  <a:pt x="5105400" y="5793581"/>
                </a:lnTo>
                <a:lnTo>
                  <a:pt x="5105400" y="5797153"/>
                </a:lnTo>
                <a:lnTo>
                  <a:pt x="5088466" y="5804296"/>
                </a:lnTo>
                <a:lnTo>
                  <a:pt x="5088466" y="5807868"/>
                </a:lnTo>
                <a:lnTo>
                  <a:pt x="5071533" y="5815012"/>
                </a:lnTo>
                <a:lnTo>
                  <a:pt x="5071533" y="5818584"/>
                </a:lnTo>
                <a:lnTo>
                  <a:pt x="5063066" y="5822156"/>
                </a:lnTo>
                <a:lnTo>
                  <a:pt x="5054600" y="5822156"/>
                </a:lnTo>
                <a:lnTo>
                  <a:pt x="5054600" y="5825728"/>
                </a:lnTo>
                <a:lnTo>
                  <a:pt x="5020733" y="5840015"/>
                </a:lnTo>
                <a:lnTo>
                  <a:pt x="5020733" y="5843587"/>
                </a:lnTo>
                <a:lnTo>
                  <a:pt x="4961466" y="5868590"/>
                </a:lnTo>
                <a:lnTo>
                  <a:pt x="4961466" y="5875734"/>
                </a:lnTo>
                <a:lnTo>
                  <a:pt x="4952999" y="5879306"/>
                </a:lnTo>
                <a:lnTo>
                  <a:pt x="4952999" y="5882878"/>
                </a:lnTo>
                <a:lnTo>
                  <a:pt x="4961466" y="5882878"/>
                </a:lnTo>
                <a:lnTo>
                  <a:pt x="4969933" y="5886450"/>
                </a:lnTo>
                <a:lnTo>
                  <a:pt x="4969933" y="5890021"/>
                </a:lnTo>
                <a:lnTo>
                  <a:pt x="4961466" y="5893593"/>
                </a:lnTo>
                <a:lnTo>
                  <a:pt x="4936066" y="5893593"/>
                </a:lnTo>
                <a:lnTo>
                  <a:pt x="4978399" y="5893593"/>
                </a:lnTo>
                <a:lnTo>
                  <a:pt x="4986866" y="5897165"/>
                </a:lnTo>
                <a:lnTo>
                  <a:pt x="5003800" y="5897165"/>
                </a:lnTo>
                <a:lnTo>
                  <a:pt x="5012266" y="5900737"/>
                </a:lnTo>
                <a:lnTo>
                  <a:pt x="5020733" y="5900737"/>
                </a:lnTo>
                <a:lnTo>
                  <a:pt x="5029200" y="5904309"/>
                </a:lnTo>
                <a:lnTo>
                  <a:pt x="5029200" y="5947171"/>
                </a:lnTo>
                <a:lnTo>
                  <a:pt x="5020733" y="5950743"/>
                </a:lnTo>
                <a:lnTo>
                  <a:pt x="5012266" y="5950743"/>
                </a:lnTo>
                <a:lnTo>
                  <a:pt x="5003800" y="5947171"/>
                </a:lnTo>
                <a:lnTo>
                  <a:pt x="5003800" y="5911453"/>
                </a:lnTo>
                <a:lnTo>
                  <a:pt x="4995333" y="5911453"/>
                </a:lnTo>
                <a:lnTo>
                  <a:pt x="4986866" y="5907881"/>
                </a:lnTo>
                <a:lnTo>
                  <a:pt x="4969933" y="5907881"/>
                </a:lnTo>
                <a:lnTo>
                  <a:pt x="4969933" y="5911453"/>
                </a:lnTo>
                <a:lnTo>
                  <a:pt x="4961466" y="5915025"/>
                </a:lnTo>
                <a:lnTo>
                  <a:pt x="4961466" y="5918596"/>
                </a:lnTo>
                <a:lnTo>
                  <a:pt x="4969933" y="5918596"/>
                </a:lnTo>
                <a:lnTo>
                  <a:pt x="4978399" y="5922168"/>
                </a:lnTo>
                <a:lnTo>
                  <a:pt x="4978399" y="5940028"/>
                </a:lnTo>
                <a:lnTo>
                  <a:pt x="4986866" y="5940028"/>
                </a:lnTo>
                <a:lnTo>
                  <a:pt x="4995333" y="5943600"/>
                </a:lnTo>
                <a:lnTo>
                  <a:pt x="4978399" y="5950743"/>
                </a:lnTo>
                <a:lnTo>
                  <a:pt x="4986866" y="5954315"/>
                </a:lnTo>
                <a:lnTo>
                  <a:pt x="4986866" y="5957887"/>
                </a:lnTo>
                <a:lnTo>
                  <a:pt x="4995333" y="5961459"/>
                </a:lnTo>
                <a:lnTo>
                  <a:pt x="4995333" y="5965031"/>
                </a:lnTo>
                <a:lnTo>
                  <a:pt x="5003800" y="5968603"/>
                </a:lnTo>
                <a:lnTo>
                  <a:pt x="4995333" y="5972175"/>
                </a:lnTo>
                <a:lnTo>
                  <a:pt x="5003800" y="5975746"/>
                </a:lnTo>
                <a:lnTo>
                  <a:pt x="4995333" y="5979318"/>
                </a:lnTo>
                <a:lnTo>
                  <a:pt x="5003800" y="5979318"/>
                </a:lnTo>
                <a:lnTo>
                  <a:pt x="5012266" y="5982890"/>
                </a:lnTo>
                <a:lnTo>
                  <a:pt x="5012266" y="5990034"/>
                </a:lnTo>
                <a:lnTo>
                  <a:pt x="5003800" y="5993606"/>
                </a:lnTo>
                <a:lnTo>
                  <a:pt x="4995333" y="5993606"/>
                </a:lnTo>
                <a:lnTo>
                  <a:pt x="4995333" y="5997178"/>
                </a:lnTo>
                <a:lnTo>
                  <a:pt x="5003800" y="6000750"/>
                </a:lnTo>
                <a:lnTo>
                  <a:pt x="4995333" y="6004321"/>
                </a:lnTo>
                <a:lnTo>
                  <a:pt x="5003800" y="6004321"/>
                </a:lnTo>
                <a:lnTo>
                  <a:pt x="5012266" y="6007893"/>
                </a:lnTo>
                <a:lnTo>
                  <a:pt x="5003800" y="6011465"/>
                </a:lnTo>
                <a:lnTo>
                  <a:pt x="5003800" y="6029325"/>
                </a:lnTo>
                <a:lnTo>
                  <a:pt x="5012266" y="6032896"/>
                </a:lnTo>
                <a:lnTo>
                  <a:pt x="5012266" y="6036468"/>
                </a:lnTo>
                <a:lnTo>
                  <a:pt x="5020733" y="6040040"/>
                </a:lnTo>
                <a:lnTo>
                  <a:pt x="5012266" y="6043612"/>
                </a:lnTo>
                <a:lnTo>
                  <a:pt x="5012266" y="6047184"/>
                </a:lnTo>
                <a:lnTo>
                  <a:pt x="5020733" y="6050756"/>
                </a:lnTo>
                <a:lnTo>
                  <a:pt x="5020733" y="6054328"/>
                </a:lnTo>
                <a:lnTo>
                  <a:pt x="5012266" y="6057900"/>
                </a:lnTo>
                <a:lnTo>
                  <a:pt x="5012266" y="6061471"/>
                </a:lnTo>
                <a:lnTo>
                  <a:pt x="5003800" y="6065043"/>
                </a:lnTo>
                <a:lnTo>
                  <a:pt x="5012266" y="6068615"/>
                </a:lnTo>
                <a:lnTo>
                  <a:pt x="5012266" y="6072187"/>
                </a:lnTo>
                <a:lnTo>
                  <a:pt x="5020733" y="6075759"/>
                </a:lnTo>
                <a:lnTo>
                  <a:pt x="5020733" y="6079331"/>
                </a:lnTo>
                <a:lnTo>
                  <a:pt x="5012266" y="6082903"/>
                </a:lnTo>
                <a:lnTo>
                  <a:pt x="5020733" y="6086475"/>
                </a:lnTo>
                <a:lnTo>
                  <a:pt x="5020733" y="6097190"/>
                </a:lnTo>
                <a:lnTo>
                  <a:pt x="5029200" y="6100762"/>
                </a:lnTo>
                <a:lnTo>
                  <a:pt x="5020733" y="6104334"/>
                </a:lnTo>
                <a:lnTo>
                  <a:pt x="5029200" y="6107906"/>
                </a:lnTo>
                <a:lnTo>
                  <a:pt x="5029200" y="6115050"/>
                </a:lnTo>
                <a:lnTo>
                  <a:pt x="5046133" y="6115050"/>
                </a:lnTo>
                <a:lnTo>
                  <a:pt x="5054600" y="6118621"/>
                </a:lnTo>
                <a:lnTo>
                  <a:pt x="5054600" y="6122193"/>
                </a:lnTo>
                <a:lnTo>
                  <a:pt x="5156200" y="6122193"/>
                </a:lnTo>
                <a:lnTo>
                  <a:pt x="5164666" y="6118621"/>
                </a:lnTo>
                <a:lnTo>
                  <a:pt x="5173133" y="6118621"/>
                </a:lnTo>
                <a:lnTo>
                  <a:pt x="5181599" y="6122193"/>
                </a:lnTo>
                <a:lnTo>
                  <a:pt x="5240866" y="6122193"/>
                </a:lnTo>
                <a:lnTo>
                  <a:pt x="5249333" y="6125765"/>
                </a:lnTo>
                <a:lnTo>
                  <a:pt x="5232399" y="6132909"/>
                </a:lnTo>
                <a:lnTo>
                  <a:pt x="5232399" y="6136481"/>
                </a:lnTo>
                <a:lnTo>
                  <a:pt x="5223933" y="6140053"/>
                </a:lnTo>
                <a:lnTo>
                  <a:pt x="5215466" y="6136481"/>
                </a:lnTo>
                <a:lnTo>
                  <a:pt x="5215466" y="6132909"/>
                </a:lnTo>
                <a:lnTo>
                  <a:pt x="5207000" y="6132909"/>
                </a:lnTo>
                <a:lnTo>
                  <a:pt x="5207000" y="6136481"/>
                </a:lnTo>
                <a:lnTo>
                  <a:pt x="5215466" y="6140053"/>
                </a:lnTo>
                <a:lnTo>
                  <a:pt x="5198533" y="6147196"/>
                </a:lnTo>
                <a:lnTo>
                  <a:pt x="5181599" y="6147196"/>
                </a:lnTo>
                <a:lnTo>
                  <a:pt x="5190066" y="6150768"/>
                </a:lnTo>
                <a:lnTo>
                  <a:pt x="5181599" y="6154340"/>
                </a:lnTo>
                <a:lnTo>
                  <a:pt x="5173133" y="6154340"/>
                </a:lnTo>
                <a:lnTo>
                  <a:pt x="5164666" y="6157912"/>
                </a:lnTo>
                <a:lnTo>
                  <a:pt x="5249333" y="6157912"/>
                </a:lnTo>
                <a:lnTo>
                  <a:pt x="5257800" y="6161484"/>
                </a:lnTo>
                <a:lnTo>
                  <a:pt x="5274733" y="6161484"/>
                </a:lnTo>
                <a:lnTo>
                  <a:pt x="5283199" y="6165056"/>
                </a:lnTo>
                <a:lnTo>
                  <a:pt x="5401733" y="6165056"/>
                </a:lnTo>
                <a:lnTo>
                  <a:pt x="5401733" y="6161484"/>
                </a:lnTo>
                <a:lnTo>
                  <a:pt x="5410200" y="6157912"/>
                </a:lnTo>
                <a:lnTo>
                  <a:pt x="5427133" y="6157912"/>
                </a:lnTo>
                <a:lnTo>
                  <a:pt x="5435600" y="6161484"/>
                </a:lnTo>
                <a:lnTo>
                  <a:pt x="5486400" y="6161484"/>
                </a:lnTo>
                <a:lnTo>
                  <a:pt x="5494866" y="6165056"/>
                </a:lnTo>
                <a:lnTo>
                  <a:pt x="5554133" y="6165056"/>
                </a:lnTo>
                <a:lnTo>
                  <a:pt x="5562600" y="6168628"/>
                </a:lnTo>
                <a:lnTo>
                  <a:pt x="5571066" y="6168628"/>
                </a:lnTo>
                <a:lnTo>
                  <a:pt x="5579533" y="6165056"/>
                </a:lnTo>
                <a:lnTo>
                  <a:pt x="5588000" y="6168628"/>
                </a:lnTo>
                <a:lnTo>
                  <a:pt x="5748866" y="6168628"/>
                </a:lnTo>
                <a:lnTo>
                  <a:pt x="5757333" y="6172200"/>
                </a:lnTo>
                <a:lnTo>
                  <a:pt x="5816600" y="6172200"/>
                </a:lnTo>
                <a:lnTo>
                  <a:pt x="5825066" y="6168628"/>
                </a:lnTo>
                <a:lnTo>
                  <a:pt x="5833533" y="6172200"/>
                </a:lnTo>
                <a:lnTo>
                  <a:pt x="5892800" y="6172200"/>
                </a:lnTo>
                <a:lnTo>
                  <a:pt x="5901266" y="6175771"/>
                </a:lnTo>
                <a:lnTo>
                  <a:pt x="5909733" y="6175771"/>
                </a:lnTo>
                <a:lnTo>
                  <a:pt x="5901266" y="6172200"/>
                </a:lnTo>
                <a:lnTo>
                  <a:pt x="5892800" y="6172200"/>
                </a:lnTo>
                <a:lnTo>
                  <a:pt x="5884333" y="6168628"/>
                </a:lnTo>
                <a:lnTo>
                  <a:pt x="5884333" y="6150768"/>
                </a:lnTo>
                <a:lnTo>
                  <a:pt x="5875866" y="6147196"/>
                </a:lnTo>
                <a:lnTo>
                  <a:pt x="5867400" y="6147196"/>
                </a:lnTo>
                <a:lnTo>
                  <a:pt x="5858933" y="6143625"/>
                </a:lnTo>
                <a:lnTo>
                  <a:pt x="5858933" y="6118621"/>
                </a:lnTo>
                <a:lnTo>
                  <a:pt x="5867400" y="6115050"/>
                </a:lnTo>
                <a:lnTo>
                  <a:pt x="5858933" y="6111478"/>
                </a:lnTo>
                <a:lnTo>
                  <a:pt x="5867400" y="6107906"/>
                </a:lnTo>
                <a:lnTo>
                  <a:pt x="5867400" y="6104334"/>
                </a:lnTo>
                <a:lnTo>
                  <a:pt x="5875866" y="6100762"/>
                </a:lnTo>
                <a:lnTo>
                  <a:pt x="5867400" y="6097190"/>
                </a:lnTo>
                <a:lnTo>
                  <a:pt x="5867400" y="6093618"/>
                </a:lnTo>
                <a:lnTo>
                  <a:pt x="5875866" y="6090046"/>
                </a:lnTo>
                <a:lnTo>
                  <a:pt x="5875866" y="6086475"/>
                </a:lnTo>
                <a:lnTo>
                  <a:pt x="5884333" y="6082903"/>
                </a:lnTo>
                <a:lnTo>
                  <a:pt x="5884333" y="6079331"/>
                </a:lnTo>
                <a:lnTo>
                  <a:pt x="5875866" y="6075759"/>
                </a:lnTo>
                <a:lnTo>
                  <a:pt x="5884333" y="6072187"/>
                </a:lnTo>
                <a:lnTo>
                  <a:pt x="5867400" y="6065043"/>
                </a:lnTo>
                <a:lnTo>
                  <a:pt x="5875866" y="6061471"/>
                </a:lnTo>
                <a:lnTo>
                  <a:pt x="5875866" y="6057900"/>
                </a:lnTo>
                <a:lnTo>
                  <a:pt x="5892800" y="6050756"/>
                </a:lnTo>
                <a:lnTo>
                  <a:pt x="5884333" y="6047184"/>
                </a:lnTo>
                <a:lnTo>
                  <a:pt x="5901266" y="6040040"/>
                </a:lnTo>
                <a:lnTo>
                  <a:pt x="5892800" y="6036468"/>
                </a:lnTo>
                <a:lnTo>
                  <a:pt x="5892800" y="6029325"/>
                </a:lnTo>
                <a:lnTo>
                  <a:pt x="5935133" y="6011465"/>
                </a:lnTo>
                <a:lnTo>
                  <a:pt x="5943600" y="6011465"/>
                </a:lnTo>
                <a:lnTo>
                  <a:pt x="5935133" y="6007893"/>
                </a:lnTo>
                <a:lnTo>
                  <a:pt x="5943600" y="6004321"/>
                </a:lnTo>
                <a:lnTo>
                  <a:pt x="5943600" y="5997178"/>
                </a:lnTo>
                <a:lnTo>
                  <a:pt x="5952066" y="5993606"/>
                </a:lnTo>
                <a:lnTo>
                  <a:pt x="5960533" y="5993606"/>
                </a:lnTo>
                <a:lnTo>
                  <a:pt x="5960533" y="5961459"/>
                </a:lnTo>
                <a:lnTo>
                  <a:pt x="5969000" y="5957887"/>
                </a:lnTo>
                <a:lnTo>
                  <a:pt x="5969000" y="5950743"/>
                </a:lnTo>
                <a:lnTo>
                  <a:pt x="5977466" y="5947171"/>
                </a:lnTo>
                <a:lnTo>
                  <a:pt x="5977466" y="5936456"/>
                </a:lnTo>
                <a:lnTo>
                  <a:pt x="5985933" y="5932884"/>
                </a:lnTo>
                <a:lnTo>
                  <a:pt x="5985933" y="5922168"/>
                </a:lnTo>
                <a:lnTo>
                  <a:pt x="5994400" y="5918596"/>
                </a:lnTo>
                <a:lnTo>
                  <a:pt x="5994400" y="5915025"/>
                </a:lnTo>
                <a:lnTo>
                  <a:pt x="6002866" y="5911453"/>
                </a:lnTo>
                <a:lnTo>
                  <a:pt x="5994400" y="5907881"/>
                </a:lnTo>
                <a:lnTo>
                  <a:pt x="6011333" y="5900737"/>
                </a:lnTo>
                <a:lnTo>
                  <a:pt x="6002866" y="5897165"/>
                </a:lnTo>
                <a:lnTo>
                  <a:pt x="6011333" y="5893593"/>
                </a:lnTo>
                <a:lnTo>
                  <a:pt x="6011333" y="5879306"/>
                </a:lnTo>
                <a:lnTo>
                  <a:pt x="6019800" y="5875734"/>
                </a:lnTo>
                <a:lnTo>
                  <a:pt x="6019800" y="5868590"/>
                </a:lnTo>
                <a:lnTo>
                  <a:pt x="6036733" y="5861446"/>
                </a:lnTo>
                <a:lnTo>
                  <a:pt x="6036733" y="5854303"/>
                </a:lnTo>
                <a:lnTo>
                  <a:pt x="6028266" y="5850731"/>
                </a:lnTo>
                <a:lnTo>
                  <a:pt x="6028266" y="5829300"/>
                </a:lnTo>
                <a:lnTo>
                  <a:pt x="6036733" y="5825728"/>
                </a:lnTo>
                <a:lnTo>
                  <a:pt x="6011333" y="5815012"/>
                </a:lnTo>
                <a:lnTo>
                  <a:pt x="6011333" y="5811440"/>
                </a:lnTo>
                <a:lnTo>
                  <a:pt x="6002866" y="5811440"/>
                </a:lnTo>
                <a:lnTo>
                  <a:pt x="5994400" y="5807868"/>
                </a:lnTo>
                <a:lnTo>
                  <a:pt x="5994400" y="5797153"/>
                </a:lnTo>
                <a:lnTo>
                  <a:pt x="5985933" y="5793581"/>
                </a:lnTo>
                <a:lnTo>
                  <a:pt x="5985933" y="5786437"/>
                </a:lnTo>
                <a:lnTo>
                  <a:pt x="5977466" y="5786437"/>
                </a:lnTo>
                <a:lnTo>
                  <a:pt x="5969000" y="5782865"/>
                </a:lnTo>
                <a:lnTo>
                  <a:pt x="5969000" y="5779293"/>
                </a:lnTo>
                <a:lnTo>
                  <a:pt x="5960533" y="5775721"/>
                </a:lnTo>
                <a:lnTo>
                  <a:pt x="5960533" y="5772150"/>
                </a:lnTo>
                <a:lnTo>
                  <a:pt x="5952066" y="5768578"/>
                </a:lnTo>
                <a:lnTo>
                  <a:pt x="5952066" y="5765006"/>
                </a:lnTo>
                <a:lnTo>
                  <a:pt x="5935133" y="5757862"/>
                </a:lnTo>
                <a:lnTo>
                  <a:pt x="5935133" y="5754290"/>
                </a:lnTo>
                <a:lnTo>
                  <a:pt x="5918200" y="5747146"/>
                </a:lnTo>
                <a:lnTo>
                  <a:pt x="5918200" y="5736431"/>
                </a:lnTo>
                <a:lnTo>
                  <a:pt x="5901266" y="5729287"/>
                </a:lnTo>
                <a:lnTo>
                  <a:pt x="5909733" y="5725715"/>
                </a:lnTo>
                <a:lnTo>
                  <a:pt x="5901266" y="5722143"/>
                </a:lnTo>
                <a:lnTo>
                  <a:pt x="5901266" y="5718571"/>
                </a:lnTo>
                <a:lnTo>
                  <a:pt x="5892800" y="5715000"/>
                </a:lnTo>
                <a:lnTo>
                  <a:pt x="5892800" y="5711428"/>
                </a:lnTo>
                <a:lnTo>
                  <a:pt x="5884333" y="5707856"/>
                </a:lnTo>
                <a:lnTo>
                  <a:pt x="5892800" y="5704284"/>
                </a:lnTo>
                <a:lnTo>
                  <a:pt x="5884333" y="5700712"/>
                </a:lnTo>
                <a:lnTo>
                  <a:pt x="5892800" y="5697140"/>
                </a:lnTo>
                <a:lnTo>
                  <a:pt x="5884333" y="5693568"/>
                </a:lnTo>
                <a:lnTo>
                  <a:pt x="5892800" y="5689996"/>
                </a:lnTo>
                <a:lnTo>
                  <a:pt x="5892800" y="5686425"/>
                </a:lnTo>
                <a:lnTo>
                  <a:pt x="5901266" y="5682853"/>
                </a:lnTo>
                <a:lnTo>
                  <a:pt x="5918200" y="5682853"/>
                </a:lnTo>
                <a:lnTo>
                  <a:pt x="5892800" y="5682853"/>
                </a:lnTo>
                <a:lnTo>
                  <a:pt x="5875866" y="5689996"/>
                </a:lnTo>
                <a:lnTo>
                  <a:pt x="5875866" y="5722143"/>
                </a:lnTo>
                <a:lnTo>
                  <a:pt x="5867400" y="5725715"/>
                </a:lnTo>
                <a:lnTo>
                  <a:pt x="5858933" y="5722143"/>
                </a:lnTo>
                <a:lnTo>
                  <a:pt x="5858933" y="5689996"/>
                </a:lnTo>
                <a:lnTo>
                  <a:pt x="5850466" y="5693568"/>
                </a:lnTo>
                <a:lnTo>
                  <a:pt x="5850466" y="5697140"/>
                </a:lnTo>
                <a:lnTo>
                  <a:pt x="5842000" y="5700712"/>
                </a:lnTo>
                <a:lnTo>
                  <a:pt x="5833533" y="5700712"/>
                </a:lnTo>
                <a:lnTo>
                  <a:pt x="5825066" y="5697140"/>
                </a:lnTo>
                <a:lnTo>
                  <a:pt x="5825066" y="5693568"/>
                </a:lnTo>
                <a:lnTo>
                  <a:pt x="5816600" y="5689996"/>
                </a:lnTo>
                <a:lnTo>
                  <a:pt x="5816600" y="5686425"/>
                </a:lnTo>
                <a:lnTo>
                  <a:pt x="5791200" y="5675709"/>
                </a:lnTo>
                <a:lnTo>
                  <a:pt x="5757333" y="5675709"/>
                </a:lnTo>
                <a:lnTo>
                  <a:pt x="5748866" y="5679281"/>
                </a:lnTo>
                <a:lnTo>
                  <a:pt x="5740400" y="5679281"/>
                </a:lnTo>
                <a:lnTo>
                  <a:pt x="5740400" y="5682853"/>
                </a:lnTo>
                <a:lnTo>
                  <a:pt x="5723466" y="5689996"/>
                </a:lnTo>
                <a:lnTo>
                  <a:pt x="5715000" y="5689996"/>
                </a:lnTo>
                <a:lnTo>
                  <a:pt x="5706533" y="5693568"/>
                </a:lnTo>
                <a:lnTo>
                  <a:pt x="5706533" y="5697140"/>
                </a:lnTo>
                <a:lnTo>
                  <a:pt x="5698066" y="5700712"/>
                </a:lnTo>
                <a:lnTo>
                  <a:pt x="5698066" y="5729287"/>
                </a:lnTo>
                <a:lnTo>
                  <a:pt x="5689600" y="5732859"/>
                </a:lnTo>
                <a:lnTo>
                  <a:pt x="5689600" y="5740003"/>
                </a:lnTo>
                <a:lnTo>
                  <a:pt x="5672666" y="5747146"/>
                </a:lnTo>
                <a:lnTo>
                  <a:pt x="5664200" y="5747146"/>
                </a:lnTo>
                <a:lnTo>
                  <a:pt x="5655733" y="5750718"/>
                </a:lnTo>
                <a:lnTo>
                  <a:pt x="5621866" y="5750718"/>
                </a:lnTo>
                <a:lnTo>
                  <a:pt x="5613400" y="5747146"/>
                </a:lnTo>
                <a:lnTo>
                  <a:pt x="5604933" y="5747146"/>
                </a:lnTo>
                <a:lnTo>
                  <a:pt x="5596466" y="5743575"/>
                </a:lnTo>
                <a:lnTo>
                  <a:pt x="5588000" y="5743575"/>
                </a:lnTo>
                <a:lnTo>
                  <a:pt x="5579533" y="5740003"/>
                </a:lnTo>
                <a:lnTo>
                  <a:pt x="5596466" y="5732859"/>
                </a:lnTo>
                <a:lnTo>
                  <a:pt x="5604933" y="5736431"/>
                </a:lnTo>
                <a:lnTo>
                  <a:pt x="5613400" y="5736431"/>
                </a:lnTo>
                <a:lnTo>
                  <a:pt x="5621866" y="5740003"/>
                </a:lnTo>
                <a:lnTo>
                  <a:pt x="5655733" y="5740003"/>
                </a:lnTo>
                <a:lnTo>
                  <a:pt x="5672666" y="5732859"/>
                </a:lnTo>
                <a:lnTo>
                  <a:pt x="5672666" y="5718571"/>
                </a:lnTo>
                <a:lnTo>
                  <a:pt x="5664200" y="5722143"/>
                </a:lnTo>
                <a:lnTo>
                  <a:pt x="5655733" y="5722143"/>
                </a:lnTo>
                <a:lnTo>
                  <a:pt x="5647266" y="5725715"/>
                </a:lnTo>
                <a:lnTo>
                  <a:pt x="5621866" y="5725715"/>
                </a:lnTo>
                <a:lnTo>
                  <a:pt x="5613400" y="5722143"/>
                </a:lnTo>
                <a:lnTo>
                  <a:pt x="5604933" y="5722143"/>
                </a:lnTo>
                <a:lnTo>
                  <a:pt x="5588000" y="5715000"/>
                </a:lnTo>
                <a:lnTo>
                  <a:pt x="5588000" y="5711428"/>
                </a:lnTo>
                <a:lnTo>
                  <a:pt x="5579533" y="5707856"/>
                </a:lnTo>
                <a:lnTo>
                  <a:pt x="5579533" y="5682853"/>
                </a:lnTo>
                <a:lnTo>
                  <a:pt x="5579533" y="5686425"/>
                </a:lnTo>
                <a:lnTo>
                  <a:pt x="5571066" y="5689996"/>
                </a:lnTo>
                <a:lnTo>
                  <a:pt x="5562600" y="5686425"/>
                </a:lnTo>
                <a:lnTo>
                  <a:pt x="5562600" y="5682853"/>
                </a:lnTo>
                <a:lnTo>
                  <a:pt x="5562600" y="5686425"/>
                </a:lnTo>
                <a:lnTo>
                  <a:pt x="5554133" y="5689996"/>
                </a:lnTo>
                <a:lnTo>
                  <a:pt x="5554133" y="5693568"/>
                </a:lnTo>
                <a:lnTo>
                  <a:pt x="5545666" y="5697140"/>
                </a:lnTo>
                <a:lnTo>
                  <a:pt x="5545666" y="5700712"/>
                </a:lnTo>
                <a:lnTo>
                  <a:pt x="5554133" y="5704284"/>
                </a:lnTo>
                <a:lnTo>
                  <a:pt x="5554133" y="5707856"/>
                </a:lnTo>
                <a:lnTo>
                  <a:pt x="5562600" y="5711428"/>
                </a:lnTo>
                <a:lnTo>
                  <a:pt x="5562600" y="5718571"/>
                </a:lnTo>
                <a:lnTo>
                  <a:pt x="5554133" y="5722143"/>
                </a:lnTo>
                <a:lnTo>
                  <a:pt x="5537200" y="5715000"/>
                </a:lnTo>
                <a:lnTo>
                  <a:pt x="5537200" y="5711428"/>
                </a:lnTo>
                <a:lnTo>
                  <a:pt x="5528733" y="5707856"/>
                </a:lnTo>
                <a:lnTo>
                  <a:pt x="5528733" y="5704284"/>
                </a:lnTo>
                <a:lnTo>
                  <a:pt x="5444066" y="5704284"/>
                </a:lnTo>
                <a:lnTo>
                  <a:pt x="5444066" y="5711428"/>
                </a:lnTo>
                <a:lnTo>
                  <a:pt x="5435600" y="5715000"/>
                </a:lnTo>
                <a:lnTo>
                  <a:pt x="5435600" y="5718571"/>
                </a:lnTo>
                <a:lnTo>
                  <a:pt x="5427133" y="5722143"/>
                </a:lnTo>
                <a:lnTo>
                  <a:pt x="5418666" y="5722143"/>
                </a:lnTo>
                <a:lnTo>
                  <a:pt x="5410200" y="5718571"/>
                </a:lnTo>
                <a:lnTo>
                  <a:pt x="5410200" y="5711428"/>
                </a:lnTo>
                <a:lnTo>
                  <a:pt x="5418666" y="5707856"/>
                </a:lnTo>
                <a:lnTo>
                  <a:pt x="5418666" y="5704284"/>
                </a:lnTo>
                <a:lnTo>
                  <a:pt x="5427133" y="5700712"/>
                </a:lnTo>
                <a:lnTo>
                  <a:pt x="5427133" y="5697140"/>
                </a:lnTo>
                <a:lnTo>
                  <a:pt x="5435600" y="5693568"/>
                </a:lnTo>
                <a:lnTo>
                  <a:pt x="5435600" y="5686425"/>
                </a:lnTo>
                <a:lnTo>
                  <a:pt x="5444066" y="5682853"/>
                </a:lnTo>
                <a:lnTo>
                  <a:pt x="5418666" y="5682853"/>
                </a:lnTo>
                <a:lnTo>
                  <a:pt x="5410200" y="5679281"/>
                </a:lnTo>
                <a:lnTo>
                  <a:pt x="5410200" y="5675709"/>
                </a:lnTo>
                <a:lnTo>
                  <a:pt x="5401733" y="5675709"/>
                </a:lnTo>
                <a:lnTo>
                  <a:pt x="5401733" y="5679281"/>
                </a:lnTo>
                <a:lnTo>
                  <a:pt x="5393266" y="5682853"/>
                </a:lnTo>
                <a:lnTo>
                  <a:pt x="5384800" y="5679281"/>
                </a:lnTo>
                <a:lnTo>
                  <a:pt x="5384800" y="5675709"/>
                </a:lnTo>
                <a:close/>
              </a:path>
            </a:pathLst>
          </a:custGeom>
          <a:solidFill>
            <a:srgbClr val="DBD8D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Freeform 127"/>
          <p:cNvSpPr/>
          <p:nvPr/>
        </p:nvSpPr>
        <p:spPr>
          <a:xfrm>
            <a:off x="0" y="0"/>
            <a:ext cx="3979333" cy="6165056"/>
          </a:xfrm>
          <a:custGeom>
            <a:avLst/>
            <a:gdLst/>
            <a:ahLst/>
            <a:cxnLst/>
            <a:rect l="l" t="t" r="r" b="b"/>
            <a:pathLst>
              <a:path w="3979333" h="6165056">
                <a:moveTo>
                  <a:pt x="0" y="0"/>
                </a:moveTo>
                <a:moveTo>
                  <a:pt x="3403600" y="5679281"/>
                </a:moveTo>
                <a:lnTo>
                  <a:pt x="3403600" y="5682853"/>
                </a:lnTo>
                <a:lnTo>
                  <a:pt x="3386666" y="5689996"/>
                </a:lnTo>
                <a:lnTo>
                  <a:pt x="3378200" y="5689996"/>
                </a:lnTo>
                <a:lnTo>
                  <a:pt x="3369733" y="5693568"/>
                </a:lnTo>
                <a:lnTo>
                  <a:pt x="3361266" y="5693568"/>
                </a:lnTo>
                <a:lnTo>
                  <a:pt x="3352800" y="5697140"/>
                </a:lnTo>
                <a:lnTo>
                  <a:pt x="3335866" y="5697140"/>
                </a:lnTo>
                <a:lnTo>
                  <a:pt x="3344333" y="5700712"/>
                </a:lnTo>
                <a:lnTo>
                  <a:pt x="3335866" y="5704284"/>
                </a:lnTo>
                <a:lnTo>
                  <a:pt x="3318933" y="5704284"/>
                </a:lnTo>
                <a:lnTo>
                  <a:pt x="3302000" y="5711428"/>
                </a:lnTo>
                <a:lnTo>
                  <a:pt x="3293533" y="5707856"/>
                </a:lnTo>
                <a:lnTo>
                  <a:pt x="3293533" y="5715000"/>
                </a:lnTo>
                <a:lnTo>
                  <a:pt x="3276600" y="5722143"/>
                </a:lnTo>
                <a:lnTo>
                  <a:pt x="3268133" y="5722143"/>
                </a:lnTo>
                <a:lnTo>
                  <a:pt x="3276600" y="5725715"/>
                </a:lnTo>
                <a:lnTo>
                  <a:pt x="3268133" y="5729287"/>
                </a:lnTo>
                <a:lnTo>
                  <a:pt x="3251200" y="5729287"/>
                </a:lnTo>
                <a:lnTo>
                  <a:pt x="3242733" y="5725715"/>
                </a:lnTo>
                <a:lnTo>
                  <a:pt x="3242733" y="5722143"/>
                </a:lnTo>
                <a:lnTo>
                  <a:pt x="3242733" y="5729287"/>
                </a:lnTo>
                <a:lnTo>
                  <a:pt x="3234266" y="5732859"/>
                </a:lnTo>
                <a:lnTo>
                  <a:pt x="3225800" y="5732859"/>
                </a:lnTo>
                <a:lnTo>
                  <a:pt x="3200400" y="5743575"/>
                </a:lnTo>
                <a:lnTo>
                  <a:pt x="3191933" y="5740003"/>
                </a:lnTo>
                <a:lnTo>
                  <a:pt x="3191933" y="5743575"/>
                </a:lnTo>
                <a:lnTo>
                  <a:pt x="3175000" y="5750718"/>
                </a:lnTo>
                <a:lnTo>
                  <a:pt x="3183466" y="5750718"/>
                </a:lnTo>
                <a:lnTo>
                  <a:pt x="3191933" y="5754290"/>
                </a:lnTo>
                <a:lnTo>
                  <a:pt x="3191933" y="5757862"/>
                </a:lnTo>
                <a:lnTo>
                  <a:pt x="3183466" y="5761434"/>
                </a:lnTo>
                <a:lnTo>
                  <a:pt x="3141133" y="5761434"/>
                </a:lnTo>
                <a:lnTo>
                  <a:pt x="3124200" y="5768578"/>
                </a:lnTo>
                <a:lnTo>
                  <a:pt x="3124200" y="5779293"/>
                </a:lnTo>
                <a:lnTo>
                  <a:pt x="3115733" y="5782865"/>
                </a:lnTo>
                <a:lnTo>
                  <a:pt x="3107266" y="5779293"/>
                </a:lnTo>
                <a:lnTo>
                  <a:pt x="3107266" y="5786437"/>
                </a:lnTo>
                <a:lnTo>
                  <a:pt x="3098800" y="5790009"/>
                </a:lnTo>
                <a:lnTo>
                  <a:pt x="3090333" y="5786437"/>
                </a:lnTo>
                <a:lnTo>
                  <a:pt x="3090333" y="5772150"/>
                </a:lnTo>
                <a:lnTo>
                  <a:pt x="3073400" y="5765006"/>
                </a:lnTo>
                <a:lnTo>
                  <a:pt x="3073400" y="5761434"/>
                </a:lnTo>
                <a:lnTo>
                  <a:pt x="3064933" y="5761434"/>
                </a:lnTo>
                <a:lnTo>
                  <a:pt x="3056466" y="5757862"/>
                </a:lnTo>
                <a:lnTo>
                  <a:pt x="3039533" y="5757862"/>
                </a:lnTo>
                <a:lnTo>
                  <a:pt x="3031066" y="5761434"/>
                </a:lnTo>
                <a:lnTo>
                  <a:pt x="3031066" y="5768578"/>
                </a:lnTo>
                <a:lnTo>
                  <a:pt x="3022600" y="5772150"/>
                </a:lnTo>
                <a:lnTo>
                  <a:pt x="3022600" y="5775721"/>
                </a:lnTo>
                <a:lnTo>
                  <a:pt x="3014133" y="5779293"/>
                </a:lnTo>
                <a:lnTo>
                  <a:pt x="3014133" y="5811440"/>
                </a:lnTo>
                <a:lnTo>
                  <a:pt x="3005666" y="5815012"/>
                </a:lnTo>
                <a:lnTo>
                  <a:pt x="2997200" y="5811440"/>
                </a:lnTo>
                <a:lnTo>
                  <a:pt x="2988733" y="5811440"/>
                </a:lnTo>
                <a:lnTo>
                  <a:pt x="2997200" y="5815012"/>
                </a:lnTo>
                <a:lnTo>
                  <a:pt x="2988733" y="5818584"/>
                </a:lnTo>
                <a:lnTo>
                  <a:pt x="2971800" y="5818584"/>
                </a:lnTo>
                <a:lnTo>
                  <a:pt x="2971800" y="5822156"/>
                </a:lnTo>
                <a:lnTo>
                  <a:pt x="2963333" y="5825728"/>
                </a:lnTo>
                <a:lnTo>
                  <a:pt x="2954866" y="5822156"/>
                </a:lnTo>
                <a:lnTo>
                  <a:pt x="2946400" y="5822156"/>
                </a:lnTo>
                <a:lnTo>
                  <a:pt x="2946400" y="5825728"/>
                </a:lnTo>
                <a:lnTo>
                  <a:pt x="2929466" y="5832871"/>
                </a:lnTo>
                <a:lnTo>
                  <a:pt x="2946400" y="5840015"/>
                </a:lnTo>
                <a:lnTo>
                  <a:pt x="2946400" y="5847159"/>
                </a:lnTo>
                <a:lnTo>
                  <a:pt x="2937933" y="5850731"/>
                </a:lnTo>
                <a:lnTo>
                  <a:pt x="2929466" y="5847159"/>
                </a:lnTo>
                <a:lnTo>
                  <a:pt x="2870200" y="5847159"/>
                </a:lnTo>
                <a:lnTo>
                  <a:pt x="2870200" y="5854303"/>
                </a:lnTo>
                <a:lnTo>
                  <a:pt x="2861733" y="5857875"/>
                </a:lnTo>
                <a:lnTo>
                  <a:pt x="2853266" y="5857875"/>
                </a:lnTo>
                <a:lnTo>
                  <a:pt x="2844800" y="5861446"/>
                </a:lnTo>
                <a:lnTo>
                  <a:pt x="2853266" y="5861446"/>
                </a:lnTo>
                <a:lnTo>
                  <a:pt x="2861733" y="5865018"/>
                </a:lnTo>
                <a:lnTo>
                  <a:pt x="2853266" y="5868590"/>
                </a:lnTo>
                <a:lnTo>
                  <a:pt x="2836333" y="5868590"/>
                </a:lnTo>
                <a:lnTo>
                  <a:pt x="2827866" y="5865018"/>
                </a:lnTo>
                <a:lnTo>
                  <a:pt x="2827866" y="5847159"/>
                </a:lnTo>
                <a:lnTo>
                  <a:pt x="2810933" y="5847159"/>
                </a:lnTo>
                <a:lnTo>
                  <a:pt x="2802466" y="5850731"/>
                </a:lnTo>
                <a:lnTo>
                  <a:pt x="2802466" y="5854303"/>
                </a:lnTo>
                <a:lnTo>
                  <a:pt x="2794000" y="5857875"/>
                </a:lnTo>
                <a:lnTo>
                  <a:pt x="2785533" y="5857875"/>
                </a:lnTo>
                <a:lnTo>
                  <a:pt x="2785533" y="5868590"/>
                </a:lnTo>
                <a:lnTo>
                  <a:pt x="2777066" y="5872162"/>
                </a:lnTo>
                <a:lnTo>
                  <a:pt x="2777066" y="5875734"/>
                </a:lnTo>
                <a:lnTo>
                  <a:pt x="2768600" y="5879306"/>
                </a:lnTo>
                <a:lnTo>
                  <a:pt x="2768600" y="5882878"/>
                </a:lnTo>
                <a:lnTo>
                  <a:pt x="2760133" y="5886450"/>
                </a:lnTo>
                <a:lnTo>
                  <a:pt x="2751666" y="5886450"/>
                </a:lnTo>
                <a:lnTo>
                  <a:pt x="2743200" y="5890021"/>
                </a:lnTo>
                <a:lnTo>
                  <a:pt x="2734733" y="5886450"/>
                </a:lnTo>
                <a:lnTo>
                  <a:pt x="2734733" y="5882878"/>
                </a:lnTo>
                <a:lnTo>
                  <a:pt x="2726266" y="5886450"/>
                </a:lnTo>
                <a:lnTo>
                  <a:pt x="2717800" y="5882878"/>
                </a:lnTo>
                <a:lnTo>
                  <a:pt x="2717800" y="5875734"/>
                </a:lnTo>
                <a:lnTo>
                  <a:pt x="2709333" y="5872162"/>
                </a:lnTo>
                <a:lnTo>
                  <a:pt x="2709333" y="5865018"/>
                </a:lnTo>
                <a:lnTo>
                  <a:pt x="2700866" y="5861446"/>
                </a:lnTo>
                <a:lnTo>
                  <a:pt x="2700866" y="5850731"/>
                </a:lnTo>
                <a:lnTo>
                  <a:pt x="2692400" y="5850731"/>
                </a:lnTo>
                <a:lnTo>
                  <a:pt x="2683933" y="5847159"/>
                </a:lnTo>
                <a:lnTo>
                  <a:pt x="2683933" y="5843587"/>
                </a:lnTo>
                <a:lnTo>
                  <a:pt x="2667000" y="5843587"/>
                </a:lnTo>
                <a:lnTo>
                  <a:pt x="2667000" y="5847159"/>
                </a:lnTo>
                <a:lnTo>
                  <a:pt x="2658533" y="5850731"/>
                </a:lnTo>
                <a:lnTo>
                  <a:pt x="2658533" y="5886450"/>
                </a:lnTo>
                <a:lnTo>
                  <a:pt x="2650066" y="5890021"/>
                </a:lnTo>
                <a:lnTo>
                  <a:pt x="2650066" y="5922168"/>
                </a:lnTo>
                <a:lnTo>
                  <a:pt x="2658533" y="5922168"/>
                </a:lnTo>
                <a:lnTo>
                  <a:pt x="2658533" y="5893593"/>
                </a:lnTo>
                <a:lnTo>
                  <a:pt x="2667000" y="5890021"/>
                </a:lnTo>
                <a:lnTo>
                  <a:pt x="2667000" y="5861446"/>
                </a:lnTo>
                <a:lnTo>
                  <a:pt x="2675466" y="5857875"/>
                </a:lnTo>
                <a:lnTo>
                  <a:pt x="2683933" y="5857875"/>
                </a:lnTo>
                <a:lnTo>
                  <a:pt x="2692400" y="5861446"/>
                </a:lnTo>
                <a:lnTo>
                  <a:pt x="2692400" y="5875734"/>
                </a:lnTo>
                <a:lnTo>
                  <a:pt x="2700866" y="5879306"/>
                </a:lnTo>
                <a:lnTo>
                  <a:pt x="2700866" y="5886450"/>
                </a:lnTo>
                <a:lnTo>
                  <a:pt x="2709333" y="5890021"/>
                </a:lnTo>
                <a:lnTo>
                  <a:pt x="2709333" y="5893593"/>
                </a:lnTo>
                <a:lnTo>
                  <a:pt x="2717800" y="5897165"/>
                </a:lnTo>
                <a:lnTo>
                  <a:pt x="2717800" y="5907881"/>
                </a:lnTo>
                <a:lnTo>
                  <a:pt x="2726266" y="5911453"/>
                </a:lnTo>
                <a:lnTo>
                  <a:pt x="2726266" y="5922168"/>
                </a:lnTo>
                <a:lnTo>
                  <a:pt x="2734733" y="5922168"/>
                </a:lnTo>
                <a:lnTo>
                  <a:pt x="2734733" y="5915025"/>
                </a:lnTo>
                <a:lnTo>
                  <a:pt x="2751666" y="5907881"/>
                </a:lnTo>
                <a:lnTo>
                  <a:pt x="2777066" y="5918596"/>
                </a:lnTo>
                <a:lnTo>
                  <a:pt x="2768600" y="5922168"/>
                </a:lnTo>
                <a:lnTo>
                  <a:pt x="2777066" y="5925740"/>
                </a:lnTo>
                <a:lnTo>
                  <a:pt x="2777066" y="5936456"/>
                </a:lnTo>
                <a:lnTo>
                  <a:pt x="2768600" y="5940028"/>
                </a:lnTo>
                <a:lnTo>
                  <a:pt x="2768600" y="5943600"/>
                </a:lnTo>
                <a:lnTo>
                  <a:pt x="2777066" y="5947171"/>
                </a:lnTo>
                <a:lnTo>
                  <a:pt x="2777066" y="5950743"/>
                </a:lnTo>
                <a:lnTo>
                  <a:pt x="2768600" y="5954315"/>
                </a:lnTo>
                <a:lnTo>
                  <a:pt x="2785533" y="5961459"/>
                </a:lnTo>
                <a:lnTo>
                  <a:pt x="2777066" y="5965031"/>
                </a:lnTo>
                <a:lnTo>
                  <a:pt x="2777066" y="5968603"/>
                </a:lnTo>
                <a:lnTo>
                  <a:pt x="2785533" y="5972175"/>
                </a:lnTo>
                <a:lnTo>
                  <a:pt x="2785533" y="5982890"/>
                </a:lnTo>
                <a:lnTo>
                  <a:pt x="2777066" y="5986462"/>
                </a:lnTo>
                <a:lnTo>
                  <a:pt x="2785533" y="5990034"/>
                </a:lnTo>
                <a:lnTo>
                  <a:pt x="2785533" y="6000750"/>
                </a:lnTo>
                <a:lnTo>
                  <a:pt x="2794000" y="6004321"/>
                </a:lnTo>
                <a:lnTo>
                  <a:pt x="2794000" y="6011465"/>
                </a:lnTo>
                <a:lnTo>
                  <a:pt x="2785533" y="6015037"/>
                </a:lnTo>
                <a:lnTo>
                  <a:pt x="2794000" y="6018609"/>
                </a:lnTo>
                <a:lnTo>
                  <a:pt x="2794000" y="6025753"/>
                </a:lnTo>
                <a:lnTo>
                  <a:pt x="2785533" y="6029325"/>
                </a:lnTo>
                <a:lnTo>
                  <a:pt x="2794000" y="6029325"/>
                </a:lnTo>
                <a:lnTo>
                  <a:pt x="2802466" y="6032896"/>
                </a:lnTo>
                <a:lnTo>
                  <a:pt x="2785533" y="6040040"/>
                </a:lnTo>
                <a:lnTo>
                  <a:pt x="2794000" y="6043612"/>
                </a:lnTo>
                <a:lnTo>
                  <a:pt x="2794000" y="6054328"/>
                </a:lnTo>
                <a:lnTo>
                  <a:pt x="2802466" y="6057900"/>
                </a:lnTo>
                <a:lnTo>
                  <a:pt x="2802466" y="6061471"/>
                </a:lnTo>
                <a:lnTo>
                  <a:pt x="2794000" y="6065043"/>
                </a:lnTo>
                <a:lnTo>
                  <a:pt x="2810933" y="6072187"/>
                </a:lnTo>
                <a:lnTo>
                  <a:pt x="2802466" y="6075759"/>
                </a:lnTo>
                <a:lnTo>
                  <a:pt x="2810933" y="6079331"/>
                </a:lnTo>
                <a:lnTo>
                  <a:pt x="2802466" y="6082903"/>
                </a:lnTo>
                <a:lnTo>
                  <a:pt x="2810933" y="6086475"/>
                </a:lnTo>
                <a:lnTo>
                  <a:pt x="2810933" y="6107906"/>
                </a:lnTo>
                <a:lnTo>
                  <a:pt x="2819400" y="6111478"/>
                </a:lnTo>
                <a:lnTo>
                  <a:pt x="2810933" y="6115050"/>
                </a:lnTo>
                <a:lnTo>
                  <a:pt x="2802466" y="6115050"/>
                </a:lnTo>
                <a:lnTo>
                  <a:pt x="2810933" y="6115050"/>
                </a:lnTo>
                <a:lnTo>
                  <a:pt x="2819400" y="6118621"/>
                </a:lnTo>
                <a:lnTo>
                  <a:pt x="2819400" y="6122193"/>
                </a:lnTo>
                <a:lnTo>
                  <a:pt x="2810933" y="6125765"/>
                </a:lnTo>
                <a:lnTo>
                  <a:pt x="2819400" y="6129337"/>
                </a:lnTo>
                <a:lnTo>
                  <a:pt x="2819400" y="6132909"/>
                </a:lnTo>
                <a:lnTo>
                  <a:pt x="2802466" y="6140053"/>
                </a:lnTo>
                <a:lnTo>
                  <a:pt x="2810933" y="6140053"/>
                </a:lnTo>
                <a:lnTo>
                  <a:pt x="2819400" y="6143625"/>
                </a:lnTo>
                <a:lnTo>
                  <a:pt x="2810933" y="6147196"/>
                </a:lnTo>
                <a:lnTo>
                  <a:pt x="2607733" y="6147196"/>
                </a:lnTo>
                <a:lnTo>
                  <a:pt x="2743200" y="6147196"/>
                </a:lnTo>
                <a:lnTo>
                  <a:pt x="2751666" y="6150768"/>
                </a:lnTo>
                <a:lnTo>
                  <a:pt x="2819400" y="6150768"/>
                </a:lnTo>
                <a:lnTo>
                  <a:pt x="2827866" y="6154340"/>
                </a:lnTo>
                <a:lnTo>
                  <a:pt x="2853266" y="6154340"/>
                </a:lnTo>
                <a:lnTo>
                  <a:pt x="2861733" y="6150768"/>
                </a:lnTo>
                <a:lnTo>
                  <a:pt x="3115733" y="6150768"/>
                </a:lnTo>
                <a:lnTo>
                  <a:pt x="3124200" y="6154340"/>
                </a:lnTo>
                <a:lnTo>
                  <a:pt x="3369733" y="6154340"/>
                </a:lnTo>
                <a:lnTo>
                  <a:pt x="3378200" y="6157912"/>
                </a:lnTo>
                <a:lnTo>
                  <a:pt x="3386666" y="6157912"/>
                </a:lnTo>
                <a:lnTo>
                  <a:pt x="3395133" y="6154340"/>
                </a:lnTo>
                <a:lnTo>
                  <a:pt x="3403600" y="6157912"/>
                </a:lnTo>
                <a:lnTo>
                  <a:pt x="3420533" y="6157912"/>
                </a:lnTo>
                <a:lnTo>
                  <a:pt x="3429000" y="6154340"/>
                </a:lnTo>
                <a:lnTo>
                  <a:pt x="3462866" y="6154340"/>
                </a:lnTo>
                <a:lnTo>
                  <a:pt x="3471333" y="6157912"/>
                </a:lnTo>
                <a:lnTo>
                  <a:pt x="3606800" y="6157912"/>
                </a:lnTo>
                <a:lnTo>
                  <a:pt x="3615266" y="6161484"/>
                </a:lnTo>
                <a:lnTo>
                  <a:pt x="3657600" y="6161484"/>
                </a:lnTo>
                <a:lnTo>
                  <a:pt x="3666066" y="6165056"/>
                </a:lnTo>
                <a:lnTo>
                  <a:pt x="3674533" y="6161484"/>
                </a:lnTo>
                <a:lnTo>
                  <a:pt x="3725333" y="6161484"/>
                </a:lnTo>
                <a:lnTo>
                  <a:pt x="3733799" y="6157912"/>
                </a:lnTo>
                <a:lnTo>
                  <a:pt x="3945466" y="6157912"/>
                </a:lnTo>
                <a:lnTo>
                  <a:pt x="3920066" y="6157912"/>
                </a:lnTo>
                <a:lnTo>
                  <a:pt x="3911600" y="6154340"/>
                </a:lnTo>
                <a:lnTo>
                  <a:pt x="3894666" y="6154340"/>
                </a:lnTo>
                <a:lnTo>
                  <a:pt x="3886200" y="6150768"/>
                </a:lnTo>
                <a:lnTo>
                  <a:pt x="3877733" y="6150768"/>
                </a:lnTo>
                <a:lnTo>
                  <a:pt x="3860800" y="6143625"/>
                </a:lnTo>
                <a:lnTo>
                  <a:pt x="3860800" y="6136481"/>
                </a:lnTo>
                <a:lnTo>
                  <a:pt x="3852333" y="6136481"/>
                </a:lnTo>
                <a:lnTo>
                  <a:pt x="3843866" y="6132909"/>
                </a:lnTo>
                <a:lnTo>
                  <a:pt x="3852333" y="6129337"/>
                </a:lnTo>
                <a:lnTo>
                  <a:pt x="3869266" y="6129337"/>
                </a:lnTo>
                <a:lnTo>
                  <a:pt x="3886200" y="6122193"/>
                </a:lnTo>
                <a:lnTo>
                  <a:pt x="3886200" y="6118621"/>
                </a:lnTo>
                <a:lnTo>
                  <a:pt x="3894666" y="6115050"/>
                </a:lnTo>
                <a:lnTo>
                  <a:pt x="3903133" y="6115050"/>
                </a:lnTo>
                <a:lnTo>
                  <a:pt x="3903133" y="6107906"/>
                </a:lnTo>
                <a:lnTo>
                  <a:pt x="3894666" y="6104334"/>
                </a:lnTo>
                <a:lnTo>
                  <a:pt x="3903133" y="6100762"/>
                </a:lnTo>
                <a:lnTo>
                  <a:pt x="3903133" y="6097190"/>
                </a:lnTo>
                <a:lnTo>
                  <a:pt x="3911600" y="6093618"/>
                </a:lnTo>
                <a:lnTo>
                  <a:pt x="3911600" y="6079331"/>
                </a:lnTo>
                <a:lnTo>
                  <a:pt x="3920066" y="6075759"/>
                </a:lnTo>
                <a:lnTo>
                  <a:pt x="3920066" y="6068615"/>
                </a:lnTo>
                <a:lnTo>
                  <a:pt x="3911600" y="6065043"/>
                </a:lnTo>
                <a:lnTo>
                  <a:pt x="3911600" y="6047184"/>
                </a:lnTo>
                <a:lnTo>
                  <a:pt x="3928533" y="6040040"/>
                </a:lnTo>
                <a:lnTo>
                  <a:pt x="3928533" y="6029325"/>
                </a:lnTo>
                <a:lnTo>
                  <a:pt x="3920066" y="6025753"/>
                </a:lnTo>
                <a:lnTo>
                  <a:pt x="3928533" y="6022181"/>
                </a:lnTo>
                <a:lnTo>
                  <a:pt x="3928533" y="6011465"/>
                </a:lnTo>
                <a:lnTo>
                  <a:pt x="3937000" y="6007893"/>
                </a:lnTo>
                <a:lnTo>
                  <a:pt x="3928533" y="6004321"/>
                </a:lnTo>
                <a:lnTo>
                  <a:pt x="3928533" y="5990034"/>
                </a:lnTo>
                <a:lnTo>
                  <a:pt x="3920066" y="5986462"/>
                </a:lnTo>
                <a:lnTo>
                  <a:pt x="3928533" y="5982890"/>
                </a:lnTo>
                <a:lnTo>
                  <a:pt x="3928533" y="5972175"/>
                </a:lnTo>
                <a:lnTo>
                  <a:pt x="3937000" y="5968603"/>
                </a:lnTo>
                <a:lnTo>
                  <a:pt x="3937000" y="5965031"/>
                </a:lnTo>
                <a:lnTo>
                  <a:pt x="3928533" y="5961459"/>
                </a:lnTo>
                <a:lnTo>
                  <a:pt x="3937000" y="5957887"/>
                </a:lnTo>
                <a:lnTo>
                  <a:pt x="3928533" y="5954315"/>
                </a:lnTo>
                <a:lnTo>
                  <a:pt x="3937000" y="5950743"/>
                </a:lnTo>
                <a:lnTo>
                  <a:pt x="3928533" y="5950743"/>
                </a:lnTo>
                <a:lnTo>
                  <a:pt x="3920066" y="5947171"/>
                </a:lnTo>
                <a:lnTo>
                  <a:pt x="3937000" y="5940028"/>
                </a:lnTo>
                <a:lnTo>
                  <a:pt x="3953933" y="5940028"/>
                </a:lnTo>
                <a:lnTo>
                  <a:pt x="3953933" y="5875734"/>
                </a:lnTo>
                <a:lnTo>
                  <a:pt x="3962400" y="5872162"/>
                </a:lnTo>
                <a:lnTo>
                  <a:pt x="3962400" y="5861446"/>
                </a:lnTo>
                <a:lnTo>
                  <a:pt x="3953933" y="5865018"/>
                </a:lnTo>
                <a:lnTo>
                  <a:pt x="3937000" y="5857875"/>
                </a:lnTo>
                <a:lnTo>
                  <a:pt x="3945466" y="5854303"/>
                </a:lnTo>
                <a:lnTo>
                  <a:pt x="3962400" y="5854303"/>
                </a:lnTo>
                <a:lnTo>
                  <a:pt x="3953933" y="5850731"/>
                </a:lnTo>
                <a:lnTo>
                  <a:pt x="3962400" y="5847159"/>
                </a:lnTo>
                <a:lnTo>
                  <a:pt x="3953933" y="5843587"/>
                </a:lnTo>
                <a:lnTo>
                  <a:pt x="3953933" y="5836443"/>
                </a:lnTo>
                <a:lnTo>
                  <a:pt x="3945466" y="5832871"/>
                </a:lnTo>
                <a:lnTo>
                  <a:pt x="3962400" y="5825728"/>
                </a:lnTo>
                <a:lnTo>
                  <a:pt x="3953933" y="5822156"/>
                </a:lnTo>
                <a:lnTo>
                  <a:pt x="3953933" y="5818584"/>
                </a:lnTo>
                <a:lnTo>
                  <a:pt x="3962400" y="5815012"/>
                </a:lnTo>
                <a:lnTo>
                  <a:pt x="3953933" y="5811440"/>
                </a:lnTo>
                <a:lnTo>
                  <a:pt x="3953933" y="5804296"/>
                </a:lnTo>
                <a:lnTo>
                  <a:pt x="3970866" y="5797153"/>
                </a:lnTo>
                <a:lnTo>
                  <a:pt x="3970866" y="5793581"/>
                </a:lnTo>
                <a:lnTo>
                  <a:pt x="3962400" y="5797153"/>
                </a:lnTo>
                <a:lnTo>
                  <a:pt x="3953933" y="5797153"/>
                </a:lnTo>
                <a:lnTo>
                  <a:pt x="3945466" y="5793581"/>
                </a:lnTo>
                <a:lnTo>
                  <a:pt x="3962400" y="5786437"/>
                </a:lnTo>
                <a:lnTo>
                  <a:pt x="3970866" y="5786437"/>
                </a:lnTo>
                <a:lnTo>
                  <a:pt x="3962400" y="5782865"/>
                </a:lnTo>
                <a:lnTo>
                  <a:pt x="3962400" y="5779293"/>
                </a:lnTo>
                <a:lnTo>
                  <a:pt x="3953933" y="5775721"/>
                </a:lnTo>
                <a:lnTo>
                  <a:pt x="3962400" y="5772150"/>
                </a:lnTo>
                <a:lnTo>
                  <a:pt x="3962400" y="5765006"/>
                </a:lnTo>
                <a:lnTo>
                  <a:pt x="3970866" y="5761434"/>
                </a:lnTo>
                <a:lnTo>
                  <a:pt x="3979333" y="5765006"/>
                </a:lnTo>
                <a:lnTo>
                  <a:pt x="3979333" y="5754290"/>
                </a:lnTo>
                <a:lnTo>
                  <a:pt x="3970866" y="5757862"/>
                </a:lnTo>
                <a:lnTo>
                  <a:pt x="3962400" y="5754290"/>
                </a:lnTo>
                <a:lnTo>
                  <a:pt x="3962400" y="5743575"/>
                </a:lnTo>
                <a:lnTo>
                  <a:pt x="3937000" y="5743575"/>
                </a:lnTo>
                <a:lnTo>
                  <a:pt x="3911600" y="5754290"/>
                </a:lnTo>
                <a:lnTo>
                  <a:pt x="3911600" y="5757862"/>
                </a:lnTo>
                <a:lnTo>
                  <a:pt x="3920066" y="5761434"/>
                </a:lnTo>
                <a:lnTo>
                  <a:pt x="3920066" y="5786437"/>
                </a:lnTo>
                <a:lnTo>
                  <a:pt x="3911600" y="5790009"/>
                </a:lnTo>
                <a:lnTo>
                  <a:pt x="3911600" y="5807868"/>
                </a:lnTo>
                <a:lnTo>
                  <a:pt x="3903133" y="5811440"/>
                </a:lnTo>
                <a:lnTo>
                  <a:pt x="3903133" y="5815012"/>
                </a:lnTo>
                <a:lnTo>
                  <a:pt x="3886200" y="5822156"/>
                </a:lnTo>
                <a:lnTo>
                  <a:pt x="3877733" y="5822156"/>
                </a:lnTo>
                <a:lnTo>
                  <a:pt x="3869266" y="5825728"/>
                </a:lnTo>
                <a:lnTo>
                  <a:pt x="3843866" y="5825728"/>
                </a:lnTo>
                <a:lnTo>
                  <a:pt x="3826933" y="5818584"/>
                </a:lnTo>
                <a:lnTo>
                  <a:pt x="3826933" y="5797153"/>
                </a:lnTo>
                <a:lnTo>
                  <a:pt x="3818466" y="5793581"/>
                </a:lnTo>
                <a:lnTo>
                  <a:pt x="3818466" y="5765006"/>
                </a:lnTo>
                <a:lnTo>
                  <a:pt x="3826933" y="5761434"/>
                </a:lnTo>
                <a:lnTo>
                  <a:pt x="3826933" y="5757862"/>
                </a:lnTo>
                <a:lnTo>
                  <a:pt x="3835400" y="5754290"/>
                </a:lnTo>
                <a:lnTo>
                  <a:pt x="3835400" y="5729287"/>
                </a:lnTo>
                <a:lnTo>
                  <a:pt x="3810000" y="5729287"/>
                </a:lnTo>
                <a:lnTo>
                  <a:pt x="3801533" y="5725715"/>
                </a:lnTo>
                <a:lnTo>
                  <a:pt x="3793066" y="5729287"/>
                </a:lnTo>
                <a:lnTo>
                  <a:pt x="3784599" y="5725715"/>
                </a:lnTo>
                <a:lnTo>
                  <a:pt x="3776133" y="5729287"/>
                </a:lnTo>
                <a:lnTo>
                  <a:pt x="3759199" y="5722143"/>
                </a:lnTo>
                <a:lnTo>
                  <a:pt x="3759199" y="5711428"/>
                </a:lnTo>
                <a:lnTo>
                  <a:pt x="3759199" y="5715000"/>
                </a:lnTo>
                <a:lnTo>
                  <a:pt x="3750733" y="5718571"/>
                </a:lnTo>
                <a:lnTo>
                  <a:pt x="3725333" y="5718571"/>
                </a:lnTo>
                <a:lnTo>
                  <a:pt x="3716866" y="5722143"/>
                </a:lnTo>
                <a:lnTo>
                  <a:pt x="3708400" y="5718571"/>
                </a:lnTo>
                <a:lnTo>
                  <a:pt x="3699933" y="5718571"/>
                </a:lnTo>
                <a:lnTo>
                  <a:pt x="3674533" y="5707856"/>
                </a:lnTo>
                <a:lnTo>
                  <a:pt x="3666066" y="5707856"/>
                </a:lnTo>
                <a:lnTo>
                  <a:pt x="3657600" y="5711428"/>
                </a:lnTo>
                <a:lnTo>
                  <a:pt x="3649133" y="5707856"/>
                </a:lnTo>
                <a:lnTo>
                  <a:pt x="3640666" y="5707856"/>
                </a:lnTo>
                <a:lnTo>
                  <a:pt x="3632199" y="5711428"/>
                </a:lnTo>
                <a:lnTo>
                  <a:pt x="3623733" y="5707856"/>
                </a:lnTo>
                <a:lnTo>
                  <a:pt x="3623733" y="5700712"/>
                </a:lnTo>
                <a:lnTo>
                  <a:pt x="3615266" y="5697140"/>
                </a:lnTo>
                <a:lnTo>
                  <a:pt x="3606800" y="5697140"/>
                </a:lnTo>
                <a:lnTo>
                  <a:pt x="3598333" y="5693568"/>
                </a:lnTo>
                <a:lnTo>
                  <a:pt x="3598333" y="5689996"/>
                </a:lnTo>
                <a:lnTo>
                  <a:pt x="3589866" y="5693568"/>
                </a:lnTo>
                <a:lnTo>
                  <a:pt x="3581400" y="5693568"/>
                </a:lnTo>
                <a:lnTo>
                  <a:pt x="3581400" y="5700712"/>
                </a:lnTo>
                <a:lnTo>
                  <a:pt x="3572933" y="5704284"/>
                </a:lnTo>
                <a:lnTo>
                  <a:pt x="3556000" y="5697140"/>
                </a:lnTo>
                <a:lnTo>
                  <a:pt x="3547533" y="5700712"/>
                </a:lnTo>
                <a:lnTo>
                  <a:pt x="3539066" y="5697140"/>
                </a:lnTo>
                <a:lnTo>
                  <a:pt x="3539066" y="5689996"/>
                </a:lnTo>
                <a:lnTo>
                  <a:pt x="3513666" y="5700712"/>
                </a:lnTo>
                <a:lnTo>
                  <a:pt x="3505200" y="5697140"/>
                </a:lnTo>
                <a:lnTo>
                  <a:pt x="3496733" y="5700712"/>
                </a:lnTo>
                <a:lnTo>
                  <a:pt x="3454400" y="5700712"/>
                </a:lnTo>
                <a:lnTo>
                  <a:pt x="3445933" y="5697140"/>
                </a:lnTo>
                <a:lnTo>
                  <a:pt x="3437466" y="5697140"/>
                </a:lnTo>
                <a:lnTo>
                  <a:pt x="3429000" y="5693568"/>
                </a:lnTo>
                <a:lnTo>
                  <a:pt x="3429000" y="5682853"/>
                </a:lnTo>
                <a:lnTo>
                  <a:pt x="3420533" y="5679281"/>
                </a:lnTo>
                <a:close/>
              </a:path>
            </a:pathLst>
          </a:custGeom>
          <a:solidFill>
            <a:srgbClr val="C5C1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Freeform 128"/>
          <p:cNvSpPr/>
          <p:nvPr/>
        </p:nvSpPr>
        <p:spPr>
          <a:xfrm>
            <a:off x="0" y="0"/>
            <a:ext cx="2810933" cy="6147196"/>
          </a:xfrm>
          <a:custGeom>
            <a:avLst/>
            <a:gdLst/>
            <a:ahLst/>
            <a:cxnLst/>
            <a:rect l="l" t="t" r="r" b="b"/>
            <a:pathLst>
              <a:path w="2810933" h="6147196">
                <a:moveTo>
                  <a:pt x="0" y="0"/>
                </a:moveTo>
                <a:moveTo>
                  <a:pt x="2133600" y="5732859"/>
                </a:moveTo>
                <a:lnTo>
                  <a:pt x="2125133" y="5736431"/>
                </a:lnTo>
                <a:lnTo>
                  <a:pt x="2125133" y="5747146"/>
                </a:lnTo>
                <a:lnTo>
                  <a:pt x="2116666" y="5750718"/>
                </a:lnTo>
                <a:lnTo>
                  <a:pt x="2108200" y="5750718"/>
                </a:lnTo>
                <a:lnTo>
                  <a:pt x="2082800" y="5740003"/>
                </a:lnTo>
                <a:lnTo>
                  <a:pt x="2065866" y="5740003"/>
                </a:lnTo>
                <a:lnTo>
                  <a:pt x="2040466" y="5750718"/>
                </a:lnTo>
                <a:lnTo>
                  <a:pt x="2032000" y="5747146"/>
                </a:lnTo>
                <a:lnTo>
                  <a:pt x="2032000" y="5772150"/>
                </a:lnTo>
                <a:lnTo>
                  <a:pt x="2040466" y="5775721"/>
                </a:lnTo>
                <a:lnTo>
                  <a:pt x="2023533" y="5782865"/>
                </a:lnTo>
                <a:lnTo>
                  <a:pt x="2023533" y="5790009"/>
                </a:lnTo>
                <a:lnTo>
                  <a:pt x="2015066" y="5793581"/>
                </a:lnTo>
                <a:lnTo>
                  <a:pt x="1998133" y="5786437"/>
                </a:lnTo>
                <a:lnTo>
                  <a:pt x="1998133" y="5782865"/>
                </a:lnTo>
                <a:lnTo>
                  <a:pt x="1989666" y="5782865"/>
                </a:lnTo>
                <a:lnTo>
                  <a:pt x="1998133" y="5786437"/>
                </a:lnTo>
                <a:lnTo>
                  <a:pt x="1964266" y="5800725"/>
                </a:lnTo>
                <a:lnTo>
                  <a:pt x="1947333" y="5800725"/>
                </a:lnTo>
                <a:lnTo>
                  <a:pt x="1947333" y="5815012"/>
                </a:lnTo>
                <a:lnTo>
                  <a:pt x="1938866" y="5818584"/>
                </a:lnTo>
                <a:lnTo>
                  <a:pt x="1930400" y="5818584"/>
                </a:lnTo>
                <a:lnTo>
                  <a:pt x="1921933" y="5815012"/>
                </a:lnTo>
                <a:lnTo>
                  <a:pt x="1913466" y="5815012"/>
                </a:lnTo>
                <a:lnTo>
                  <a:pt x="1913466" y="5818584"/>
                </a:lnTo>
                <a:lnTo>
                  <a:pt x="1905000" y="5822156"/>
                </a:lnTo>
                <a:lnTo>
                  <a:pt x="1896533" y="5822156"/>
                </a:lnTo>
                <a:lnTo>
                  <a:pt x="1888066" y="5818584"/>
                </a:lnTo>
                <a:lnTo>
                  <a:pt x="1888066" y="5825728"/>
                </a:lnTo>
                <a:lnTo>
                  <a:pt x="1879599" y="5829300"/>
                </a:lnTo>
                <a:lnTo>
                  <a:pt x="1871133" y="5825728"/>
                </a:lnTo>
                <a:lnTo>
                  <a:pt x="1862666" y="5829300"/>
                </a:lnTo>
                <a:lnTo>
                  <a:pt x="1862666" y="5836443"/>
                </a:lnTo>
                <a:lnTo>
                  <a:pt x="1854200" y="5840015"/>
                </a:lnTo>
                <a:lnTo>
                  <a:pt x="1845733" y="5836443"/>
                </a:lnTo>
                <a:lnTo>
                  <a:pt x="1837266" y="5840015"/>
                </a:lnTo>
                <a:lnTo>
                  <a:pt x="1845733" y="5843587"/>
                </a:lnTo>
                <a:lnTo>
                  <a:pt x="1845733" y="5847159"/>
                </a:lnTo>
                <a:lnTo>
                  <a:pt x="1837266" y="5850731"/>
                </a:lnTo>
                <a:lnTo>
                  <a:pt x="1828800" y="5850731"/>
                </a:lnTo>
                <a:lnTo>
                  <a:pt x="1820333" y="5847159"/>
                </a:lnTo>
                <a:lnTo>
                  <a:pt x="1811866" y="5847159"/>
                </a:lnTo>
                <a:lnTo>
                  <a:pt x="1811866" y="5850731"/>
                </a:lnTo>
                <a:lnTo>
                  <a:pt x="1828800" y="5857875"/>
                </a:lnTo>
                <a:lnTo>
                  <a:pt x="1820333" y="5861446"/>
                </a:lnTo>
                <a:lnTo>
                  <a:pt x="1811866" y="5861446"/>
                </a:lnTo>
                <a:lnTo>
                  <a:pt x="1803400" y="5857875"/>
                </a:lnTo>
                <a:lnTo>
                  <a:pt x="1778000" y="5857875"/>
                </a:lnTo>
                <a:lnTo>
                  <a:pt x="1778000" y="5861446"/>
                </a:lnTo>
                <a:lnTo>
                  <a:pt x="1761066" y="5868590"/>
                </a:lnTo>
                <a:lnTo>
                  <a:pt x="1752600" y="5865018"/>
                </a:lnTo>
                <a:lnTo>
                  <a:pt x="1744133" y="5865018"/>
                </a:lnTo>
                <a:lnTo>
                  <a:pt x="1744133" y="5875734"/>
                </a:lnTo>
                <a:lnTo>
                  <a:pt x="1735666" y="5879306"/>
                </a:lnTo>
                <a:lnTo>
                  <a:pt x="1727200" y="5879306"/>
                </a:lnTo>
                <a:lnTo>
                  <a:pt x="1727200" y="5882878"/>
                </a:lnTo>
                <a:lnTo>
                  <a:pt x="1718733" y="5886450"/>
                </a:lnTo>
                <a:lnTo>
                  <a:pt x="1710266" y="5886450"/>
                </a:lnTo>
                <a:lnTo>
                  <a:pt x="1701800" y="5882878"/>
                </a:lnTo>
                <a:lnTo>
                  <a:pt x="1701800" y="5875734"/>
                </a:lnTo>
                <a:lnTo>
                  <a:pt x="1693333" y="5872162"/>
                </a:lnTo>
                <a:lnTo>
                  <a:pt x="1693333" y="5879306"/>
                </a:lnTo>
                <a:lnTo>
                  <a:pt x="1676400" y="5886450"/>
                </a:lnTo>
                <a:lnTo>
                  <a:pt x="1651000" y="5886450"/>
                </a:lnTo>
                <a:lnTo>
                  <a:pt x="1642533" y="5890021"/>
                </a:lnTo>
                <a:lnTo>
                  <a:pt x="1634066" y="5890021"/>
                </a:lnTo>
                <a:lnTo>
                  <a:pt x="1625600" y="5886450"/>
                </a:lnTo>
                <a:lnTo>
                  <a:pt x="1617133" y="5886450"/>
                </a:lnTo>
                <a:lnTo>
                  <a:pt x="1600200" y="5879306"/>
                </a:lnTo>
                <a:lnTo>
                  <a:pt x="1600200" y="5907881"/>
                </a:lnTo>
                <a:lnTo>
                  <a:pt x="1625600" y="5918596"/>
                </a:lnTo>
                <a:lnTo>
                  <a:pt x="1617133" y="5922168"/>
                </a:lnTo>
                <a:lnTo>
                  <a:pt x="1608666" y="5922168"/>
                </a:lnTo>
                <a:lnTo>
                  <a:pt x="1617133" y="5925740"/>
                </a:lnTo>
                <a:lnTo>
                  <a:pt x="1617133" y="5929312"/>
                </a:lnTo>
                <a:lnTo>
                  <a:pt x="1608666" y="5932884"/>
                </a:lnTo>
                <a:lnTo>
                  <a:pt x="1600200" y="5932884"/>
                </a:lnTo>
                <a:lnTo>
                  <a:pt x="1591733" y="5936456"/>
                </a:lnTo>
                <a:lnTo>
                  <a:pt x="1591733" y="5943600"/>
                </a:lnTo>
                <a:lnTo>
                  <a:pt x="1583266" y="5947171"/>
                </a:lnTo>
                <a:lnTo>
                  <a:pt x="1574800" y="5943600"/>
                </a:lnTo>
                <a:lnTo>
                  <a:pt x="1566333" y="5943600"/>
                </a:lnTo>
                <a:lnTo>
                  <a:pt x="1566333" y="5950743"/>
                </a:lnTo>
                <a:lnTo>
                  <a:pt x="1557866" y="5954315"/>
                </a:lnTo>
                <a:lnTo>
                  <a:pt x="1549400" y="5954315"/>
                </a:lnTo>
                <a:lnTo>
                  <a:pt x="1540933" y="5957887"/>
                </a:lnTo>
                <a:lnTo>
                  <a:pt x="1540933" y="5961459"/>
                </a:lnTo>
                <a:lnTo>
                  <a:pt x="1532466" y="5965031"/>
                </a:lnTo>
                <a:lnTo>
                  <a:pt x="1532466" y="5968603"/>
                </a:lnTo>
                <a:lnTo>
                  <a:pt x="1515533" y="5975746"/>
                </a:lnTo>
                <a:lnTo>
                  <a:pt x="1507066" y="5972175"/>
                </a:lnTo>
                <a:lnTo>
                  <a:pt x="1498600" y="5972175"/>
                </a:lnTo>
                <a:lnTo>
                  <a:pt x="1498600" y="5975746"/>
                </a:lnTo>
                <a:lnTo>
                  <a:pt x="1473200" y="5986462"/>
                </a:lnTo>
                <a:lnTo>
                  <a:pt x="1498600" y="5997178"/>
                </a:lnTo>
                <a:lnTo>
                  <a:pt x="1490133" y="6000750"/>
                </a:lnTo>
                <a:lnTo>
                  <a:pt x="1481666" y="6000750"/>
                </a:lnTo>
                <a:lnTo>
                  <a:pt x="1464733" y="5993606"/>
                </a:lnTo>
                <a:lnTo>
                  <a:pt x="1447800" y="6000750"/>
                </a:lnTo>
                <a:lnTo>
                  <a:pt x="1439333" y="5997178"/>
                </a:lnTo>
                <a:lnTo>
                  <a:pt x="1439333" y="6000750"/>
                </a:lnTo>
                <a:lnTo>
                  <a:pt x="1447800" y="6004321"/>
                </a:lnTo>
                <a:lnTo>
                  <a:pt x="1447800" y="6011465"/>
                </a:lnTo>
                <a:lnTo>
                  <a:pt x="1439333" y="6015037"/>
                </a:lnTo>
                <a:lnTo>
                  <a:pt x="1430866" y="6011465"/>
                </a:lnTo>
                <a:lnTo>
                  <a:pt x="1430866" y="6007893"/>
                </a:lnTo>
                <a:lnTo>
                  <a:pt x="1422400" y="6004321"/>
                </a:lnTo>
                <a:lnTo>
                  <a:pt x="1380066" y="6004321"/>
                </a:lnTo>
                <a:lnTo>
                  <a:pt x="1371600" y="6007893"/>
                </a:lnTo>
                <a:lnTo>
                  <a:pt x="1363133" y="6007893"/>
                </a:lnTo>
                <a:lnTo>
                  <a:pt x="1363133" y="6015037"/>
                </a:lnTo>
                <a:lnTo>
                  <a:pt x="1380066" y="6015037"/>
                </a:lnTo>
                <a:lnTo>
                  <a:pt x="1388533" y="6011465"/>
                </a:lnTo>
                <a:lnTo>
                  <a:pt x="1397000" y="6011465"/>
                </a:lnTo>
                <a:lnTo>
                  <a:pt x="1405466" y="6015037"/>
                </a:lnTo>
                <a:lnTo>
                  <a:pt x="1405466" y="6018609"/>
                </a:lnTo>
                <a:lnTo>
                  <a:pt x="1354666" y="6040040"/>
                </a:lnTo>
                <a:lnTo>
                  <a:pt x="1346200" y="6036468"/>
                </a:lnTo>
                <a:lnTo>
                  <a:pt x="1346200" y="6007893"/>
                </a:lnTo>
                <a:lnTo>
                  <a:pt x="1346200" y="6036468"/>
                </a:lnTo>
                <a:lnTo>
                  <a:pt x="1337733" y="6040040"/>
                </a:lnTo>
                <a:lnTo>
                  <a:pt x="1337733" y="6043612"/>
                </a:lnTo>
                <a:lnTo>
                  <a:pt x="1312333" y="6054328"/>
                </a:lnTo>
                <a:lnTo>
                  <a:pt x="1295399" y="6054328"/>
                </a:lnTo>
                <a:lnTo>
                  <a:pt x="1295399" y="6057900"/>
                </a:lnTo>
                <a:lnTo>
                  <a:pt x="1286933" y="6061471"/>
                </a:lnTo>
                <a:lnTo>
                  <a:pt x="1270000" y="6061471"/>
                </a:lnTo>
                <a:lnTo>
                  <a:pt x="1261533" y="6057900"/>
                </a:lnTo>
                <a:lnTo>
                  <a:pt x="1236133" y="6057900"/>
                </a:lnTo>
                <a:lnTo>
                  <a:pt x="1244599" y="6061471"/>
                </a:lnTo>
                <a:lnTo>
                  <a:pt x="1236133" y="6065043"/>
                </a:lnTo>
                <a:lnTo>
                  <a:pt x="1227666" y="6065043"/>
                </a:lnTo>
                <a:lnTo>
                  <a:pt x="1236133" y="6068615"/>
                </a:lnTo>
                <a:lnTo>
                  <a:pt x="1244599" y="6065043"/>
                </a:lnTo>
                <a:lnTo>
                  <a:pt x="1253066" y="6068615"/>
                </a:lnTo>
                <a:lnTo>
                  <a:pt x="1253066" y="6075759"/>
                </a:lnTo>
                <a:lnTo>
                  <a:pt x="1236133" y="6082903"/>
                </a:lnTo>
                <a:lnTo>
                  <a:pt x="1244599" y="6086475"/>
                </a:lnTo>
                <a:lnTo>
                  <a:pt x="1244599" y="6090046"/>
                </a:lnTo>
                <a:lnTo>
                  <a:pt x="1236133" y="6093618"/>
                </a:lnTo>
                <a:lnTo>
                  <a:pt x="1253066" y="6093618"/>
                </a:lnTo>
                <a:lnTo>
                  <a:pt x="1261533" y="6097190"/>
                </a:lnTo>
                <a:lnTo>
                  <a:pt x="1244599" y="6104334"/>
                </a:lnTo>
                <a:lnTo>
                  <a:pt x="1236133" y="6104334"/>
                </a:lnTo>
                <a:lnTo>
                  <a:pt x="1244599" y="6107906"/>
                </a:lnTo>
                <a:lnTo>
                  <a:pt x="1244599" y="6115050"/>
                </a:lnTo>
                <a:lnTo>
                  <a:pt x="1236133" y="6118621"/>
                </a:lnTo>
                <a:lnTo>
                  <a:pt x="1210733" y="6118621"/>
                </a:lnTo>
                <a:lnTo>
                  <a:pt x="1219200" y="6122193"/>
                </a:lnTo>
                <a:lnTo>
                  <a:pt x="1210733" y="6125765"/>
                </a:lnTo>
                <a:lnTo>
                  <a:pt x="1202266" y="6125765"/>
                </a:lnTo>
                <a:lnTo>
                  <a:pt x="1193800" y="6129337"/>
                </a:lnTo>
                <a:lnTo>
                  <a:pt x="1202266" y="6132909"/>
                </a:lnTo>
                <a:lnTo>
                  <a:pt x="1549400" y="6132909"/>
                </a:lnTo>
                <a:lnTo>
                  <a:pt x="1557866" y="6136481"/>
                </a:lnTo>
                <a:lnTo>
                  <a:pt x="1566333" y="6132909"/>
                </a:lnTo>
                <a:lnTo>
                  <a:pt x="1574800" y="6132909"/>
                </a:lnTo>
                <a:lnTo>
                  <a:pt x="1583266" y="6136481"/>
                </a:lnTo>
                <a:lnTo>
                  <a:pt x="2006600" y="6136481"/>
                </a:lnTo>
                <a:lnTo>
                  <a:pt x="2015066" y="6140053"/>
                </a:lnTo>
                <a:lnTo>
                  <a:pt x="2184400" y="6140053"/>
                </a:lnTo>
                <a:lnTo>
                  <a:pt x="2192866" y="6143625"/>
                </a:lnTo>
                <a:lnTo>
                  <a:pt x="2209800" y="6143625"/>
                </a:lnTo>
                <a:lnTo>
                  <a:pt x="2218266" y="6140053"/>
                </a:lnTo>
                <a:lnTo>
                  <a:pt x="2226733" y="6143625"/>
                </a:lnTo>
                <a:lnTo>
                  <a:pt x="2506133" y="6143625"/>
                </a:lnTo>
                <a:lnTo>
                  <a:pt x="2514600" y="6147196"/>
                </a:lnTo>
                <a:lnTo>
                  <a:pt x="2599266" y="6147196"/>
                </a:lnTo>
                <a:lnTo>
                  <a:pt x="2607733" y="6143625"/>
                </a:lnTo>
                <a:lnTo>
                  <a:pt x="2810933" y="6143625"/>
                </a:lnTo>
                <a:lnTo>
                  <a:pt x="2802466" y="6143625"/>
                </a:lnTo>
                <a:lnTo>
                  <a:pt x="2794000" y="6140053"/>
                </a:lnTo>
                <a:lnTo>
                  <a:pt x="2810933" y="6132909"/>
                </a:lnTo>
                <a:lnTo>
                  <a:pt x="2810933" y="6129337"/>
                </a:lnTo>
                <a:lnTo>
                  <a:pt x="2802466" y="6125765"/>
                </a:lnTo>
                <a:lnTo>
                  <a:pt x="2810933" y="6122193"/>
                </a:lnTo>
                <a:lnTo>
                  <a:pt x="2810933" y="6118621"/>
                </a:lnTo>
                <a:lnTo>
                  <a:pt x="2802466" y="6118621"/>
                </a:lnTo>
                <a:lnTo>
                  <a:pt x="2794000" y="6115050"/>
                </a:lnTo>
                <a:lnTo>
                  <a:pt x="2802466" y="6111478"/>
                </a:lnTo>
                <a:lnTo>
                  <a:pt x="2810933" y="6111478"/>
                </a:lnTo>
                <a:lnTo>
                  <a:pt x="2802466" y="6107906"/>
                </a:lnTo>
                <a:lnTo>
                  <a:pt x="2802466" y="6086475"/>
                </a:lnTo>
                <a:lnTo>
                  <a:pt x="2794000" y="6082903"/>
                </a:lnTo>
                <a:lnTo>
                  <a:pt x="2802466" y="6079331"/>
                </a:lnTo>
                <a:lnTo>
                  <a:pt x="2794000" y="6075759"/>
                </a:lnTo>
                <a:lnTo>
                  <a:pt x="2802466" y="6072187"/>
                </a:lnTo>
                <a:lnTo>
                  <a:pt x="2785533" y="6065043"/>
                </a:lnTo>
                <a:lnTo>
                  <a:pt x="2794000" y="6061471"/>
                </a:lnTo>
                <a:lnTo>
                  <a:pt x="2794000" y="6057900"/>
                </a:lnTo>
                <a:lnTo>
                  <a:pt x="2785533" y="6054328"/>
                </a:lnTo>
                <a:lnTo>
                  <a:pt x="2785533" y="6043612"/>
                </a:lnTo>
                <a:lnTo>
                  <a:pt x="2777066" y="6040040"/>
                </a:lnTo>
                <a:lnTo>
                  <a:pt x="2794000" y="6032896"/>
                </a:lnTo>
                <a:lnTo>
                  <a:pt x="2785533" y="6032896"/>
                </a:lnTo>
                <a:lnTo>
                  <a:pt x="2777066" y="6029325"/>
                </a:lnTo>
                <a:lnTo>
                  <a:pt x="2785533" y="6025753"/>
                </a:lnTo>
                <a:lnTo>
                  <a:pt x="2785533" y="6018609"/>
                </a:lnTo>
                <a:lnTo>
                  <a:pt x="2777066" y="6015037"/>
                </a:lnTo>
                <a:lnTo>
                  <a:pt x="2785533" y="6011465"/>
                </a:lnTo>
                <a:lnTo>
                  <a:pt x="2785533" y="6004321"/>
                </a:lnTo>
                <a:lnTo>
                  <a:pt x="2777066" y="6000750"/>
                </a:lnTo>
                <a:lnTo>
                  <a:pt x="2777066" y="5990034"/>
                </a:lnTo>
                <a:lnTo>
                  <a:pt x="2768600" y="5986462"/>
                </a:lnTo>
                <a:lnTo>
                  <a:pt x="2777066" y="5982890"/>
                </a:lnTo>
                <a:lnTo>
                  <a:pt x="2777066" y="5972175"/>
                </a:lnTo>
                <a:lnTo>
                  <a:pt x="2768600" y="5968603"/>
                </a:lnTo>
                <a:lnTo>
                  <a:pt x="2768600" y="5965031"/>
                </a:lnTo>
                <a:lnTo>
                  <a:pt x="2777066" y="5961459"/>
                </a:lnTo>
                <a:lnTo>
                  <a:pt x="2760133" y="5954315"/>
                </a:lnTo>
                <a:lnTo>
                  <a:pt x="2768600" y="5950743"/>
                </a:lnTo>
                <a:lnTo>
                  <a:pt x="2768600" y="5947171"/>
                </a:lnTo>
                <a:lnTo>
                  <a:pt x="2760133" y="5943600"/>
                </a:lnTo>
                <a:lnTo>
                  <a:pt x="2760133" y="5940028"/>
                </a:lnTo>
                <a:lnTo>
                  <a:pt x="2768600" y="5936456"/>
                </a:lnTo>
                <a:lnTo>
                  <a:pt x="2768600" y="5925740"/>
                </a:lnTo>
                <a:lnTo>
                  <a:pt x="2760133" y="5922168"/>
                </a:lnTo>
                <a:lnTo>
                  <a:pt x="2768600" y="5918596"/>
                </a:lnTo>
                <a:lnTo>
                  <a:pt x="2751666" y="5911453"/>
                </a:lnTo>
                <a:lnTo>
                  <a:pt x="2743200" y="5915025"/>
                </a:lnTo>
                <a:lnTo>
                  <a:pt x="2743200" y="5922168"/>
                </a:lnTo>
                <a:lnTo>
                  <a:pt x="2734733" y="5925740"/>
                </a:lnTo>
                <a:lnTo>
                  <a:pt x="2726266" y="5925740"/>
                </a:lnTo>
                <a:lnTo>
                  <a:pt x="2717800" y="5922168"/>
                </a:lnTo>
                <a:lnTo>
                  <a:pt x="2717800" y="5911453"/>
                </a:lnTo>
                <a:lnTo>
                  <a:pt x="2709333" y="5907881"/>
                </a:lnTo>
                <a:lnTo>
                  <a:pt x="2709333" y="5897165"/>
                </a:lnTo>
                <a:lnTo>
                  <a:pt x="2700866" y="5893593"/>
                </a:lnTo>
                <a:lnTo>
                  <a:pt x="2700866" y="5890021"/>
                </a:lnTo>
                <a:lnTo>
                  <a:pt x="2692400" y="5886450"/>
                </a:lnTo>
                <a:lnTo>
                  <a:pt x="2692400" y="5879306"/>
                </a:lnTo>
                <a:lnTo>
                  <a:pt x="2683933" y="5875734"/>
                </a:lnTo>
                <a:lnTo>
                  <a:pt x="2683933" y="5861446"/>
                </a:lnTo>
                <a:lnTo>
                  <a:pt x="2675466" y="5861446"/>
                </a:lnTo>
                <a:lnTo>
                  <a:pt x="2675466" y="5890021"/>
                </a:lnTo>
                <a:lnTo>
                  <a:pt x="2667000" y="5893593"/>
                </a:lnTo>
                <a:lnTo>
                  <a:pt x="2667000" y="5922168"/>
                </a:lnTo>
                <a:lnTo>
                  <a:pt x="2658533" y="5925740"/>
                </a:lnTo>
                <a:lnTo>
                  <a:pt x="2650066" y="5925740"/>
                </a:lnTo>
                <a:lnTo>
                  <a:pt x="2641599" y="5922168"/>
                </a:lnTo>
                <a:lnTo>
                  <a:pt x="2641599" y="5890021"/>
                </a:lnTo>
                <a:lnTo>
                  <a:pt x="2650066" y="5886450"/>
                </a:lnTo>
                <a:lnTo>
                  <a:pt x="2650066" y="5857875"/>
                </a:lnTo>
                <a:lnTo>
                  <a:pt x="2650066" y="5872162"/>
                </a:lnTo>
                <a:lnTo>
                  <a:pt x="2641599" y="5875734"/>
                </a:lnTo>
                <a:lnTo>
                  <a:pt x="2633133" y="5872162"/>
                </a:lnTo>
                <a:lnTo>
                  <a:pt x="2633133" y="5854303"/>
                </a:lnTo>
                <a:lnTo>
                  <a:pt x="2641599" y="5850731"/>
                </a:lnTo>
                <a:lnTo>
                  <a:pt x="2641599" y="5843587"/>
                </a:lnTo>
                <a:lnTo>
                  <a:pt x="2633133" y="5847159"/>
                </a:lnTo>
                <a:lnTo>
                  <a:pt x="2624666" y="5847159"/>
                </a:lnTo>
                <a:lnTo>
                  <a:pt x="2616199" y="5843587"/>
                </a:lnTo>
                <a:lnTo>
                  <a:pt x="2607733" y="5847159"/>
                </a:lnTo>
                <a:lnTo>
                  <a:pt x="2590799" y="5840015"/>
                </a:lnTo>
                <a:lnTo>
                  <a:pt x="2590799" y="5843587"/>
                </a:lnTo>
                <a:lnTo>
                  <a:pt x="2599266" y="5847159"/>
                </a:lnTo>
                <a:lnTo>
                  <a:pt x="2590799" y="5850731"/>
                </a:lnTo>
                <a:lnTo>
                  <a:pt x="2582333" y="5850731"/>
                </a:lnTo>
                <a:lnTo>
                  <a:pt x="2573866" y="5847159"/>
                </a:lnTo>
                <a:lnTo>
                  <a:pt x="2573866" y="5843587"/>
                </a:lnTo>
                <a:lnTo>
                  <a:pt x="2565400" y="5847159"/>
                </a:lnTo>
                <a:lnTo>
                  <a:pt x="2540000" y="5836443"/>
                </a:lnTo>
                <a:lnTo>
                  <a:pt x="2548466" y="5832871"/>
                </a:lnTo>
                <a:lnTo>
                  <a:pt x="2540000" y="5832871"/>
                </a:lnTo>
                <a:lnTo>
                  <a:pt x="2531533" y="5829300"/>
                </a:lnTo>
                <a:lnTo>
                  <a:pt x="2531533" y="5825728"/>
                </a:lnTo>
                <a:lnTo>
                  <a:pt x="2523066" y="5829300"/>
                </a:lnTo>
                <a:lnTo>
                  <a:pt x="2497666" y="5829300"/>
                </a:lnTo>
                <a:lnTo>
                  <a:pt x="2489199" y="5825728"/>
                </a:lnTo>
                <a:lnTo>
                  <a:pt x="2480733" y="5825728"/>
                </a:lnTo>
                <a:lnTo>
                  <a:pt x="2472266" y="5822156"/>
                </a:lnTo>
                <a:lnTo>
                  <a:pt x="2472266" y="5818584"/>
                </a:lnTo>
                <a:lnTo>
                  <a:pt x="2463800" y="5822156"/>
                </a:lnTo>
                <a:lnTo>
                  <a:pt x="2455333" y="5818584"/>
                </a:lnTo>
                <a:lnTo>
                  <a:pt x="2455333" y="5811440"/>
                </a:lnTo>
                <a:lnTo>
                  <a:pt x="2429933" y="5811440"/>
                </a:lnTo>
                <a:lnTo>
                  <a:pt x="2421466" y="5807868"/>
                </a:lnTo>
                <a:lnTo>
                  <a:pt x="2421466" y="5804296"/>
                </a:lnTo>
                <a:lnTo>
                  <a:pt x="2413000" y="5807868"/>
                </a:lnTo>
                <a:lnTo>
                  <a:pt x="2404533" y="5804296"/>
                </a:lnTo>
                <a:lnTo>
                  <a:pt x="2404533" y="5793581"/>
                </a:lnTo>
                <a:lnTo>
                  <a:pt x="2396066" y="5793581"/>
                </a:lnTo>
                <a:lnTo>
                  <a:pt x="2396066" y="5797153"/>
                </a:lnTo>
                <a:lnTo>
                  <a:pt x="2387600" y="5800725"/>
                </a:lnTo>
                <a:lnTo>
                  <a:pt x="2379133" y="5797153"/>
                </a:lnTo>
                <a:lnTo>
                  <a:pt x="2379133" y="5782865"/>
                </a:lnTo>
                <a:lnTo>
                  <a:pt x="2379133" y="5800725"/>
                </a:lnTo>
                <a:lnTo>
                  <a:pt x="2370666" y="5804296"/>
                </a:lnTo>
                <a:lnTo>
                  <a:pt x="2353733" y="5797153"/>
                </a:lnTo>
                <a:lnTo>
                  <a:pt x="2353733" y="5790009"/>
                </a:lnTo>
                <a:lnTo>
                  <a:pt x="2353733" y="5797153"/>
                </a:lnTo>
                <a:lnTo>
                  <a:pt x="2345266" y="5800725"/>
                </a:lnTo>
                <a:lnTo>
                  <a:pt x="2336800" y="5797153"/>
                </a:lnTo>
                <a:lnTo>
                  <a:pt x="2336800" y="5790009"/>
                </a:lnTo>
                <a:lnTo>
                  <a:pt x="2336800" y="5800725"/>
                </a:lnTo>
                <a:lnTo>
                  <a:pt x="2328333" y="5804296"/>
                </a:lnTo>
                <a:lnTo>
                  <a:pt x="2311400" y="5797153"/>
                </a:lnTo>
                <a:lnTo>
                  <a:pt x="2311400" y="5790009"/>
                </a:lnTo>
                <a:lnTo>
                  <a:pt x="2302933" y="5786437"/>
                </a:lnTo>
                <a:lnTo>
                  <a:pt x="2302933" y="5782865"/>
                </a:lnTo>
                <a:lnTo>
                  <a:pt x="2294466" y="5786437"/>
                </a:lnTo>
                <a:lnTo>
                  <a:pt x="2286000" y="5786437"/>
                </a:lnTo>
                <a:lnTo>
                  <a:pt x="2269066" y="5779293"/>
                </a:lnTo>
                <a:lnTo>
                  <a:pt x="2218266" y="5779293"/>
                </a:lnTo>
                <a:lnTo>
                  <a:pt x="2218266" y="5782865"/>
                </a:lnTo>
                <a:lnTo>
                  <a:pt x="2209800" y="5786437"/>
                </a:lnTo>
                <a:lnTo>
                  <a:pt x="2209800" y="5790009"/>
                </a:lnTo>
                <a:lnTo>
                  <a:pt x="2201333" y="5793581"/>
                </a:lnTo>
                <a:lnTo>
                  <a:pt x="2201333" y="5797153"/>
                </a:lnTo>
                <a:lnTo>
                  <a:pt x="2192866" y="5800725"/>
                </a:lnTo>
                <a:lnTo>
                  <a:pt x="2184400" y="5800725"/>
                </a:lnTo>
                <a:lnTo>
                  <a:pt x="2175933" y="5797153"/>
                </a:lnTo>
                <a:lnTo>
                  <a:pt x="2175933" y="5793581"/>
                </a:lnTo>
                <a:lnTo>
                  <a:pt x="2184400" y="5790009"/>
                </a:lnTo>
                <a:lnTo>
                  <a:pt x="2184400" y="5786437"/>
                </a:lnTo>
                <a:lnTo>
                  <a:pt x="2192866" y="5782865"/>
                </a:lnTo>
                <a:lnTo>
                  <a:pt x="2192866" y="5779293"/>
                </a:lnTo>
                <a:lnTo>
                  <a:pt x="2201333" y="5775721"/>
                </a:lnTo>
                <a:lnTo>
                  <a:pt x="2201333" y="5772150"/>
                </a:lnTo>
                <a:lnTo>
                  <a:pt x="2209800" y="5768578"/>
                </a:lnTo>
                <a:lnTo>
                  <a:pt x="2209800" y="5761434"/>
                </a:lnTo>
                <a:lnTo>
                  <a:pt x="2201333" y="5757862"/>
                </a:lnTo>
                <a:lnTo>
                  <a:pt x="2201333" y="5750718"/>
                </a:lnTo>
                <a:lnTo>
                  <a:pt x="2209800" y="5747146"/>
                </a:lnTo>
                <a:lnTo>
                  <a:pt x="2192866" y="5747146"/>
                </a:lnTo>
                <a:lnTo>
                  <a:pt x="2184400" y="5743575"/>
                </a:lnTo>
                <a:lnTo>
                  <a:pt x="2184400" y="5747146"/>
                </a:lnTo>
                <a:lnTo>
                  <a:pt x="2192866" y="5750718"/>
                </a:lnTo>
                <a:lnTo>
                  <a:pt x="2184400" y="5754290"/>
                </a:lnTo>
                <a:lnTo>
                  <a:pt x="2175933" y="5754290"/>
                </a:lnTo>
                <a:lnTo>
                  <a:pt x="2167466" y="5750718"/>
                </a:lnTo>
                <a:lnTo>
                  <a:pt x="2167466" y="5747146"/>
                </a:lnTo>
                <a:lnTo>
                  <a:pt x="2159000" y="5747146"/>
                </a:lnTo>
                <a:lnTo>
                  <a:pt x="2150533" y="5743575"/>
                </a:lnTo>
                <a:lnTo>
                  <a:pt x="2150533" y="5736431"/>
                </a:lnTo>
                <a:lnTo>
                  <a:pt x="2142066" y="5732859"/>
                </a:lnTo>
                <a:close/>
              </a:path>
            </a:pathLst>
          </a:custGeom>
          <a:solidFill>
            <a:srgbClr val="C6C2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Freeform 129"/>
          <p:cNvSpPr/>
          <p:nvPr/>
        </p:nvSpPr>
        <p:spPr>
          <a:xfrm>
            <a:off x="0" y="0"/>
            <a:ext cx="5274733" cy="6172200"/>
          </a:xfrm>
          <a:custGeom>
            <a:avLst/>
            <a:gdLst/>
            <a:ahLst/>
            <a:cxnLst/>
            <a:rect l="l" t="t" r="r" b="b"/>
            <a:pathLst>
              <a:path w="5274733" h="6172200">
                <a:moveTo>
                  <a:pt x="0" y="0"/>
                </a:moveTo>
                <a:moveTo>
                  <a:pt x="4148666" y="5747146"/>
                </a:moveTo>
                <a:lnTo>
                  <a:pt x="4140200" y="5750718"/>
                </a:lnTo>
                <a:lnTo>
                  <a:pt x="4123266" y="5750718"/>
                </a:lnTo>
                <a:lnTo>
                  <a:pt x="4080933" y="5768578"/>
                </a:lnTo>
                <a:lnTo>
                  <a:pt x="4047066" y="5754290"/>
                </a:lnTo>
                <a:lnTo>
                  <a:pt x="4021666" y="5754290"/>
                </a:lnTo>
                <a:lnTo>
                  <a:pt x="4021666" y="5765006"/>
                </a:lnTo>
                <a:lnTo>
                  <a:pt x="4013200" y="5768578"/>
                </a:lnTo>
                <a:lnTo>
                  <a:pt x="4004733" y="5765006"/>
                </a:lnTo>
                <a:lnTo>
                  <a:pt x="4004733" y="5757862"/>
                </a:lnTo>
                <a:lnTo>
                  <a:pt x="3987799" y="5757862"/>
                </a:lnTo>
                <a:lnTo>
                  <a:pt x="3987799" y="5765006"/>
                </a:lnTo>
                <a:lnTo>
                  <a:pt x="3979333" y="5768578"/>
                </a:lnTo>
                <a:lnTo>
                  <a:pt x="3970866" y="5765006"/>
                </a:lnTo>
                <a:lnTo>
                  <a:pt x="3970866" y="5772150"/>
                </a:lnTo>
                <a:lnTo>
                  <a:pt x="3962400" y="5775721"/>
                </a:lnTo>
                <a:lnTo>
                  <a:pt x="3970866" y="5779293"/>
                </a:lnTo>
                <a:lnTo>
                  <a:pt x="3970866" y="5782865"/>
                </a:lnTo>
                <a:lnTo>
                  <a:pt x="3979333" y="5786437"/>
                </a:lnTo>
                <a:lnTo>
                  <a:pt x="3970866" y="5790009"/>
                </a:lnTo>
                <a:lnTo>
                  <a:pt x="3962400" y="5790009"/>
                </a:lnTo>
                <a:lnTo>
                  <a:pt x="3953933" y="5793581"/>
                </a:lnTo>
                <a:lnTo>
                  <a:pt x="3962400" y="5793581"/>
                </a:lnTo>
                <a:lnTo>
                  <a:pt x="3970866" y="5790009"/>
                </a:lnTo>
                <a:lnTo>
                  <a:pt x="3979333" y="5793581"/>
                </a:lnTo>
                <a:lnTo>
                  <a:pt x="3979333" y="5797153"/>
                </a:lnTo>
                <a:lnTo>
                  <a:pt x="3962400" y="5804296"/>
                </a:lnTo>
                <a:lnTo>
                  <a:pt x="3962400" y="5811440"/>
                </a:lnTo>
                <a:lnTo>
                  <a:pt x="3970866" y="5815012"/>
                </a:lnTo>
                <a:lnTo>
                  <a:pt x="3962400" y="5818584"/>
                </a:lnTo>
                <a:lnTo>
                  <a:pt x="3962400" y="5822156"/>
                </a:lnTo>
                <a:lnTo>
                  <a:pt x="3970866" y="5825728"/>
                </a:lnTo>
                <a:lnTo>
                  <a:pt x="3953933" y="5832871"/>
                </a:lnTo>
                <a:lnTo>
                  <a:pt x="3962400" y="5836443"/>
                </a:lnTo>
                <a:lnTo>
                  <a:pt x="3962400" y="5843587"/>
                </a:lnTo>
                <a:lnTo>
                  <a:pt x="3970866" y="5847159"/>
                </a:lnTo>
                <a:lnTo>
                  <a:pt x="3962400" y="5850731"/>
                </a:lnTo>
                <a:lnTo>
                  <a:pt x="3970866" y="5854303"/>
                </a:lnTo>
                <a:lnTo>
                  <a:pt x="3962400" y="5857875"/>
                </a:lnTo>
                <a:lnTo>
                  <a:pt x="3945466" y="5857875"/>
                </a:lnTo>
                <a:lnTo>
                  <a:pt x="3953933" y="5861446"/>
                </a:lnTo>
                <a:lnTo>
                  <a:pt x="3962400" y="5857875"/>
                </a:lnTo>
                <a:lnTo>
                  <a:pt x="3970866" y="5861446"/>
                </a:lnTo>
                <a:lnTo>
                  <a:pt x="3970866" y="5872162"/>
                </a:lnTo>
                <a:lnTo>
                  <a:pt x="3962400" y="5875734"/>
                </a:lnTo>
                <a:lnTo>
                  <a:pt x="3962400" y="5940028"/>
                </a:lnTo>
                <a:lnTo>
                  <a:pt x="3953933" y="5943600"/>
                </a:lnTo>
                <a:lnTo>
                  <a:pt x="3937000" y="5943600"/>
                </a:lnTo>
                <a:lnTo>
                  <a:pt x="3928533" y="5947171"/>
                </a:lnTo>
                <a:lnTo>
                  <a:pt x="3937000" y="5947171"/>
                </a:lnTo>
                <a:lnTo>
                  <a:pt x="3945466" y="5950743"/>
                </a:lnTo>
                <a:lnTo>
                  <a:pt x="3937000" y="5954315"/>
                </a:lnTo>
                <a:lnTo>
                  <a:pt x="3945466" y="5957887"/>
                </a:lnTo>
                <a:lnTo>
                  <a:pt x="3937000" y="5961459"/>
                </a:lnTo>
                <a:lnTo>
                  <a:pt x="3945466" y="5965031"/>
                </a:lnTo>
                <a:lnTo>
                  <a:pt x="3945466" y="5968603"/>
                </a:lnTo>
                <a:lnTo>
                  <a:pt x="3937000" y="5972175"/>
                </a:lnTo>
                <a:lnTo>
                  <a:pt x="3937000" y="5982890"/>
                </a:lnTo>
                <a:lnTo>
                  <a:pt x="3928533" y="5986462"/>
                </a:lnTo>
                <a:lnTo>
                  <a:pt x="3937000" y="5990034"/>
                </a:lnTo>
                <a:lnTo>
                  <a:pt x="3937000" y="6004321"/>
                </a:lnTo>
                <a:lnTo>
                  <a:pt x="3945466" y="6007893"/>
                </a:lnTo>
                <a:lnTo>
                  <a:pt x="3937000" y="6011465"/>
                </a:lnTo>
                <a:lnTo>
                  <a:pt x="3937000" y="6022181"/>
                </a:lnTo>
                <a:lnTo>
                  <a:pt x="3928533" y="6025753"/>
                </a:lnTo>
                <a:lnTo>
                  <a:pt x="3937000" y="6029325"/>
                </a:lnTo>
                <a:lnTo>
                  <a:pt x="3937000" y="6040040"/>
                </a:lnTo>
                <a:lnTo>
                  <a:pt x="3920066" y="6047184"/>
                </a:lnTo>
                <a:lnTo>
                  <a:pt x="3920066" y="6065043"/>
                </a:lnTo>
                <a:lnTo>
                  <a:pt x="3928533" y="6068615"/>
                </a:lnTo>
                <a:lnTo>
                  <a:pt x="3928533" y="6075759"/>
                </a:lnTo>
                <a:lnTo>
                  <a:pt x="3920066" y="6079331"/>
                </a:lnTo>
                <a:lnTo>
                  <a:pt x="3920066" y="6093618"/>
                </a:lnTo>
                <a:lnTo>
                  <a:pt x="3911600" y="6097190"/>
                </a:lnTo>
                <a:lnTo>
                  <a:pt x="3911600" y="6100762"/>
                </a:lnTo>
                <a:lnTo>
                  <a:pt x="3903133" y="6104334"/>
                </a:lnTo>
                <a:lnTo>
                  <a:pt x="3911600" y="6107906"/>
                </a:lnTo>
                <a:lnTo>
                  <a:pt x="3911600" y="6115050"/>
                </a:lnTo>
                <a:lnTo>
                  <a:pt x="3903133" y="6118621"/>
                </a:lnTo>
                <a:lnTo>
                  <a:pt x="3894666" y="6118621"/>
                </a:lnTo>
                <a:lnTo>
                  <a:pt x="3894666" y="6122193"/>
                </a:lnTo>
                <a:lnTo>
                  <a:pt x="3869266" y="6132909"/>
                </a:lnTo>
                <a:lnTo>
                  <a:pt x="3852333" y="6132909"/>
                </a:lnTo>
                <a:lnTo>
                  <a:pt x="3860800" y="6132909"/>
                </a:lnTo>
                <a:lnTo>
                  <a:pt x="3869266" y="6136481"/>
                </a:lnTo>
                <a:lnTo>
                  <a:pt x="3869266" y="6143625"/>
                </a:lnTo>
                <a:lnTo>
                  <a:pt x="3877733" y="6147196"/>
                </a:lnTo>
                <a:lnTo>
                  <a:pt x="3886200" y="6147196"/>
                </a:lnTo>
                <a:lnTo>
                  <a:pt x="3894666" y="6150768"/>
                </a:lnTo>
                <a:lnTo>
                  <a:pt x="3911600" y="6150768"/>
                </a:lnTo>
                <a:lnTo>
                  <a:pt x="3920066" y="6154340"/>
                </a:lnTo>
                <a:lnTo>
                  <a:pt x="3945466" y="6154340"/>
                </a:lnTo>
                <a:lnTo>
                  <a:pt x="3953933" y="6157912"/>
                </a:lnTo>
                <a:lnTo>
                  <a:pt x="3945466" y="6161484"/>
                </a:lnTo>
                <a:lnTo>
                  <a:pt x="3733799" y="6161484"/>
                </a:lnTo>
                <a:lnTo>
                  <a:pt x="3860800" y="6161484"/>
                </a:lnTo>
                <a:lnTo>
                  <a:pt x="3869266" y="6165056"/>
                </a:lnTo>
                <a:lnTo>
                  <a:pt x="4267200" y="6165056"/>
                </a:lnTo>
                <a:lnTo>
                  <a:pt x="4275666" y="6168628"/>
                </a:lnTo>
                <a:lnTo>
                  <a:pt x="4284133" y="6165056"/>
                </a:lnTo>
                <a:lnTo>
                  <a:pt x="4292600" y="6165056"/>
                </a:lnTo>
                <a:lnTo>
                  <a:pt x="4301066" y="6168628"/>
                </a:lnTo>
                <a:lnTo>
                  <a:pt x="4318000" y="6168628"/>
                </a:lnTo>
                <a:lnTo>
                  <a:pt x="4326466" y="6165056"/>
                </a:lnTo>
                <a:lnTo>
                  <a:pt x="4334933" y="6168628"/>
                </a:lnTo>
                <a:lnTo>
                  <a:pt x="4461933" y="6168628"/>
                </a:lnTo>
                <a:lnTo>
                  <a:pt x="4470400" y="6172200"/>
                </a:lnTo>
                <a:lnTo>
                  <a:pt x="4478866" y="6172200"/>
                </a:lnTo>
                <a:lnTo>
                  <a:pt x="4487333" y="6168628"/>
                </a:lnTo>
                <a:lnTo>
                  <a:pt x="4512733" y="6168628"/>
                </a:lnTo>
                <a:lnTo>
                  <a:pt x="4521200" y="6172200"/>
                </a:lnTo>
                <a:lnTo>
                  <a:pt x="4572000" y="6172200"/>
                </a:lnTo>
                <a:lnTo>
                  <a:pt x="4580466" y="6168628"/>
                </a:lnTo>
                <a:lnTo>
                  <a:pt x="4588933" y="6168628"/>
                </a:lnTo>
                <a:lnTo>
                  <a:pt x="4597400" y="6172200"/>
                </a:lnTo>
                <a:lnTo>
                  <a:pt x="4605866" y="6168628"/>
                </a:lnTo>
                <a:lnTo>
                  <a:pt x="4614333" y="6168628"/>
                </a:lnTo>
                <a:lnTo>
                  <a:pt x="4622800" y="6172200"/>
                </a:lnTo>
                <a:lnTo>
                  <a:pt x="4639733" y="6165056"/>
                </a:lnTo>
                <a:lnTo>
                  <a:pt x="4690533" y="6165056"/>
                </a:lnTo>
                <a:lnTo>
                  <a:pt x="4699000" y="6161484"/>
                </a:lnTo>
                <a:lnTo>
                  <a:pt x="4817533" y="6161484"/>
                </a:lnTo>
                <a:lnTo>
                  <a:pt x="4826000" y="6157912"/>
                </a:lnTo>
                <a:lnTo>
                  <a:pt x="4893733" y="6157912"/>
                </a:lnTo>
                <a:lnTo>
                  <a:pt x="4902200" y="6154340"/>
                </a:lnTo>
                <a:lnTo>
                  <a:pt x="4910666" y="6154340"/>
                </a:lnTo>
                <a:lnTo>
                  <a:pt x="4919133" y="6150768"/>
                </a:lnTo>
                <a:lnTo>
                  <a:pt x="4978399" y="6150768"/>
                </a:lnTo>
                <a:lnTo>
                  <a:pt x="4986866" y="6154340"/>
                </a:lnTo>
                <a:lnTo>
                  <a:pt x="4986866" y="6157912"/>
                </a:lnTo>
                <a:lnTo>
                  <a:pt x="5012266" y="6157912"/>
                </a:lnTo>
                <a:lnTo>
                  <a:pt x="5020733" y="6161484"/>
                </a:lnTo>
                <a:lnTo>
                  <a:pt x="5207000" y="6161484"/>
                </a:lnTo>
                <a:lnTo>
                  <a:pt x="5215466" y="6165056"/>
                </a:lnTo>
                <a:lnTo>
                  <a:pt x="5274733" y="6165056"/>
                </a:lnTo>
                <a:lnTo>
                  <a:pt x="5257800" y="6165056"/>
                </a:lnTo>
                <a:lnTo>
                  <a:pt x="5249333" y="6161484"/>
                </a:lnTo>
                <a:lnTo>
                  <a:pt x="5164666" y="6161484"/>
                </a:lnTo>
                <a:lnTo>
                  <a:pt x="5156200" y="6157912"/>
                </a:lnTo>
                <a:lnTo>
                  <a:pt x="5173133" y="6150768"/>
                </a:lnTo>
                <a:lnTo>
                  <a:pt x="5181599" y="6150768"/>
                </a:lnTo>
                <a:lnTo>
                  <a:pt x="5173133" y="6147196"/>
                </a:lnTo>
                <a:lnTo>
                  <a:pt x="5181599" y="6143625"/>
                </a:lnTo>
                <a:lnTo>
                  <a:pt x="5198533" y="6143625"/>
                </a:lnTo>
                <a:lnTo>
                  <a:pt x="5207000" y="6140053"/>
                </a:lnTo>
                <a:lnTo>
                  <a:pt x="5198533" y="6136481"/>
                </a:lnTo>
                <a:lnTo>
                  <a:pt x="5198533" y="6132909"/>
                </a:lnTo>
                <a:lnTo>
                  <a:pt x="5207000" y="6129337"/>
                </a:lnTo>
                <a:lnTo>
                  <a:pt x="5215466" y="6129337"/>
                </a:lnTo>
                <a:lnTo>
                  <a:pt x="5223933" y="6132909"/>
                </a:lnTo>
                <a:lnTo>
                  <a:pt x="5223933" y="6136481"/>
                </a:lnTo>
                <a:lnTo>
                  <a:pt x="5223933" y="6132909"/>
                </a:lnTo>
                <a:lnTo>
                  <a:pt x="5240866" y="6125765"/>
                </a:lnTo>
                <a:lnTo>
                  <a:pt x="5181599" y="6125765"/>
                </a:lnTo>
                <a:lnTo>
                  <a:pt x="5173133" y="6122193"/>
                </a:lnTo>
                <a:lnTo>
                  <a:pt x="5164666" y="6122193"/>
                </a:lnTo>
                <a:lnTo>
                  <a:pt x="5156200" y="6125765"/>
                </a:lnTo>
                <a:lnTo>
                  <a:pt x="5054600" y="6125765"/>
                </a:lnTo>
                <a:lnTo>
                  <a:pt x="5046133" y="6122193"/>
                </a:lnTo>
                <a:lnTo>
                  <a:pt x="5046133" y="6118621"/>
                </a:lnTo>
                <a:lnTo>
                  <a:pt x="5029200" y="6118621"/>
                </a:lnTo>
                <a:lnTo>
                  <a:pt x="5020733" y="6115050"/>
                </a:lnTo>
                <a:lnTo>
                  <a:pt x="5020733" y="6107906"/>
                </a:lnTo>
                <a:lnTo>
                  <a:pt x="5012266" y="6104334"/>
                </a:lnTo>
                <a:lnTo>
                  <a:pt x="5020733" y="6100762"/>
                </a:lnTo>
                <a:lnTo>
                  <a:pt x="5012266" y="6097190"/>
                </a:lnTo>
                <a:lnTo>
                  <a:pt x="5012266" y="6086475"/>
                </a:lnTo>
                <a:lnTo>
                  <a:pt x="5003800" y="6082903"/>
                </a:lnTo>
                <a:lnTo>
                  <a:pt x="5012266" y="6079331"/>
                </a:lnTo>
                <a:lnTo>
                  <a:pt x="5012266" y="6075759"/>
                </a:lnTo>
                <a:lnTo>
                  <a:pt x="5003800" y="6072187"/>
                </a:lnTo>
                <a:lnTo>
                  <a:pt x="5003800" y="6068615"/>
                </a:lnTo>
                <a:lnTo>
                  <a:pt x="4995333" y="6065043"/>
                </a:lnTo>
                <a:lnTo>
                  <a:pt x="5003800" y="6061471"/>
                </a:lnTo>
                <a:lnTo>
                  <a:pt x="5003800" y="6057900"/>
                </a:lnTo>
                <a:lnTo>
                  <a:pt x="5012266" y="6054328"/>
                </a:lnTo>
                <a:lnTo>
                  <a:pt x="5012266" y="6050756"/>
                </a:lnTo>
                <a:lnTo>
                  <a:pt x="5003800" y="6047184"/>
                </a:lnTo>
                <a:lnTo>
                  <a:pt x="5003800" y="6043612"/>
                </a:lnTo>
                <a:lnTo>
                  <a:pt x="5012266" y="6040040"/>
                </a:lnTo>
                <a:lnTo>
                  <a:pt x="5003800" y="6036468"/>
                </a:lnTo>
                <a:lnTo>
                  <a:pt x="5003800" y="6032896"/>
                </a:lnTo>
                <a:lnTo>
                  <a:pt x="4995333" y="6029325"/>
                </a:lnTo>
                <a:lnTo>
                  <a:pt x="4995333" y="6011465"/>
                </a:lnTo>
                <a:lnTo>
                  <a:pt x="5003800" y="6007893"/>
                </a:lnTo>
                <a:lnTo>
                  <a:pt x="4995333" y="6007893"/>
                </a:lnTo>
                <a:lnTo>
                  <a:pt x="4986866" y="6004321"/>
                </a:lnTo>
                <a:lnTo>
                  <a:pt x="4995333" y="6000750"/>
                </a:lnTo>
                <a:lnTo>
                  <a:pt x="4986866" y="5997178"/>
                </a:lnTo>
                <a:lnTo>
                  <a:pt x="4986866" y="5993606"/>
                </a:lnTo>
                <a:lnTo>
                  <a:pt x="4995333" y="5990034"/>
                </a:lnTo>
                <a:lnTo>
                  <a:pt x="5003800" y="5990034"/>
                </a:lnTo>
                <a:lnTo>
                  <a:pt x="5003800" y="5982890"/>
                </a:lnTo>
                <a:lnTo>
                  <a:pt x="4995333" y="5982890"/>
                </a:lnTo>
                <a:lnTo>
                  <a:pt x="4986866" y="5979318"/>
                </a:lnTo>
                <a:lnTo>
                  <a:pt x="4995333" y="5975746"/>
                </a:lnTo>
                <a:lnTo>
                  <a:pt x="4986866" y="5972175"/>
                </a:lnTo>
                <a:lnTo>
                  <a:pt x="4995333" y="5968603"/>
                </a:lnTo>
                <a:lnTo>
                  <a:pt x="4986866" y="5965031"/>
                </a:lnTo>
                <a:lnTo>
                  <a:pt x="4986866" y="5961459"/>
                </a:lnTo>
                <a:lnTo>
                  <a:pt x="4978399" y="5957887"/>
                </a:lnTo>
                <a:lnTo>
                  <a:pt x="4978399" y="5954315"/>
                </a:lnTo>
                <a:lnTo>
                  <a:pt x="4969933" y="5950743"/>
                </a:lnTo>
                <a:lnTo>
                  <a:pt x="4986866" y="5943600"/>
                </a:lnTo>
                <a:lnTo>
                  <a:pt x="4978399" y="5943600"/>
                </a:lnTo>
                <a:lnTo>
                  <a:pt x="4969933" y="5940028"/>
                </a:lnTo>
                <a:lnTo>
                  <a:pt x="4969933" y="5922168"/>
                </a:lnTo>
                <a:lnTo>
                  <a:pt x="4961466" y="5922168"/>
                </a:lnTo>
                <a:lnTo>
                  <a:pt x="4952999" y="5918596"/>
                </a:lnTo>
                <a:lnTo>
                  <a:pt x="4952999" y="5915025"/>
                </a:lnTo>
                <a:lnTo>
                  <a:pt x="4961466" y="5911453"/>
                </a:lnTo>
                <a:lnTo>
                  <a:pt x="4961466" y="5907881"/>
                </a:lnTo>
                <a:lnTo>
                  <a:pt x="4969933" y="5904309"/>
                </a:lnTo>
                <a:lnTo>
                  <a:pt x="4986866" y="5904309"/>
                </a:lnTo>
                <a:lnTo>
                  <a:pt x="4995333" y="5907881"/>
                </a:lnTo>
                <a:lnTo>
                  <a:pt x="5003800" y="5907881"/>
                </a:lnTo>
                <a:lnTo>
                  <a:pt x="5012266" y="5911453"/>
                </a:lnTo>
                <a:lnTo>
                  <a:pt x="5012266" y="5947171"/>
                </a:lnTo>
                <a:lnTo>
                  <a:pt x="5020733" y="5947171"/>
                </a:lnTo>
                <a:lnTo>
                  <a:pt x="5020733" y="5904309"/>
                </a:lnTo>
                <a:lnTo>
                  <a:pt x="5012266" y="5904309"/>
                </a:lnTo>
                <a:lnTo>
                  <a:pt x="5003800" y="5900737"/>
                </a:lnTo>
                <a:lnTo>
                  <a:pt x="4986866" y="5900737"/>
                </a:lnTo>
                <a:lnTo>
                  <a:pt x="4978399" y="5897165"/>
                </a:lnTo>
                <a:lnTo>
                  <a:pt x="4936066" y="5897165"/>
                </a:lnTo>
                <a:lnTo>
                  <a:pt x="4927600" y="5893593"/>
                </a:lnTo>
                <a:lnTo>
                  <a:pt x="4936066" y="5890021"/>
                </a:lnTo>
                <a:lnTo>
                  <a:pt x="4961466" y="5890021"/>
                </a:lnTo>
                <a:lnTo>
                  <a:pt x="4961466" y="5886450"/>
                </a:lnTo>
                <a:lnTo>
                  <a:pt x="4952999" y="5886450"/>
                </a:lnTo>
                <a:lnTo>
                  <a:pt x="4944533" y="5882878"/>
                </a:lnTo>
                <a:lnTo>
                  <a:pt x="4944533" y="5879306"/>
                </a:lnTo>
                <a:lnTo>
                  <a:pt x="4952999" y="5875734"/>
                </a:lnTo>
                <a:lnTo>
                  <a:pt x="4952999" y="5872162"/>
                </a:lnTo>
                <a:lnTo>
                  <a:pt x="4936066" y="5872162"/>
                </a:lnTo>
                <a:lnTo>
                  <a:pt x="4927600" y="5868590"/>
                </a:lnTo>
                <a:lnTo>
                  <a:pt x="4919133" y="5872162"/>
                </a:lnTo>
                <a:lnTo>
                  <a:pt x="4902200" y="5872162"/>
                </a:lnTo>
                <a:lnTo>
                  <a:pt x="4893733" y="5868590"/>
                </a:lnTo>
                <a:lnTo>
                  <a:pt x="4868333" y="5868590"/>
                </a:lnTo>
                <a:lnTo>
                  <a:pt x="4851400" y="5861446"/>
                </a:lnTo>
                <a:lnTo>
                  <a:pt x="4842933" y="5865018"/>
                </a:lnTo>
                <a:lnTo>
                  <a:pt x="4834466" y="5865018"/>
                </a:lnTo>
                <a:lnTo>
                  <a:pt x="4826000" y="5861446"/>
                </a:lnTo>
                <a:lnTo>
                  <a:pt x="4809066" y="5861446"/>
                </a:lnTo>
                <a:lnTo>
                  <a:pt x="4800600" y="5857875"/>
                </a:lnTo>
                <a:lnTo>
                  <a:pt x="4792133" y="5857875"/>
                </a:lnTo>
                <a:lnTo>
                  <a:pt x="4783666" y="5854303"/>
                </a:lnTo>
                <a:lnTo>
                  <a:pt x="4775200" y="5854303"/>
                </a:lnTo>
                <a:lnTo>
                  <a:pt x="4766733" y="5857875"/>
                </a:lnTo>
                <a:lnTo>
                  <a:pt x="4758266" y="5854303"/>
                </a:lnTo>
                <a:lnTo>
                  <a:pt x="4749800" y="5857875"/>
                </a:lnTo>
                <a:lnTo>
                  <a:pt x="4741333" y="5857875"/>
                </a:lnTo>
                <a:lnTo>
                  <a:pt x="4732866" y="5854303"/>
                </a:lnTo>
                <a:lnTo>
                  <a:pt x="4741333" y="5850731"/>
                </a:lnTo>
                <a:lnTo>
                  <a:pt x="4732866" y="5850731"/>
                </a:lnTo>
                <a:lnTo>
                  <a:pt x="4724400" y="5847159"/>
                </a:lnTo>
                <a:lnTo>
                  <a:pt x="4715933" y="5850731"/>
                </a:lnTo>
                <a:lnTo>
                  <a:pt x="4707466" y="5850731"/>
                </a:lnTo>
                <a:lnTo>
                  <a:pt x="4690533" y="5843587"/>
                </a:lnTo>
                <a:lnTo>
                  <a:pt x="4665133" y="5843587"/>
                </a:lnTo>
                <a:lnTo>
                  <a:pt x="4656666" y="5840015"/>
                </a:lnTo>
                <a:lnTo>
                  <a:pt x="4656666" y="5843587"/>
                </a:lnTo>
                <a:lnTo>
                  <a:pt x="4648200" y="5847159"/>
                </a:lnTo>
                <a:lnTo>
                  <a:pt x="4639733" y="5843587"/>
                </a:lnTo>
                <a:lnTo>
                  <a:pt x="4622800" y="5850731"/>
                </a:lnTo>
                <a:lnTo>
                  <a:pt x="4614333" y="5847159"/>
                </a:lnTo>
                <a:lnTo>
                  <a:pt x="4614333" y="5843587"/>
                </a:lnTo>
                <a:lnTo>
                  <a:pt x="4622800" y="5840015"/>
                </a:lnTo>
                <a:lnTo>
                  <a:pt x="4597400" y="5840015"/>
                </a:lnTo>
                <a:lnTo>
                  <a:pt x="4588933" y="5836443"/>
                </a:lnTo>
                <a:lnTo>
                  <a:pt x="4588933" y="5822156"/>
                </a:lnTo>
                <a:lnTo>
                  <a:pt x="4580466" y="5822156"/>
                </a:lnTo>
                <a:lnTo>
                  <a:pt x="4572000" y="5818584"/>
                </a:lnTo>
                <a:lnTo>
                  <a:pt x="4572000" y="5793581"/>
                </a:lnTo>
                <a:lnTo>
                  <a:pt x="4563533" y="5793581"/>
                </a:lnTo>
                <a:lnTo>
                  <a:pt x="4546600" y="5786437"/>
                </a:lnTo>
                <a:lnTo>
                  <a:pt x="4512733" y="5786437"/>
                </a:lnTo>
                <a:lnTo>
                  <a:pt x="4504266" y="5782865"/>
                </a:lnTo>
                <a:lnTo>
                  <a:pt x="4521200" y="5775721"/>
                </a:lnTo>
                <a:lnTo>
                  <a:pt x="4521200" y="5772150"/>
                </a:lnTo>
                <a:lnTo>
                  <a:pt x="4529666" y="5768578"/>
                </a:lnTo>
                <a:lnTo>
                  <a:pt x="4529666" y="5765006"/>
                </a:lnTo>
                <a:lnTo>
                  <a:pt x="4538133" y="5761434"/>
                </a:lnTo>
                <a:lnTo>
                  <a:pt x="4538133" y="5754290"/>
                </a:lnTo>
                <a:lnTo>
                  <a:pt x="4529666" y="5754290"/>
                </a:lnTo>
                <a:lnTo>
                  <a:pt x="4529666" y="5757862"/>
                </a:lnTo>
                <a:lnTo>
                  <a:pt x="4521200" y="5761434"/>
                </a:lnTo>
                <a:lnTo>
                  <a:pt x="4521200" y="5765006"/>
                </a:lnTo>
                <a:lnTo>
                  <a:pt x="4512733" y="5768578"/>
                </a:lnTo>
                <a:lnTo>
                  <a:pt x="4512733" y="5772150"/>
                </a:lnTo>
                <a:lnTo>
                  <a:pt x="4495799" y="5779293"/>
                </a:lnTo>
                <a:lnTo>
                  <a:pt x="4495799" y="5782865"/>
                </a:lnTo>
                <a:lnTo>
                  <a:pt x="4487333" y="5786437"/>
                </a:lnTo>
                <a:lnTo>
                  <a:pt x="4478866" y="5786437"/>
                </a:lnTo>
                <a:lnTo>
                  <a:pt x="4478866" y="5800725"/>
                </a:lnTo>
                <a:lnTo>
                  <a:pt x="4470400" y="5804296"/>
                </a:lnTo>
                <a:lnTo>
                  <a:pt x="4470400" y="5807868"/>
                </a:lnTo>
                <a:lnTo>
                  <a:pt x="4461933" y="5811440"/>
                </a:lnTo>
                <a:lnTo>
                  <a:pt x="4453466" y="5807868"/>
                </a:lnTo>
                <a:lnTo>
                  <a:pt x="4453466" y="5804296"/>
                </a:lnTo>
                <a:lnTo>
                  <a:pt x="4428066" y="5804296"/>
                </a:lnTo>
                <a:lnTo>
                  <a:pt x="4419600" y="5800725"/>
                </a:lnTo>
                <a:lnTo>
                  <a:pt x="4419600" y="5754290"/>
                </a:lnTo>
                <a:lnTo>
                  <a:pt x="4402666" y="5754290"/>
                </a:lnTo>
                <a:lnTo>
                  <a:pt x="4402666" y="5757862"/>
                </a:lnTo>
                <a:lnTo>
                  <a:pt x="4385733" y="5765006"/>
                </a:lnTo>
                <a:lnTo>
                  <a:pt x="4385733" y="5768578"/>
                </a:lnTo>
                <a:lnTo>
                  <a:pt x="4377266" y="5772150"/>
                </a:lnTo>
                <a:lnTo>
                  <a:pt x="4377266" y="5775721"/>
                </a:lnTo>
                <a:lnTo>
                  <a:pt x="4360333" y="5782865"/>
                </a:lnTo>
                <a:lnTo>
                  <a:pt x="4351866" y="5782865"/>
                </a:lnTo>
                <a:lnTo>
                  <a:pt x="4351866" y="5793581"/>
                </a:lnTo>
                <a:lnTo>
                  <a:pt x="4343400" y="5797153"/>
                </a:lnTo>
                <a:lnTo>
                  <a:pt x="4343400" y="5800725"/>
                </a:lnTo>
                <a:lnTo>
                  <a:pt x="4334933" y="5804296"/>
                </a:lnTo>
                <a:lnTo>
                  <a:pt x="4326466" y="5800725"/>
                </a:lnTo>
                <a:lnTo>
                  <a:pt x="4309533" y="5800725"/>
                </a:lnTo>
                <a:lnTo>
                  <a:pt x="4301066" y="5804296"/>
                </a:lnTo>
                <a:lnTo>
                  <a:pt x="4292600" y="5800725"/>
                </a:lnTo>
                <a:lnTo>
                  <a:pt x="4292600" y="5754290"/>
                </a:lnTo>
                <a:lnTo>
                  <a:pt x="4284133" y="5750718"/>
                </a:lnTo>
                <a:lnTo>
                  <a:pt x="4275666" y="5750718"/>
                </a:lnTo>
                <a:lnTo>
                  <a:pt x="4267200" y="5754290"/>
                </a:lnTo>
                <a:lnTo>
                  <a:pt x="4258733" y="5754290"/>
                </a:lnTo>
                <a:lnTo>
                  <a:pt x="4258733" y="5765006"/>
                </a:lnTo>
                <a:lnTo>
                  <a:pt x="4241800" y="5772150"/>
                </a:lnTo>
                <a:lnTo>
                  <a:pt x="4241800" y="5775721"/>
                </a:lnTo>
                <a:lnTo>
                  <a:pt x="4233333" y="5779293"/>
                </a:lnTo>
                <a:lnTo>
                  <a:pt x="4233333" y="5782865"/>
                </a:lnTo>
                <a:lnTo>
                  <a:pt x="4224866" y="5786437"/>
                </a:lnTo>
                <a:lnTo>
                  <a:pt x="4207933" y="5779293"/>
                </a:lnTo>
                <a:lnTo>
                  <a:pt x="4207933" y="5775721"/>
                </a:lnTo>
                <a:lnTo>
                  <a:pt x="4190999" y="5775721"/>
                </a:lnTo>
                <a:lnTo>
                  <a:pt x="4182533" y="5772150"/>
                </a:lnTo>
                <a:lnTo>
                  <a:pt x="4182533" y="5768578"/>
                </a:lnTo>
                <a:lnTo>
                  <a:pt x="4174066" y="5765006"/>
                </a:lnTo>
                <a:lnTo>
                  <a:pt x="4165600" y="5765006"/>
                </a:lnTo>
                <a:lnTo>
                  <a:pt x="4165600" y="5772150"/>
                </a:lnTo>
                <a:lnTo>
                  <a:pt x="4157133" y="5775721"/>
                </a:lnTo>
                <a:lnTo>
                  <a:pt x="4148666" y="5772150"/>
                </a:lnTo>
                <a:close/>
              </a:path>
            </a:pathLst>
          </a:custGeom>
          <a:solidFill>
            <a:srgbClr val="CCC8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Freeform 130"/>
          <p:cNvSpPr/>
          <p:nvPr/>
        </p:nvSpPr>
        <p:spPr>
          <a:xfrm>
            <a:off x="0" y="0"/>
            <a:ext cx="7831666" cy="6204346"/>
          </a:xfrm>
          <a:custGeom>
            <a:avLst/>
            <a:gdLst/>
            <a:ahLst/>
            <a:cxnLst/>
            <a:rect l="l" t="t" r="r" b="b"/>
            <a:pathLst>
              <a:path w="7831666" h="6204346">
                <a:moveTo>
                  <a:pt x="0" y="0"/>
                </a:moveTo>
                <a:moveTo>
                  <a:pt x="7103533" y="5757862"/>
                </a:moveTo>
                <a:lnTo>
                  <a:pt x="7103533" y="5761434"/>
                </a:lnTo>
                <a:lnTo>
                  <a:pt x="7044266" y="5786437"/>
                </a:lnTo>
                <a:lnTo>
                  <a:pt x="7035800" y="5786437"/>
                </a:lnTo>
                <a:lnTo>
                  <a:pt x="7035800" y="5790009"/>
                </a:lnTo>
                <a:lnTo>
                  <a:pt x="7018866" y="5797153"/>
                </a:lnTo>
                <a:lnTo>
                  <a:pt x="7010400" y="5797153"/>
                </a:lnTo>
                <a:lnTo>
                  <a:pt x="7010400" y="5800725"/>
                </a:lnTo>
                <a:lnTo>
                  <a:pt x="6993466" y="5807868"/>
                </a:lnTo>
                <a:lnTo>
                  <a:pt x="6985000" y="5807868"/>
                </a:lnTo>
                <a:lnTo>
                  <a:pt x="6985000" y="5811440"/>
                </a:lnTo>
                <a:lnTo>
                  <a:pt x="6976533" y="5815012"/>
                </a:lnTo>
                <a:lnTo>
                  <a:pt x="6968066" y="5815012"/>
                </a:lnTo>
                <a:lnTo>
                  <a:pt x="6968066" y="5818584"/>
                </a:lnTo>
                <a:lnTo>
                  <a:pt x="6917266" y="5840015"/>
                </a:lnTo>
                <a:lnTo>
                  <a:pt x="6917266" y="5843587"/>
                </a:lnTo>
                <a:lnTo>
                  <a:pt x="6908800" y="5847159"/>
                </a:lnTo>
                <a:lnTo>
                  <a:pt x="6900333" y="5847159"/>
                </a:lnTo>
                <a:lnTo>
                  <a:pt x="6858000" y="5865018"/>
                </a:lnTo>
                <a:lnTo>
                  <a:pt x="6849533" y="5865018"/>
                </a:lnTo>
                <a:lnTo>
                  <a:pt x="6858000" y="5868590"/>
                </a:lnTo>
                <a:lnTo>
                  <a:pt x="6841066" y="5875734"/>
                </a:lnTo>
                <a:lnTo>
                  <a:pt x="6832600" y="5875734"/>
                </a:lnTo>
                <a:lnTo>
                  <a:pt x="6832600" y="5879306"/>
                </a:lnTo>
                <a:lnTo>
                  <a:pt x="6841066" y="5882878"/>
                </a:lnTo>
                <a:lnTo>
                  <a:pt x="6841066" y="5886450"/>
                </a:lnTo>
                <a:lnTo>
                  <a:pt x="6832600" y="5890021"/>
                </a:lnTo>
                <a:lnTo>
                  <a:pt x="6841066" y="5893593"/>
                </a:lnTo>
                <a:lnTo>
                  <a:pt x="6841066" y="5900737"/>
                </a:lnTo>
                <a:lnTo>
                  <a:pt x="6832600" y="5904309"/>
                </a:lnTo>
                <a:lnTo>
                  <a:pt x="6841066" y="5907881"/>
                </a:lnTo>
                <a:lnTo>
                  <a:pt x="6841066" y="5918596"/>
                </a:lnTo>
                <a:lnTo>
                  <a:pt x="6849533" y="5922168"/>
                </a:lnTo>
                <a:lnTo>
                  <a:pt x="6841066" y="5925740"/>
                </a:lnTo>
                <a:lnTo>
                  <a:pt x="6841066" y="5932884"/>
                </a:lnTo>
                <a:lnTo>
                  <a:pt x="6849533" y="5936456"/>
                </a:lnTo>
                <a:lnTo>
                  <a:pt x="6849533" y="5943600"/>
                </a:lnTo>
                <a:lnTo>
                  <a:pt x="6858000" y="5947171"/>
                </a:lnTo>
                <a:lnTo>
                  <a:pt x="6849533" y="5950743"/>
                </a:lnTo>
                <a:lnTo>
                  <a:pt x="6858000" y="5954315"/>
                </a:lnTo>
                <a:lnTo>
                  <a:pt x="6849533" y="5957887"/>
                </a:lnTo>
                <a:lnTo>
                  <a:pt x="6849533" y="5975746"/>
                </a:lnTo>
                <a:lnTo>
                  <a:pt x="6858000" y="5979318"/>
                </a:lnTo>
                <a:lnTo>
                  <a:pt x="6858000" y="5993606"/>
                </a:lnTo>
                <a:lnTo>
                  <a:pt x="6866466" y="5997178"/>
                </a:lnTo>
                <a:lnTo>
                  <a:pt x="6866466" y="6011465"/>
                </a:lnTo>
                <a:lnTo>
                  <a:pt x="6858000" y="6015037"/>
                </a:lnTo>
                <a:lnTo>
                  <a:pt x="6874933" y="6022181"/>
                </a:lnTo>
                <a:lnTo>
                  <a:pt x="6866466" y="6025753"/>
                </a:lnTo>
                <a:lnTo>
                  <a:pt x="6874933" y="6029325"/>
                </a:lnTo>
                <a:lnTo>
                  <a:pt x="6866466" y="6032896"/>
                </a:lnTo>
                <a:lnTo>
                  <a:pt x="6866466" y="6036468"/>
                </a:lnTo>
                <a:lnTo>
                  <a:pt x="6874933" y="6040040"/>
                </a:lnTo>
                <a:lnTo>
                  <a:pt x="6874933" y="6054328"/>
                </a:lnTo>
                <a:lnTo>
                  <a:pt x="6883400" y="6057900"/>
                </a:lnTo>
                <a:lnTo>
                  <a:pt x="6874933" y="6061471"/>
                </a:lnTo>
                <a:lnTo>
                  <a:pt x="6874933" y="6065043"/>
                </a:lnTo>
                <a:lnTo>
                  <a:pt x="6883400" y="6068615"/>
                </a:lnTo>
                <a:lnTo>
                  <a:pt x="6874933" y="6072187"/>
                </a:lnTo>
                <a:lnTo>
                  <a:pt x="6883400" y="6075759"/>
                </a:lnTo>
                <a:lnTo>
                  <a:pt x="6874933" y="6079331"/>
                </a:lnTo>
                <a:lnTo>
                  <a:pt x="6883400" y="6082903"/>
                </a:lnTo>
                <a:lnTo>
                  <a:pt x="6883400" y="6115050"/>
                </a:lnTo>
                <a:lnTo>
                  <a:pt x="6891866" y="6118621"/>
                </a:lnTo>
                <a:lnTo>
                  <a:pt x="6891866" y="6140053"/>
                </a:lnTo>
                <a:lnTo>
                  <a:pt x="6900333" y="6143625"/>
                </a:lnTo>
                <a:lnTo>
                  <a:pt x="6900333" y="6165056"/>
                </a:lnTo>
                <a:lnTo>
                  <a:pt x="6908800" y="6168628"/>
                </a:lnTo>
                <a:lnTo>
                  <a:pt x="6908800" y="6190059"/>
                </a:lnTo>
                <a:lnTo>
                  <a:pt x="6942666" y="6190059"/>
                </a:lnTo>
                <a:lnTo>
                  <a:pt x="6951133" y="6193631"/>
                </a:lnTo>
                <a:lnTo>
                  <a:pt x="6942666" y="6197203"/>
                </a:lnTo>
                <a:lnTo>
                  <a:pt x="6824133" y="6197203"/>
                </a:lnTo>
                <a:lnTo>
                  <a:pt x="6993466" y="6197203"/>
                </a:lnTo>
                <a:lnTo>
                  <a:pt x="7001933" y="6193631"/>
                </a:lnTo>
                <a:lnTo>
                  <a:pt x="7010400" y="6193631"/>
                </a:lnTo>
                <a:lnTo>
                  <a:pt x="7018866" y="6197203"/>
                </a:lnTo>
                <a:lnTo>
                  <a:pt x="7035800" y="6197203"/>
                </a:lnTo>
                <a:lnTo>
                  <a:pt x="7044266" y="6193631"/>
                </a:lnTo>
                <a:lnTo>
                  <a:pt x="7052733" y="6197203"/>
                </a:lnTo>
                <a:lnTo>
                  <a:pt x="7238999" y="6197203"/>
                </a:lnTo>
                <a:lnTo>
                  <a:pt x="7247466" y="6200775"/>
                </a:lnTo>
                <a:lnTo>
                  <a:pt x="7349066" y="6200775"/>
                </a:lnTo>
                <a:lnTo>
                  <a:pt x="7357533" y="6204346"/>
                </a:lnTo>
                <a:lnTo>
                  <a:pt x="7366000" y="6204346"/>
                </a:lnTo>
                <a:lnTo>
                  <a:pt x="7374466" y="6200775"/>
                </a:lnTo>
                <a:lnTo>
                  <a:pt x="7586133" y="6200775"/>
                </a:lnTo>
                <a:lnTo>
                  <a:pt x="7594600" y="6204346"/>
                </a:lnTo>
                <a:lnTo>
                  <a:pt x="7603066" y="6204346"/>
                </a:lnTo>
                <a:lnTo>
                  <a:pt x="7611533" y="6200775"/>
                </a:lnTo>
                <a:lnTo>
                  <a:pt x="7628466" y="6200775"/>
                </a:lnTo>
                <a:lnTo>
                  <a:pt x="7636933" y="6204346"/>
                </a:lnTo>
                <a:lnTo>
                  <a:pt x="7780866" y="6204346"/>
                </a:lnTo>
                <a:lnTo>
                  <a:pt x="7746999" y="6204346"/>
                </a:lnTo>
                <a:lnTo>
                  <a:pt x="7738533" y="6200775"/>
                </a:lnTo>
                <a:lnTo>
                  <a:pt x="7738533" y="6190059"/>
                </a:lnTo>
                <a:lnTo>
                  <a:pt x="7746999" y="6186487"/>
                </a:lnTo>
                <a:lnTo>
                  <a:pt x="7738533" y="6182915"/>
                </a:lnTo>
                <a:lnTo>
                  <a:pt x="7746999" y="6179343"/>
                </a:lnTo>
                <a:lnTo>
                  <a:pt x="7746999" y="6161484"/>
                </a:lnTo>
                <a:lnTo>
                  <a:pt x="7755466" y="6157912"/>
                </a:lnTo>
                <a:lnTo>
                  <a:pt x="7746999" y="6154340"/>
                </a:lnTo>
                <a:lnTo>
                  <a:pt x="7755466" y="6150768"/>
                </a:lnTo>
                <a:lnTo>
                  <a:pt x="7755466" y="6129337"/>
                </a:lnTo>
                <a:lnTo>
                  <a:pt x="7763933" y="6125765"/>
                </a:lnTo>
                <a:lnTo>
                  <a:pt x="7755466" y="6122193"/>
                </a:lnTo>
                <a:lnTo>
                  <a:pt x="7763933" y="6118621"/>
                </a:lnTo>
                <a:lnTo>
                  <a:pt x="7763933" y="6100762"/>
                </a:lnTo>
                <a:lnTo>
                  <a:pt x="7772400" y="6097190"/>
                </a:lnTo>
                <a:lnTo>
                  <a:pt x="7772400" y="6068615"/>
                </a:lnTo>
                <a:lnTo>
                  <a:pt x="7780866" y="6065043"/>
                </a:lnTo>
                <a:lnTo>
                  <a:pt x="7780866" y="6040040"/>
                </a:lnTo>
                <a:lnTo>
                  <a:pt x="7789333" y="6036468"/>
                </a:lnTo>
                <a:lnTo>
                  <a:pt x="7789333" y="6015037"/>
                </a:lnTo>
                <a:lnTo>
                  <a:pt x="7797799" y="6011465"/>
                </a:lnTo>
                <a:lnTo>
                  <a:pt x="7797799" y="5986462"/>
                </a:lnTo>
                <a:lnTo>
                  <a:pt x="7806266" y="5982890"/>
                </a:lnTo>
                <a:lnTo>
                  <a:pt x="7806266" y="5950743"/>
                </a:lnTo>
                <a:lnTo>
                  <a:pt x="7814733" y="5947171"/>
                </a:lnTo>
                <a:lnTo>
                  <a:pt x="7814733" y="5922168"/>
                </a:lnTo>
                <a:lnTo>
                  <a:pt x="7823200" y="5918596"/>
                </a:lnTo>
                <a:lnTo>
                  <a:pt x="7823200" y="5904309"/>
                </a:lnTo>
                <a:lnTo>
                  <a:pt x="7831666" y="5900737"/>
                </a:lnTo>
                <a:lnTo>
                  <a:pt x="7823200" y="5897165"/>
                </a:lnTo>
                <a:lnTo>
                  <a:pt x="7823200" y="5893593"/>
                </a:lnTo>
                <a:lnTo>
                  <a:pt x="7814733" y="5890021"/>
                </a:lnTo>
                <a:lnTo>
                  <a:pt x="7806266" y="5890021"/>
                </a:lnTo>
                <a:lnTo>
                  <a:pt x="7797799" y="5886450"/>
                </a:lnTo>
                <a:lnTo>
                  <a:pt x="7780866" y="5886450"/>
                </a:lnTo>
                <a:lnTo>
                  <a:pt x="7772400" y="5882878"/>
                </a:lnTo>
                <a:lnTo>
                  <a:pt x="7763933" y="5882878"/>
                </a:lnTo>
                <a:lnTo>
                  <a:pt x="7738533" y="5872162"/>
                </a:lnTo>
                <a:lnTo>
                  <a:pt x="7730066" y="5875734"/>
                </a:lnTo>
                <a:lnTo>
                  <a:pt x="7721600" y="5872162"/>
                </a:lnTo>
                <a:lnTo>
                  <a:pt x="7704666" y="5872162"/>
                </a:lnTo>
                <a:lnTo>
                  <a:pt x="7696199" y="5868590"/>
                </a:lnTo>
                <a:lnTo>
                  <a:pt x="7687733" y="5868590"/>
                </a:lnTo>
                <a:lnTo>
                  <a:pt x="7679266" y="5865018"/>
                </a:lnTo>
                <a:lnTo>
                  <a:pt x="7662333" y="5865018"/>
                </a:lnTo>
                <a:lnTo>
                  <a:pt x="7645400" y="5857875"/>
                </a:lnTo>
                <a:lnTo>
                  <a:pt x="7636933" y="5857875"/>
                </a:lnTo>
                <a:lnTo>
                  <a:pt x="7628466" y="5854303"/>
                </a:lnTo>
                <a:lnTo>
                  <a:pt x="7611533" y="5854303"/>
                </a:lnTo>
                <a:lnTo>
                  <a:pt x="7603066" y="5850731"/>
                </a:lnTo>
                <a:lnTo>
                  <a:pt x="7594600" y="5850731"/>
                </a:lnTo>
                <a:lnTo>
                  <a:pt x="7577666" y="5843587"/>
                </a:lnTo>
                <a:lnTo>
                  <a:pt x="7543800" y="5843587"/>
                </a:lnTo>
                <a:lnTo>
                  <a:pt x="7535333" y="5840015"/>
                </a:lnTo>
                <a:lnTo>
                  <a:pt x="7535333" y="5836443"/>
                </a:lnTo>
                <a:lnTo>
                  <a:pt x="7518399" y="5836443"/>
                </a:lnTo>
                <a:lnTo>
                  <a:pt x="7509933" y="5832871"/>
                </a:lnTo>
                <a:lnTo>
                  <a:pt x="7501466" y="5832871"/>
                </a:lnTo>
                <a:lnTo>
                  <a:pt x="7493000" y="5829300"/>
                </a:lnTo>
                <a:lnTo>
                  <a:pt x="7476066" y="5829300"/>
                </a:lnTo>
                <a:lnTo>
                  <a:pt x="7467599" y="5825728"/>
                </a:lnTo>
                <a:lnTo>
                  <a:pt x="7450666" y="5825728"/>
                </a:lnTo>
                <a:lnTo>
                  <a:pt x="7442200" y="5822156"/>
                </a:lnTo>
                <a:lnTo>
                  <a:pt x="7425266" y="5822156"/>
                </a:lnTo>
                <a:lnTo>
                  <a:pt x="7408333" y="5815012"/>
                </a:lnTo>
                <a:lnTo>
                  <a:pt x="7391400" y="5815012"/>
                </a:lnTo>
                <a:lnTo>
                  <a:pt x="7382933" y="5811440"/>
                </a:lnTo>
                <a:lnTo>
                  <a:pt x="7374466" y="5811440"/>
                </a:lnTo>
                <a:lnTo>
                  <a:pt x="7366000" y="5807868"/>
                </a:lnTo>
                <a:lnTo>
                  <a:pt x="7349066" y="5807868"/>
                </a:lnTo>
                <a:lnTo>
                  <a:pt x="7340600" y="5804296"/>
                </a:lnTo>
                <a:lnTo>
                  <a:pt x="7332133" y="5804296"/>
                </a:lnTo>
                <a:lnTo>
                  <a:pt x="7315200" y="5797153"/>
                </a:lnTo>
                <a:lnTo>
                  <a:pt x="7298266" y="5797153"/>
                </a:lnTo>
                <a:lnTo>
                  <a:pt x="7281333" y="5790009"/>
                </a:lnTo>
                <a:lnTo>
                  <a:pt x="7272866" y="5793581"/>
                </a:lnTo>
                <a:lnTo>
                  <a:pt x="7264399" y="5790009"/>
                </a:lnTo>
                <a:lnTo>
                  <a:pt x="7255933" y="5790009"/>
                </a:lnTo>
                <a:lnTo>
                  <a:pt x="7238999" y="5782865"/>
                </a:lnTo>
                <a:lnTo>
                  <a:pt x="7230533" y="5782865"/>
                </a:lnTo>
                <a:lnTo>
                  <a:pt x="7222066" y="5779293"/>
                </a:lnTo>
                <a:lnTo>
                  <a:pt x="7205133" y="5779293"/>
                </a:lnTo>
                <a:lnTo>
                  <a:pt x="7188200" y="5772150"/>
                </a:lnTo>
                <a:lnTo>
                  <a:pt x="7171266" y="5772150"/>
                </a:lnTo>
                <a:lnTo>
                  <a:pt x="7162800" y="5768578"/>
                </a:lnTo>
                <a:lnTo>
                  <a:pt x="7154333" y="5768578"/>
                </a:lnTo>
                <a:lnTo>
                  <a:pt x="7137400" y="5761434"/>
                </a:lnTo>
                <a:lnTo>
                  <a:pt x="7128933" y="5765006"/>
                </a:lnTo>
                <a:lnTo>
                  <a:pt x="7120466" y="5761434"/>
                </a:lnTo>
                <a:lnTo>
                  <a:pt x="7112000" y="5761434"/>
                </a:lnTo>
                <a:close/>
              </a:path>
            </a:pathLst>
          </a:custGeom>
          <a:solidFill>
            <a:srgbClr val="E0DC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Freeform 131"/>
          <p:cNvSpPr/>
          <p:nvPr/>
        </p:nvSpPr>
        <p:spPr>
          <a:xfrm>
            <a:off x="0" y="0"/>
            <a:ext cx="9135533" cy="6215062"/>
          </a:xfrm>
          <a:custGeom>
            <a:avLst/>
            <a:gdLst/>
            <a:ahLst/>
            <a:cxnLst/>
            <a:rect l="l" t="t" r="r" b="b"/>
            <a:pathLst>
              <a:path w="9135533" h="6215062">
                <a:moveTo>
                  <a:pt x="0" y="0"/>
                </a:moveTo>
                <a:moveTo>
                  <a:pt x="8153400" y="5804296"/>
                </a:moveTo>
                <a:lnTo>
                  <a:pt x="8128000" y="5815012"/>
                </a:lnTo>
                <a:lnTo>
                  <a:pt x="8119533" y="5815012"/>
                </a:lnTo>
                <a:lnTo>
                  <a:pt x="8111066" y="5818584"/>
                </a:lnTo>
                <a:lnTo>
                  <a:pt x="8102600" y="5818584"/>
                </a:lnTo>
                <a:lnTo>
                  <a:pt x="8094133" y="5822156"/>
                </a:lnTo>
                <a:lnTo>
                  <a:pt x="8085666" y="5822156"/>
                </a:lnTo>
                <a:lnTo>
                  <a:pt x="8068733" y="5829300"/>
                </a:lnTo>
                <a:lnTo>
                  <a:pt x="8060266" y="5829300"/>
                </a:lnTo>
                <a:lnTo>
                  <a:pt x="8026400" y="5843587"/>
                </a:lnTo>
                <a:lnTo>
                  <a:pt x="8009466" y="5843587"/>
                </a:lnTo>
                <a:lnTo>
                  <a:pt x="7992533" y="5850731"/>
                </a:lnTo>
                <a:lnTo>
                  <a:pt x="7984066" y="5850731"/>
                </a:lnTo>
                <a:lnTo>
                  <a:pt x="7967133" y="5857875"/>
                </a:lnTo>
                <a:lnTo>
                  <a:pt x="7958666" y="5857875"/>
                </a:lnTo>
                <a:lnTo>
                  <a:pt x="7941733" y="5865018"/>
                </a:lnTo>
                <a:lnTo>
                  <a:pt x="7933266" y="5865018"/>
                </a:lnTo>
                <a:lnTo>
                  <a:pt x="7916333" y="5872162"/>
                </a:lnTo>
                <a:lnTo>
                  <a:pt x="7907866" y="5872162"/>
                </a:lnTo>
                <a:lnTo>
                  <a:pt x="7890933" y="5879306"/>
                </a:lnTo>
                <a:lnTo>
                  <a:pt x="7882466" y="5879306"/>
                </a:lnTo>
                <a:lnTo>
                  <a:pt x="7865533" y="5886450"/>
                </a:lnTo>
                <a:lnTo>
                  <a:pt x="7857066" y="5886450"/>
                </a:lnTo>
                <a:lnTo>
                  <a:pt x="7840133" y="5893593"/>
                </a:lnTo>
                <a:lnTo>
                  <a:pt x="7831666" y="5893593"/>
                </a:lnTo>
                <a:lnTo>
                  <a:pt x="7831666" y="5897165"/>
                </a:lnTo>
                <a:lnTo>
                  <a:pt x="7840133" y="5900737"/>
                </a:lnTo>
                <a:lnTo>
                  <a:pt x="7831666" y="5904309"/>
                </a:lnTo>
                <a:lnTo>
                  <a:pt x="7831666" y="5918596"/>
                </a:lnTo>
                <a:lnTo>
                  <a:pt x="7823200" y="5922168"/>
                </a:lnTo>
                <a:lnTo>
                  <a:pt x="7823200" y="5947171"/>
                </a:lnTo>
                <a:lnTo>
                  <a:pt x="7814733" y="5950743"/>
                </a:lnTo>
                <a:lnTo>
                  <a:pt x="7814733" y="5982890"/>
                </a:lnTo>
                <a:lnTo>
                  <a:pt x="7806266" y="5986462"/>
                </a:lnTo>
                <a:lnTo>
                  <a:pt x="7806266" y="6011465"/>
                </a:lnTo>
                <a:lnTo>
                  <a:pt x="7797799" y="6015037"/>
                </a:lnTo>
                <a:lnTo>
                  <a:pt x="7797799" y="6036468"/>
                </a:lnTo>
                <a:lnTo>
                  <a:pt x="7789333" y="6040040"/>
                </a:lnTo>
                <a:lnTo>
                  <a:pt x="7789333" y="6065043"/>
                </a:lnTo>
                <a:lnTo>
                  <a:pt x="7780866" y="6068615"/>
                </a:lnTo>
                <a:lnTo>
                  <a:pt x="7780866" y="6097190"/>
                </a:lnTo>
                <a:lnTo>
                  <a:pt x="7772400" y="6100762"/>
                </a:lnTo>
                <a:lnTo>
                  <a:pt x="7772400" y="6118621"/>
                </a:lnTo>
                <a:lnTo>
                  <a:pt x="7763933" y="6122193"/>
                </a:lnTo>
                <a:lnTo>
                  <a:pt x="7772400" y="6125765"/>
                </a:lnTo>
                <a:lnTo>
                  <a:pt x="7763933" y="6129337"/>
                </a:lnTo>
                <a:lnTo>
                  <a:pt x="7763933" y="6150768"/>
                </a:lnTo>
                <a:lnTo>
                  <a:pt x="7755466" y="6154340"/>
                </a:lnTo>
                <a:lnTo>
                  <a:pt x="7763933" y="6157912"/>
                </a:lnTo>
                <a:lnTo>
                  <a:pt x="7755466" y="6161484"/>
                </a:lnTo>
                <a:lnTo>
                  <a:pt x="7755466" y="6179343"/>
                </a:lnTo>
                <a:lnTo>
                  <a:pt x="7746999" y="6182915"/>
                </a:lnTo>
                <a:lnTo>
                  <a:pt x="7755466" y="6186487"/>
                </a:lnTo>
                <a:lnTo>
                  <a:pt x="7746999" y="6190059"/>
                </a:lnTo>
                <a:lnTo>
                  <a:pt x="7746999" y="6200775"/>
                </a:lnTo>
                <a:lnTo>
                  <a:pt x="7780866" y="6200775"/>
                </a:lnTo>
                <a:lnTo>
                  <a:pt x="7789333" y="6204346"/>
                </a:lnTo>
                <a:lnTo>
                  <a:pt x="7975599" y="6204346"/>
                </a:lnTo>
                <a:lnTo>
                  <a:pt x="7984066" y="6207918"/>
                </a:lnTo>
                <a:lnTo>
                  <a:pt x="7992533" y="6204346"/>
                </a:lnTo>
                <a:lnTo>
                  <a:pt x="8001000" y="6207918"/>
                </a:lnTo>
                <a:lnTo>
                  <a:pt x="8170333" y="6207918"/>
                </a:lnTo>
                <a:lnTo>
                  <a:pt x="8178800" y="6211490"/>
                </a:lnTo>
                <a:lnTo>
                  <a:pt x="8187266" y="6211490"/>
                </a:lnTo>
                <a:lnTo>
                  <a:pt x="8195733" y="6207918"/>
                </a:lnTo>
                <a:lnTo>
                  <a:pt x="8314266" y="6207918"/>
                </a:lnTo>
                <a:lnTo>
                  <a:pt x="8322733" y="6211490"/>
                </a:lnTo>
                <a:lnTo>
                  <a:pt x="8568266" y="6211490"/>
                </a:lnTo>
                <a:lnTo>
                  <a:pt x="8576733" y="6215062"/>
                </a:lnTo>
                <a:lnTo>
                  <a:pt x="8593666" y="6215062"/>
                </a:lnTo>
                <a:lnTo>
                  <a:pt x="8602133" y="6211490"/>
                </a:lnTo>
                <a:lnTo>
                  <a:pt x="8610600" y="6215062"/>
                </a:lnTo>
                <a:lnTo>
                  <a:pt x="9135533" y="6215062"/>
                </a:lnTo>
                <a:lnTo>
                  <a:pt x="9135533" y="6115050"/>
                </a:lnTo>
                <a:lnTo>
                  <a:pt x="9127066" y="6111478"/>
                </a:lnTo>
                <a:lnTo>
                  <a:pt x="9127066" y="6107906"/>
                </a:lnTo>
                <a:lnTo>
                  <a:pt x="9101666" y="6097190"/>
                </a:lnTo>
                <a:lnTo>
                  <a:pt x="9084733" y="6097190"/>
                </a:lnTo>
                <a:lnTo>
                  <a:pt x="9076266" y="6093618"/>
                </a:lnTo>
                <a:lnTo>
                  <a:pt x="9076266" y="6090046"/>
                </a:lnTo>
                <a:lnTo>
                  <a:pt x="9067800" y="6090046"/>
                </a:lnTo>
                <a:lnTo>
                  <a:pt x="9025466" y="6072187"/>
                </a:lnTo>
                <a:lnTo>
                  <a:pt x="9017000" y="6072187"/>
                </a:lnTo>
                <a:lnTo>
                  <a:pt x="9000066" y="6065043"/>
                </a:lnTo>
                <a:lnTo>
                  <a:pt x="8991599" y="6065043"/>
                </a:lnTo>
                <a:lnTo>
                  <a:pt x="8974666" y="6057900"/>
                </a:lnTo>
                <a:lnTo>
                  <a:pt x="8966200" y="6057900"/>
                </a:lnTo>
                <a:lnTo>
                  <a:pt x="8949266" y="6050756"/>
                </a:lnTo>
                <a:lnTo>
                  <a:pt x="8940800" y="6050756"/>
                </a:lnTo>
                <a:lnTo>
                  <a:pt x="8923866" y="6043612"/>
                </a:lnTo>
                <a:lnTo>
                  <a:pt x="8915400" y="6043612"/>
                </a:lnTo>
                <a:lnTo>
                  <a:pt x="8906933" y="6040040"/>
                </a:lnTo>
                <a:lnTo>
                  <a:pt x="8898466" y="6040040"/>
                </a:lnTo>
                <a:lnTo>
                  <a:pt x="8881533" y="6032896"/>
                </a:lnTo>
                <a:lnTo>
                  <a:pt x="8881533" y="6029325"/>
                </a:lnTo>
                <a:lnTo>
                  <a:pt x="8873066" y="6029325"/>
                </a:lnTo>
                <a:lnTo>
                  <a:pt x="8847666" y="6018609"/>
                </a:lnTo>
                <a:lnTo>
                  <a:pt x="8839200" y="6022181"/>
                </a:lnTo>
                <a:lnTo>
                  <a:pt x="8822266" y="6015037"/>
                </a:lnTo>
                <a:lnTo>
                  <a:pt x="8830733" y="6011465"/>
                </a:lnTo>
                <a:lnTo>
                  <a:pt x="8822266" y="6011465"/>
                </a:lnTo>
                <a:lnTo>
                  <a:pt x="8813800" y="6007893"/>
                </a:lnTo>
                <a:lnTo>
                  <a:pt x="8805333" y="6007893"/>
                </a:lnTo>
                <a:lnTo>
                  <a:pt x="8796866" y="6004321"/>
                </a:lnTo>
                <a:lnTo>
                  <a:pt x="8788400" y="6004321"/>
                </a:lnTo>
                <a:lnTo>
                  <a:pt x="8754533" y="5990034"/>
                </a:lnTo>
                <a:lnTo>
                  <a:pt x="8746066" y="5990034"/>
                </a:lnTo>
                <a:lnTo>
                  <a:pt x="8703733" y="5972175"/>
                </a:lnTo>
                <a:lnTo>
                  <a:pt x="8695266" y="5972175"/>
                </a:lnTo>
                <a:lnTo>
                  <a:pt x="8678333" y="5965031"/>
                </a:lnTo>
                <a:lnTo>
                  <a:pt x="8669866" y="5965031"/>
                </a:lnTo>
                <a:lnTo>
                  <a:pt x="8652933" y="5957887"/>
                </a:lnTo>
                <a:lnTo>
                  <a:pt x="8652933" y="5954315"/>
                </a:lnTo>
                <a:lnTo>
                  <a:pt x="8636000" y="5954315"/>
                </a:lnTo>
                <a:lnTo>
                  <a:pt x="8619066" y="5947171"/>
                </a:lnTo>
                <a:lnTo>
                  <a:pt x="8610600" y="5947171"/>
                </a:lnTo>
                <a:lnTo>
                  <a:pt x="8568266" y="5929312"/>
                </a:lnTo>
                <a:lnTo>
                  <a:pt x="8551333" y="5929312"/>
                </a:lnTo>
                <a:lnTo>
                  <a:pt x="8542866" y="5925740"/>
                </a:lnTo>
                <a:lnTo>
                  <a:pt x="8542866" y="5922168"/>
                </a:lnTo>
                <a:lnTo>
                  <a:pt x="8534400" y="5918596"/>
                </a:lnTo>
                <a:lnTo>
                  <a:pt x="8525933" y="5918596"/>
                </a:lnTo>
                <a:lnTo>
                  <a:pt x="8509000" y="5911453"/>
                </a:lnTo>
                <a:lnTo>
                  <a:pt x="8492066" y="5911453"/>
                </a:lnTo>
                <a:lnTo>
                  <a:pt x="8483600" y="5907881"/>
                </a:lnTo>
                <a:lnTo>
                  <a:pt x="8483600" y="5904309"/>
                </a:lnTo>
                <a:lnTo>
                  <a:pt x="8475133" y="5900737"/>
                </a:lnTo>
                <a:lnTo>
                  <a:pt x="8458200" y="5900737"/>
                </a:lnTo>
                <a:lnTo>
                  <a:pt x="8449733" y="5897165"/>
                </a:lnTo>
                <a:lnTo>
                  <a:pt x="8449733" y="5893593"/>
                </a:lnTo>
                <a:lnTo>
                  <a:pt x="8441266" y="5893593"/>
                </a:lnTo>
                <a:lnTo>
                  <a:pt x="8407400" y="5879306"/>
                </a:lnTo>
                <a:lnTo>
                  <a:pt x="8407400" y="5875734"/>
                </a:lnTo>
                <a:lnTo>
                  <a:pt x="8398933" y="5875734"/>
                </a:lnTo>
                <a:lnTo>
                  <a:pt x="8390466" y="5872162"/>
                </a:lnTo>
                <a:lnTo>
                  <a:pt x="8381999" y="5872162"/>
                </a:lnTo>
                <a:lnTo>
                  <a:pt x="8373533" y="5868590"/>
                </a:lnTo>
                <a:lnTo>
                  <a:pt x="8365066" y="5868590"/>
                </a:lnTo>
                <a:lnTo>
                  <a:pt x="8348133" y="5861446"/>
                </a:lnTo>
                <a:lnTo>
                  <a:pt x="8348133" y="5857875"/>
                </a:lnTo>
                <a:lnTo>
                  <a:pt x="8331200" y="5857875"/>
                </a:lnTo>
                <a:lnTo>
                  <a:pt x="8322733" y="5854303"/>
                </a:lnTo>
                <a:lnTo>
                  <a:pt x="8314266" y="5854303"/>
                </a:lnTo>
                <a:lnTo>
                  <a:pt x="8305800" y="5850731"/>
                </a:lnTo>
                <a:lnTo>
                  <a:pt x="8305800" y="5847159"/>
                </a:lnTo>
                <a:lnTo>
                  <a:pt x="8297333" y="5843587"/>
                </a:lnTo>
                <a:lnTo>
                  <a:pt x="8288866" y="5843587"/>
                </a:lnTo>
                <a:lnTo>
                  <a:pt x="8271933" y="5836443"/>
                </a:lnTo>
                <a:lnTo>
                  <a:pt x="8263466" y="5836443"/>
                </a:lnTo>
                <a:lnTo>
                  <a:pt x="8255000" y="5832871"/>
                </a:lnTo>
                <a:lnTo>
                  <a:pt x="8246533" y="5832871"/>
                </a:lnTo>
                <a:lnTo>
                  <a:pt x="8238066" y="5829300"/>
                </a:lnTo>
                <a:lnTo>
                  <a:pt x="8229600" y="5829300"/>
                </a:lnTo>
                <a:lnTo>
                  <a:pt x="8221133" y="5825728"/>
                </a:lnTo>
                <a:lnTo>
                  <a:pt x="8221133" y="5818584"/>
                </a:lnTo>
                <a:lnTo>
                  <a:pt x="8204200" y="5818584"/>
                </a:lnTo>
                <a:lnTo>
                  <a:pt x="8195733" y="5815012"/>
                </a:lnTo>
                <a:lnTo>
                  <a:pt x="8187266" y="5815012"/>
                </a:lnTo>
                <a:lnTo>
                  <a:pt x="8178800" y="5811440"/>
                </a:lnTo>
                <a:lnTo>
                  <a:pt x="8187266" y="5807868"/>
                </a:lnTo>
                <a:lnTo>
                  <a:pt x="8161866" y="5807868"/>
                </a:lnTo>
                <a:close/>
              </a:path>
            </a:pathLst>
          </a:custGeom>
          <a:solidFill>
            <a:srgbClr val="E0DD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Freeform 132"/>
          <p:cNvSpPr/>
          <p:nvPr/>
        </p:nvSpPr>
        <p:spPr>
          <a:xfrm>
            <a:off x="0" y="0"/>
            <a:ext cx="6942666" cy="6197203"/>
          </a:xfrm>
          <a:custGeom>
            <a:avLst/>
            <a:gdLst/>
            <a:ahLst/>
            <a:cxnLst/>
            <a:rect l="l" t="t" r="r" b="b"/>
            <a:pathLst>
              <a:path w="6942666" h="6197203">
                <a:moveTo>
                  <a:pt x="0" y="0"/>
                </a:moveTo>
                <a:moveTo>
                  <a:pt x="6036733" y="5829300"/>
                </a:moveTo>
                <a:lnTo>
                  <a:pt x="6036733" y="5850731"/>
                </a:lnTo>
                <a:lnTo>
                  <a:pt x="6045200" y="5854303"/>
                </a:lnTo>
                <a:lnTo>
                  <a:pt x="6045200" y="5861446"/>
                </a:lnTo>
                <a:lnTo>
                  <a:pt x="6028266" y="5868590"/>
                </a:lnTo>
                <a:lnTo>
                  <a:pt x="6028266" y="5875734"/>
                </a:lnTo>
                <a:lnTo>
                  <a:pt x="6019800" y="5879306"/>
                </a:lnTo>
                <a:lnTo>
                  <a:pt x="6019800" y="5893593"/>
                </a:lnTo>
                <a:lnTo>
                  <a:pt x="6011333" y="5897165"/>
                </a:lnTo>
                <a:lnTo>
                  <a:pt x="6019800" y="5900737"/>
                </a:lnTo>
                <a:lnTo>
                  <a:pt x="6002866" y="5907881"/>
                </a:lnTo>
                <a:lnTo>
                  <a:pt x="6011333" y="5911453"/>
                </a:lnTo>
                <a:lnTo>
                  <a:pt x="6002866" y="5915025"/>
                </a:lnTo>
                <a:lnTo>
                  <a:pt x="6002866" y="5918596"/>
                </a:lnTo>
                <a:lnTo>
                  <a:pt x="5994400" y="5922168"/>
                </a:lnTo>
                <a:lnTo>
                  <a:pt x="5994400" y="5932884"/>
                </a:lnTo>
                <a:lnTo>
                  <a:pt x="5985933" y="5936456"/>
                </a:lnTo>
                <a:lnTo>
                  <a:pt x="5985933" y="5947171"/>
                </a:lnTo>
                <a:lnTo>
                  <a:pt x="5977466" y="5950743"/>
                </a:lnTo>
                <a:lnTo>
                  <a:pt x="5977466" y="5957887"/>
                </a:lnTo>
                <a:lnTo>
                  <a:pt x="5969000" y="5961459"/>
                </a:lnTo>
                <a:lnTo>
                  <a:pt x="5969000" y="5993606"/>
                </a:lnTo>
                <a:lnTo>
                  <a:pt x="5960533" y="5997178"/>
                </a:lnTo>
                <a:lnTo>
                  <a:pt x="5952066" y="5997178"/>
                </a:lnTo>
                <a:lnTo>
                  <a:pt x="5952066" y="6004321"/>
                </a:lnTo>
                <a:lnTo>
                  <a:pt x="5943600" y="6007893"/>
                </a:lnTo>
                <a:lnTo>
                  <a:pt x="5952066" y="6011465"/>
                </a:lnTo>
                <a:lnTo>
                  <a:pt x="5943600" y="6015037"/>
                </a:lnTo>
                <a:lnTo>
                  <a:pt x="5935133" y="6015037"/>
                </a:lnTo>
                <a:lnTo>
                  <a:pt x="5901266" y="6029325"/>
                </a:lnTo>
                <a:lnTo>
                  <a:pt x="5901266" y="6036468"/>
                </a:lnTo>
                <a:lnTo>
                  <a:pt x="5909733" y="6040040"/>
                </a:lnTo>
                <a:lnTo>
                  <a:pt x="5892800" y="6047184"/>
                </a:lnTo>
                <a:lnTo>
                  <a:pt x="5901266" y="6050756"/>
                </a:lnTo>
                <a:lnTo>
                  <a:pt x="5884333" y="6057900"/>
                </a:lnTo>
                <a:lnTo>
                  <a:pt x="5884333" y="6061471"/>
                </a:lnTo>
                <a:lnTo>
                  <a:pt x="5875866" y="6065043"/>
                </a:lnTo>
                <a:lnTo>
                  <a:pt x="5892800" y="6072187"/>
                </a:lnTo>
                <a:lnTo>
                  <a:pt x="5884333" y="6075759"/>
                </a:lnTo>
                <a:lnTo>
                  <a:pt x="5892800" y="6079331"/>
                </a:lnTo>
                <a:lnTo>
                  <a:pt x="5892800" y="6082903"/>
                </a:lnTo>
                <a:lnTo>
                  <a:pt x="5884333" y="6086475"/>
                </a:lnTo>
                <a:lnTo>
                  <a:pt x="5884333" y="6090046"/>
                </a:lnTo>
                <a:lnTo>
                  <a:pt x="5875866" y="6093618"/>
                </a:lnTo>
                <a:lnTo>
                  <a:pt x="5875866" y="6097190"/>
                </a:lnTo>
                <a:lnTo>
                  <a:pt x="5884333" y="6100762"/>
                </a:lnTo>
                <a:lnTo>
                  <a:pt x="5875866" y="6104334"/>
                </a:lnTo>
                <a:lnTo>
                  <a:pt x="5875866" y="6107906"/>
                </a:lnTo>
                <a:lnTo>
                  <a:pt x="5867400" y="6111478"/>
                </a:lnTo>
                <a:lnTo>
                  <a:pt x="5875866" y="6115050"/>
                </a:lnTo>
                <a:lnTo>
                  <a:pt x="5867400" y="6118621"/>
                </a:lnTo>
                <a:lnTo>
                  <a:pt x="5867400" y="6143625"/>
                </a:lnTo>
                <a:lnTo>
                  <a:pt x="5875866" y="6143625"/>
                </a:lnTo>
                <a:lnTo>
                  <a:pt x="5892800" y="6150768"/>
                </a:lnTo>
                <a:lnTo>
                  <a:pt x="5892800" y="6168628"/>
                </a:lnTo>
                <a:lnTo>
                  <a:pt x="5901266" y="6168628"/>
                </a:lnTo>
                <a:lnTo>
                  <a:pt x="5918200" y="6175771"/>
                </a:lnTo>
                <a:lnTo>
                  <a:pt x="5909733" y="6179343"/>
                </a:lnTo>
                <a:lnTo>
                  <a:pt x="6087533" y="6179343"/>
                </a:lnTo>
                <a:lnTo>
                  <a:pt x="6095999" y="6182915"/>
                </a:lnTo>
                <a:lnTo>
                  <a:pt x="6112933" y="6182915"/>
                </a:lnTo>
                <a:lnTo>
                  <a:pt x="6121399" y="6179343"/>
                </a:lnTo>
                <a:lnTo>
                  <a:pt x="6129866" y="6182915"/>
                </a:lnTo>
                <a:lnTo>
                  <a:pt x="6138333" y="6182915"/>
                </a:lnTo>
                <a:lnTo>
                  <a:pt x="6146800" y="6179343"/>
                </a:lnTo>
                <a:lnTo>
                  <a:pt x="6155266" y="6182915"/>
                </a:lnTo>
                <a:lnTo>
                  <a:pt x="6290733" y="6182915"/>
                </a:lnTo>
                <a:lnTo>
                  <a:pt x="6299200" y="6186487"/>
                </a:lnTo>
                <a:lnTo>
                  <a:pt x="6358466" y="6186487"/>
                </a:lnTo>
                <a:lnTo>
                  <a:pt x="6366933" y="6190059"/>
                </a:lnTo>
                <a:lnTo>
                  <a:pt x="6375399" y="6190059"/>
                </a:lnTo>
                <a:lnTo>
                  <a:pt x="6383866" y="6186487"/>
                </a:lnTo>
                <a:lnTo>
                  <a:pt x="6443133" y="6186487"/>
                </a:lnTo>
                <a:lnTo>
                  <a:pt x="6451600" y="6190059"/>
                </a:lnTo>
                <a:lnTo>
                  <a:pt x="6460066" y="6190059"/>
                </a:lnTo>
                <a:lnTo>
                  <a:pt x="6468533" y="6186487"/>
                </a:lnTo>
                <a:lnTo>
                  <a:pt x="6477000" y="6190059"/>
                </a:lnTo>
                <a:lnTo>
                  <a:pt x="6637866" y="6190059"/>
                </a:lnTo>
                <a:lnTo>
                  <a:pt x="6646333" y="6193631"/>
                </a:lnTo>
                <a:lnTo>
                  <a:pt x="6654800" y="6190059"/>
                </a:lnTo>
                <a:lnTo>
                  <a:pt x="6671733" y="6190059"/>
                </a:lnTo>
                <a:lnTo>
                  <a:pt x="6680200" y="6193631"/>
                </a:lnTo>
                <a:lnTo>
                  <a:pt x="6688666" y="6190059"/>
                </a:lnTo>
                <a:lnTo>
                  <a:pt x="6705600" y="6190059"/>
                </a:lnTo>
                <a:lnTo>
                  <a:pt x="6714066" y="6193631"/>
                </a:lnTo>
                <a:lnTo>
                  <a:pt x="6722533" y="6190059"/>
                </a:lnTo>
                <a:lnTo>
                  <a:pt x="6731000" y="6193631"/>
                </a:lnTo>
                <a:lnTo>
                  <a:pt x="6739466" y="6193631"/>
                </a:lnTo>
                <a:lnTo>
                  <a:pt x="6747933" y="6190059"/>
                </a:lnTo>
                <a:lnTo>
                  <a:pt x="6764866" y="6190059"/>
                </a:lnTo>
                <a:lnTo>
                  <a:pt x="6773333" y="6193631"/>
                </a:lnTo>
                <a:lnTo>
                  <a:pt x="6781800" y="6193631"/>
                </a:lnTo>
                <a:lnTo>
                  <a:pt x="6790266" y="6197203"/>
                </a:lnTo>
                <a:lnTo>
                  <a:pt x="6798733" y="6193631"/>
                </a:lnTo>
                <a:lnTo>
                  <a:pt x="6942666" y="6193631"/>
                </a:lnTo>
                <a:lnTo>
                  <a:pt x="6908800" y="6193631"/>
                </a:lnTo>
                <a:lnTo>
                  <a:pt x="6900333" y="6190059"/>
                </a:lnTo>
                <a:lnTo>
                  <a:pt x="6900333" y="6168628"/>
                </a:lnTo>
                <a:lnTo>
                  <a:pt x="6891866" y="6165056"/>
                </a:lnTo>
                <a:lnTo>
                  <a:pt x="6891866" y="6143625"/>
                </a:lnTo>
                <a:lnTo>
                  <a:pt x="6883400" y="6140053"/>
                </a:lnTo>
                <a:lnTo>
                  <a:pt x="6883400" y="6118621"/>
                </a:lnTo>
                <a:lnTo>
                  <a:pt x="6874933" y="6115050"/>
                </a:lnTo>
                <a:lnTo>
                  <a:pt x="6874933" y="6082903"/>
                </a:lnTo>
                <a:lnTo>
                  <a:pt x="6866466" y="6079331"/>
                </a:lnTo>
                <a:lnTo>
                  <a:pt x="6874933" y="6075759"/>
                </a:lnTo>
                <a:lnTo>
                  <a:pt x="6866466" y="6072187"/>
                </a:lnTo>
                <a:lnTo>
                  <a:pt x="6874933" y="6068615"/>
                </a:lnTo>
                <a:lnTo>
                  <a:pt x="6866466" y="6065043"/>
                </a:lnTo>
                <a:lnTo>
                  <a:pt x="6866466" y="6061471"/>
                </a:lnTo>
                <a:lnTo>
                  <a:pt x="6874933" y="6057900"/>
                </a:lnTo>
                <a:lnTo>
                  <a:pt x="6866466" y="6054328"/>
                </a:lnTo>
                <a:lnTo>
                  <a:pt x="6866466" y="6040040"/>
                </a:lnTo>
                <a:lnTo>
                  <a:pt x="6858000" y="6036468"/>
                </a:lnTo>
                <a:lnTo>
                  <a:pt x="6858000" y="6032896"/>
                </a:lnTo>
                <a:lnTo>
                  <a:pt x="6866466" y="6029325"/>
                </a:lnTo>
                <a:lnTo>
                  <a:pt x="6858000" y="6025753"/>
                </a:lnTo>
                <a:lnTo>
                  <a:pt x="6866466" y="6022181"/>
                </a:lnTo>
                <a:lnTo>
                  <a:pt x="6849533" y="6015037"/>
                </a:lnTo>
                <a:lnTo>
                  <a:pt x="6858000" y="6011465"/>
                </a:lnTo>
                <a:lnTo>
                  <a:pt x="6858000" y="5997178"/>
                </a:lnTo>
                <a:lnTo>
                  <a:pt x="6849533" y="5993606"/>
                </a:lnTo>
                <a:lnTo>
                  <a:pt x="6849533" y="5979318"/>
                </a:lnTo>
                <a:lnTo>
                  <a:pt x="6841066" y="5975746"/>
                </a:lnTo>
                <a:lnTo>
                  <a:pt x="6841066" y="5957887"/>
                </a:lnTo>
                <a:lnTo>
                  <a:pt x="6849533" y="5954315"/>
                </a:lnTo>
                <a:lnTo>
                  <a:pt x="6841066" y="5950743"/>
                </a:lnTo>
                <a:lnTo>
                  <a:pt x="6849533" y="5947171"/>
                </a:lnTo>
                <a:lnTo>
                  <a:pt x="6841066" y="5943600"/>
                </a:lnTo>
                <a:lnTo>
                  <a:pt x="6841066" y="5936456"/>
                </a:lnTo>
                <a:lnTo>
                  <a:pt x="6832600" y="5932884"/>
                </a:lnTo>
                <a:lnTo>
                  <a:pt x="6832600" y="5925740"/>
                </a:lnTo>
                <a:lnTo>
                  <a:pt x="6841066" y="5922168"/>
                </a:lnTo>
                <a:lnTo>
                  <a:pt x="6832600" y="5918596"/>
                </a:lnTo>
                <a:lnTo>
                  <a:pt x="6832600" y="5907881"/>
                </a:lnTo>
                <a:lnTo>
                  <a:pt x="6824133" y="5904309"/>
                </a:lnTo>
                <a:lnTo>
                  <a:pt x="6832600" y="5900737"/>
                </a:lnTo>
                <a:lnTo>
                  <a:pt x="6832600" y="5893593"/>
                </a:lnTo>
                <a:lnTo>
                  <a:pt x="6824133" y="5890021"/>
                </a:lnTo>
                <a:lnTo>
                  <a:pt x="6832600" y="5886450"/>
                </a:lnTo>
                <a:lnTo>
                  <a:pt x="6832600" y="5882878"/>
                </a:lnTo>
                <a:lnTo>
                  <a:pt x="6824133" y="5879306"/>
                </a:lnTo>
                <a:lnTo>
                  <a:pt x="6824133" y="5875734"/>
                </a:lnTo>
                <a:lnTo>
                  <a:pt x="6807200" y="5875734"/>
                </a:lnTo>
                <a:lnTo>
                  <a:pt x="6798733" y="5872162"/>
                </a:lnTo>
                <a:lnTo>
                  <a:pt x="6731000" y="5872162"/>
                </a:lnTo>
                <a:lnTo>
                  <a:pt x="6722533" y="5868590"/>
                </a:lnTo>
                <a:lnTo>
                  <a:pt x="6663266" y="5868590"/>
                </a:lnTo>
                <a:lnTo>
                  <a:pt x="6654800" y="5865018"/>
                </a:lnTo>
                <a:lnTo>
                  <a:pt x="6637866" y="5865018"/>
                </a:lnTo>
                <a:lnTo>
                  <a:pt x="6629400" y="5861446"/>
                </a:lnTo>
                <a:lnTo>
                  <a:pt x="6620933" y="5865018"/>
                </a:lnTo>
                <a:lnTo>
                  <a:pt x="6612466" y="5865018"/>
                </a:lnTo>
                <a:lnTo>
                  <a:pt x="6604000" y="5861446"/>
                </a:lnTo>
                <a:lnTo>
                  <a:pt x="6553200" y="5861446"/>
                </a:lnTo>
                <a:lnTo>
                  <a:pt x="6544733" y="5857875"/>
                </a:lnTo>
                <a:lnTo>
                  <a:pt x="6502400" y="5857875"/>
                </a:lnTo>
                <a:lnTo>
                  <a:pt x="6493933" y="5854303"/>
                </a:lnTo>
                <a:lnTo>
                  <a:pt x="6443133" y="5854303"/>
                </a:lnTo>
                <a:lnTo>
                  <a:pt x="6434666" y="5850731"/>
                </a:lnTo>
                <a:lnTo>
                  <a:pt x="6366933" y="5850731"/>
                </a:lnTo>
                <a:lnTo>
                  <a:pt x="6358466" y="5847159"/>
                </a:lnTo>
                <a:lnTo>
                  <a:pt x="6350000" y="5850731"/>
                </a:lnTo>
                <a:lnTo>
                  <a:pt x="6341533" y="5847159"/>
                </a:lnTo>
                <a:lnTo>
                  <a:pt x="6290733" y="5847159"/>
                </a:lnTo>
                <a:lnTo>
                  <a:pt x="6282266" y="5843587"/>
                </a:lnTo>
                <a:lnTo>
                  <a:pt x="6239933" y="5843587"/>
                </a:lnTo>
                <a:lnTo>
                  <a:pt x="6231466" y="5840015"/>
                </a:lnTo>
                <a:lnTo>
                  <a:pt x="6223000" y="5843587"/>
                </a:lnTo>
                <a:lnTo>
                  <a:pt x="6214533" y="5840015"/>
                </a:lnTo>
                <a:lnTo>
                  <a:pt x="6138333" y="5840015"/>
                </a:lnTo>
                <a:lnTo>
                  <a:pt x="6121399" y="5832871"/>
                </a:lnTo>
                <a:lnTo>
                  <a:pt x="6112933" y="5836443"/>
                </a:lnTo>
                <a:lnTo>
                  <a:pt x="6104466" y="5836443"/>
                </a:lnTo>
                <a:lnTo>
                  <a:pt x="6095999" y="5832871"/>
                </a:lnTo>
                <a:lnTo>
                  <a:pt x="6053666" y="5832871"/>
                </a:lnTo>
                <a:lnTo>
                  <a:pt x="6045200" y="5829300"/>
                </a:lnTo>
                <a:close/>
              </a:path>
            </a:pathLst>
          </a:custGeom>
          <a:solidFill>
            <a:srgbClr val="E0DBD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Freeform 133"/>
          <p:cNvSpPr/>
          <p:nvPr/>
        </p:nvSpPr>
        <p:spPr>
          <a:xfrm>
            <a:off x="0" y="0"/>
            <a:ext cx="1058333" cy="6486525"/>
          </a:xfrm>
          <a:custGeom>
            <a:avLst/>
            <a:gdLst/>
            <a:ahLst/>
            <a:cxnLst/>
            <a:rect l="l" t="t" r="r" b="b"/>
            <a:pathLst>
              <a:path w="1058333" h="6486525">
                <a:moveTo>
                  <a:pt x="0" y="0"/>
                </a:moveTo>
                <a:moveTo>
                  <a:pt x="0" y="6118621"/>
                </a:moveTo>
                <a:lnTo>
                  <a:pt x="0" y="6447234"/>
                </a:lnTo>
                <a:lnTo>
                  <a:pt x="33866" y="6447234"/>
                </a:lnTo>
                <a:lnTo>
                  <a:pt x="42333" y="6450806"/>
                </a:lnTo>
                <a:lnTo>
                  <a:pt x="59266" y="6450806"/>
                </a:lnTo>
                <a:lnTo>
                  <a:pt x="67733" y="6447234"/>
                </a:lnTo>
                <a:lnTo>
                  <a:pt x="76200" y="6450806"/>
                </a:lnTo>
                <a:lnTo>
                  <a:pt x="101600" y="6450806"/>
                </a:lnTo>
                <a:lnTo>
                  <a:pt x="110066" y="6447234"/>
                </a:lnTo>
                <a:lnTo>
                  <a:pt x="118533" y="6450806"/>
                </a:lnTo>
                <a:lnTo>
                  <a:pt x="194733" y="6450806"/>
                </a:lnTo>
                <a:lnTo>
                  <a:pt x="203200" y="6454378"/>
                </a:lnTo>
                <a:lnTo>
                  <a:pt x="203200" y="6457950"/>
                </a:lnTo>
                <a:lnTo>
                  <a:pt x="228600" y="6457950"/>
                </a:lnTo>
                <a:lnTo>
                  <a:pt x="237066" y="6461521"/>
                </a:lnTo>
                <a:lnTo>
                  <a:pt x="237066" y="6465093"/>
                </a:lnTo>
                <a:lnTo>
                  <a:pt x="237066" y="6461521"/>
                </a:lnTo>
                <a:lnTo>
                  <a:pt x="245533" y="6457950"/>
                </a:lnTo>
                <a:lnTo>
                  <a:pt x="254000" y="6461521"/>
                </a:lnTo>
                <a:lnTo>
                  <a:pt x="262466" y="6457950"/>
                </a:lnTo>
                <a:lnTo>
                  <a:pt x="279400" y="6457950"/>
                </a:lnTo>
                <a:lnTo>
                  <a:pt x="287866" y="6461521"/>
                </a:lnTo>
                <a:lnTo>
                  <a:pt x="287866" y="6465093"/>
                </a:lnTo>
                <a:lnTo>
                  <a:pt x="304800" y="6472237"/>
                </a:lnTo>
                <a:lnTo>
                  <a:pt x="313266" y="6472237"/>
                </a:lnTo>
                <a:lnTo>
                  <a:pt x="313266" y="6468665"/>
                </a:lnTo>
                <a:lnTo>
                  <a:pt x="321733" y="6465093"/>
                </a:lnTo>
                <a:lnTo>
                  <a:pt x="338666" y="6472237"/>
                </a:lnTo>
                <a:lnTo>
                  <a:pt x="347133" y="6472237"/>
                </a:lnTo>
                <a:lnTo>
                  <a:pt x="355600" y="6475809"/>
                </a:lnTo>
                <a:lnTo>
                  <a:pt x="380999" y="6475809"/>
                </a:lnTo>
                <a:lnTo>
                  <a:pt x="372533" y="6475809"/>
                </a:lnTo>
                <a:lnTo>
                  <a:pt x="364066" y="6472237"/>
                </a:lnTo>
                <a:lnTo>
                  <a:pt x="372533" y="6468665"/>
                </a:lnTo>
                <a:lnTo>
                  <a:pt x="389466" y="6468665"/>
                </a:lnTo>
                <a:lnTo>
                  <a:pt x="397933" y="6472237"/>
                </a:lnTo>
                <a:lnTo>
                  <a:pt x="397933" y="6475809"/>
                </a:lnTo>
                <a:lnTo>
                  <a:pt x="397933" y="6468665"/>
                </a:lnTo>
                <a:lnTo>
                  <a:pt x="406400" y="6465093"/>
                </a:lnTo>
                <a:lnTo>
                  <a:pt x="414866" y="6468665"/>
                </a:lnTo>
                <a:lnTo>
                  <a:pt x="423333" y="6465093"/>
                </a:lnTo>
                <a:lnTo>
                  <a:pt x="431800" y="6465093"/>
                </a:lnTo>
                <a:lnTo>
                  <a:pt x="440266" y="6468665"/>
                </a:lnTo>
                <a:lnTo>
                  <a:pt x="440266" y="6472237"/>
                </a:lnTo>
                <a:lnTo>
                  <a:pt x="448733" y="6475809"/>
                </a:lnTo>
                <a:lnTo>
                  <a:pt x="457200" y="6475809"/>
                </a:lnTo>
                <a:lnTo>
                  <a:pt x="457200" y="6472237"/>
                </a:lnTo>
                <a:lnTo>
                  <a:pt x="465666" y="6468665"/>
                </a:lnTo>
                <a:lnTo>
                  <a:pt x="482600" y="6468665"/>
                </a:lnTo>
                <a:lnTo>
                  <a:pt x="491066" y="6472237"/>
                </a:lnTo>
                <a:lnTo>
                  <a:pt x="499533" y="6472237"/>
                </a:lnTo>
                <a:lnTo>
                  <a:pt x="508000" y="6475809"/>
                </a:lnTo>
                <a:lnTo>
                  <a:pt x="516466" y="6472237"/>
                </a:lnTo>
                <a:lnTo>
                  <a:pt x="524933" y="6475809"/>
                </a:lnTo>
                <a:lnTo>
                  <a:pt x="626533" y="6475809"/>
                </a:lnTo>
                <a:lnTo>
                  <a:pt x="635000" y="6479381"/>
                </a:lnTo>
                <a:lnTo>
                  <a:pt x="643466" y="6475809"/>
                </a:lnTo>
                <a:lnTo>
                  <a:pt x="651933" y="6475809"/>
                </a:lnTo>
                <a:lnTo>
                  <a:pt x="660399" y="6479381"/>
                </a:lnTo>
                <a:lnTo>
                  <a:pt x="660399" y="6482953"/>
                </a:lnTo>
                <a:lnTo>
                  <a:pt x="668866" y="6482953"/>
                </a:lnTo>
                <a:lnTo>
                  <a:pt x="677333" y="6486525"/>
                </a:lnTo>
                <a:lnTo>
                  <a:pt x="685800" y="6486525"/>
                </a:lnTo>
                <a:lnTo>
                  <a:pt x="685800" y="6482953"/>
                </a:lnTo>
                <a:lnTo>
                  <a:pt x="694266" y="6479381"/>
                </a:lnTo>
                <a:lnTo>
                  <a:pt x="702733" y="6482953"/>
                </a:lnTo>
                <a:lnTo>
                  <a:pt x="702733" y="6472237"/>
                </a:lnTo>
                <a:lnTo>
                  <a:pt x="694266" y="6468665"/>
                </a:lnTo>
                <a:lnTo>
                  <a:pt x="702733" y="6465093"/>
                </a:lnTo>
                <a:lnTo>
                  <a:pt x="702733" y="6461521"/>
                </a:lnTo>
                <a:lnTo>
                  <a:pt x="719666" y="6454378"/>
                </a:lnTo>
                <a:lnTo>
                  <a:pt x="728133" y="6457950"/>
                </a:lnTo>
                <a:lnTo>
                  <a:pt x="736600" y="6457950"/>
                </a:lnTo>
                <a:lnTo>
                  <a:pt x="736600" y="6454378"/>
                </a:lnTo>
                <a:lnTo>
                  <a:pt x="728133" y="6450806"/>
                </a:lnTo>
                <a:lnTo>
                  <a:pt x="728133" y="6447234"/>
                </a:lnTo>
                <a:lnTo>
                  <a:pt x="736600" y="6443662"/>
                </a:lnTo>
                <a:lnTo>
                  <a:pt x="745066" y="6443662"/>
                </a:lnTo>
                <a:lnTo>
                  <a:pt x="753533" y="6447234"/>
                </a:lnTo>
                <a:lnTo>
                  <a:pt x="753533" y="6450806"/>
                </a:lnTo>
                <a:lnTo>
                  <a:pt x="753533" y="6447234"/>
                </a:lnTo>
                <a:lnTo>
                  <a:pt x="770466" y="6440090"/>
                </a:lnTo>
                <a:lnTo>
                  <a:pt x="795866" y="6440090"/>
                </a:lnTo>
                <a:lnTo>
                  <a:pt x="804333" y="6443662"/>
                </a:lnTo>
                <a:lnTo>
                  <a:pt x="821266" y="6443662"/>
                </a:lnTo>
                <a:lnTo>
                  <a:pt x="812800" y="6443662"/>
                </a:lnTo>
                <a:lnTo>
                  <a:pt x="804333" y="6440090"/>
                </a:lnTo>
                <a:lnTo>
                  <a:pt x="787400" y="6440090"/>
                </a:lnTo>
                <a:lnTo>
                  <a:pt x="778933" y="6436518"/>
                </a:lnTo>
                <a:lnTo>
                  <a:pt x="778933" y="6432946"/>
                </a:lnTo>
                <a:lnTo>
                  <a:pt x="787400" y="6429375"/>
                </a:lnTo>
                <a:lnTo>
                  <a:pt x="778933" y="6429375"/>
                </a:lnTo>
                <a:lnTo>
                  <a:pt x="770466" y="6432946"/>
                </a:lnTo>
                <a:lnTo>
                  <a:pt x="761999" y="6432946"/>
                </a:lnTo>
                <a:lnTo>
                  <a:pt x="745066" y="6425803"/>
                </a:lnTo>
                <a:lnTo>
                  <a:pt x="728133" y="6425803"/>
                </a:lnTo>
                <a:lnTo>
                  <a:pt x="719666" y="6429375"/>
                </a:lnTo>
                <a:lnTo>
                  <a:pt x="702733" y="6429375"/>
                </a:lnTo>
                <a:lnTo>
                  <a:pt x="694266" y="6425803"/>
                </a:lnTo>
                <a:lnTo>
                  <a:pt x="643466" y="6425803"/>
                </a:lnTo>
                <a:lnTo>
                  <a:pt x="635000" y="6429375"/>
                </a:lnTo>
                <a:lnTo>
                  <a:pt x="626533" y="6429375"/>
                </a:lnTo>
                <a:lnTo>
                  <a:pt x="618066" y="6425803"/>
                </a:lnTo>
                <a:lnTo>
                  <a:pt x="524933" y="6425803"/>
                </a:lnTo>
                <a:lnTo>
                  <a:pt x="516466" y="6422231"/>
                </a:lnTo>
                <a:lnTo>
                  <a:pt x="508000" y="6425803"/>
                </a:lnTo>
                <a:lnTo>
                  <a:pt x="499533" y="6425803"/>
                </a:lnTo>
                <a:lnTo>
                  <a:pt x="491066" y="6422231"/>
                </a:lnTo>
                <a:lnTo>
                  <a:pt x="474133" y="6422231"/>
                </a:lnTo>
                <a:lnTo>
                  <a:pt x="457200" y="6415087"/>
                </a:lnTo>
                <a:lnTo>
                  <a:pt x="448733" y="6415087"/>
                </a:lnTo>
                <a:lnTo>
                  <a:pt x="440266" y="6418659"/>
                </a:lnTo>
                <a:lnTo>
                  <a:pt x="406400" y="6418659"/>
                </a:lnTo>
                <a:lnTo>
                  <a:pt x="380999" y="6407943"/>
                </a:lnTo>
                <a:lnTo>
                  <a:pt x="389466" y="6404371"/>
                </a:lnTo>
                <a:lnTo>
                  <a:pt x="389466" y="6400800"/>
                </a:lnTo>
                <a:lnTo>
                  <a:pt x="372533" y="6400800"/>
                </a:lnTo>
                <a:lnTo>
                  <a:pt x="364066" y="6397228"/>
                </a:lnTo>
                <a:lnTo>
                  <a:pt x="355600" y="6400800"/>
                </a:lnTo>
                <a:lnTo>
                  <a:pt x="338666" y="6400800"/>
                </a:lnTo>
                <a:lnTo>
                  <a:pt x="330199" y="6397228"/>
                </a:lnTo>
                <a:lnTo>
                  <a:pt x="296333" y="6397228"/>
                </a:lnTo>
                <a:lnTo>
                  <a:pt x="287866" y="6393656"/>
                </a:lnTo>
                <a:lnTo>
                  <a:pt x="287866" y="6386512"/>
                </a:lnTo>
                <a:lnTo>
                  <a:pt x="296333" y="6382940"/>
                </a:lnTo>
                <a:lnTo>
                  <a:pt x="304800" y="6386512"/>
                </a:lnTo>
                <a:lnTo>
                  <a:pt x="313266" y="6382940"/>
                </a:lnTo>
                <a:lnTo>
                  <a:pt x="321733" y="6386512"/>
                </a:lnTo>
                <a:lnTo>
                  <a:pt x="330199" y="6386512"/>
                </a:lnTo>
                <a:lnTo>
                  <a:pt x="338666" y="6382940"/>
                </a:lnTo>
                <a:lnTo>
                  <a:pt x="330199" y="6379368"/>
                </a:lnTo>
                <a:lnTo>
                  <a:pt x="330199" y="6375796"/>
                </a:lnTo>
                <a:lnTo>
                  <a:pt x="338666" y="6372225"/>
                </a:lnTo>
                <a:lnTo>
                  <a:pt x="431800" y="6372225"/>
                </a:lnTo>
                <a:lnTo>
                  <a:pt x="440266" y="6375796"/>
                </a:lnTo>
                <a:lnTo>
                  <a:pt x="440266" y="6379368"/>
                </a:lnTo>
                <a:lnTo>
                  <a:pt x="448733" y="6379368"/>
                </a:lnTo>
                <a:lnTo>
                  <a:pt x="457200" y="6382940"/>
                </a:lnTo>
                <a:lnTo>
                  <a:pt x="457200" y="6386512"/>
                </a:lnTo>
                <a:lnTo>
                  <a:pt x="465666" y="6390084"/>
                </a:lnTo>
                <a:lnTo>
                  <a:pt x="474133" y="6390084"/>
                </a:lnTo>
                <a:lnTo>
                  <a:pt x="474133" y="6386512"/>
                </a:lnTo>
                <a:lnTo>
                  <a:pt x="482600" y="6382940"/>
                </a:lnTo>
                <a:lnTo>
                  <a:pt x="499533" y="6382940"/>
                </a:lnTo>
                <a:lnTo>
                  <a:pt x="508000" y="6379368"/>
                </a:lnTo>
                <a:lnTo>
                  <a:pt x="516466" y="6382940"/>
                </a:lnTo>
                <a:lnTo>
                  <a:pt x="516466" y="6386512"/>
                </a:lnTo>
                <a:lnTo>
                  <a:pt x="524933" y="6390084"/>
                </a:lnTo>
                <a:lnTo>
                  <a:pt x="524933" y="6386512"/>
                </a:lnTo>
                <a:lnTo>
                  <a:pt x="533400" y="6382940"/>
                </a:lnTo>
                <a:lnTo>
                  <a:pt x="550333" y="6382940"/>
                </a:lnTo>
                <a:lnTo>
                  <a:pt x="558800" y="6379368"/>
                </a:lnTo>
                <a:lnTo>
                  <a:pt x="567266" y="6379368"/>
                </a:lnTo>
                <a:lnTo>
                  <a:pt x="575733" y="6375796"/>
                </a:lnTo>
                <a:lnTo>
                  <a:pt x="592666" y="6375796"/>
                </a:lnTo>
                <a:lnTo>
                  <a:pt x="601133" y="6379368"/>
                </a:lnTo>
                <a:lnTo>
                  <a:pt x="601133" y="6375796"/>
                </a:lnTo>
                <a:lnTo>
                  <a:pt x="609600" y="6372225"/>
                </a:lnTo>
                <a:lnTo>
                  <a:pt x="618066" y="6375796"/>
                </a:lnTo>
                <a:lnTo>
                  <a:pt x="618066" y="6379368"/>
                </a:lnTo>
                <a:lnTo>
                  <a:pt x="635000" y="6372225"/>
                </a:lnTo>
                <a:lnTo>
                  <a:pt x="635000" y="6368653"/>
                </a:lnTo>
                <a:lnTo>
                  <a:pt x="643466" y="6365081"/>
                </a:lnTo>
                <a:lnTo>
                  <a:pt x="651933" y="6368653"/>
                </a:lnTo>
                <a:lnTo>
                  <a:pt x="651933" y="6365081"/>
                </a:lnTo>
                <a:lnTo>
                  <a:pt x="660399" y="6361509"/>
                </a:lnTo>
                <a:lnTo>
                  <a:pt x="677333" y="6368653"/>
                </a:lnTo>
                <a:lnTo>
                  <a:pt x="668866" y="6372225"/>
                </a:lnTo>
                <a:lnTo>
                  <a:pt x="677333" y="6375796"/>
                </a:lnTo>
                <a:lnTo>
                  <a:pt x="677333" y="6379368"/>
                </a:lnTo>
                <a:lnTo>
                  <a:pt x="685800" y="6379368"/>
                </a:lnTo>
                <a:lnTo>
                  <a:pt x="685800" y="6365081"/>
                </a:lnTo>
                <a:lnTo>
                  <a:pt x="694266" y="6361509"/>
                </a:lnTo>
                <a:lnTo>
                  <a:pt x="702733" y="6361509"/>
                </a:lnTo>
                <a:lnTo>
                  <a:pt x="719666" y="6368653"/>
                </a:lnTo>
                <a:lnTo>
                  <a:pt x="711200" y="6372225"/>
                </a:lnTo>
                <a:lnTo>
                  <a:pt x="719666" y="6372225"/>
                </a:lnTo>
                <a:lnTo>
                  <a:pt x="719666" y="6368653"/>
                </a:lnTo>
                <a:lnTo>
                  <a:pt x="736600" y="6361509"/>
                </a:lnTo>
                <a:lnTo>
                  <a:pt x="745066" y="6365081"/>
                </a:lnTo>
                <a:lnTo>
                  <a:pt x="753533" y="6365081"/>
                </a:lnTo>
                <a:lnTo>
                  <a:pt x="761999" y="6361509"/>
                </a:lnTo>
                <a:lnTo>
                  <a:pt x="787400" y="6361509"/>
                </a:lnTo>
                <a:lnTo>
                  <a:pt x="787400" y="6357937"/>
                </a:lnTo>
                <a:lnTo>
                  <a:pt x="770466" y="6357937"/>
                </a:lnTo>
                <a:lnTo>
                  <a:pt x="761999" y="6361509"/>
                </a:lnTo>
                <a:lnTo>
                  <a:pt x="753533" y="6357937"/>
                </a:lnTo>
                <a:lnTo>
                  <a:pt x="753533" y="6347221"/>
                </a:lnTo>
                <a:lnTo>
                  <a:pt x="745066" y="6350793"/>
                </a:lnTo>
                <a:lnTo>
                  <a:pt x="745066" y="6354365"/>
                </a:lnTo>
                <a:lnTo>
                  <a:pt x="736600" y="6357937"/>
                </a:lnTo>
                <a:lnTo>
                  <a:pt x="728133" y="6357937"/>
                </a:lnTo>
                <a:lnTo>
                  <a:pt x="719666" y="6361509"/>
                </a:lnTo>
                <a:lnTo>
                  <a:pt x="702733" y="6354365"/>
                </a:lnTo>
                <a:lnTo>
                  <a:pt x="702733" y="6343650"/>
                </a:lnTo>
                <a:lnTo>
                  <a:pt x="694266" y="6340078"/>
                </a:lnTo>
                <a:lnTo>
                  <a:pt x="694266" y="6336506"/>
                </a:lnTo>
                <a:lnTo>
                  <a:pt x="702733" y="6332934"/>
                </a:lnTo>
                <a:lnTo>
                  <a:pt x="711200" y="6332934"/>
                </a:lnTo>
                <a:lnTo>
                  <a:pt x="719666" y="6336506"/>
                </a:lnTo>
                <a:lnTo>
                  <a:pt x="728133" y="6336506"/>
                </a:lnTo>
                <a:lnTo>
                  <a:pt x="736600" y="6332934"/>
                </a:lnTo>
                <a:lnTo>
                  <a:pt x="745066" y="6336506"/>
                </a:lnTo>
                <a:lnTo>
                  <a:pt x="821266" y="6336506"/>
                </a:lnTo>
                <a:lnTo>
                  <a:pt x="829733" y="6332934"/>
                </a:lnTo>
                <a:lnTo>
                  <a:pt x="838200" y="6332934"/>
                </a:lnTo>
                <a:lnTo>
                  <a:pt x="855133" y="6340078"/>
                </a:lnTo>
                <a:lnTo>
                  <a:pt x="863600" y="6340078"/>
                </a:lnTo>
                <a:lnTo>
                  <a:pt x="872066" y="6336506"/>
                </a:lnTo>
                <a:lnTo>
                  <a:pt x="863600" y="6332934"/>
                </a:lnTo>
                <a:lnTo>
                  <a:pt x="863600" y="6329362"/>
                </a:lnTo>
                <a:lnTo>
                  <a:pt x="787400" y="6329362"/>
                </a:lnTo>
                <a:lnTo>
                  <a:pt x="778933" y="6325790"/>
                </a:lnTo>
                <a:lnTo>
                  <a:pt x="719666" y="6325790"/>
                </a:lnTo>
                <a:lnTo>
                  <a:pt x="702733" y="6318646"/>
                </a:lnTo>
                <a:lnTo>
                  <a:pt x="728133" y="6307931"/>
                </a:lnTo>
                <a:lnTo>
                  <a:pt x="728133" y="6304359"/>
                </a:lnTo>
                <a:lnTo>
                  <a:pt x="736600" y="6300787"/>
                </a:lnTo>
                <a:lnTo>
                  <a:pt x="753533" y="6300787"/>
                </a:lnTo>
                <a:lnTo>
                  <a:pt x="770466" y="6307931"/>
                </a:lnTo>
                <a:lnTo>
                  <a:pt x="770466" y="6315075"/>
                </a:lnTo>
                <a:lnTo>
                  <a:pt x="778933" y="6315075"/>
                </a:lnTo>
                <a:lnTo>
                  <a:pt x="787400" y="6311503"/>
                </a:lnTo>
                <a:lnTo>
                  <a:pt x="778933" y="6307931"/>
                </a:lnTo>
                <a:lnTo>
                  <a:pt x="778933" y="6297215"/>
                </a:lnTo>
                <a:lnTo>
                  <a:pt x="761999" y="6297215"/>
                </a:lnTo>
                <a:lnTo>
                  <a:pt x="753533" y="6293643"/>
                </a:lnTo>
                <a:lnTo>
                  <a:pt x="736600" y="6293643"/>
                </a:lnTo>
                <a:lnTo>
                  <a:pt x="728133" y="6297215"/>
                </a:lnTo>
                <a:lnTo>
                  <a:pt x="668866" y="6297215"/>
                </a:lnTo>
                <a:lnTo>
                  <a:pt x="660399" y="6293643"/>
                </a:lnTo>
                <a:lnTo>
                  <a:pt x="643466" y="6293643"/>
                </a:lnTo>
                <a:lnTo>
                  <a:pt x="635000" y="6297215"/>
                </a:lnTo>
                <a:lnTo>
                  <a:pt x="618066" y="6297215"/>
                </a:lnTo>
                <a:lnTo>
                  <a:pt x="609600" y="6293643"/>
                </a:lnTo>
                <a:lnTo>
                  <a:pt x="567266" y="6293643"/>
                </a:lnTo>
                <a:lnTo>
                  <a:pt x="558800" y="6290071"/>
                </a:lnTo>
                <a:lnTo>
                  <a:pt x="550333" y="6290071"/>
                </a:lnTo>
                <a:lnTo>
                  <a:pt x="550333" y="6293643"/>
                </a:lnTo>
                <a:lnTo>
                  <a:pt x="533400" y="6300787"/>
                </a:lnTo>
                <a:lnTo>
                  <a:pt x="524933" y="6300787"/>
                </a:lnTo>
                <a:lnTo>
                  <a:pt x="499533" y="6290071"/>
                </a:lnTo>
                <a:lnTo>
                  <a:pt x="491066" y="6293643"/>
                </a:lnTo>
                <a:lnTo>
                  <a:pt x="482600" y="6290071"/>
                </a:lnTo>
                <a:lnTo>
                  <a:pt x="448733" y="6290071"/>
                </a:lnTo>
                <a:lnTo>
                  <a:pt x="440266" y="6286500"/>
                </a:lnTo>
                <a:lnTo>
                  <a:pt x="431800" y="6286500"/>
                </a:lnTo>
                <a:lnTo>
                  <a:pt x="423333" y="6282928"/>
                </a:lnTo>
                <a:lnTo>
                  <a:pt x="431800" y="6279356"/>
                </a:lnTo>
                <a:lnTo>
                  <a:pt x="474133" y="6279356"/>
                </a:lnTo>
                <a:lnTo>
                  <a:pt x="482600" y="6275784"/>
                </a:lnTo>
                <a:lnTo>
                  <a:pt x="491066" y="6279356"/>
                </a:lnTo>
                <a:lnTo>
                  <a:pt x="508000" y="6279356"/>
                </a:lnTo>
                <a:lnTo>
                  <a:pt x="516466" y="6282928"/>
                </a:lnTo>
                <a:lnTo>
                  <a:pt x="524933" y="6279356"/>
                </a:lnTo>
                <a:lnTo>
                  <a:pt x="558800" y="6279356"/>
                </a:lnTo>
                <a:lnTo>
                  <a:pt x="567266" y="6282928"/>
                </a:lnTo>
                <a:lnTo>
                  <a:pt x="575733" y="6282928"/>
                </a:lnTo>
                <a:lnTo>
                  <a:pt x="584200" y="6279356"/>
                </a:lnTo>
                <a:lnTo>
                  <a:pt x="601133" y="6279356"/>
                </a:lnTo>
                <a:lnTo>
                  <a:pt x="618066" y="6286500"/>
                </a:lnTo>
                <a:lnTo>
                  <a:pt x="626533" y="6286500"/>
                </a:lnTo>
                <a:lnTo>
                  <a:pt x="635000" y="6282928"/>
                </a:lnTo>
                <a:lnTo>
                  <a:pt x="643466" y="6286500"/>
                </a:lnTo>
                <a:lnTo>
                  <a:pt x="651933" y="6286500"/>
                </a:lnTo>
                <a:lnTo>
                  <a:pt x="660399" y="6282928"/>
                </a:lnTo>
                <a:lnTo>
                  <a:pt x="677333" y="6282928"/>
                </a:lnTo>
                <a:lnTo>
                  <a:pt x="685800" y="6286500"/>
                </a:lnTo>
                <a:lnTo>
                  <a:pt x="694266" y="6282928"/>
                </a:lnTo>
                <a:lnTo>
                  <a:pt x="711200" y="6282928"/>
                </a:lnTo>
                <a:lnTo>
                  <a:pt x="702733" y="6279356"/>
                </a:lnTo>
                <a:lnTo>
                  <a:pt x="702733" y="6275784"/>
                </a:lnTo>
                <a:lnTo>
                  <a:pt x="694266" y="6272212"/>
                </a:lnTo>
                <a:lnTo>
                  <a:pt x="685800" y="6272212"/>
                </a:lnTo>
                <a:lnTo>
                  <a:pt x="677333" y="6275784"/>
                </a:lnTo>
                <a:lnTo>
                  <a:pt x="635000" y="6275784"/>
                </a:lnTo>
                <a:lnTo>
                  <a:pt x="626533" y="6272212"/>
                </a:lnTo>
                <a:lnTo>
                  <a:pt x="626533" y="6268640"/>
                </a:lnTo>
                <a:lnTo>
                  <a:pt x="618066" y="6265068"/>
                </a:lnTo>
                <a:lnTo>
                  <a:pt x="635000" y="6257925"/>
                </a:lnTo>
                <a:lnTo>
                  <a:pt x="651933" y="6257925"/>
                </a:lnTo>
                <a:lnTo>
                  <a:pt x="651933" y="6247209"/>
                </a:lnTo>
                <a:lnTo>
                  <a:pt x="668866" y="6240065"/>
                </a:lnTo>
                <a:lnTo>
                  <a:pt x="677333" y="6243637"/>
                </a:lnTo>
                <a:lnTo>
                  <a:pt x="685800" y="6243637"/>
                </a:lnTo>
                <a:lnTo>
                  <a:pt x="694266" y="6240065"/>
                </a:lnTo>
                <a:lnTo>
                  <a:pt x="736600" y="6240065"/>
                </a:lnTo>
                <a:lnTo>
                  <a:pt x="745066" y="6243637"/>
                </a:lnTo>
                <a:lnTo>
                  <a:pt x="753533" y="6240065"/>
                </a:lnTo>
                <a:lnTo>
                  <a:pt x="761999" y="6240065"/>
                </a:lnTo>
                <a:lnTo>
                  <a:pt x="770466" y="6243637"/>
                </a:lnTo>
                <a:lnTo>
                  <a:pt x="770466" y="6229350"/>
                </a:lnTo>
                <a:lnTo>
                  <a:pt x="778933" y="6225778"/>
                </a:lnTo>
                <a:lnTo>
                  <a:pt x="795866" y="6232921"/>
                </a:lnTo>
                <a:lnTo>
                  <a:pt x="795866" y="6236493"/>
                </a:lnTo>
                <a:lnTo>
                  <a:pt x="812800" y="6243637"/>
                </a:lnTo>
                <a:lnTo>
                  <a:pt x="804333" y="6247209"/>
                </a:lnTo>
                <a:lnTo>
                  <a:pt x="812800" y="6247209"/>
                </a:lnTo>
                <a:lnTo>
                  <a:pt x="829733" y="6240065"/>
                </a:lnTo>
                <a:lnTo>
                  <a:pt x="838200" y="6243637"/>
                </a:lnTo>
                <a:lnTo>
                  <a:pt x="872066" y="6243637"/>
                </a:lnTo>
                <a:lnTo>
                  <a:pt x="863600" y="6243637"/>
                </a:lnTo>
                <a:lnTo>
                  <a:pt x="846666" y="6236493"/>
                </a:lnTo>
                <a:lnTo>
                  <a:pt x="846666" y="6232921"/>
                </a:lnTo>
                <a:lnTo>
                  <a:pt x="821266" y="6232921"/>
                </a:lnTo>
                <a:lnTo>
                  <a:pt x="795866" y="6222206"/>
                </a:lnTo>
                <a:lnTo>
                  <a:pt x="728133" y="6222206"/>
                </a:lnTo>
                <a:lnTo>
                  <a:pt x="719666" y="6218634"/>
                </a:lnTo>
                <a:lnTo>
                  <a:pt x="584200" y="6218634"/>
                </a:lnTo>
                <a:lnTo>
                  <a:pt x="575733" y="6215062"/>
                </a:lnTo>
                <a:lnTo>
                  <a:pt x="567266" y="6218634"/>
                </a:lnTo>
                <a:lnTo>
                  <a:pt x="550333" y="6218634"/>
                </a:lnTo>
                <a:lnTo>
                  <a:pt x="541866" y="6215062"/>
                </a:lnTo>
                <a:lnTo>
                  <a:pt x="533400" y="6215062"/>
                </a:lnTo>
                <a:lnTo>
                  <a:pt x="524933" y="6211490"/>
                </a:lnTo>
                <a:lnTo>
                  <a:pt x="533400" y="6207918"/>
                </a:lnTo>
                <a:lnTo>
                  <a:pt x="643466" y="6207918"/>
                </a:lnTo>
                <a:lnTo>
                  <a:pt x="651933" y="6204346"/>
                </a:lnTo>
                <a:lnTo>
                  <a:pt x="660399" y="6204346"/>
                </a:lnTo>
                <a:lnTo>
                  <a:pt x="668866" y="6207918"/>
                </a:lnTo>
                <a:lnTo>
                  <a:pt x="787400" y="6207918"/>
                </a:lnTo>
                <a:lnTo>
                  <a:pt x="787400" y="6204346"/>
                </a:lnTo>
                <a:lnTo>
                  <a:pt x="770466" y="6204346"/>
                </a:lnTo>
                <a:lnTo>
                  <a:pt x="761999" y="6200775"/>
                </a:lnTo>
                <a:lnTo>
                  <a:pt x="770466" y="6197203"/>
                </a:lnTo>
                <a:lnTo>
                  <a:pt x="778933" y="6197203"/>
                </a:lnTo>
                <a:lnTo>
                  <a:pt x="787400" y="6193631"/>
                </a:lnTo>
                <a:lnTo>
                  <a:pt x="821266" y="6193631"/>
                </a:lnTo>
                <a:lnTo>
                  <a:pt x="829733" y="6197203"/>
                </a:lnTo>
                <a:lnTo>
                  <a:pt x="829733" y="6193631"/>
                </a:lnTo>
                <a:lnTo>
                  <a:pt x="821266" y="6193631"/>
                </a:lnTo>
                <a:lnTo>
                  <a:pt x="795866" y="6182915"/>
                </a:lnTo>
                <a:lnTo>
                  <a:pt x="761999" y="6182915"/>
                </a:lnTo>
                <a:lnTo>
                  <a:pt x="753533" y="6186487"/>
                </a:lnTo>
                <a:lnTo>
                  <a:pt x="745066" y="6182915"/>
                </a:lnTo>
                <a:lnTo>
                  <a:pt x="728133" y="6182915"/>
                </a:lnTo>
                <a:lnTo>
                  <a:pt x="728133" y="6186487"/>
                </a:lnTo>
                <a:lnTo>
                  <a:pt x="719666" y="6190059"/>
                </a:lnTo>
                <a:lnTo>
                  <a:pt x="711200" y="6186487"/>
                </a:lnTo>
                <a:lnTo>
                  <a:pt x="694266" y="6186487"/>
                </a:lnTo>
                <a:lnTo>
                  <a:pt x="685800" y="6190059"/>
                </a:lnTo>
                <a:lnTo>
                  <a:pt x="660399" y="6190059"/>
                </a:lnTo>
                <a:lnTo>
                  <a:pt x="651933" y="6186487"/>
                </a:lnTo>
                <a:lnTo>
                  <a:pt x="635000" y="6186487"/>
                </a:lnTo>
                <a:lnTo>
                  <a:pt x="626533" y="6182915"/>
                </a:lnTo>
                <a:lnTo>
                  <a:pt x="626533" y="6179343"/>
                </a:lnTo>
                <a:lnTo>
                  <a:pt x="635000" y="6175771"/>
                </a:lnTo>
                <a:lnTo>
                  <a:pt x="635000" y="6172200"/>
                </a:lnTo>
                <a:lnTo>
                  <a:pt x="567266" y="6172200"/>
                </a:lnTo>
                <a:lnTo>
                  <a:pt x="558800" y="6168628"/>
                </a:lnTo>
                <a:lnTo>
                  <a:pt x="516466" y="6168628"/>
                </a:lnTo>
                <a:lnTo>
                  <a:pt x="491066" y="6157912"/>
                </a:lnTo>
                <a:lnTo>
                  <a:pt x="491066" y="6154340"/>
                </a:lnTo>
                <a:lnTo>
                  <a:pt x="499533" y="6150768"/>
                </a:lnTo>
                <a:lnTo>
                  <a:pt x="516466" y="6150768"/>
                </a:lnTo>
                <a:lnTo>
                  <a:pt x="524933" y="6154340"/>
                </a:lnTo>
                <a:lnTo>
                  <a:pt x="516466" y="6157912"/>
                </a:lnTo>
                <a:lnTo>
                  <a:pt x="609600" y="6157912"/>
                </a:lnTo>
                <a:lnTo>
                  <a:pt x="626533" y="6150768"/>
                </a:lnTo>
                <a:lnTo>
                  <a:pt x="635000" y="6154340"/>
                </a:lnTo>
                <a:lnTo>
                  <a:pt x="643466" y="6150768"/>
                </a:lnTo>
                <a:lnTo>
                  <a:pt x="685800" y="6150768"/>
                </a:lnTo>
                <a:lnTo>
                  <a:pt x="694266" y="6154340"/>
                </a:lnTo>
                <a:lnTo>
                  <a:pt x="702733" y="6150768"/>
                </a:lnTo>
                <a:lnTo>
                  <a:pt x="753533" y="6150768"/>
                </a:lnTo>
                <a:lnTo>
                  <a:pt x="753533" y="6147196"/>
                </a:lnTo>
                <a:lnTo>
                  <a:pt x="761999" y="6143625"/>
                </a:lnTo>
                <a:lnTo>
                  <a:pt x="821266" y="6143625"/>
                </a:lnTo>
                <a:lnTo>
                  <a:pt x="838200" y="6150768"/>
                </a:lnTo>
                <a:lnTo>
                  <a:pt x="855133" y="6150768"/>
                </a:lnTo>
                <a:lnTo>
                  <a:pt x="855133" y="6147196"/>
                </a:lnTo>
                <a:lnTo>
                  <a:pt x="846666" y="6147196"/>
                </a:lnTo>
                <a:lnTo>
                  <a:pt x="838200" y="6143625"/>
                </a:lnTo>
                <a:lnTo>
                  <a:pt x="846666" y="6140053"/>
                </a:lnTo>
                <a:lnTo>
                  <a:pt x="855133" y="6140053"/>
                </a:lnTo>
                <a:lnTo>
                  <a:pt x="863600" y="6136481"/>
                </a:lnTo>
                <a:lnTo>
                  <a:pt x="905933" y="6136481"/>
                </a:lnTo>
                <a:lnTo>
                  <a:pt x="914400" y="6140053"/>
                </a:lnTo>
                <a:lnTo>
                  <a:pt x="914400" y="6143625"/>
                </a:lnTo>
                <a:lnTo>
                  <a:pt x="905933" y="6147196"/>
                </a:lnTo>
                <a:lnTo>
                  <a:pt x="922866" y="6147196"/>
                </a:lnTo>
                <a:lnTo>
                  <a:pt x="914400" y="6143625"/>
                </a:lnTo>
                <a:lnTo>
                  <a:pt x="914400" y="6136481"/>
                </a:lnTo>
                <a:lnTo>
                  <a:pt x="922866" y="6132909"/>
                </a:lnTo>
                <a:lnTo>
                  <a:pt x="948266" y="6132909"/>
                </a:lnTo>
                <a:lnTo>
                  <a:pt x="956733" y="6129337"/>
                </a:lnTo>
                <a:lnTo>
                  <a:pt x="965200" y="6132909"/>
                </a:lnTo>
                <a:lnTo>
                  <a:pt x="990600" y="6132909"/>
                </a:lnTo>
                <a:lnTo>
                  <a:pt x="999066" y="6136481"/>
                </a:lnTo>
                <a:lnTo>
                  <a:pt x="1007533" y="6132909"/>
                </a:lnTo>
                <a:lnTo>
                  <a:pt x="1058333" y="6132909"/>
                </a:lnTo>
                <a:lnTo>
                  <a:pt x="1024466" y="6132909"/>
                </a:lnTo>
                <a:lnTo>
                  <a:pt x="1016000" y="6129337"/>
                </a:lnTo>
                <a:lnTo>
                  <a:pt x="719666" y="6129337"/>
                </a:lnTo>
                <a:lnTo>
                  <a:pt x="711200" y="6125765"/>
                </a:lnTo>
                <a:lnTo>
                  <a:pt x="668866" y="6125765"/>
                </a:lnTo>
                <a:lnTo>
                  <a:pt x="660399" y="6129337"/>
                </a:lnTo>
                <a:lnTo>
                  <a:pt x="651933" y="6125765"/>
                </a:lnTo>
                <a:lnTo>
                  <a:pt x="380999" y="6125765"/>
                </a:lnTo>
                <a:lnTo>
                  <a:pt x="372533" y="6122193"/>
                </a:lnTo>
                <a:lnTo>
                  <a:pt x="177800" y="6122193"/>
                </a:lnTo>
                <a:lnTo>
                  <a:pt x="169333" y="6118621"/>
                </a:lnTo>
                <a:close/>
              </a:path>
            </a:pathLst>
          </a:custGeom>
          <a:solidFill>
            <a:srgbClr val="94795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Freeform 134"/>
          <p:cNvSpPr/>
          <p:nvPr/>
        </p:nvSpPr>
        <p:spPr>
          <a:xfrm>
            <a:off x="0" y="0"/>
            <a:ext cx="2006600" cy="6486525"/>
          </a:xfrm>
          <a:custGeom>
            <a:avLst/>
            <a:gdLst/>
            <a:ahLst/>
            <a:cxnLst/>
            <a:rect l="l" t="t" r="r" b="b"/>
            <a:pathLst>
              <a:path w="2006600" h="6486525">
                <a:moveTo>
                  <a:pt x="0" y="0"/>
                </a:moveTo>
                <a:moveTo>
                  <a:pt x="956733" y="6132909"/>
                </a:moveTo>
                <a:lnTo>
                  <a:pt x="948266" y="6136481"/>
                </a:lnTo>
                <a:lnTo>
                  <a:pt x="922866" y="6136481"/>
                </a:lnTo>
                <a:lnTo>
                  <a:pt x="922866" y="6143625"/>
                </a:lnTo>
                <a:lnTo>
                  <a:pt x="931333" y="6147196"/>
                </a:lnTo>
                <a:lnTo>
                  <a:pt x="922866" y="6150768"/>
                </a:lnTo>
                <a:lnTo>
                  <a:pt x="905933" y="6150768"/>
                </a:lnTo>
                <a:lnTo>
                  <a:pt x="897466" y="6147196"/>
                </a:lnTo>
                <a:lnTo>
                  <a:pt x="905933" y="6143625"/>
                </a:lnTo>
                <a:lnTo>
                  <a:pt x="905933" y="6140053"/>
                </a:lnTo>
                <a:lnTo>
                  <a:pt x="863600" y="6140053"/>
                </a:lnTo>
                <a:lnTo>
                  <a:pt x="855133" y="6143625"/>
                </a:lnTo>
                <a:lnTo>
                  <a:pt x="846666" y="6143625"/>
                </a:lnTo>
                <a:lnTo>
                  <a:pt x="855133" y="6143625"/>
                </a:lnTo>
                <a:lnTo>
                  <a:pt x="863600" y="6147196"/>
                </a:lnTo>
                <a:lnTo>
                  <a:pt x="863600" y="6150768"/>
                </a:lnTo>
                <a:lnTo>
                  <a:pt x="855133" y="6154340"/>
                </a:lnTo>
                <a:lnTo>
                  <a:pt x="838200" y="6154340"/>
                </a:lnTo>
                <a:lnTo>
                  <a:pt x="821266" y="6147196"/>
                </a:lnTo>
                <a:lnTo>
                  <a:pt x="761999" y="6147196"/>
                </a:lnTo>
                <a:lnTo>
                  <a:pt x="761999" y="6150768"/>
                </a:lnTo>
                <a:lnTo>
                  <a:pt x="753533" y="6154340"/>
                </a:lnTo>
                <a:lnTo>
                  <a:pt x="702733" y="6154340"/>
                </a:lnTo>
                <a:lnTo>
                  <a:pt x="694266" y="6157912"/>
                </a:lnTo>
                <a:lnTo>
                  <a:pt x="685800" y="6154340"/>
                </a:lnTo>
                <a:lnTo>
                  <a:pt x="643466" y="6154340"/>
                </a:lnTo>
                <a:lnTo>
                  <a:pt x="635000" y="6157912"/>
                </a:lnTo>
                <a:lnTo>
                  <a:pt x="626533" y="6154340"/>
                </a:lnTo>
                <a:lnTo>
                  <a:pt x="609600" y="6161484"/>
                </a:lnTo>
                <a:lnTo>
                  <a:pt x="516466" y="6161484"/>
                </a:lnTo>
                <a:lnTo>
                  <a:pt x="508000" y="6157912"/>
                </a:lnTo>
                <a:lnTo>
                  <a:pt x="516466" y="6154340"/>
                </a:lnTo>
                <a:lnTo>
                  <a:pt x="499533" y="6154340"/>
                </a:lnTo>
                <a:lnTo>
                  <a:pt x="499533" y="6157912"/>
                </a:lnTo>
                <a:lnTo>
                  <a:pt x="516466" y="6165056"/>
                </a:lnTo>
                <a:lnTo>
                  <a:pt x="558800" y="6165056"/>
                </a:lnTo>
                <a:lnTo>
                  <a:pt x="567266" y="6168628"/>
                </a:lnTo>
                <a:lnTo>
                  <a:pt x="635000" y="6168628"/>
                </a:lnTo>
                <a:lnTo>
                  <a:pt x="643466" y="6172200"/>
                </a:lnTo>
                <a:lnTo>
                  <a:pt x="643466" y="6175771"/>
                </a:lnTo>
                <a:lnTo>
                  <a:pt x="635000" y="6179343"/>
                </a:lnTo>
                <a:lnTo>
                  <a:pt x="635000" y="6182915"/>
                </a:lnTo>
                <a:lnTo>
                  <a:pt x="651933" y="6182915"/>
                </a:lnTo>
                <a:lnTo>
                  <a:pt x="660399" y="6186487"/>
                </a:lnTo>
                <a:lnTo>
                  <a:pt x="685800" y="6186487"/>
                </a:lnTo>
                <a:lnTo>
                  <a:pt x="694266" y="6182915"/>
                </a:lnTo>
                <a:lnTo>
                  <a:pt x="711200" y="6182915"/>
                </a:lnTo>
                <a:lnTo>
                  <a:pt x="719666" y="6186487"/>
                </a:lnTo>
                <a:lnTo>
                  <a:pt x="719666" y="6182915"/>
                </a:lnTo>
                <a:lnTo>
                  <a:pt x="728133" y="6179343"/>
                </a:lnTo>
                <a:lnTo>
                  <a:pt x="745066" y="6179343"/>
                </a:lnTo>
                <a:lnTo>
                  <a:pt x="753533" y="6182915"/>
                </a:lnTo>
                <a:lnTo>
                  <a:pt x="761999" y="6179343"/>
                </a:lnTo>
                <a:lnTo>
                  <a:pt x="795866" y="6179343"/>
                </a:lnTo>
                <a:lnTo>
                  <a:pt x="821266" y="6190059"/>
                </a:lnTo>
                <a:lnTo>
                  <a:pt x="829733" y="6190059"/>
                </a:lnTo>
                <a:lnTo>
                  <a:pt x="838200" y="6193631"/>
                </a:lnTo>
                <a:lnTo>
                  <a:pt x="838200" y="6197203"/>
                </a:lnTo>
                <a:lnTo>
                  <a:pt x="829733" y="6200775"/>
                </a:lnTo>
                <a:lnTo>
                  <a:pt x="821266" y="6197203"/>
                </a:lnTo>
                <a:lnTo>
                  <a:pt x="787400" y="6197203"/>
                </a:lnTo>
                <a:lnTo>
                  <a:pt x="778933" y="6200775"/>
                </a:lnTo>
                <a:lnTo>
                  <a:pt x="770466" y="6200775"/>
                </a:lnTo>
                <a:lnTo>
                  <a:pt x="787400" y="6200775"/>
                </a:lnTo>
                <a:lnTo>
                  <a:pt x="795866" y="6204346"/>
                </a:lnTo>
                <a:lnTo>
                  <a:pt x="795866" y="6207918"/>
                </a:lnTo>
                <a:lnTo>
                  <a:pt x="787400" y="6211490"/>
                </a:lnTo>
                <a:lnTo>
                  <a:pt x="668866" y="6211490"/>
                </a:lnTo>
                <a:lnTo>
                  <a:pt x="660399" y="6207918"/>
                </a:lnTo>
                <a:lnTo>
                  <a:pt x="651933" y="6207918"/>
                </a:lnTo>
                <a:lnTo>
                  <a:pt x="643466" y="6211490"/>
                </a:lnTo>
                <a:lnTo>
                  <a:pt x="533400" y="6211490"/>
                </a:lnTo>
                <a:lnTo>
                  <a:pt x="541866" y="6211490"/>
                </a:lnTo>
                <a:lnTo>
                  <a:pt x="550333" y="6215062"/>
                </a:lnTo>
                <a:lnTo>
                  <a:pt x="567266" y="6215062"/>
                </a:lnTo>
                <a:lnTo>
                  <a:pt x="575733" y="6211490"/>
                </a:lnTo>
                <a:lnTo>
                  <a:pt x="584200" y="6215062"/>
                </a:lnTo>
                <a:lnTo>
                  <a:pt x="719666" y="6215062"/>
                </a:lnTo>
                <a:lnTo>
                  <a:pt x="728133" y="6218634"/>
                </a:lnTo>
                <a:lnTo>
                  <a:pt x="795866" y="6218634"/>
                </a:lnTo>
                <a:lnTo>
                  <a:pt x="821266" y="6229350"/>
                </a:lnTo>
                <a:lnTo>
                  <a:pt x="846666" y="6229350"/>
                </a:lnTo>
                <a:lnTo>
                  <a:pt x="855133" y="6232921"/>
                </a:lnTo>
                <a:lnTo>
                  <a:pt x="855133" y="6236493"/>
                </a:lnTo>
                <a:lnTo>
                  <a:pt x="863600" y="6240065"/>
                </a:lnTo>
                <a:lnTo>
                  <a:pt x="872066" y="6240065"/>
                </a:lnTo>
                <a:lnTo>
                  <a:pt x="880533" y="6243637"/>
                </a:lnTo>
                <a:lnTo>
                  <a:pt x="872066" y="6247209"/>
                </a:lnTo>
                <a:lnTo>
                  <a:pt x="838200" y="6247209"/>
                </a:lnTo>
                <a:lnTo>
                  <a:pt x="829733" y="6243637"/>
                </a:lnTo>
                <a:lnTo>
                  <a:pt x="812800" y="6250781"/>
                </a:lnTo>
                <a:lnTo>
                  <a:pt x="804333" y="6250781"/>
                </a:lnTo>
                <a:lnTo>
                  <a:pt x="795866" y="6247209"/>
                </a:lnTo>
                <a:lnTo>
                  <a:pt x="804333" y="6243637"/>
                </a:lnTo>
                <a:lnTo>
                  <a:pt x="787400" y="6236493"/>
                </a:lnTo>
                <a:lnTo>
                  <a:pt x="787400" y="6232921"/>
                </a:lnTo>
                <a:lnTo>
                  <a:pt x="778933" y="6229350"/>
                </a:lnTo>
                <a:lnTo>
                  <a:pt x="778933" y="6243637"/>
                </a:lnTo>
                <a:lnTo>
                  <a:pt x="770466" y="6247209"/>
                </a:lnTo>
                <a:lnTo>
                  <a:pt x="761999" y="6243637"/>
                </a:lnTo>
                <a:lnTo>
                  <a:pt x="753533" y="6243637"/>
                </a:lnTo>
                <a:lnTo>
                  <a:pt x="745066" y="6247209"/>
                </a:lnTo>
                <a:lnTo>
                  <a:pt x="736600" y="6243637"/>
                </a:lnTo>
                <a:lnTo>
                  <a:pt x="694266" y="6243637"/>
                </a:lnTo>
                <a:lnTo>
                  <a:pt x="685800" y="6247209"/>
                </a:lnTo>
                <a:lnTo>
                  <a:pt x="677333" y="6247209"/>
                </a:lnTo>
                <a:lnTo>
                  <a:pt x="668866" y="6243637"/>
                </a:lnTo>
                <a:lnTo>
                  <a:pt x="660399" y="6247209"/>
                </a:lnTo>
                <a:lnTo>
                  <a:pt x="660399" y="6257925"/>
                </a:lnTo>
                <a:lnTo>
                  <a:pt x="651933" y="6261496"/>
                </a:lnTo>
                <a:lnTo>
                  <a:pt x="635000" y="6261496"/>
                </a:lnTo>
                <a:lnTo>
                  <a:pt x="626533" y="6265068"/>
                </a:lnTo>
                <a:lnTo>
                  <a:pt x="635000" y="6268640"/>
                </a:lnTo>
                <a:lnTo>
                  <a:pt x="635000" y="6272212"/>
                </a:lnTo>
                <a:lnTo>
                  <a:pt x="677333" y="6272212"/>
                </a:lnTo>
                <a:lnTo>
                  <a:pt x="685800" y="6268640"/>
                </a:lnTo>
                <a:lnTo>
                  <a:pt x="694266" y="6268640"/>
                </a:lnTo>
                <a:lnTo>
                  <a:pt x="711200" y="6275784"/>
                </a:lnTo>
                <a:lnTo>
                  <a:pt x="711200" y="6279356"/>
                </a:lnTo>
                <a:lnTo>
                  <a:pt x="719666" y="6282928"/>
                </a:lnTo>
                <a:lnTo>
                  <a:pt x="711200" y="6286500"/>
                </a:lnTo>
                <a:lnTo>
                  <a:pt x="694266" y="6286500"/>
                </a:lnTo>
                <a:lnTo>
                  <a:pt x="685800" y="6290071"/>
                </a:lnTo>
                <a:lnTo>
                  <a:pt x="677333" y="6286500"/>
                </a:lnTo>
                <a:lnTo>
                  <a:pt x="660399" y="6286500"/>
                </a:lnTo>
                <a:lnTo>
                  <a:pt x="651933" y="6290071"/>
                </a:lnTo>
                <a:lnTo>
                  <a:pt x="643466" y="6290071"/>
                </a:lnTo>
                <a:lnTo>
                  <a:pt x="635000" y="6286500"/>
                </a:lnTo>
                <a:lnTo>
                  <a:pt x="626533" y="6290071"/>
                </a:lnTo>
                <a:lnTo>
                  <a:pt x="618066" y="6290071"/>
                </a:lnTo>
                <a:lnTo>
                  <a:pt x="601133" y="6282928"/>
                </a:lnTo>
                <a:lnTo>
                  <a:pt x="584200" y="6282928"/>
                </a:lnTo>
                <a:lnTo>
                  <a:pt x="575733" y="6286500"/>
                </a:lnTo>
                <a:lnTo>
                  <a:pt x="567266" y="6286500"/>
                </a:lnTo>
                <a:lnTo>
                  <a:pt x="558800" y="6282928"/>
                </a:lnTo>
                <a:lnTo>
                  <a:pt x="524933" y="6282928"/>
                </a:lnTo>
                <a:lnTo>
                  <a:pt x="516466" y="6286500"/>
                </a:lnTo>
                <a:lnTo>
                  <a:pt x="508000" y="6282928"/>
                </a:lnTo>
                <a:lnTo>
                  <a:pt x="491066" y="6282928"/>
                </a:lnTo>
                <a:lnTo>
                  <a:pt x="482600" y="6279356"/>
                </a:lnTo>
                <a:lnTo>
                  <a:pt x="474133" y="6282928"/>
                </a:lnTo>
                <a:lnTo>
                  <a:pt x="431800" y="6282928"/>
                </a:lnTo>
                <a:lnTo>
                  <a:pt x="440266" y="6282928"/>
                </a:lnTo>
                <a:lnTo>
                  <a:pt x="448733" y="6286500"/>
                </a:lnTo>
                <a:lnTo>
                  <a:pt x="482600" y="6286500"/>
                </a:lnTo>
                <a:lnTo>
                  <a:pt x="491066" y="6290071"/>
                </a:lnTo>
                <a:lnTo>
                  <a:pt x="499533" y="6286500"/>
                </a:lnTo>
                <a:lnTo>
                  <a:pt x="524933" y="6297215"/>
                </a:lnTo>
                <a:lnTo>
                  <a:pt x="533400" y="6297215"/>
                </a:lnTo>
                <a:lnTo>
                  <a:pt x="541866" y="6293643"/>
                </a:lnTo>
                <a:lnTo>
                  <a:pt x="541866" y="6290071"/>
                </a:lnTo>
                <a:lnTo>
                  <a:pt x="550333" y="6286500"/>
                </a:lnTo>
                <a:lnTo>
                  <a:pt x="558800" y="6286500"/>
                </a:lnTo>
                <a:lnTo>
                  <a:pt x="567266" y="6290071"/>
                </a:lnTo>
                <a:lnTo>
                  <a:pt x="609600" y="6290071"/>
                </a:lnTo>
                <a:lnTo>
                  <a:pt x="618066" y="6293643"/>
                </a:lnTo>
                <a:lnTo>
                  <a:pt x="635000" y="6293643"/>
                </a:lnTo>
                <a:lnTo>
                  <a:pt x="643466" y="6290071"/>
                </a:lnTo>
                <a:lnTo>
                  <a:pt x="660399" y="6290071"/>
                </a:lnTo>
                <a:lnTo>
                  <a:pt x="668866" y="6293643"/>
                </a:lnTo>
                <a:lnTo>
                  <a:pt x="728133" y="6293643"/>
                </a:lnTo>
                <a:lnTo>
                  <a:pt x="736600" y="6290071"/>
                </a:lnTo>
                <a:lnTo>
                  <a:pt x="753533" y="6290071"/>
                </a:lnTo>
                <a:lnTo>
                  <a:pt x="761999" y="6293643"/>
                </a:lnTo>
                <a:lnTo>
                  <a:pt x="778933" y="6293643"/>
                </a:lnTo>
                <a:lnTo>
                  <a:pt x="787400" y="6297215"/>
                </a:lnTo>
                <a:lnTo>
                  <a:pt x="787400" y="6307931"/>
                </a:lnTo>
                <a:lnTo>
                  <a:pt x="795866" y="6311503"/>
                </a:lnTo>
                <a:lnTo>
                  <a:pt x="778933" y="6318646"/>
                </a:lnTo>
                <a:lnTo>
                  <a:pt x="770466" y="6318646"/>
                </a:lnTo>
                <a:lnTo>
                  <a:pt x="761999" y="6315075"/>
                </a:lnTo>
                <a:lnTo>
                  <a:pt x="761999" y="6307931"/>
                </a:lnTo>
                <a:lnTo>
                  <a:pt x="753533" y="6304359"/>
                </a:lnTo>
                <a:lnTo>
                  <a:pt x="736600" y="6304359"/>
                </a:lnTo>
                <a:lnTo>
                  <a:pt x="736600" y="6307931"/>
                </a:lnTo>
                <a:lnTo>
                  <a:pt x="711200" y="6318646"/>
                </a:lnTo>
                <a:lnTo>
                  <a:pt x="719666" y="6322218"/>
                </a:lnTo>
                <a:lnTo>
                  <a:pt x="778933" y="6322218"/>
                </a:lnTo>
                <a:lnTo>
                  <a:pt x="787400" y="6325790"/>
                </a:lnTo>
                <a:lnTo>
                  <a:pt x="863600" y="6325790"/>
                </a:lnTo>
                <a:lnTo>
                  <a:pt x="872066" y="6329362"/>
                </a:lnTo>
                <a:lnTo>
                  <a:pt x="872066" y="6332934"/>
                </a:lnTo>
                <a:lnTo>
                  <a:pt x="880533" y="6336506"/>
                </a:lnTo>
                <a:lnTo>
                  <a:pt x="863600" y="6343650"/>
                </a:lnTo>
                <a:lnTo>
                  <a:pt x="855133" y="6343650"/>
                </a:lnTo>
                <a:lnTo>
                  <a:pt x="838200" y="6336506"/>
                </a:lnTo>
                <a:lnTo>
                  <a:pt x="829733" y="6336506"/>
                </a:lnTo>
                <a:lnTo>
                  <a:pt x="821266" y="6340078"/>
                </a:lnTo>
                <a:lnTo>
                  <a:pt x="745066" y="6340078"/>
                </a:lnTo>
                <a:lnTo>
                  <a:pt x="736600" y="6336506"/>
                </a:lnTo>
                <a:lnTo>
                  <a:pt x="728133" y="6340078"/>
                </a:lnTo>
                <a:lnTo>
                  <a:pt x="719666" y="6340078"/>
                </a:lnTo>
                <a:lnTo>
                  <a:pt x="711200" y="6336506"/>
                </a:lnTo>
                <a:lnTo>
                  <a:pt x="702733" y="6336506"/>
                </a:lnTo>
                <a:lnTo>
                  <a:pt x="702733" y="6340078"/>
                </a:lnTo>
                <a:lnTo>
                  <a:pt x="711200" y="6343650"/>
                </a:lnTo>
                <a:lnTo>
                  <a:pt x="711200" y="6354365"/>
                </a:lnTo>
                <a:lnTo>
                  <a:pt x="719666" y="6357937"/>
                </a:lnTo>
                <a:lnTo>
                  <a:pt x="728133" y="6354365"/>
                </a:lnTo>
                <a:lnTo>
                  <a:pt x="736600" y="6354365"/>
                </a:lnTo>
                <a:lnTo>
                  <a:pt x="736600" y="6350793"/>
                </a:lnTo>
                <a:lnTo>
                  <a:pt x="753533" y="6343650"/>
                </a:lnTo>
                <a:lnTo>
                  <a:pt x="761999" y="6347221"/>
                </a:lnTo>
                <a:lnTo>
                  <a:pt x="761999" y="6357937"/>
                </a:lnTo>
                <a:lnTo>
                  <a:pt x="770466" y="6354365"/>
                </a:lnTo>
                <a:lnTo>
                  <a:pt x="787400" y="6354365"/>
                </a:lnTo>
                <a:lnTo>
                  <a:pt x="795866" y="6357937"/>
                </a:lnTo>
                <a:lnTo>
                  <a:pt x="795866" y="6361509"/>
                </a:lnTo>
                <a:lnTo>
                  <a:pt x="787400" y="6365081"/>
                </a:lnTo>
                <a:lnTo>
                  <a:pt x="761999" y="6365081"/>
                </a:lnTo>
                <a:lnTo>
                  <a:pt x="753533" y="6368653"/>
                </a:lnTo>
                <a:lnTo>
                  <a:pt x="745066" y="6368653"/>
                </a:lnTo>
                <a:lnTo>
                  <a:pt x="736600" y="6365081"/>
                </a:lnTo>
                <a:lnTo>
                  <a:pt x="728133" y="6368653"/>
                </a:lnTo>
                <a:lnTo>
                  <a:pt x="728133" y="6372225"/>
                </a:lnTo>
                <a:lnTo>
                  <a:pt x="719666" y="6375796"/>
                </a:lnTo>
                <a:lnTo>
                  <a:pt x="711200" y="6375796"/>
                </a:lnTo>
                <a:lnTo>
                  <a:pt x="702733" y="6372225"/>
                </a:lnTo>
                <a:lnTo>
                  <a:pt x="711200" y="6368653"/>
                </a:lnTo>
                <a:lnTo>
                  <a:pt x="702733" y="6365081"/>
                </a:lnTo>
                <a:lnTo>
                  <a:pt x="694266" y="6365081"/>
                </a:lnTo>
                <a:lnTo>
                  <a:pt x="694266" y="6379368"/>
                </a:lnTo>
                <a:lnTo>
                  <a:pt x="685800" y="6382940"/>
                </a:lnTo>
                <a:lnTo>
                  <a:pt x="677333" y="6382940"/>
                </a:lnTo>
                <a:lnTo>
                  <a:pt x="668866" y="6379368"/>
                </a:lnTo>
                <a:lnTo>
                  <a:pt x="668866" y="6375796"/>
                </a:lnTo>
                <a:lnTo>
                  <a:pt x="660399" y="6372225"/>
                </a:lnTo>
                <a:lnTo>
                  <a:pt x="668866" y="6368653"/>
                </a:lnTo>
                <a:lnTo>
                  <a:pt x="660399" y="6365081"/>
                </a:lnTo>
                <a:lnTo>
                  <a:pt x="660399" y="6368653"/>
                </a:lnTo>
                <a:lnTo>
                  <a:pt x="651933" y="6372225"/>
                </a:lnTo>
                <a:lnTo>
                  <a:pt x="643466" y="6368653"/>
                </a:lnTo>
                <a:lnTo>
                  <a:pt x="643466" y="6372225"/>
                </a:lnTo>
                <a:lnTo>
                  <a:pt x="618066" y="6382940"/>
                </a:lnTo>
                <a:lnTo>
                  <a:pt x="609600" y="6379368"/>
                </a:lnTo>
                <a:lnTo>
                  <a:pt x="609600" y="6375796"/>
                </a:lnTo>
                <a:lnTo>
                  <a:pt x="609600" y="6379368"/>
                </a:lnTo>
                <a:lnTo>
                  <a:pt x="601133" y="6382940"/>
                </a:lnTo>
                <a:lnTo>
                  <a:pt x="592666" y="6379368"/>
                </a:lnTo>
                <a:lnTo>
                  <a:pt x="575733" y="6379368"/>
                </a:lnTo>
                <a:lnTo>
                  <a:pt x="567266" y="6382940"/>
                </a:lnTo>
                <a:lnTo>
                  <a:pt x="558800" y="6382940"/>
                </a:lnTo>
                <a:lnTo>
                  <a:pt x="550333" y="6386512"/>
                </a:lnTo>
                <a:lnTo>
                  <a:pt x="533400" y="6386512"/>
                </a:lnTo>
                <a:lnTo>
                  <a:pt x="533400" y="6390084"/>
                </a:lnTo>
                <a:lnTo>
                  <a:pt x="524933" y="6393656"/>
                </a:lnTo>
                <a:lnTo>
                  <a:pt x="508000" y="6386512"/>
                </a:lnTo>
                <a:lnTo>
                  <a:pt x="508000" y="6382940"/>
                </a:lnTo>
                <a:lnTo>
                  <a:pt x="499533" y="6386512"/>
                </a:lnTo>
                <a:lnTo>
                  <a:pt x="482600" y="6386512"/>
                </a:lnTo>
                <a:lnTo>
                  <a:pt x="482600" y="6390084"/>
                </a:lnTo>
                <a:lnTo>
                  <a:pt x="474133" y="6393656"/>
                </a:lnTo>
                <a:lnTo>
                  <a:pt x="465666" y="6393656"/>
                </a:lnTo>
                <a:lnTo>
                  <a:pt x="448733" y="6386512"/>
                </a:lnTo>
                <a:lnTo>
                  <a:pt x="448733" y="6382940"/>
                </a:lnTo>
                <a:lnTo>
                  <a:pt x="440266" y="6382940"/>
                </a:lnTo>
                <a:lnTo>
                  <a:pt x="431800" y="6379368"/>
                </a:lnTo>
                <a:lnTo>
                  <a:pt x="431800" y="6375796"/>
                </a:lnTo>
                <a:lnTo>
                  <a:pt x="338666" y="6375796"/>
                </a:lnTo>
                <a:lnTo>
                  <a:pt x="338666" y="6379368"/>
                </a:lnTo>
                <a:lnTo>
                  <a:pt x="347133" y="6382940"/>
                </a:lnTo>
                <a:lnTo>
                  <a:pt x="330199" y="6390084"/>
                </a:lnTo>
                <a:lnTo>
                  <a:pt x="321733" y="6390084"/>
                </a:lnTo>
                <a:lnTo>
                  <a:pt x="313266" y="6386512"/>
                </a:lnTo>
                <a:lnTo>
                  <a:pt x="304800" y="6390084"/>
                </a:lnTo>
                <a:lnTo>
                  <a:pt x="296333" y="6386512"/>
                </a:lnTo>
                <a:lnTo>
                  <a:pt x="296333" y="6393656"/>
                </a:lnTo>
                <a:lnTo>
                  <a:pt x="330199" y="6393656"/>
                </a:lnTo>
                <a:lnTo>
                  <a:pt x="338666" y="6397228"/>
                </a:lnTo>
                <a:lnTo>
                  <a:pt x="355600" y="6397228"/>
                </a:lnTo>
                <a:lnTo>
                  <a:pt x="364066" y="6393656"/>
                </a:lnTo>
                <a:lnTo>
                  <a:pt x="372533" y="6397228"/>
                </a:lnTo>
                <a:lnTo>
                  <a:pt x="389466" y="6397228"/>
                </a:lnTo>
                <a:lnTo>
                  <a:pt x="397933" y="6400800"/>
                </a:lnTo>
                <a:lnTo>
                  <a:pt x="397933" y="6404371"/>
                </a:lnTo>
                <a:lnTo>
                  <a:pt x="389466" y="6407943"/>
                </a:lnTo>
                <a:lnTo>
                  <a:pt x="406400" y="6415087"/>
                </a:lnTo>
                <a:lnTo>
                  <a:pt x="440266" y="6415087"/>
                </a:lnTo>
                <a:lnTo>
                  <a:pt x="448733" y="6411515"/>
                </a:lnTo>
                <a:lnTo>
                  <a:pt x="457200" y="6411515"/>
                </a:lnTo>
                <a:lnTo>
                  <a:pt x="474133" y="6418659"/>
                </a:lnTo>
                <a:lnTo>
                  <a:pt x="491066" y="6418659"/>
                </a:lnTo>
                <a:lnTo>
                  <a:pt x="499533" y="6422231"/>
                </a:lnTo>
                <a:lnTo>
                  <a:pt x="508000" y="6422231"/>
                </a:lnTo>
                <a:lnTo>
                  <a:pt x="516466" y="6418659"/>
                </a:lnTo>
                <a:lnTo>
                  <a:pt x="524933" y="6422231"/>
                </a:lnTo>
                <a:lnTo>
                  <a:pt x="618066" y="6422231"/>
                </a:lnTo>
                <a:lnTo>
                  <a:pt x="626533" y="6425803"/>
                </a:lnTo>
                <a:lnTo>
                  <a:pt x="635000" y="6425803"/>
                </a:lnTo>
                <a:lnTo>
                  <a:pt x="643466" y="6422231"/>
                </a:lnTo>
                <a:lnTo>
                  <a:pt x="694266" y="6422231"/>
                </a:lnTo>
                <a:lnTo>
                  <a:pt x="702733" y="6425803"/>
                </a:lnTo>
                <a:lnTo>
                  <a:pt x="719666" y="6425803"/>
                </a:lnTo>
                <a:lnTo>
                  <a:pt x="728133" y="6422231"/>
                </a:lnTo>
                <a:lnTo>
                  <a:pt x="745066" y="6422231"/>
                </a:lnTo>
                <a:lnTo>
                  <a:pt x="761999" y="6429375"/>
                </a:lnTo>
                <a:lnTo>
                  <a:pt x="770466" y="6429375"/>
                </a:lnTo>
                <a:lnTo>
                  <a:pt x="778933" y="6425803"/>
                </a:lnTo>
                <a:lnTo>
                  <a:pt x="787400" y="6425803"/>
                </a:lnTo>
                <a:lnTo>
                  <a:pt x="795866" y="6429375"/>
                </a:lnTo>
                <a:lnTo>
                  <a:pt x="787400" y="6432946"/>
                </a:lnTo>
                <a:lnTo>
                  <a:pt x="787400" y="6436518"/>
                </a:lnTo>
                <a:lnTo>
                  <a:pt x="804333" y="6436518"/>
                </a:lnTo>
                <a:lnTo>
                  <a:pt x="812800" y="6440090"/>
                </a:lnTo>
                <a:lnTo>
                  <a:pt x="821266" y="6440090"/>
                </a:lnTo>
                <a:lnTo>
                  <a:pt x="829733" y="6443662"/>
                </a:lnTo>
                <a:lnTo>
                  <a:pt x="821266" y="6447234"/>
                </a:lnTo>
                <a:lnTo>
                  <a:pt x="804333" y="6447234"/>
                </a:lnTo>
                <a:lnTo>
                  <a:pt x="795866" y="6443662"/>
                </a:lnTo>
                <a:lnTo>
                  <a:pt x="770466" y="6443662"/>
                </a:lnTo>
                <a:lnTo>
                  <a:pt x="761999" y="6447234"/>
                </a:lnTo>
                <a:lnTo>
                  <a:pt x="761999" y="6450806"/>
                </a:lnTo>
                <a:lnTo>
                  <a:pt x="753533" y="6454378"/>
                </a:lnTo>
                <a:lnTo>
                  <a:pt x="745066" y="6450806"/>
                </a:lnTo>
                <a:lnTo>
                  <a:pt x="745066" y="6447234"/>
                </a:lnTo>
                <a:lnTo>
                  <a:pt x="736600" y="6447234"/>
                </a:lnTo>
                <a:lnTo>
                  <a:pt x="736600" y="6450806"/>
                </a:lnTo>
                <a:lnTo>
                  <a:pt x="745066" y="6454378"/>
                </a:lnTo>
                <a:lnTo>
                  <a:pt x="745066" y="6457950"/>
                </a:lnTo>
                <a:lnTo>
                  <a:pt x="736600" y="6461521"/>
                </a:lnTo>
                <a:lnTo>
                  <a:pt x="728133" y="6461521"/>
                </a:lnTo>
                <a:lnTo>
                  <a:pt x="719666" y="6457950"/>
                </a:lnTo>
                <a:lnTo>
                  <a:pt x="711200" y="6461521"/>
                </a:lnTo>
                <a:lnTo>
                  <a:pt x="711200" y="6465093"/>
                </a:lnTo>
                <a:lnTo>
                  <a:pt x="702733" y="6468665"/>
                </a:lnTo>
                <a:lnTo>
                  <a:pt x="711200" y="6472237"/>
                </a:lnTo>
                <a:lnTo>
                  <a:pt x="711200" y="6486525"/>
                </a:lnTo>
                <a:lnTo>
                  <a:pt x="719666" y="6482953"/>
                </a:lnTo>
                <a:lnTo>
                  <a:pt x="736600" y="6482953"/>
                </a:lnTo>
                <a:lnTo>
                  <a:pt x="745066" y="6486525"/>
                </a:lnTo>
                <a:lnTo>
                  <a:pt x="761999" y="6486525"/>
                </a:lnTo>
                <a:lnTo>
                  <a:pt x="761999" y="6482953"/>
                </a:lnTo>
                <a:lnTo>
                  <a:pt x="753533" y="6479381"/>
                </a:lnTo>
                <a:lnTo>
                  <a:pt x="753533" y="6475809"/>
                </a:lnTo>
                <a:lnTo>
                  <a:pt x="761999" y="6472237"/>
                </a:lnTo>
                <a:lnTo>
                  <a:pt x="770466" y="6475809"/>
                </a:lnTo>
                <a:lnTo>
                  <a:pt x="787400" y="6475809"/>
                </a:lnTo>
                <a:lnTo>
                  <a:pt x="795866" y="6479381"/>
                </a:lnTo>
                <a:lnTo>
                  <a:pt x="795866" y="6482953"/>
                </a:lnTo>
                <a:lnTo>
                  <a:pt x="795866" y="6479381"/>
                </a:lnTo>
                <a:lnTo>
                  <a:pt x="804333" y="6475809"/>
                </a:lnTo>
                <a:lnTo>
                  <a:pt x="821266" y="6475809"/>
                </a:lnTo>
                <a:lnTo>
                  <a:pt x="829733" y="6472237"/>
                </a:lnTo>
                <a:lnTo>
                  <a:pt x="855133" y="6472237"/>
                </a:lnTo>
                <a:lnTo>
                  <a:pt x="880533" y="6482953"/>
                </a:lnTo>
                <a:lnTo>
                  <a:pt x="905933" y="6472237"/>
                </a:lnTo>
                <a:lnTo>
                  <a:pt x="914400" y="6475809"/>
                </a:lnTo>
                <a:lnTo>
                  <a:pt x="922866" y="6475809"/>
                </a:lnTo>
                <a:lnTo>
                  <a:pt x="931333" y="6472237"/>
                </a:lnTo>
                <a:lnTo>
                  <a:pt x="948266" y="6472237"/>
                </a:lnTo>
                <a:lnTo>
                  <a:pt x="956733" y="6475809"/>
                </a:lnTo>
                <a:lnTo>
                  <a:pt x="982133" y="6475809"/>
                </a:lnTo>
                <a:lnTo>
                  <a:pt x="990600" y="6479381"/>
                </a:lnTo>
                <a:lnTo>
                  <a:pt x="1007533" y="6479381"/>
                </a:lnTo>
                <a:lnTo>
                  <a:pt x="1016000" y="6475809"/>
                </a:lnTo>
                <a:lnTo>
                  <a:pt x="1041400" y="6475809"/>
                </a:lnTo>
                <a:lnTo>
                  <a:pt x="1049866" y="6472237"/>
                </a:lnTo>
                <a:lnTo>
                  <a:pt x="1058333" y="6475809"/>
                </a:lnTo>
                <a:lnTo>
                  <a:pt x="1066800" y="6472237"/>
                </a:lnTo>
                <a:lnTo>
                  <a:pt x="1109133" y="6472237"/>
                </a:lnTo>
                <a:lnTo>
                  <a:pt x="1126066" y="6479381"/>
                </a:lnTo>
                <a:lnTo>
                  <a:pt x="1159933" y="6479381"/>
                </a:lnTo>
                <a:lnTo>
                  <a:pt x="1168400" y="6475809"/>
                </a:lnTo>
                <a:lnTo>
                  <a:pt x="1176866" y="6479381"/>
                </a:lnTo>
                <a:lnTo>
                  <a:pt x="1185333" y="6475809"/>
                </a:lnTo>
                <a:lnTo>
                  <a:pt x="1202266" y="6475809"/>
                </a:lnTo>
                <a:lnTo>
                  <a:pt x="1210733" y="6472237"/>
                </a:lnTo>
                <a:lnTo>
                  <a:pt x="1219200" y="6475809"/>
                </a:lnTo>
                <a:lnTo>
                  <a:pt x="1227666" y="6472237"/>
                </a:lnTo>
                <a:lnTo>
                  <a:pt x="1236133" y="6475809"/>
                </a:lnTo>
                <a:lnTo>
                  <a:pt x="1261533" y="6475809"/>
                </a:lnTo>
                <a:lnTo>
                  <a:pt x="1270000" y="6479381"/>
                </a:lnTo>
                <a:lnTo>
                  <a:pt x="1270000" y="6482953"/>
                </a:lnTo>
                <a:lnTo>
                  <a:pt x="1270000" y="6479381"/>
                </a:lnTo>
                <a:lnTo>
                  <a:pt x="1278466" y="6475809"/>
                </a:lnTo>
                <a:lnTo>
                  <a:pt x="1286933" y="6475809"/>
                </a:lnTo>
                <a:lnTo>
                  <a:pt x="1295399" y="6479381"/>
                </a:lnTo>
                <a:lnTo>
                  <a:pt x="1286933" y="6482953"/>
                </a:lnTo>
                <a:lnTo>
                  <a:pt x="1295399" y="6482953"/>
                </a:lnTo>
                <a:lnTo>
                  <a:pt x="1295399" y="6479381"/>
                </a:lnTo>
                <a:lnTo>
                  <a:pt x="1303866" y="6475809"/>
                </a:lnTo>
                <a:lnTo>
                  <a:pt x="1295399" y="6472237"/>
                </a:lnTo>
                <a:lnTo>
                  <a:pt x="1303866" y="6468665"/>
                </a:lnTo>
                <a:lnTo>
                  <a:pt x="1312333" y="6468665"/>
                </a:lnTo>
                <a:lnTo>
                  <a:pt x="1320799" y="6465093"/>
                </a:lnTo>
                <a:lnTo>
                  <a:pt x="1329266" y="6465093"/>
                </a:lnTo>
                <a:lnTo>
                  <a:pt x="1346200" y="6472237"/>
                </a:lnTo>
                <a:lnTo>
                  <a:pt x="1337733" y="6475809"/>
                </a:lnTo>
                <a:lnTo>
                  <a:pt x="1329266" y="6475809"/>
                </a:lnTo>
                <a:lnTo>
                  <a:pt x="1337733" y="6475809"/>
                </a:lnTo>
                <a:lnTo>
                  <a:pt x="1346200" y="6479381"/>
                </a:lnTo>
                <a:lnTo>
                  <a:pt x="1354666" y="6479381"/>
                </a:lnTo>
                <a:lnTo>
                  <a:pt x="1363133" y="6482953"/>
                </a:lnTo>
                <a:lnTo>
                  <a:pt x="1354666" y="6486525"/>
                </a:lnTo>
                <a:lnTo>
                  <a:pt x="1380066" y="6486525"/>
                </a:lnTo>
                <a:lnTo>
                  <a:pt x="1388533" y="6482953"/>
                </a:lnTo>
                <a:lnTo>
                  <a:pt x="1388533" y="6479381"/>
                </a:lnTo>
                <a:lnTo>
                  <a:pt x="1397000" y="6475809"/>
                </a:lnTo>
                <a:lnTo>
                  <a:pt x="1413933" y="6482953"/>
                </a:lnTo>
                <a:lnTo>
                  <a:pt x="1422400" y="6482953"/>
                </a:lnTo>
                <a:lnTo>
                  <a:pt x="1430866" y="6479381"/>
                </a:lnTo>
                <a:lnTo>
                  <a:pt x="1439333" y="6479381"/>
                </a:lnTo>
                <a:lnTo>
                  <a:pt x="1447800" y="6482953"/>
                </a:lnTo>
                <a:lnTo>
                  <a:pt x="1464733" y="6475809"/>
                </a:lnTo>
                <a:lnTo>
                  <a:pt x="1473200" y="6479381"/>
                </a:lnTo>
                <a:lnTo>
                  <a:pt x="1473200" y="6482953"/>
                </a:lnTo>
                <a:lnTo>
                  <a:pt x="1481666" y="6486525"/>
                </a:lnTo>
                <a:lnTo>
                  <a:pt x="1490133" y="6482953"/>
                </a:lnTo>
                <a:lnTo>
                  <a:pt x="1481666" y="6479381"/>
                </a:lnTo>
                <a:lnTo>
                  <a:pt x="1481666" y="6475809"/>
                </a:lnTo>
                <a:lnTo>
                  <a:pt x="1490133" y="6472237"/>
                </a:lnTo>
                <a:lnTo>
                  <a:pt x="1515533" y="6472237"/>
                </a:lnTo>
                <a:lnTo>
                  <a:pt x="1523999" y="6475809"/>
                </a:lnTo>
                <a:lnTo>
                  <a:pt x="1540933" y="6475809"/>
                </a:lnTo>
                <a:lnTo>
                  <a:pt x="1532466" y="6472237"/>
                </a:lnTo>
                <a:lnTo>
                  <a:pt x="1540933" y="6468665"/>
                </a:lnTo>
                <a:lnTo>
                  <a:pt x="1540933" y="6465093"/>
                </a:lnTo>
                <a:lnTo>
                  <a:pt x="1532466" y="6465093"/>
                </a:lnTo>
                <a:lnTo>
                  <a:pt x="1523999" y="6461521"/>
                </a:lnTo>
                <a:lnTo>
                  <a:pt x="1481666" y="6461521"/>
                </a:lnTo>
                <a:lnTo>
                  <a:pt x="1473200" y="6457950"/>
                </a:lnTo>
                <a:lnTo>
                  <a:pt x="1473200" y="6454378"/>
                </a:lnTo>
                <a:lnTo>
                  <a:pt x="1481666" y="6450806"/>
                </a:lnTo>
                <a:lnTo>
                  <a:pt x="1583266" y="6450806"/>
                </a:lnTo>
                <a:lnTo>
                  <a:pt x="1591733" y="6447234"/>
                </a:lnTo>
                <a:lnTo>
                  <a:pt x="1583266" y="6443662"/>
                </a:lnTo>
                <a:lnTo>
                  <a:pt x="1574800" y="6443662"/>
                </a:lnTo>
                <a:lnTo>
                  <a:pt x="1566333" y="6440090"/>
                </a:lnTo>
                <a:lnTo>
                  <a:pt x="1566333" y="6436518"/>
                </a:lnTo>
                <a:lnTo>
                  <a:pt x="1574800" y="6432946"/>
                </a:lnTo>
                <a:lnTo>
                  <a:pt x="1583266" y="6432946"/>
                </a:lnTo>
                <a:lnTo>
                  <a:pt x="1591733" y="6429375"/>
                </a:lnTo>
                <a:lnTo>
                  <a:pt x="1549400" y="6429375"/>
                </a:lnTo>
                <a:lnTo>
                  <a:pt x="1540933" y="6425803"/>
                </a:lnTo>
                <a:lnTo>
                  <a:pt x="1549400" y="6422231"/>
                </a:lnTo>
                <a:lnTo>
                  <a:pt x="1532466" y="6422231"/>
                </a:lnTo>
                <a:lnTo>
                  <a:pt x="1523999" y="6418659"/>
                </a:lnTo>
                <a:lnTo>
                  <a:pt x="1523999" y="6411515"/>
                </a:lnTo>
                <a:lnTo>
                  <a:pt x="1515533" y="6415087"/>
                </a:lnTo>
                <a:lnTo>
                  <a:pt x="1507066" y="6415087"/>
                </a:lnTo>
                <a:lnTo>
                  <a:pt x="1498600" y="6418659"/>
                </a:lnTo>
                <a:lnTo>
                  <a:pt x="1490133" y="6418659"/>
                </a:lnTo>
                <a:lnTo>
                  <a:pt x="1481666" y="6415087"/>
                </a:lnTo>
                <a:lnTo>
                  <a:pt x="1481666" y="6404371"/>
                </a:lnTo>
                <a:lnTo>
                  <a:pt x="1490133" y="6400800"/>
                </a:lnTo>
                <a:lnTo>
                  <a:pt x="1498600" y="6400800"/>
                </a:lnTo>
                <a:lnTo>
                  <a:pt x="1498600" y="6397228"/>
                </a:lnTo>
                <a:lnTo>
                  <a:pt x="1490133" y="6400800"/>
                </a:lnTo>
                <a:lnTo>
                  <a:pt x="1481666" y="6397228"/>
                </a:lnTo>
                <a:lnTo>
                  <a:pt x="1481666" y="6390084"/>
                </a:lnTo>
                <a:lnTo>
                  <a:pt x="1481666" y="6393656"/>
                </a:lnTo>
                <a:lnTo>
                  <a:pt x="1456266" y="6404371"/>
                </a:lnTo>
                <a:lnTo>
                  <a:pt x="1447800" y="6404371"/>
                </a:lnTo>
                <a:lnTo>
                  <a:pt x="1439333" y="6400800"/>
                </a:lnTo>
                <a:lnTo>
                  <a:pt x="1439333" y="6397228"/>
                </a:lnTo>
                <a:lnTo>
                  <a:pt x="1447800" y="6393656"/>
                </a:lnTo>
                <a:lnTo>
                  <a:pt x="1439333" y="6390084"/>
                </a:lnTo>
                <a:lnTo>
                  <a:pt x="1439333" y="6386512"/>
                </a:lnTo>
                <a:lnTo>
                  <a:pt x="1456266" y="6379368"/>
                </a:lnTo>
                <a:lnTo>
                  <a:pt x="1473200" y="6379368"/>
                </a:lnTo>
                <a:lnTo>
                  <a:pt x="1481666" y="6382940"/>
                </a:lnTo>
                <a:lnTo>
                  <a:pt x="1490133" y="6382940"/>
                </a:lnTo>
                <a:lnTo>
                  <a:pt x="1490133" y="6379368"/>
                </a:lnTo>
                <a:lnTo>
                  <a:pt x="1498600" y="6375796"/>
                </a:lnTo>
                <a:lnTo>
                  <a:pt x="1498600" y="6372225"/>
                </a:lnTo>
                <a:lnTo>
                  <a:pt x="1490133" y="6372225"/>
                </a:lnTo>
                <a:lnTo>
                  <a:pt x="1473200" y="6365081"/>
                </a:lnTo>
                <a:lnTo>
                  <a:pt x="1481666" y="6361509"/>
                </a:lnTo>
                <a:lnTo>
                  <a:pt x="1490133" y="6361509"/>
                </a:lnTo>
                <a:lnTo>
                  <a:pt x="1498600" y="6365081"/>
                </a:lnTo>
                <a:lnTo>
                  <a:pt x="1507066" y="6365081"/>
                </a:lnTo>
                <a:lnTo>
                  <a:pt x="1532466" y="6375796"/>
                </a:lnTo>
                <a:lnTo>
                  <a:pt x="1549400" y="6375796"/>
                </a:lnTo>
                <a:lnTo>
                  <a:pt x="1557866" y="6379368"/>
                </a:lnTo>
                <a:lnTo>
                  <a:pt x="1557866" y="6382940"/>
                </a:lnTo>
                <a:lnTo>
                  <a:pt x="1566333" y="6382940"/>
                </a:lnTo>
                <a:lnTo>
                  <a:pt x="1566333" y="6375796"/>
                </a:lnTo>
                <a:lnTo>
                  <a:pt x="1574800" y="6372225"/>
                </a:lnTo>
                <a:lnTo>
                  <a:pt x="1566333" y="6368653"/>
                </a:lnTo>
                <a:lnTo>
                  <a:pt x="1557866" y="6372225"/>
                </a:lnTo>
                <a:lnTo>
                  <a:pt x="1540933" y="6365081"/>
                </a:lnTo>
                <a:lnTo>
                  <a:pt x="1549400" y="6361509"/>
                </a:lnTo>
                <a:lnTo>
                  <a:pt x="1557866" y="6361509"/>
                </a:lnTo>
                <a:lnTo>
                  <a:pt x="1557866" y="6357937"/>
                </a:lnTo>
                <a:lnTo>
                  <a:pt x="1549400" y="6357937"/>
                </a:lnTo>
                <a:lnTo>
                  <a:pt x="1540933" y="6361509"/>
                </a:lnTo>
                <a:lnTo>
                  <a:pt x="1532466" y="6357937"/>
                </a:lnTo>
                <a:lnTo>
                  <a:pt x="1532466" y="6350793"/>
                </a:lnTo>
                <a:lnTo>
                  <a:pt x="1540933" y="6347221"/>
                </a:lnTo>
                <a:lnTo>
                  <a:pt x="1549400" y="6347221"/>
                </a:lnTo>
                <a:lnTo>
                  <a:pt x="1557866" y="6343650"/>
                </a:lnTo>
                <a:lnTo>
                  <a:pt x="1532466" y="6343650"/>
                </a:lnTo>
                <a:lnTo>
                  <a:pt x="1523999" y="6347221"/>
                </a:lnTo>
                <a:lnTo>
                  <a:pt x="1515533" y="6343650"/>
                </a:lnTo>
                <a:lnTo>
                  <a:pt x="1490133" y="6343650"/>
                </a:lnTo>
                <a:lnTo>
                  <a:pt x="1481666" y="6340078"/>
                </a:lnTo>
                <a:lnTo>
                  <a:pt x="1490133" y="6336506"/>
                </a:lnTo>
                <a:lnTo>
                  <a:pt x="1498600" y="6336506"/>
                </a:lnTo>
                <a:lnTo>
                  <a:pt x="1507066" y="6332934"/>
                </a:lnTo>
                <a:lnTo>
                  <a:pt x="1549400" y="6332934"/>
                </a:lnTo>
                <a:lnTo>
                  <a:pt x="1557866" y="6329362"/>
                </a:lnTo>
                <a:lnTo>
                  <a:pt x="1574800" y="6329362"/>
                </a:lnTo>
                <a:lnTo>
                  <a:pt x="1583266" y="6332934"/>
                </a:lnTo>
                <a:lnTo>
                  <a:pt x="1591733" y="6332934"/>
                </a:lnTo>
                <a:lnTo>
                  <a:pt x="1600200" y="6329362"/>
                </a:lnTo>
                <a:lnTo>
                  <a:pt x="1778000" y="6329362"/>
                </a:lnTo>
                <a:lnTo>
                  <a:pt x="1684866" y="6329362"/>
                </a:lnTo>
                <a:lnTo>
                  <a:pt x="1676400" y="6325790"/>
                </a:lnTo>
                <a:lnTo>
                  <a:pt x="1676400" y="6322218"/>
                </a:lnTo>
                <a:lnTo>
                  <a:pt x="1667933" y="6325790"/>
                </a:lnTo>
                <a:lnTo>
                  <a:pt x="1659466" y="6325790"/>
                </a:lnTo>
                <a:lnTo>
                  <a:pt x="1651000" y="6329362"/>
                </a:lnTo>
                <a:lnTo>
                  <a:pt x="1642533" y="6325790"/>
                </a:lnTo>
                <a:lnTo>
                  <a:pt x="1617133" y="6325790"/>
                </a:lnTo>
                <a:lnTo>
                  <a:pt x="1608666" y="6322218"/>
                </a:lnTo>
                <a:lnTo>
                  <a:pt x="1608666" y="6318646"/>
                </a:lnTo>
                <a:lnTo>
                  <a:pt x="1617133" y="6315075"/>
                </a:lnTo>
                <a:lnTo>
                  <a:pt x="1625600" y="6315075"/>
                </a:lnTo>
                <a:lnTo>
                  <a:pt x="1617133" y="6311503"/>
                </a:lnTo>
                <a:lnTo>
                  <a:pt x="1625600" y="6307931"/>
                </a:lnTo>
                <a:lnTo>
                  <a:pt x="1625600" y="6304359"/>
                </a:lnTo>
                <a:lnTo>
                  <a:pt x="1634066" y="6300787"/>
                </a:lnTo>
                <a:lnTo>
                  <a:pt x="1642533" y="6300787"/>
                </a:lnTo>
                <a:lnTo>
                  <a:pt x="1651000" y="6297215"/>
                </a:lnTo>
                <a:lnTo>
                  <a:pt x="1651000" y="6293643"/>
                </a:lnTo>
                <a:lnTo>
                  <a:pt x="1617133" y="6293643"/>
                </a:lnTo>
                <a:lnTo>
                  <a:pt x="1608666" y="6290071"/>
                </a:lnTo>
                <a:lnTo>
                  <a:pt x="1591733" y="6290071"/>
                </a:lnTo>
                <a:lnTo>
                  <a:pt x="1583266" y="6293643"/>
                </a:lnTo>
                <a:lnTo>
                  <a:pt x="1574800" y="6293643"/>
                </a:lnTo>
                <a:lnTo>
                  <a:pt x="1566333" y="6297215"/>
                </a:lnTo>
                <a:lnTo>
                  <a:pt x="1557866" y="6297215"/>
                </a:lnTo>
                <a:lnTo>
                  <a:pt x="1549400" y="6293643"/>
                </a:lnTo>
                <a:lnTo>
                  <a:pt x="1532466" y="6293643"/>
                </a:lnTo>
                <a:lnTo>
                  <a:pt x="1523999" y="6290071"/>
                </a:lnTo>
                <a:lnTo>
                  <a:pt x="1523999" y="6286500"/>
                </a:lnTo>
                <a:lnTo>
                  <a:pt x="1523999" y="6290071"/>
                </a:lnTo>
                <a:lnTo>
                  <a:pt x="1515533" y="6293643"/>
                </a:lnTo>
                <a:lnTo>
                  <a:pt x="1507066" y="6293643"/>
                </a:lnTo>
                <a:lnTo>
                  <a:pt x="1498600" y="6290071"/>
                </a:lnTo>
                <a:lnTo>
                  <a:pt x="1507066" y="6286500"/>
                </a:lnTo>
                <a:lnTo>
                  <a:pt x="1498600" y="6282928"/>
                </a:lnTo>
                <a:lnTo>
                  <a:pt x="1498600" y="6275784"/>
                </a:lnTo>
                <a:lnTo>
                  <a:pt x="1481666" y="6268640"/>
                </a:lnTo>
                <a:lnTo>
                  <a:pt x="1473200" y="6272212"/>
                </a:lnTo>
                <a:lnTo>
                  <a:pt x="1456266" y="6272212"/>
                </a:lnTo>
                <a:lnTo>
                  <a:pt x="1447800" y="6268640"/>
                </a:lnTo>
                <a:lnTo>
                  <a:pt x="1439333" y="6268640"/>
                </a:lnTo>
                <a:lnTo>
                  <a:pt x="1430866" y="6265068"/>
                </a:lnTo>
                <a:lnTo>
                  <a:pt x="1422400" y="6265068"/>
                </a:lnTo>
                <a:lnTo>
                  <a:pt x="1413933" y="6261496"/>
                </a:lnTo>
                <a:lnTo>
                  <a:pt x="1422400" y="6257925"/>
                </a:lnTo>
                <a:lnTo>
                  <a:pt x="1456266" y="6257925"/>
                </a:lnTo>
                <a:lnTo>
                  <a:pt x="1464733" y="6261496"/>
                </a:lnTo>
                <a:lnTo>
                  <a:pt x="1473200" y="6257925"/>
                </a:lnTo>
                <a:lnTo>
                  <a:pt x="1549400" y="6257925"/>
                </a:lnTo>
                <a:lnTo>
                  <a:pt x="1540933" y="6254353"/>
                </a:lnTo>
                <a:lnTo>
                  <a:pt x="1540933" y="6250781"/>
                </a:lnTo>
                <a:lnTo>
                  <a:pt x="1549400" y="6247209"/>
                </a:lnTo>
                <a:lnTo>
                  <a:pt x="1617133" y="6247209"/>
                </a:lnTo>
                <a:lnTo>
                  <a:pt x="1634066" y="6240065"/>
                </a:lnTo>
                <a:lnTo>
                  <a:pt x="1642533" y="6240065"/>
                </a:lnTo>
                <a:lnTo>
                  <a:pt x="1651000" y="6243637"/>
                </a:lnTo>
                <a:lnTo>
                  <a:pt x="1651000" y="6240065"/>
                </a:lnTo>
                <a:lnTo>
                  <a:pt x="1676400" y="6229350"/>
                </a:lnTo>
                <a:lnTo>
                  <a:pt x="1693333" y="6229350"/>
                </a:lnTo>
                <a:lnTo>
                  <a:pt x="1651000" y="6229350"/>
                </a:lnTo>
                <a:lnTo>
                  <a:pt x="1651000" y="6232921"/>
                </a:lnTo>
                <a:lnTo>
                  <a:pt x="1642533" y="6236493"/>
                </a:lnTo>
                <a:lnTo>
                  <a:pt x="1625600" y="6236493"/>
                </a:lnTo>
                <a:lnTo>
                  <a:pt x="1617133" y="6232921"/>
                </a:lnTo>
                <a:lnTo>
                  <a:pt x="1617133" y="6225778"/>
                </a:lnTo>
                <a:lnTo>
                  <a:pt x="1608666" y="6225778"/>
                </a:lnTo>
                <a:lnTo>
                  <a:pt x="1600200" y="6222206"/>
                </a:lnTo>
                <a:lnTo>
                  <a:pt x="1608666" y="6218634"/>
                </a:lnTo>
                <a:lnTo>
                  <a:pt x="1608666" y="6215062"/>
                </a:lnTo>
                <a:lnTo>
                  <a:pt x="1600200" y="6218634"/>
                </a:lnTo>
                <a:lnTo>
                  <a:pt x="1591733" y="6218634"/>
                </a:lnTo>
                <a:lnTo>
                  <a:pt x="1557866" y="6204346"/>
                </a:lnTo>
                <a:lnTo>
                  <a:pt x="1557866" y="6200775"/>
                </a:lnTo>
                <a:lnTo>
                  <a:pt x="1549400" y="6197203"/>
                </a:lnTo>
                <a:lnTo>
                  <a:pt x="1540933" y="6200775"/>
                </a:lnTo>
                <a:lnTo>
                  <a:pt x="1532466" y="6200775"/>
                </a:lnTo>
                <a:lnTo>
                  <a:pt x="1523999" y="6197203"/>
                </a:lnTo>
                <a:lnTo>
                  <a:pt x="1515533" y="6197203"/>
                </a:lnTo>
                <a:lnTo>
                  <a:pt x="1507066" y="6200775"/>
                </a:lnTo>
                <a:lnTo>
                  <a:pt x="1498600" y="6200775"/>
                </a:lnTo>
                <a:lnTo>
                  <a:pt x="1490133" y="6197203"/>
                </a:lnTo>
                <a:lnTo>
                  <a:pt x="1490133" y="6193631"/>
                </a:lnTo>
                <a:lnTo>
                  <a:pt x="1507066" y="6186487"/>
                </a:lnTo>
                <a:lnTo>
                  <a:pt x="1507066" y="6182915"/>
                </a:lnTo>
                <a:lnTo>
                  <a:pt x="1523999" y="6175771"/>
                </a:lnTo>
                <a:lnTo>
                  <a:pt x="1532466" y="6179343"/>
                </a:lnTo>
                <a:lnTo>
                  <a:pt x="1574800" y="6179343"/>
                </a:lnTo>
                <a:lnTo>
                  <a:pt x="1583266" y="6175771"/>
                </a:lnTo>
                <a:lnTo>
                  <a:pt x="1600200" y="6175771"/>
                </a:lnTo>
                <a:lnTo>
                  <a:pt x="1600200" y="6172200"/>
                </a:lnTo>
                <a:lnTo>
                  <a:pt x="1583266" y="6165056"/>
                </a:lnTo>
                <a:lnTo>
                  <a:pt x="1574800" y="6165056"/>
                </a:lnTo>
                <a:lnTo>
                  <a:pt x="1566333" y="6168628"/>
                </a:lnTo>
                <a:lnTo>
                  <a:pt x="1532466" y="6168628"/>
                </a:lnTo>
                <a:lnTo>
                  <a:pt x="1523999" y="6165056"/>
                </a:lnTo>
                <a:lnTo>
                  <a:pt x="1498600" y="6165056"/>
                </a:lnTo>
                <a:lnTo>
                  <a:pt x="1490133" y="6161484"/>
                </a:lnTo>
                <a:lnTo>
                  <a:pt x="1498600" y="6157912"/>
                </a:lnTo>
                <a:lnTo>
                  <a:pt x="1507066" y="6157912"/>
                </a:lnTo>
                <a:lnTo>
                  <a:pt x="1507066" y="6154340"/>
                </a:lnTo>
                <a:lnTo>
                  <a:pt x="1515533" y="6150768"/>
                </a:lnTo>
                <a:lnTo>
                  <a:pt x="1540933" y="6150768"/>
                </a:lnTo>
                <a:lnTo>
                  <a:pt x="1549400" y="6154340"/>
                </a:lnTo>
                <a:lnTo>
                  <a:pt x="1557866" y="6150768"/>
                </a:lnTo>
                <a:lnTo>
                  <a:pt x="1769533" y="6150768"/>
                </a:lnTo>
                <a:lnTo>
                  <a:pt x="1752600" y="6143625"/>
                </a:lnTo>
                <a:lnTo>
                  <a:pt x="1761066" y="6140053"/>
                </a:lnTo>
                <a:lnTo>
                  <a:pt x="1786466" y="6140053"/>
                </a:lnTo>
                <a:lnTo>
                  <a:pt x="1794933" y="6143625"/>
                </a:lnTo>
                <a:lnTo>
                  <a:pt x="1803400" y="6143625"/>
                </a:lnTo>
                <a:lnTo>
                  <a:pt x="1811866" y="6140053"/>
                </a:lnTo>
                <a:lnTo>
                  <a:pt x="2006600" y="6140053"/>
                </a:lnTo>
                <a:lnTo>
                  <a:pt x="1583266" y="6140053"/>
                </a:lnTo>
                <a:lnTo>
                  <a:pt x="1574800" y="6136481"/>
                </a:lnTo>
                <a:lnTo>
                  <a:pt x="1566333" y="6136481"/>
                </a:lnTo>
                <a:lnTo>
                  <a:pt x="1557866" y="6140053"/>
                </a:lnTo>
                <a:lnTo>
                  <a:pt x="1549400" y="6136481"/>
                </a:lnTo>
                <a:lnTo>
                  <a:pt x="1202266" y="6136481"/>
                </a:lnTo>
                <a:lnTo>
                  <a:pt x="1193800" y="6132909"/>
                </a:lnTo>
                <a:lnTo>
                  <a:pt x="1185333" y="6132909"/>
                </a:lnTo>
                <a:lnTo>
                  <a:pt x="1176866" y="6136481"/>
                </a:lnTo>
                <a:lnTo>
                  <a:pt x="1168400" y="6136481"/>
                </a:lnTo>
                <a:lnTo>
                  <a:pt x="1159933" y="6132909"/>
                </a:lnTo>
                <a:lnTo>
                  <a:pt x="1151466" y="6136481"/>
                </a:lnTo>
                <a:lnTo>
                  <a:pt x="1134533" y="6136481"/>
                </a:lnTo>
                <a:lnTo>
                  <a:pt x="1126066" y="6132909"/>
                </a:lnTo>
                <a:lnTo>
                  <a:pt x="1117600" y="6136481"/>
                </a:lnTo>
                <a:lnTo>
                  <a:pt x="1109133" y="6132909"/>
                </a:lnTo>
                <a:lnTo>
                  <a:pt x="1100666" y="6136481"/>
                </a:lnTo>
                <a:lnTo>
                  <a:pt x="1075266" y="6136481"/>
                </a:lnTo>
                <a:lnTo>
                  <a:pt x="1066800" y="6132909"/>
                </a:lnTo>
                <a:lnTo>
                  <a:pt x="1058333" y="6136481"/>
                </a:lnTo>
                <a:lnTo>
                  <a:pt x="1007533" y="6136481"/>
                </a:lnTo>
                <a:lnTo>
                  <a:pt x="999066" y="6140053"/>
                </a:lnTo>
                <a:lnTo>
                  <a:pt x="990600" y="6136481"/>
                </a:lnTo>
                <a:lnTo>
                  <a:pt x="965200" y="6136481"/>
                </a:lnTo>
                <a:close/>
              </a:path>
            </a:pathLst>
          </a:custGeom>
          <a:solidFill>
            <a:srgbClr val="7D61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" name="Freeform 135"/>
          <p:cNvSpPr/>
          <p:nvPr/>
        </p:nvSpPr>
        <p:spPr>
          <a:xfrm>
            <a:off x="0" y="0"/>
            <a:ext cx="2743200" cy="6522243"/>
          </a:xfrm>
          <a:custGeom>
            <a:avLst/>
            <a:gdLst/>
            <a:ahLst/>
            <a:cxnLst/>
            <a:rect l="l" t="t" r="r" b="b"/>
            <a:pathLst>
              <a:path w="2743200" h="6522243">
                <a:moveTo>
                  <a:pt x="0" y="0"/>
                </a:moveTo>
                <a:moveTo>
                  <a:pt x="1761066" y="6143625"/>
                </a:moveTo>
                <a:lnTo>
                  <a:pt x="1778000" y="6150768"/>
                </a:lnTo>
                <a:lnTo>
                  <a:pt x="1769533" y="6154340"/>
                </a:lnTo>
                <a:lnTo>
                  <a:pt x="1557866" y="6154340"/>
                </a:lnTo>
                <a:lnTo>
                  <a:pt x="1549400" y="6157912"/>
                </a:lnTo>
                <a:lnTo>
                  <a:pt x="1540933" y="6154340"/>
                </a:lnTo>
                <a:lnTo>
                  <a:pt x="1515533" y="6154340"/>
                </a:lnTo>
                <a:lnTo>
                  <a:pt x="1515533" y="6157912"/>
                </a:lnTo>
                <a:lnTo>
                  <a:pt x="1507066" y="6161484"/>
                </a:lnTo>
                <a:lnTo>
                  <a:pt x="1498600" y="6161484"/>
                </a:lnTo>
                <a:lnTo>
                  <a:pt x="1523999" y="6161484"/>
                </a:lnTo>
                <a:lnTo>
                  <a:pt x="1532466" y="6165056"/>
                </a:lnTo>
                <a:lnTo>
                  <a:pt x="1566333" y="6165056"/>
                </a:lnTo>
                <a:lnTo>
                  <a:pt x="1574800" y="6161484"/>
                </a:lnTo>
                <a:lnTo>
                  <a:pt x="1583266" y="6161484"/>
                </a:lnTo>
                <a:lnTo>
                  <a:pt x="1608666" y="6172200"/>
                </a:lnTo>
                <a:lnTo>
                  <a:pt x="1608666" y="6175771"/>
                </a:lnTo>
                <a:lnTo>
                  <a:pt x="1600200" y="6179343"/>
                </a:lnTo>
                <a:lnTo>
                  <a:pt x="1583266" y="6179343"/>
                </a:lnTo>
                <a:lnTo>
                  <a:pt x="1574800" y="6182915"/>
                </a:lnTo>
                <a:lnTo>
                  <a:pt x="1532466" y="6182915"/>
                </a:lnTo>
                <a:lnTo>
                  <a:pt x="1523999" y="6179343"/>
                </a:lnTo>
                <a:lnTo>
                  <a:pt x="1515533" y="6182915"/>
                </a:lnTo>
                <a:lnTo>
                  <a:pt x="1515533" y="6186487"/>
                </a:lnTo>
                <a:lnTo>
                  <a:pt x="1498600" y="6193631"/>
                </a:lnTo>
                <a:lnTo>
                  <a:pt x="1498600" y="6197203"/>
                </a:lnTo>
                <a:lnTo>
                  <a:pt x="1507066" y="6197203"/>
                </a:lnTo>
                <a:lnTo>
                  <a:pt x="1515533" y="6193631"/>
                </a:lnTo>
                <a:lnTo>
                  <a:pt x="1523999" y="6193631"/>
                </a:lnTo>
                <a:lnTo>
                  <a:pt x="1532466" y="6197203"/>
                </a:lnTo>
                <a:lnTo>
                  <a:pt x="1540933" y="6197203"/>
                </a:lnTo>
                <a:lnTo>
                  <a:pt x="1549400" y="6193631"/>
                </a:lnTo>
                <a:lnTo>
                  <a:pt x="1566333" y="6200775"/>
                </a:lnTo>
                <a:lnTo>
                  <a:pt x="1566333" y="6204346"/>
                </a:lnTo>
                <a:lnTo>
                  <a:pt x="1591733" y="6215062"/>
                </a:lnTo>
                <a:lnTo>
                  <a:pt x="1600200" y="6215062"/>
                </a:lnTo>
                <a:lnTo>
                  <a:pt x="1608666" y="6211490"/>
                </a:lnTo>
                <a:lnTo>
                  <a:pt x="1617133" y="6215062"/>
                </a:lnTo>
                <a:lnTo>
                  <a:pt x="1617133" y="6218634"/>
                </a:lnTo>
                <a:lnTo>
                  <a:pt x="1608666" y="6222206"/>
                </a:lnTo>
                <a:lnTo>
                  <a:pt x="1617133" y="6222206"/>
                </a:lnTo>
                <a:lnTo>
                  <a:pt x="1625600" y="6225778"/>
                </a:lnTo>
                <a:lnTo>
                  <a:pt x="1625600" y="6232921"/>
                </a:lnTo>
                <a:lnTo>
                  <a:pt x="1642533" y="6232921"/>
                </a:lnTo>
                <a:lnTo>
                  <a:pt x="1642533" y="6229350"/>
                </a:lnTo>
                <a:lnTo>
                  <a:pt x="1651000" y="6225778"/>
                </a:lnTo>
                <a:lnTo>
                  <a:pt x="1693333" y="6225778"/>
                </a:lnTo>
                <a:lnTo>
                  <a:pt x="1701800" y="6229350"/>
                </a:lnTo>
                <a:lnTo>
                  <a:pt x="1693333" y="6232921"/>
                </a:lnTo>
                <a:lnTo>
                  <a:pt x="1676400" y="6232921"/>
                </a:lnTo>
                <a:lnTo>
                  <a:pt x="1659466" y="6240065"/>
                </a:lnTo>
                <a:lnTo>
                  <a:pt x="1659466" y="6243637"/>
                </a:lnTo>
                <a:lnTo>
                  <a:pt x="1651000" y="6247209"/>
                </a:lnTo>
                <a:lnTo>
                  <a:pt x="1642533" y="6243637"/>
                </a:lnTo>
                <a:lnTo>
                  <a:pt x="1634066" y="6243637"/>
                </a:lnTo>
                <a:lnTo>
                  <a:pt x="1617133" y="6250781"/>
                </a:lnTo>
                <a:lnTo>
                  <a:pt x="1549400" y="6250781"/>
                </a:lnTo>
                <a:lnTo>
                  <a:pt x="1549400" y="6254353"/>
                </a:lnTo>
                <a:lnTo>
                  <a:pt x="1557866" y="6257925"/>
                </a:lnTo>
                <a:lnTo>
                  <a:pt x="1549400" y="6261496"/>
                </a:lnTo>
                <a:lnTo>
                  <a:pt x="1473200" y="6261496"/>
                </a:lnTo>
                <a:lnTo>
                  <a:pt x="1464733" y="6265068"/>
                </a:lnTo>
                <a:lnTo>
                  <a:pt x="1456266" y="6261496"/>
                </a:lnTo>
                <a:lnTo>
                  <a:pt x="1422400" y="6261496"/>
                </a:lnTo>
                <a:lnTo>
                  <a:pt x="1430866" y="6261496"/>
                </a:lnTo>
                <a:lnTo>
                  <a:pt x="1439333" y="6265068"/>
                </a:lnTo>
                <a:lnTo>
                  <a:pt x="1447800" y="6265068"/>
                </a:lnTo>
                <a:lnTo>
                  <a:pt x="1456266" y="6268640"/>
                </a:lnTo>
                <a:lnTo>
                  <a:pt x="1473200" y="6268640"/>
                </a:lnTo>
                <a:lnTo>
                  <a:pt x="1481666" y="6265068"/>
                </a:lnTo>
                <a:lnTo>
                  <a:pt x="1507066" y="6275784"/>
                </a:lnTo>
                <a:lnTo>
                  <a:pt x="1507066" y="6282928"/>
                </a:lnTo>
                <a:lnTo>
                  <a:pt x="1515533" y="6286500"/>
                </a:lnTo>
                <a:lnTo>
                  <a:pt x="1507066" y="6290071"/>
                </a:lnTo>
                <a:lnTo>
                  <a:pt x="1515533" y="6290071"/>
                </a:lnTo>
                <a:lnTo>
                  <a:pt x="1515533" y="6286500"/>
                </a:lnTo>
                <a:lnTo>
                  <a:pt x="1523999" y="6282928"/>
                </a:lnTo>
                <a:lnTo>
                  <a:pt x="1532466" y="6286500"/>
                </a:lnTo>
                <a:lnTo>
                  <a:pt x="1532466" y="6290071"/>
                </a:lnTo>
                <a:lnTo>
                  <a:pt x="1549400" y="6290071"/>
                </a:lnTo>
                <a:lnTo>
                  <a:pt x="1557866" y="6293643"/>
                </a:lnTo>
                <a:lnTo>
                  <a:pt x="1566333" y="6293643"/>
                </a:lnTo>
                <a:lnTo>
                  <a:pt x="1574800" y="6290071"/>
                </a:lnTo>
                <a:lnTo>
                  <a:pt x="1583266" y="6290071"/>
                </a:lnTo>
                <a:lnTo>
                  <a:pt x="1591733" y="6286500"/>
                </a:lnTo>
                <a:lnTo>
                  <a:pt x="1608666" y="6286500"/>
                </a:lnTo>
                <a:lnTo>
                  <a:pt x="1617133" y="6290071"/>
                </a:lnTo>
                <a:lnTo>
                  <a:pt x="1651000" y="6290071"/>
                </a:lnTo>
                <a:lnTo>
                  <a:pt x="1659466" y="6293643"/>
                </a:lnTo>
                <a:lnTo>
                  <a:pt x="1659466" y="6297215"/>
                </a:lnTo>
                <a:lnTo>
                  <a:pt x="1642533" y="6304359"/>
                </a:lnTo>
                <a:lnTo>
                  <a:pt x="1634066" y="6304359"/>
                </a:lnTo>
                <a:lnTo>
                  <a:pt x="1634066" y="6307931"/>
                </a:lnTo>
                <a:lnTo>
                  <a:pt x="1625600" y="6311503"/>
                </a:lnTo>
                <a:lnTo>
                  <a:pt x="1634066" y="6315075"/>
                </a:lnTo>
                <a:lnTo>
                  <a:pt x="1625600" y="6318646"/>
                </a:lnTo>
                <a:lnTo>
                  <a:pt x="1617133" y="6318646"/>
                </a:lnTo>
                <a:lnTo>
                  <a:pt x="1617133" y="6322218"/>
                </a:lnTo>
                <a:lnTo>
                  <a:pt x="1642533" y="6322218"/>
                </a:lnTo>
                <a:lnTo>
                  <a:pt x="1651000" y="6325790"/>
                </a:lnTo>
                <a:lnTo>
                  <a:pt x="1659466" y="6322218"/>
                </a:lnTo>
                <a:lnTo>
                  <a:pt x="1667933" y="6322218"/>
                </a:lnTo>
                <a:lnTo>
                  <a:pt x="1676400" y="6318646"/>
                </a:lnTo>
                <a:lnTo>
                  <a:pt x="1684866" y="6322218"/>
                </a:lnTo>
                <a:lnTo>
                  <a:pt x="1684866" y="6325790"/>
                </a:lnTo>
                <a:lnTo>
                  <a:pt x="1778000" y="6325790"/>
                </a:lnTo>
                <a:lnTo>
                  <a:pt x="1786466" y="6329362"/>
                </a:lnTo>
                <a:lnTo>
                  <a:pt x="1778000" y="6332934"/>
                </a:lnTo>
                <a:lnTo>
                  <a:pt x="1600200" y="6332934"/>
                </a:lnTo>
                <a:lnTo>
                  <a:pt x="1591733" y="6336506"/>
                </a:lnTo>
                <a:lnTo>
                  <a:pt x="1583266" y="6336506"/>
                </a:lnTo>
                <a:lnTo>
                  <a:pt x="1574800" y="6332934"/>
                </a:lnTo>
                <a:lnTo>
                  <a:pt x="1557866" y="6332934"/>
                </a:lnTo>
                <a:lnTo>
                  <a:pt x="1549400" y="6336506"/>
                </a:lnTo>
                <a:lnTo>
                  <a:pt x="1507066" y="6336506"/>
                </a:lnTo>
                <a:lnTo>
                  <a:pt x="1498600" y="6340078"/>
                </a:lnTo>
                <a:lnTo>
                  <a:pt x="1490133" y="6340078"/>
                </a:lnTo>
                <a:lnTo>
                  <a:pt x="1515533" y="6340078"/>
                </a:lnTo>
                <a:lnTo>
                  <a:pt x="1523999" y="6343650"/>
                </a:lnTo>
                <a:lnTo>
                  <a:pt x="1532466" y="6340078"/>
                </a:lnTo>
                <a:lnTo>
                  <a:pt x="1557866" y="6340078"/>
                </a:lnTo>
                <a:lnTo>
                  <a:pt x="1566333" y="6343650"/>
                </a:lnTo>
                <a:lnTo>
                  <a:pt x="1549400" y="6350793"/>
                </a:lnTo>
                <a:lnTo>
                  <a:pt x="1540933" y="6350793"/>
                </a:lnTo>
                <a:lnTo>
                  <a:pt x="1540933" y="6357937"/>
                </a:lnTo>
                <a:lnTo>
                  <a:pt x="1549400" y="6354365"/>
                </a:lnTo>
                <a:lnTo>
                  <a:pt x="1557866" y="6354365"/>
                </a:lnTo>
                <a:lnTo>
                  <a:pt x="1566333" y="6357937"/>
                </a:lnTo>
                <a:lnTo>
                  <a:pt x="1566333" y="6361509"/>
                </a:lnTo>
                <a:lnTo>
                  <a:pt x="1557866" y="6365081"/>
                </a:lnTo>
                <a:lnTo>
                  <a:pt x="1549400" y="6365081"/>
                </a:lnTo>
                <a:lnTo>
                  <a:pt x="1557866" y="6368653"/>
                </a:lnTo>
                <a:lnTo>
                  <a:pt x="1566333" y="6365081"/>
                </a:lnTo>
                <a:lnTo>
                  <a:pt x="1583266" y="6372225"/>
                </a:lnTo>
                <a:lnTo>
                  <a:pt x="1574800" y="6375796"/>
                </a:lnTo>
                <a:lnTo>
                  <a:pt x="1574800" y="6382940"/>
                </a:lnTo>
                <a:lnTo>
                  <a:pt x="1566333" y="6386512"/>
                </a:lnTo>
                <a:lnTo>
                  <a:pt x="1557866" y="6386512"/>
                </a:lnTo>
                <a:lnTo>
                  <a:pt x="1549400" y="6382940"/>
                </a:lnTo>
                <a:lnTo>
                  <a:pt x="1549400" y="6379368"/>
                </a:lnTo>
                <a:lnTo>
                  <a:pt x="1532466" y="6379368"/>
                </a:lnTo>
                <a:lnTo>
                  <a:pt x="1507066" y="6368653"/>
                </a:lnTo>
                <a:lnTo>
                  <a:pt x="1498600" y="6368653"/>
                </a:lnTo>
                <a:lnTo>
                  <a:pt x="1490133" y="6365081"/>
                </a:lnTo>
                <a:lnTo>
                  <a:pt x="1481666" y="6365081"/>
                </a:lnTo>
                <a:lnTo>
                  <a:pt x="1490133" y="6368653"/>
                </a:lnTo>
                <a:lnTo>
                  <a:pt x="1498600" y="6368653"/>
                </a:lnTo>
                <a:lnTo>
                  <a:pt x="1507066" y="6372225"/>
                </a:lnTo>
                <a:lnTo>
                  <a:pt x="1507066" y="6375796"/>
                </a:lnTo>
                <a:lnTo>
                  <a:pt x="1498600" y="6379368"/>
                </a:lnTo>
                <a:lnTo>
                  <a:pt x="1498600" y="6382940"/>
                </a:lnTo>
                <a:lnTo>
                  <a:pt x="1490133" y="6386512"/>
                </a:lnTo>
                <a:lnTo>
                  <a:pt x="1481666" y="6386512"/>
                </a:lnTo>
                <a:lnTo>
                  <a:pt x="1473200" y="6382940"/>
                </a:lnTo>
                <a:lnTo>
                  <a:pt x="1456266" y="6382940"/>
                </a:lnTo>
                <a:lnTo>
                  <a:pt x="1447800" y="6386512"/>
                </a:lnTo>
                <a:lnTo>
                  <a:pt x="1447800" y="6390084"/>
                </a:lnTo>
                <a:lnTo>
                  <a:pt x="1456266" y="6393656"/>
                </a:lnTo>
                <a:lnTo>
                  <a:pt x="1447800" y="6397228"/>
                </a:lnTo>
                <a:lnTo>
                  <a:pt x="1447800" y="6400800"/>
                </a:lnTo>
                <a:lnTo>
                  <a:pt x="1456266" y="6400800"/>
                </a:lnTo>
                <a:lnTo>
                  <a:pt x="1473200" y="6393656"/>
                </a:lnTo>
                <a:lnTo>
                  <a:pt x="1473200" y="6390084"/>
                </a:lnTo>
                <a:lnTo>
                  <a:pt x="1481666" y="6386512"/>
                </a:lnTo>
                <a:lnTo>
                  <a:pt x="1490133" y="6390084"/>
                </a:lnTo>
                <a:lnTo>
                  <a:pt x="1490133" y="6397228"/>
                </a:lnTo>
                <a:lnTo>
                  <a:pt x="1498600" y="6393656"/>
                </a:lnTo>
                <a:lnTo>
                  <a:pt x="1507066" y="6397228"/>
                </a:lnTo>
                <a:lnTo>
                  <a:pt x="1507066" y="6400800"/>
                </a:lnTo>
                <a:lnTo>
                  <a:pt x="1498600" y="6404371"/>
                </a:lnTo>
                <a:lnTo>
                  <a:pt x="1490133" y="6404371"/>
                </a:lnTo>
                <a:lnTo>
                  <a:pt x="1490133" y="6415087"/>
                </a:lnTo>
                <a:lnTo>
                  <a:pt x="1498600" y="6415087"/>
                </a:lnTo>
                <a:lnTo>
                  <a:pt x="1507066" y="6411515"/>
                </a:lnTo>
                <a:lnTo>
                  <a:pt x="1515533" y="6411515"/>
                </a:lnTo>
                <a:lnTo>
                  <a:pt x="1523999" y="6407943"/>
                </a:lnTo>
                <a:lnTo>
                  <a:pt x="1532466" y="6411515"/>
                </a:lnTo>
                <a:lnTo>
                  <a:pt x="1532466" y="6418659"/>
                </a:lnTo>
                <a:lnTo>
                  <a:pt x="1549400" y="6418659"/>
                </a:lnTo>
                <a:lnTo>
                  <a:pt x="1557866" y="6422231"/>
                </a:lnTo>
                <a:lnTo>
                  <a:pt x="1549400" y="6425803"/>
                </a:lnTo>
                <a:lnTo>
                  <a:pt x="1591733" y="6425803"/>
                </a:lnTo>
                <a:lnTo>
                  <a:pt x="1600200" y="6429375"/>
                </a:lnTo>
                <a:lnTo>
                  <a:pt x="1583266" y="6436518"/>
                </a:lnTo>
                <a:lnTo>
                  <a:pt x="1574800" y="6436518"/>
                </a:lnTo>
                <a:lnTo>
                  <a:pt x="1574800" y="6440090"/>
                </a:lnTo>
                <a:lnTo>
                  <a:pt x="1583266" y="6440090"/>
                </a:lnTo>
                <a:lnTo>
                  <a:pt x="1600200" y="6447234"/>
                </a:lnTo>
                <a:lnTo>
                  <a:pt x="1583266" y="6454378"/>
                </a:lnTo>
                <a:lnTo>
                  <a:pt x="1481666" y="6454378"/>
                </a:lnTo>
                <a:lnTo>
                  <a:pt x="1481666" y="6457950"/>
                </a:lnTo>
                <a:lnTo>
                  <a:pt x="1523999" y="6457950"/>
                </a:lnTo>
                <a:lnTo>
                  <a:pt x="1532466" y="6461521"/>
                </a:lnTo>
                <a:lnTo>
                  <a:pt x="1540933" y="6461521"/>
                </a:lnTo>
                <a:lnTo>
                  <a:pt x="1549400" y="6465093"/>
                </a:lnTo>
                <a:lnTo>
                  <a:pt x="1549400" y="6468665"/>
                </a:lnTo>
                <a:lnTo>
                  <a:pt x="1540933" y="6472237"/>
                </a:lnTo>
                <a:lnTo>
                  <a:pt x="1549400" y="6472237"/>
                </a:lnTo>
                <a:lnTo>
                  <a:pt x="1557866" y="6475809"/>
                </a:lnTo>
                <a:lnTo>
                  <a:pt x="1566333" y="6475809"/>
                </a:lnTo>
                <a:lnTo>
                  <a:pt x="1574800" y="6472237"/>
                </a:lnTo>
                <a:lnTo>
                  <a:pt x="1583266" y="6475809"/>
                </a:lnTo>
                <a:lnTo>
                  <a:pt x="1659466" y="6475809"/>
                </a:lnTo>
                <a:lnTo>
                  <a:pt x="1676400" y="6482953"/>
                </a:lnTo>
                <a:lnTo>
                  <a:pt x="1659466" y="6490096"/>
                </a:lnTo>
                <a:lnTo>
                  <a:pt x="1634066" y="6490096"/>
                </a:lnTo>
                <a:lnTo>
                  <a:pt x="1642533" y="6493668"/>
                </a:lnTo>
                <a:lnTo>
                  <a:pt x="1642533" y="6497240"/>
                </a:lnTo>
                <a:lnTo>
                  <a:pt x="1634066" y="6500812"/>
                </a:lnTo>
                <a:lnTo>
                  <a:pt x="1625600" y="6500812"/>
                </a:lnTo>
                <a:lnTo>
                  <a:pt x="1617133" y="6497240"/>
                </a:lnTo>
                <a:lnTo>
                  <a:pt x="1617133" y="6490096"/>
                </a:lnTo>
                <a:lnTo>
                  <a:pt x="1600200" y="6490096"/>
                </a:lnTo>
                <a:lnTo>
                  <a:pt x="1591733" y="6493668"/>
                </a:lnTo>
                <a:lnTo>
                  <a:pt x="1583266" y="6490096"/>
                </a:lnTo>
                <a:lnTo>
                  <a:pt x="1583266" y="6497240"/>
                </a:lnTo>
                <a:lnTo>
                  <a:pt x="1566333" y="6504384"/>
                </a:lnTo>
                <a:lnTo>
                  <a:pt x="1566333" y="6507956"/>
                </a:lnTo>
                <a:lnTo>
                  <a:pt x="1557866" y="6511528"/>
                </a:lnTo>
                <a:lnTo>
                  <a:pt x="1557866" y="6515100"/>
                </a:lnTo>
                <a:lnTo>
                  <a:pt x="1574800" y="6522243"/>
                </a:lnTo>
                <a:lnTo>
                  <a:pt x="1583266" y="6522243"/>
                </a:lnTo>
                <a:lnTo>
                  <a:pt x="1583266" y="6518671"/>
                </a:lnTo>
                <a:lnTo>
                  <a:pt x="1591733" y="6515100"/>
                </a:lnTo>
                <a:lnTo>
                  <a:pt x="1600200" y="6518671"/>
                </a:lnTo>
                <a:lnTo>
                  <a:pt x="1608666" y="6518671"/>
                </a:lnTo>
                <a:lnTo>
                  <a:pt x="1617133" y="6515100"/>
                </a:lnTo>
                <a:lnTo>
                  <a:pt x="1625600" y="6515100"/>
                </a:lnTo>
                <a:lnTo>
                  <a:pt x="1642533" y="6507956"/>
                </a:lnTo>
                <a:lnTo>
                  <a:pt x="1651000" y="6507956"/>
                </a:lnTo>
                <a:lnTo>
                  <a:pt x="1659466" y="6511528"/>
                </a:lnTo>
                <a:lnTo>
                  <a:pt x="1659466" y="6515100"/>
                </a:lnTo>
                <a:lnTo>
                  <a:pt x="1676400" y="6515100"/>
                </a:lnTo>
                <a:lnTo>
                  <a:pt x="1684866" y="6518671"/>
                </a:lnTo>
                <a:lnTo>
                  <a:pt x="1684866" y="6522243"/>
                </a:lnTo>
                <a:lnTo>
                  <a:pt x="1701800" y="6522243"/>
                </a:lnTo>
                <a:lnTo>
                  <a:pt x="1701800" y="6511528"/>
                </a:lnTo>
                <a:lnTo>
                  <a:pt x="1710266" y="6507956"/>
                </a:lnTo>
                <a:lnTo>
                  <a:pt x="1718733" y="6511528"/>
                </a:lnTo>
                <a:lnTo>
                  <a:pt x="1718733" y="6515100"/>
                </a:lnTo>
                <a:lnTo>
                  <a:pt x="1727200" y="6515100"/>
                </a:lnTo>
                <a:lnTo>
                  <a:pt x="1718733" y="6511528"/>
                </a:lnTo>
                <a:lnTo>
                  <a:pt x="1718733" y="6507956"/>
                </a:lnTo>
                <a:lnTo>
                  <a:pt x="1727200" y="6504384"/>
                </a:lnTo>
                <a:lnTo>
                  <a:pt x="1735666" y="6507956"/>
                </a:lnTo>
                <a:lnTo>
                  <a:pt x="1744133" y="6507956"/>
                </a:lnTo>
                <a:lnTo>
                  <a:pt x="1752600" y="6511528"/>
                </a:lnTo>
                <a:lnTo>
                  <a:pt x="1761066" y="6511528"/>
                </a:lnTo>
                <a:lnTo>
                  <a:pt x="1761066" y="6507956"/>
                </a:lnTo>
                <a:lnTo>
                  <a:pt x="1769533" y="6504384"/>
                </a:lnTo>
                <a:lnTo>
                  <a:pt x="1778000" y="6507956"/>
                </a:lnTo>
                <a:lnTo>
                  <a:pt x="1786466" y="6507956"/>
                </a:lnTo>
                <a:lnTo>
                  <a:pt x="1794933" y="6504384"/>
                </a:lnTo>
                <a:lnTo>
                  <a:pt x="1803400" y="6507956"/>
                </a:lnTo>
                <a:lnTo>
                  <a:pt x="1811866" y="6507956"/>
                </a:lnTo>
                <a:lnTo>
                  <a:pt x="1820333" y="6511528"/>
                </a:lnTo>
                <a:lnTo>
                  <a:pt x="1820333" y="6518671"/>
                </a:lnTo>
                <a:lnTo>
                  <a:pt x="1828800" y="6515100"/>
                </a:lnTo>
                <a:lnTo>
                  <a:pt x="1845733" y="6515100"/>
                </a:lnTo>
                <a:lnTo>
                  <a:pt x="1854200" y="6518671"/>
                </a:lnTo>
                <a:lnTo>
                  <a:pt x="1854200" y="6522243"/>
                </a:lnTo>
                <a:lnTo>
                  <a:pt x="1871133" y="6522243"/>
                </a:lnTo>
                <a:lnTo>
                  <a:pt x="1862666" y="6522243"/>
                </a:lnTo>
                <a:lnTo>
                  <a:pt x="1854200" y="6518671"/>
                </a:lnTo>
                <a:lnTo>
                  <a:pt x="1871133" y="6511528"/>
                </a:lnTo>
                <a:lnTo>
                  <a:pt x="1871133" y="6504384"/>
                </a:lnTo>
                <a:lnTo>
                  <a:pt x="1879599" y="6500812"/>
                </a:lnTo>
                <a:lnTo>
                  <a:pt x="1888066" y="6504384"/>
                </a:lnTo>
                <a:lnTo>
                  <a:pt x="1888066" y="6507956"/>
                </a:lnTo>
                <a:lnTo>
                  <a:pt x="1896533" y="6504384"/>
                </a:lnTo>
                <a:lnTo>
                  <a:pt x="1905000" y="6507956"/>
                </a:lnTo>
                <a:lnTo>
                  <a:pt x="1930400" y="6497240"/>
                </a:lnTo>
                <a:lnTo>
                  <a:pt x="1947333" y="6497240"/>
                </a:lnTo>
                <a:lnTo>
                  <a:pt x="1964266" y="6504384"/>
                </a:lnTo>
                <a:lnTo>
                  <a:pt x="1964266" y="6511528"/>
                </a:lnTo>
                <a:lnTo>
                  <a:pt x="1981200" y="6511528"/>
                </a:lnTo>
                <a:lnTo>
                  <a:pt x="1981200" y="6507956"/>
                </a:lnTo>
                <a:lnTo>
                  <a:pt x="1998133" y="6500812"/>
                </a:lnTo>
                <a:lnTo>
                  <a:pt x="2032000" y="6500812"/>
                </a:lnTo>
                <a:lnTo>
                  <a:pt x="2040466" y="6504384"/>
                </a:lnTo>
                <a:lnTo>
                  <a:pt x="2040466" y="6507956"/>
                </a:lnTo>
                <a:lnTo>
                  <a:pt x="2032000" y="6511528"/>
                </a:lnTo>
                <a:lnTo>
                  <a:pt x="2032000" y="6515100"/>
                </a:lnTo>
                <a:lnTo>
                  <a:pt x="2048933" y="6507956"/>
                </a:lnTo>
                <a:lnTo>
                  <a:pt x="2065866" y="6507956"/>
                </a:lnTo>
                <a:lnTo>
                  <a:pt x="2074333" y="6504384"/>
                </a:lnTo>
                <a:lnTo>
                  <a:pt x="2082800" y="6507956"/>
                </a:lnTo>
                <a:lnTo>
                  <a:pt x="2082800" y="6504384"/>
                </a:lnTo>
                <a:lnTo>
                  <a:pt x="2091266" y="6500812"/>
                </a:lnTo>
                <a:lnTo>
                  <a:pt x="2099733" y="6500812"/>
                </a:lnTo>
                <a:lnTo>
                  <a:pt x="2108200" y="6504384"/>
                </a:lnTo>
                <a:lnTo>
                  <a:pt x="2099733" y="6507956"/>
                </a:lnTo>
                <a:lnTo>
                  <a:pt x="2108200" y="6511528"/>
                </a:lnTo>
                <a:lnTo>
                  <a:pt x="2116666" y="6507956"/>
                </a:lnTo>
                <a:lnTo>
                  <a:pt x="2116666" y="6500812"/>
                </a:lnTo>
                <a:lnTo>
                  <a:pt x="2125133" y="6497240"/>
                </a:lnTo>
                <a:lnTo>
                  <a:pt x="2142066" y="6504384"/>
                </a:lnTo>
                <a:lnTo>
                  <a:pt x="2142066" y="6507956"/>
                </a:lnTo>
                <a:lnTo>
                  <a:pt x="2184400" y="6507956"/>
                </a:lnTo>
                <a:lnTo>
                  <a:pt x="2192866" y="6504384"/>
                </a:lnTo>
                <a:lnTo>
                  <a:pt x="2201333" y="6507956"/>
                </a:lnTo>
                <a:lnTo>
                  <a:pt x="2218266" y="6500812"/>
                </a:lnTo>
                <a:lnTo>
                  <a:pt x="2235200" y="6500812"/>
                </a:lnTo>
                <a:lnTo>
                  <a:pt x="2243666" y="6497240"/>
                </a:lnTo>
                <a:lnTo>
                  <a:pt x="2252133" y="6497240"/>
                </a:lnTo>
                <a:lnTo>
                  <a:pt x="2260600" y="6493668"/>
                </a:lnTo>
                <a:lnTo>
                  <a:pt x="2277533" y="6500812"/>
                </a:lnTo>
                <a:lnTo>
                  <a:pt x="2286000" y="6497240"/>
                </a:lnTo>
                <a:lnTo>
                  <a:pt x="2319866" y="6497240"/>
                </a:lnTo>
                <a:lnTo>
                  <a:pt x="2328333" y="6500812"/>
                </a:lnTo>
                <a:lnTo>
                  <a:pt x="2336800" y="6497240"/>
                </a:lnTo>
                <a:lnTo>
                  <a:pt x="2345266" y="6500812"/>
                </a:lnTo>
                <a:lnTo>
                  <a:pt x="2353733" y="6500812"/>
                </a:lnTo>
                <a:lnTo>
                  <a:pt x="2362200" y="6497240"/>
                </a:lnTo>
                <a:lnTo>
                  <a:pt x="2370666" y="6500812"/>
                </a:lnTo>
                <a:lnTo>
                  <a:pt x="2370666" y="6507956"/>
                </a:lnTo>
                <a:lnTo>
                  <a:pt x="2379133" y="6507956"/>
                </a:lnTo>
                <a:lnTo>
                  <a:pt x="2387600" y="6504384"/>
                </a:lnTo>
                <a:lnTo>
                  <a:pt x="2396066" y="6504384"/>
                </a:lnTo>
                <a:lnTo>
                  <a:pt x="2404533" y="6500812"/>
                </a:lnTo>
                <a:lnTo>
                  <a:pt x="2421466" y="6500812"/>
                </a:lnTo>
                <a:lnTo>
                  <a:pt x="2429933" y="6497240"/>
                </a:lnTo>
                <a:lnTo>
                  <a:pt x="2438400" y="6500812"/>
                </a:lnTo>
                <a:lnTo>
                  <a:pt x="2506133" y="6500812"/>
                </a:lnTo>
                <a:lnTo>
                  <a:pt x="2514600" y="6504384"/>
                </a:lnTo>
                <a:lnTo>
                  <a:pt x="2523066" y="6500812"/>
                </a:lnTo>
                <a:lnTo>
                  <a:pt x="2556933" y="6500812"/>
                </a:lnTo>
                <a:lnTo>
                  <a:pt x="2556933" y="6493668"/>
                </a:lnTo>
                <a:lnTo>
                  <a:pt x="2573866" y="6486525"/>
                </a:lnTo>
                <a:lnTo>
                  <a:pt x="2582333" y="6486525"/>
                </a:lnTo>
                <a:lnTo>
                  <a:pt x="2582333" y="6482953"/>
                </a:lnTo>
                <a:lnTo>
                  <a:pt x="2573866" y="6482953"/>
                </a:lnTo>
                <a:lnTo>
                  <a:pt x="2556933" y="6475809"/>
                </a:lnTo>
                <a:lnTo>
                  <a:pt x="2540000" y="6475809"/>
                </a:lnTo>
                <a:lnTo>
                  <a:pt x="2531533" y="6472237"/>
                </a:lnTo>
                <a:lnTo>
                  <a:pt x="2523066" y="6472237"/>
                </a:lnTo>
                <a:lnTo>
                  <a:pt x="2514600" y="6468665"/>
                </a:lnTo>
                <a:lnTo>
                  <a:pt x="2514600" y="6461521"/>
                </a:lnTo>
                <a:lnTo>
                  <a:pt x="2523066" y="6457950"/>
                </a:lnTo>
                <a:lnTo>
                  <a:pt x="2531533" y="6461521"/>
                </a:lnTo>
                <a:lnTo>
                  <a:pt x="2540000" y="6457950"/>
                </a:lnTo>
                <a:lnTo>
                  <a:pt x="2573866" y="6457950"/>
                </a:lnTo>
                <a:lnTo>
                  <a:pt x="2582333" y="6454378"/>
                </a:lnTo>
                <a:lnTo>
                  <a:pt x="2582333" y="6443662"/>
                </a:lnTo>
                <a:lnTo>
                  <a:pt x="2590799" y="6440090"/>
                </a:lnTo>
                <a:lnTo>
                  <a:pt x="2582333" y="6436518"/>
                </a:lnTo>
                <a:lnTo>
                  <a:pt x="2590799" y="6432946"/>
                </a:lnTo>
                <a:lnTo>
                  <a:pt x="2590799" y="6425803"/>
                </a:lnTo>
                <a:lnTo>
                  <a:pt x="2582333" y="6429375"/>
                </a:lnTo>
                <a:lnTo>
                  <a:pt x="2582333" y="6432946"/>
                </a:lnTo>
                <a:lnTo>
                  <a:pt x="2565400" y="6440090"/>
                </a:lnTo>
                <a:lnTo>
                  <a:pt x="2556933" y="6436518"/>
                </a:lnTo>
                <a:lnTo>
                  <a:pt x="2556933" y="6432946"/>
                </a:lnTo>
                <a:lnTo>
                  <a:pt x="2548466" y="6432946"/>
                </a:lnTo>
                <a:lnTo>
                  <a:pt x="2540000" y="6429375"/>
                </a:lnTo>
                <a:lnTo>
                  <a:pt x="2531533" y="6429375"/>
                </a:lnTo>
                <a:lnTo>
                  <a:pt x="2523066" y="6432946"/>
                </a:lnTo>
                <a:lnTo>
                  <a:pt x="2514600" y="6429375"/>
                </a:lnTo>
                <a:lnTo>
                  <a:pt x="2506133" y="6429375"/>
                </a:lnTo>
                <a:lnTo>
                  <a:pt x="2497666" y="6432946"/>
                </a:lnTo>
                <a:lnTo>
                  <a:pt x="2489199" y="6432946"/>
                </a:lnTo>
                <a:lnTo>
                  <a:pt x="2480733" y="6429375"/>
                </a:lnTo>
                <a:lnTo>
                  <a:pt x="2463800" y="6429375"/>
                </a:lnTo>
                <a:lnTo>
                  <a:pt x="2455333" y="6425803"/>
                </a:lnTo>
                <a:lnTo>
                  <a:pt x="2413000" y="6425803"/>
                </a:lnTo>
                <a:lnTo>
                  <a:pt x="2404533" y="6422231"/>
                </a:lnTo>
                <a:lnTo>
                  <a:pt x="2396066" y="6422231"/>
                </a:lnTo>
                <a:lnTo>
                  <a:pt x="2387600" y="6418659"/>
                </a:lnTo>
                <a:lnTo>
                  <a:pt x="2396066" y="6415087"/>
                </a:lnTo>
                <a:lnTo>
                  <a:pt x="2421466" y="6415087"/>
                </a:lnTo>
                <a:lnTo>
                  <a:pt x="2429933" y="6418659"/>
                </a:lnTo>
                <a:lnTo>
                  <a:pt x="2429933" y="6415087"/>
                </a:lnTo>
                <a:lnTo>
                  <a:pt x="2438400" y="6411515"/>
                </a:lnTo>
                <a:lnTo>
                  <a:pt x="2446866" y="6415087"/>
                </a:lnTo>
                <a:lnTo>
                  <a:pt x="2455333" y="6415087"/>
                </a:lnTo>
                <a:lnTo>
                  <a:pt x="2463800" y="6411515"/>
                </a:lnTo>
                <a:lnTo>
                  <a:pt x="2472266" y="6411515"/>
                </a:lnTo>
                <a:lnTo>
                  <a:pt x="2463800" y="6407943"/>
                </a:lnTo>
                <a:lnTo>
                  <a:pt x="2446866" y="6407943"/>
                </a:lnTo>
                <a:lnTo>
                  <a:pt x="2438400" y="6404371"/>
                </a:lnTo>
                <a:lnTo>
                  <a:pt x="2455333" y="6397228"/>
                </a:lnTo>
                <a:lnTo>
                  <a:pt x="2463800" y="6397228"/>
                </a:lnTo>
                <a:lnTo>
                  <a:pt x="2463800" y="6386512"/>
                </a:lnTo>
                <a:lnTo>
                  <a:pt x="2438400" y="6397228"/>
                </a:lnTo>
                <a:lnTo>
                  <a:pt x="2429933" y="6393656"/>
                </a:lnTo>
                <a:lnTo>
                  <a:pt x="2387600" y="6393656"/>
                </a:lnTo>
                <a:lnTo>
                  <a:pt x="2379133" y="6390084"/>
                </a:lnTo>
                <a:lnTo>
                  <a:pt x="2362200" y="6390084"/>
                </a:lnTo>
                <a:lnTo>
                  <a:pt x="2345266" y="6382940"/>
                </a:lnTo>
                <a:lnTo>
                  <a:pt x="2362200" y="6375796"/>
                </a:lnTo>
                <a:lnTo>
                  <a:pt x="2387600" y="6375796"/>
                </a:lnTo>
                <a:lnTo>
                  <a:pt x="2396066" y="6372225"/>
                </a:lnTo>
                <a:lnTo>
                  <a:pt x="2404533" y="6375796"/>
                </a:lnTo>
                <a:lnTo>
                  <a:pt x="2413000" y="6375796"/>
                </a:lnTo>
                <a:lnTo>
                  <a:pt x="2429933" y="6382940"/>
                </a:lnTo>
                <a:lnTo>
                  <a:pt x="2438400" y="6379368"/>
                </a:lnTo>
                <a:lnTo>
                  <a:pt x="2480733" y="6379368"/>
                </a:lnTo>
                <a:lnTo>
                  <a:pt x="2497666" y="6372225"/>
                </a:lnTo>
                <a:lnTo>
                  <a:pt x="2514600" y="6379368"/>
                </a:lnTo>
                <a:lnTo>
                  <a:pt x="2514600" y="6372225"/>
                </a:lnTo>
                <a:lnTo>
                  <a:pt x="2523066" y="6368653"/>
                </a:lnTo>
                <a:lnTo>
                  <a:pt x="2582333" y="6368653"/>
                </a:lnTo>
                <a:lnTo>
                  <a:pt x="2590799" y="6372225"/>
                </a:lnTo>
                <a:lnTo>
                  <a:pt x="2599266" y="6368653"/>
                </a:lnTo>
                <a:lnTo>
                  <a:pt x="2633133" y="6368653"/>
                </a:lnTo>
                <a:lnTo>
                  <a:pt x="2641599" y="6372225"/>
                </a:lnTo>
                <a:lnTo>
                  <a:pt x="2650066" y="6372225"/>
                </a:lnTo>
                <a:lnTo>
                  <a:pt x="2658533" y="6368653"/>
                </a:lnTo>
                <a:lnTo>
                  <a:pt x="2675466" y="6368653"/>
                </a:lnTo>
                <a:lnTo>
                  <a:pt x="2667000" y="6365081"/>
                </a:lnTo>
                <a:lnTo>
                  <a:pt x="2650066" y="6365081"/>
                </a:lnTo>
                <a:lnTo>
                  <a:pt x="2641599" y="6361509"/>
                </a:lnTo>
                <a:lnTo>
                  <a:pt x="2633133" y="6365081"/>
                </a:lnTo>
                <a:lnTo>
                  <a:pt x="2616199" y="6365081"/>
                </a:lnTo>
                <a:lnTo>
                  <a:pt x="2607733" y="6361509"/>
                </a:lnTo>
                <a:lnTo>
                  <a:pt x="2565400" y="6361509"/>
                </a:lnTo>
                <a:lnTo>
                  <a:pt x="2556933" y="6365081"/>
                </a:lnTo>
                <a:lnTo>
                  <a:pt x="2548466" y="6361509"/>
                </a:lnTo>
                <a:lnTo>
                  <a:pt x="2540000" y="6365081"/>
                </a:lnTo>
                <a:lnTo>
                  <a:pt x="2523066" y="6357937"/>
                </a:lnTo>
                <a:lnTo>
                  <a:pt x="2523066" y="6350793"/>
                </a:lnTo>
                <a:lnTo>
                  <a:pt x="2531533" y="6347221"/>
                </a:lnTo>
                <a:lnTo>
                  <a:pt x="2540000" y="6350793"/>
                </a:lnTo>
                <a:lnTo>
                  <a:pt x="2548466" y="6350793"/>
                </a:lnTo>
                <a:lnTo>
                  <a:pt x="2556933" y="6347221"/>
                </a:lnTo>
                <a:lnTo>
                  <a:pt x="2565400" y="6350793"/>
                </a:lnTo>
                <a:lnTo>
                  <a:pt x="2573866" y="6350793"/>
                </a:lnTo>
                <a:lnTo>
                  <a:pt x="2582333" y="6347221"/>
                </a:lnTo>
                <a:lnTo>
                  <a:pt x="2700866" y="6347221"/>
                </a:lnTo>
                <a:lnTo>
                  <a:pt x="2700866" y="6343650"/>
                </a:lnTo>
                <a:lnTo>
                  <a:pt x="2692400" y="6340078"/>
                </a:lnTo>
                <a:lnTo>
                  <a:pt x="2683933" y="6340078"/>
                </a:lnTo>
                <a:lnTo>
                  <a:pt x="2675466" y="6343650"/>
                </a:lnTo>
                <a:lnTo>
                  <a:pt x="2658533" y="6343650"/>
                </a:lnTo>
                <a:lnTo>
                  <a:pt x="2650066" y="6340078"/>
                </a:lnTo>
                <a:lnTo>
                  <a:pt x="2556933" y="6340078"/>
                </a:lnTo>
                <a:lnTo>
                  <a:pt x="2548466" y="6336506"/>
                </a:lnTo>
                <a:lnTo>
                  <a:pt x="2548466" y="6332934"/>
                </a:lnTo>
                <a:lnTo>
                  <a:pt x="2556933" y="6329362"/>
                </a:lnTo>
                <a:lnTo>
                  <a:pt x="2565400" y="6329362"/>
                </a:lnTo>
                <a:lnTo>
                  <a:pt x="2556933" y="6325790"/>
                </a:lnTo>
                <a:lnTo>
                  <a:pt x="2540000" y="6325790"/>
                </a:lnTo>
                <a:lnTo>
                  <a:pt x="2531533" y="6322218"/>
                </a:lnTo>
                <a:lnTo>
                  <a:pt x="2523066" y="6322218"/>
                </a:lnTo>
                <a:lnTo>
                  <a:pt x="2514600" y="6325790"/>
                </a:lnTo>
                <a:lnTo>
                  <a:pt x="2506133" y="6325790"/>
                </a:lnTo>
                <a:lnTo>
                  <a:pt x="2489199" y="6318646"/>
                </a:lnTo>
                <a:lnTo>
                  <a:pt x="2497666" y="6315075"/>
                </a:lnTo>
                <a:lnTo>
                  <a:pt x="2480733" y="6307931"/>
                </a:lnTo>
                <a:lnTo>
                  <a:pt x="2489199" y="6304359"/>
                </a:lnTo>
                <a:lnTo>
                  <a:pt x="2489199" y="6300787"/>
                </a:lnTo>
                <a:lnTo>
                  <a:pt x="2497666" y="6297215"/>
                </a:lnTo>
                <a:lnTo>
                  <a:pt x="2556933" y="6297215"/>
                </a:lnTo>
                <a:lnTo>
                  <a:pt x="2565400" y="6293643"/>
                </a:lnTo>
                <a:lnTo>
                  <a:pt x="2582333" y="6293643"/>
                </a:lnTo>
                <a:lnTo>
                  <a:pt x="2590799" y="6290071"/>
                </a:lnTo>
                <a:lnTo>
                  <a:pt x="2599266" y="6290071"/>
                </a:lnTo>
                <a:lnTo>
                  <a:pt x="2590799" y="6290071"/>
                </a:lnTo>
                <a:lnTo>
                  <a:pt x="2582333" y="6286500"/>
                </a:lnTo>
                <a:lnTo>
                  <a:pt x="2582333" y="6282928"/>
                </a:lnTo>
                <a:lnTo>
                  <a:pt x="2565400" y="6290071"/>
                </a:lnTo>
                <a:lnTo>
                  <a:pt x="2548466" y="6290071"/>
                </a:lnTo>
                <a:lnTo>
                  <a:pt x="2531533" y="6282928"/>
                </a:lnTo>
                <a:lnTo>
                  <a:pt x="2523066" y="6282928"/>
                </a:lnTo>
                <a:lnTo>
                  <a:pt x="2514600" y="6279356"/>
                </a:lnTo>
                <a:lnTo>
                  <a:pt x="2540000" y="6268640"/>
                </a:lnTo>
                <a:lnTo>
                  <a:pt x="2556933" y="6275784"/>
                </a:lnTo>
                <a:lnTo>
                  <a:pt x="2556933" y="6279356"/>
                </a:lnTo>
                <a:lnTo>
                  <a:pt x="2556933" y="6275784"/>
                </a:lnTo>
                <a:lnTo>
                  <a:pt x="2565400" y="6272212"/>
                </a:lnTo>
                <a:lnTo>
                  <a:pt x="2565400" y="6268640"/>
                </a:lnTo>
                <a:lnTo>
                  <a:pt x="2548466" y="6261496"/>
                </a:lnTo>
                <a:lnTo>
                  <a:pt x="2565400" y="6254353"/>
                </a:lnTo>
                <a:lnTo>
                  <a:pt x="2573866" y="6254353"/>
                </a:lnTo>
                <a:lnTo>
                  <a:pt x="2582333" y="6250781"/>
                </a:lnTo>
                <a:lnTo>
                  <a:pt x="2599266" y="6250781"/>
                </a:lnTo>
                <a:lnTo>
                  <a:pt x="2582333" y="6250781"/>
                </a:lnTo>
                <a:lnTo>
                  <a:pt x="2573866" y="6247209"/>
                </a:lnTo>
                <a:lnTo>
                  <a:pt x="2565400" y="6247209"/>
                </a:lnTo>
                <a:lnTo>
                  <a:pt x="2548466" y="6254353"/>
                </a:lnTo>
                <a:lnTo>
                  <a:pt x="2540000" y="6250781"/>
                </a:lnTo>
                <a:lnTo>
                  <a:pt x="2540000" y="6247209"/>
                </a:lnTo>
                <a:lnTo>
                  <a:pt x="2531533" y="6247209"/>
                </a:lnTo>
                <a:lnTo>
                  <a:pt x="2523066" y="6243637"/>
                </a:lnTo>
                <a:lnTo>
                  <a:pt x="2523066" y="6240065"/>
                </a:lnTo>
                <a:lnTo>
                  <a:pt x="2531533" y="6236493"/>
                </a:lnTo>
                <a:lnTo>
                  <a:pt x="2548466" y="6236493"/>
                </a:lnTo>
                <a:lnTo>
                  <a:pt x="2556933" y="6240065"/>
                </a:lnTo>
                <a:lnTo>
                  <a:pt x="2565400" y="6236493"/>
                </a:lnTo>
                <a:lnTo>
                  <a:pt x="2573866" y="6236493"/>
                </a:lnTo>
                <a:lnTo>
                  <a:pt x="2582333" y="6240065"/>
                </a:lnTo>
                <a:lnTo>
                  <a:pt x="2590799" y="6240065"/>
                </a:lnTo>
                <a:lnTo>
                  <a:pt x="2590799" y="6236493"/>
                </a:lnTo>
                <a:lnTo>
                  <a:pt x="2599266" y="6232921"/>
                </a:lnTo>
                <a:lnTo>
                  <a:pt x="2616199" y="6232921"/>
                </a:lnTo>
                <a:lnTo>
                  <a:pt x="2624666" y="6236493"/>
                </a:lnTo>
                <a:lnTo>
                  <a:pt x="2633133" y="6232921"/>
                </a:lnTo>
                <a:lnTo>
                  <a:pt x="2650066" y="6232921"/>
                </a:lnTo>
                <a:lnTo>
                  <a:pt x="2658533" y="6229350"/>
                </a:lnTo>
                <a:lnTo>
                  <a:pt x="2641599" y="6229350"/>
                </a:lnTo>
                <a:lnTo>
                  <a:pt x="2633133" y="6225778"/>
                </a:lnTo>
                <a:lnTo>
                  <a:pt x="2590799" y="6225778"/>
                </a:lnTo>
                <a:lnTo>
                  <a:pt x="2582333" y="6222206"/>
                </a:lnTo>
                <a:lnTo>
                  <a:pt x="2582333" y="6225778"/>
                </a:lnTo>
                <a:lnTo>
                  <a:pt x="2573866" y="6229350"/>
                </a:lnTo>
                <a:lnTo>
                  <a:pt x="2565400" y="6225778"/>
                </a:lnTo>
                <a:lnTo>
                  <a:pt x="2556933" y="6229350"/>
                </a:lnTo>
                <a:lnTo>
                  <a:pt x="2531533" y="6229350"/>
                </a:lnTo>
                <a:lnTo>
                  <a:pt x="2523066" y="6225778"/>
                </a:lnTo>
                <a:lnTo>
                  <a:pt x="2540000" y="6218634"/>
                </a:lnTo>
                <a:lnTo>
                  <a:pt x="2472266" y="6218634"/>
                </a:lnTo>
                <a:lnTo>
                  <a:pt x="2463800" y="6215062"/>
                </a:lnTo>
                <a:lnTo>
                  <a:pt x="2446866" y="6215062"/>
                </a:lnTo>
                <a:lnTo>
                  <a:pt x="2438400" y="6218634"/>
                </a:lnTo>
                <a:lnTo>
                  <a:pt x="2429933" y="6215062"/>
                </a:lnTo>
                <a:lnTo>
                  <a:pt x="2421466" y="6215062"/>
                </a:lnTo>
                <a:lnTo>
                  <a:pt x="2413000" y="6218634"/>
                </a:lnTo>
                <a:lnTo>
                  <a:pt x="2404533" y="6218634"/>
                </a:lnTo>
                <a:lnTo>
                  <a:pt x="2396066" y="6215062"/>
                </a:lnTo>
                <a:lnTo>
                  <a:pt x="2396066" y="6211490"/>
                </a:lnTo>
                <a:lnTo>
                  <a:pt x="2404533" y="6207918"/>
                </a:lnTo>
                <a:lnTo>
                  <a:pt x="2413000" y="6207918"/>
                </a:lnTo>
                <a:lnTo>
                  <a:pt x="2421466" y="6204346"/>
                </a:lnTo>
                <a:lnTo>
                  <a:pt x="2429933" y="6204346"/>
                </a:lnTo>
                <a:lnTo>
                  <a:pt x="2438400" y="6200775"/>
                </a:lnTo>
                <a:lnTo>
                  <a:pt x="2489199" y="6200775"/>
                </a:lnTo>
                <a:lnTo>
                  <a:pt x="2497666" y="6204346"/>
                </a:lnTo>
                <a:lnTo>
                  <a:pt x="2506133" y="6204346"/>
                </a:lnTo>
                <a:lnTo>
                  <a:pt x="2506133" y="6200775"/>
                </a:lnTo>
                <a:lnTo>
                  <a:pt x="2514600" y="6197203"/>
                </a:lnTo>
                <a:lnTo>
                  <a:pt x="2514600" y="6193631"/>
                </a:lnTo>
                <a:lnTo>
                  <a:pt x="2506133" y="6190059"/>
                </a:lnTo>
                <a:lnTo>
                  <a:pt x="2514600" y="6186487"/>
                </a:lnTo>
                <a:lnTo>
                  <a:pt x="2531533" y="6186487"/>
                </a:lnTo>
                <a:lnTo>
                  <a:pt x="2540000" y="6182915"/>
                </a:lnTo>
                <a:lnTo>
                  <a:pt x="2548466" y="6182915"/>
                </a:lnTo>
                <a:lnTo>
                  <a:pt x="2540000" y="6179343"/>
                </a:lnTo>
                <a:lnTo>
                  <a:pt x="2480733" y="6179343"/>
                </a:lnTo>
                <a:lnTo>
                  <a:pt x="2472266" y="6175771"/>
                </a:lnTo>
                <a:lnTo>
                  <a:pt x="2489199" y="6168628"/>
                </a:lnTo>
                <a:lnTo>
                  <a:pt x="2514600" y="6168628"/>
                </a:lnTo>
                <a:lnTo>
                  <a:pt x="2523066" y="6165056"/>
                </a:lnTo>
                <a:lnTo>
                  <a:pt x="2514600" y="6165056"/>
                </a:lnTo>
                <a:lnTo>
                  <a:pt x="2497666" y="6157912"/>
                </a:lnTo>
                <a:lnTo>
                  <a:pt x="2506133" y="6154340"/>
                </a:lnTo>
                <a:lnTo>
                  <a:pt x="2540000" y="6154340"/>
                </a:lnTo>
                <a:lnTo>
                  <a:pt x="2548466" y="6157912"/>
                </a:lnTo>
                <a:lnTo>
                  <a:pt x="2573866" y="6157912"/>
                </a:lnTo>
                <a:lnTo>
                  <a:pt x="2582333" y="6161484"/>
                </a:lnTo>
                <a:lnTo>
                  <a:pt x="2599266" y="6154340"/>
                </a:lnTo>
                <a:lnTo>
                  <a:pt x="2624666" y="6154340"/>
                </a:lnTo>
                <a:lnTo>
                  <a:pt x="2633133" y="6157912"/>
                </a:lnTo>
                <a:lnTo>
                  <a:pt x="2641599" y="6157912"/>
                </a:lnTo>
                <a:lnTo>
                  <a:pt x="2650066" y="6154340"/>
                </a:lnTo>
                <a:lnTo>
                  <a:pt x="2658533" y="6154340"/>
                </a:lnTo>
                <a:lnTo>
                  <a:pt x="2667000" y="6157912"/>
                </a:lnTo>
                <a:lnTo>
                  <a:pt x="2667000" y="6154340"/>
                </a:lnTo>
                <a:lnTo>
                  <a:pt x="2675466" y="6150768"/>
                </a:lnTo>
                <a:lnTo>
                  <a:pt x="2743200" y="6150768"/>
                </a:lnTo>
                <a:lnTo>
                  <a:pt x="2514600" y="6150768"/>
                </a:lnTo>
                <a:lnTo>
                  <a:pt x="2506133" y="6147196"/>
                </a:lnTo>
                <a:lnTo>
                  <a:pt x="2226733" y="6147196"/>
                </a:lnTo>
                <a:lnTo>
                  <a:pt x="2218266" y="6143625"/>
                </a:lnTo>
                <a:lnTo>
                  <a:pt x="2209800" y="6147196"/>
                </a:lnTo>
                <a:lnTo>
                  <a:pt x="2192866" y="6147196"/>
                </a:lnTo>
                <a:lnTo>
                  <a:pt x="2184400" y="6143625"/>
                </a:lnTo>
                <a:lnTo>
                  <a:pt x="1811866" y="6143625"/>
                </a:lnTo>
                <a:lnTo>
                  <a:pt x="1803400" y="6147196"/>
                </a:lnTo>
                <a:lnTo>
                  <a:pt x="1794933" y="6147196"/>
                </a:lnTo>
                <a:lnTo>
                  <a:pt x="1786466" y="6143625"/>
                </a:lnTo>
                <a:close/>
              </a:path>
            </a:pathLst>
          </a:custGeom>
          <a:solidFill>
            <a:srgbClr val="785A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Freeform 136"/>
          <p:cNvSpPr/>
          <p:nvPr/>
        </p:nvSpPr>
        <p:spPr>
          <a:xfrm>
            <a:off x="0" y="0"/>
            <a:ext cx="3606800" cy="6536531"/>
          </a:xfrm>
          <a:custGeom>
            <a:avLst/>
            <a:gdLst/>
            <a:ahLst/>
            <a:cxnLst/>
            <a:rect l="l" t="t" r="r" b="b"/>
            <a:pathLst>
              <a:path w="3606800" h="6536531">
                <a:moveTo>
                  <a:pt x="0" y="0"/>
                </a:moveTo>
                <a:moveTo>
                  <a:pt x="2675466" y="6154340"/>
                </a:moveTo>
                <a:lnTo>
                  <a:pt x="2675466" y="6157912"/>
                </a:lnTo>
                <a:lnTo>
                  <a:pt x="2667000" y="6161484"/>
                </a:lnTo>
                <a:lnTo>
                  <a:pt x="2658533" y="6157912"/>
                </a:lnTo>
                <a:lnTo>
                  <a:pt x="2650066" y="6157912"/>
                </a:lnTo>
                <a:lnTo>
                  <a:pt x="2641599" y="6161484"/>
                </a:lnTo>
                <a:lnTo>
                  <a:pt x="2633133" y="6161484"/>
                </a:lnTo>
                <a:lnTo>
                  <a:pt x="2624666" y="6157912"/>
                </a:lnTo>
                <a:lnTo>
                  <a:pt x="2599266" y="6157912"/>
                </a:lnTo>
                <a:lnTo>
                  <a:pt x="2582333" y="6165056"/>
                </a:lnTo>
                <a:lnTo>
                  <a:pt x="2573866" y="6161484"/>
                </a:lnTo>
                <a:lnTo>
                  <a:pt x="2548466" y="6161484"/>
                </a:lnTo>
                <a:lnTo>
                  <a:pt x="2540000" y="6157912"/>
                </a:lnTo>
                <a:lnTo>
                  <a:pt x="2506133" y="6157912"/>
                </a:lnTo>
                <a:lnTo>
                  <a:pt x="2514600" y="6161484"/>
                </a:lnTo>
                <a:lnTo>
                  <a:pt x="2523066" y="6161484"/>
                </a:lnTo>
                <a:lnTo>
                  <a:pt x="2531533" y="6165056"/>
                </a:lnTo>
                <a:lnTo>
                  <a:pt x="2514600" y="6172200"/>
                </a:lnTo>
                <a:lnTo>
                  <a:pt x="2489199" y="6172200"/>
                </a:lnTo>
                <a:lnTo>
                  <a:pt x="2480733" y="6175771"/>
                </a:lnTo>
                <a:lnTo>
                  <a:pt x="2540000" y="6175771"/>
                </a:lnTo>
                <a:lnTo>
                  <a:pt x="2556933" y="6182915"/>
                </a:lnTo>
                <a:lnTo>
                  <a:pt x="2548466" y="6186487"/>
                </a:lnTo>
                <a:lnTo>
                  <a:pt x="2540000" y="6186487"/>
                </a:lnTo>
                <a:lnTo>
                  <a:pt x="2531533" y="6190059"/>
                </a:lnTo>
                <a:lnTo>
                  <a:pt x="2514600" y="6190059"/>
                </a:lnTo>
                <a:lnTo>
                  <a:pt x="2523066" y="6193631"/>
                </a:lnTo>
                <a:lnTo>
                  <a:pt x="2523066" y="6197203"/>
                </a:lnTo>
                <a:lnTo>
                  <a:pt x="2514600" y="6200775"/>
                </a:lnTo>
                <a:lnTo>
                  <a:pt x="2514600" y="6204346"/>
                </a:lnTo>
                <a:lnTo>
                  <a:pt x="2506133" y="6207918"/>
                </a:lnTo>
                <a:lnTo>
                  <a:pt x="2497666" y="6207918"/>
                </a:lnTo>
                <a:lnTo>
                  <a:pt x="2489199" y="6204346"/>
                </a:lnTo>
                <a:lnTo>
                  <a:pt x="2438400" y="6204346"/>
                </a:lnTo>
                <a:lnTo>
                  <a:pt x="2429933" y="6207918"/>
                </a:lnTo>
                <a:lnTo>
                  <a:pt x="2421466" y="6207918"/>
                </a:lnTo>
                <a:lnTo>
                  <a:pt x="2413000" y="6211490"/>
                </a:lnTo>
                <a:lnTo>
                  <a:pt x="2404533" y="6211490"/>
                </a:lnTo>
                <a:lnTo>
                  <a:pt x="2404533" y="6215062"/>
                </a:lnTo>
                <a:lnTo>
                  <a:pt x="2413000" y="6215062"/>
                </a:lnTo>
                <a:lnTo>
                  <a:pt x="2421466" y="6211490"/>
                </a:lnTo>
                <a:lnTo>
                  <a:pt x="2429933" y="6211490"/>
                </a:lnTo>
                <a:lnTo>
                  <a:pt x="2438400" y="6215062"/>
                </a:lnTo>
                <a:lnTo>
                  <a:pt x="2446866" y="6211490"/>
                </a:lnTo>
                <a:lnTo>
                  <a:pt x="2463800" y="6211490"/>
                </a:lnTo>
                <a:lnTo>
                  <a:pt x="2472266" y="6215062"/>
                </a:lnTo>
                <a:lnTo>
                  <a:pt x="2540000" y="6215062"/>
                </a:lnTo>
                <a:lnTo>
                  <a:pt x="2548466" y="6218634"/>
                </a:lnTo>
                <a:lnTo>
                  <a:pt x="2531533" y="6225778"/>
                </a:lnTo>
                <a:lnTo>
                  <a:pt x="2556933" y="6225778"/>
                </a:lnTo>
                <a:lnTo>
                  <a:pt x="2565400" y="6222206"/>
                </a:lnTo>
                <a:lnTo>
                  <a:pt x="2573866" y="6225778"/>
                </a:lnTo>
                <a:lnTo>
                  <a:pt x="2573866" y="6222206"/>
                </a:lnTo>
                <a:lnTo>
                  <a:pt x="2582333" y="6218634"/>
                </a:lnTo>
                <a:lnTo>
                  <a:pt x="2590799" y="6222206"/>
                </a:lnTo>
                <a:lnTo>
                  <a:pt x="2633133" y="6222206"/>
                </a:lnTo>
                <a:lnTo>
                  <a:pt x="2641599" y="6225778"/>
                </a:lnTo>
                <a:lnTo>
                  <a:pt x="2658533" y="6225778"/>
                </a:lnTo>
                <a:lnTo>
                  <a:pt x="2667000" y="6229350"/>
                </a:lnTo>
                <a:lnTo>
                  <a:pt x="2650066" y="6236493"/>
                </a:lnTo>
                <a:lnTo>
                  <a:pt x="2633133" y="6236493"/>
                </a:lnTo>
                <a:lnTo>
                  <a:pt x="2624666" y="6240065"/>
                </a:lnTo>
                <a:lnTo>
                  <a:pt x="2616199" y="6236493"/>
                </a:lnTo>
                <a:lnTo>
                  <a:pt x="2599266" y="6236493"/>
                </a:lnTo>
                <a:lnTo>
                  <a:pt x="2599266" y="6240065"/>
                </a:lnTo>
                <a:lnTo>
                  <a:pt x="2590799" y="6243637"/>
                </a:lnTo>
                <a:lnTo>
                  <a:pt x="2582333" y="6243637"/>
                </a:lnTo>
                <a:lnTo>
                  <a:pt x="2573866" y="6240065"/>
                </a:lnTo>
                <a:lnTo>
                  <a:pt x="2565400" y="6240065"/>
                </a:lnTo>
                <a:lnTo>
                  <a:pt x="2556933" y="6243637"/>
                </a:lnTo>
                <a:lnTo>
                  <a:pt x="2548466" y="6240065"/>
                </a:lnTo>
                <a:lnTo>
                  <a:pt x="2531533" y="6240065"/>
                </a:lnTo>
                <a:lnTo>
                  <a:pt x="2531533" y="6243637"/>
                </a:lnTo>
                <a:lnTo>
                  <a:pt x="2540000" y="6243637"/>
                </a:lnTo>
                <a:lnTo>
                  <a:pt x="2548466" y="6247209"/>
                </a:lnTo>
                <a:lnTo>
                  <a:pt x="2548466" y="6250781"/>
                </a:lnTo>
                <a:lnTo>
                  <a:pt x="2565400" y="6243637"/>
                </a:lnTo>
                <a:lnTo>
                  <a:pt x="2573866" y="6243637"/>
                </a:lnTo>
                <a:lnTo>
                  <a:pt x="2582333" y="6247209"/>
                </a:lnTo>
                <a:lnTo>
                  <a:pt x="2599266" y="6247209"/>
                </a:lnTo>
                <a:lnTo>
                  <a:pt x="2607733" y="6250781"/>
                </a:lnTo>
                <a:lnTo>
                  <a:pt x="2599266" y="6254353"/>
                </a:lnTo>
                <a:lnTo>
                  <a:pt x="2582333" y="6254353"/>
                </a:lnTo>
                <a:lnTo>
                  <a:pt x="2573866" y="6257925"/>
                </a:lnTo>
                <a:lnTo>
                  <a:pt x="2565400" y="6257925"/>
                </a:lnTo>
                <a:lnTo>
                  <a:pt x="2556933" y="6261496"/>
                </a:lnTo>
                <a:lnTo>
                  <a:pt x="2573866" y="6268640"/>
                </a:lnTo>
                <a:lnTo>
                  <a:pt x="2573866" y="6272212"/>
                </a:lnTo>
                <a:lnTo>
                  <a:pt x="2565400" y="6275784"/>
                </a:lnTo>
                <a:lnTo>
                  <a:pt x="2565400" y="6279356"/>
                </a:lnTo>
                <a:lnTo>
                  <a:pt x="2556933" y="6282928"/>
                </a:lnTo>
                <a:lnTo>
                  <a:pt x="2548466" y="6279356"/>
                </a:lnTo>
                <a:lnTo>
                  <a:pt x="2548466" y="6275784"/>
                </a:lnTo>
                <a:lnTo>
                  <a:pt x="2540000" y="6272212"/>
                </a:lnTo>
                <a:lnTo>
                  <a:pt x="2523066" y="6279356"/>
                </a:lnTo>
                <a:lnTo>
                  <a:pt x="2531533" y="6279356"/>
                </a:lnTo>
                <a:lnTo>
                  <a:pt x="2548466" y="6286500"/>
                </a:lnTo>
                <a:lnTo>
                  <a:pt x="2565400" y="6286500"/>
                </a:lnTo>
                <a:lnTo>
                  <a:pt x="2582333" y="6279356"/>
                </a:lnTo>
                <a:lnTo>
                  <a:pt x="2590799" y="6282928"/>
                </a:lnTo>
                <a:lnTo>
                  <a:pt x="2590799" y="6286500"/>
                </a:lnTo>
                <a:lnTo>
                  <a:pt x="2599266" y="6286500"/>
                </a:lnTo>
                <a:lnTo>
                  <a:pt x="2607733" y="6290071"/>
                </a:lnTo>
                <a:lnTo>
                  <a:pt x="2599266" y="6293643"/>
                </a:lnTo>
                <a:lnTo>
                  <a:pt x="2590799" y="6293643"/>
                </a:lnTo>
                <a:lnTo>
                  <a:pt x="2582333" y="6297215"/>
                </a:lnTo>
                <a:lnTo>
                  <a:pt x="2565400" y="6297215"/>
                </a:lnTo>
                <a:lnTo>
                  <a:pt x="2556933" y="6300787"/>
                </a:lnTo>
                <a:lnTo>
                  <a:pt x="2497666" y="6300787"/>
                </a:lnTo>
                <a:lnTo>
                  <a:pt x="2497666" y="6304359"/>
                </a:lnTo>
                <a:lnTo>
                  <a:pt x="2489199" y="6307931"/>
                </a:lnTo>
                <a:lnTo>
                  <a:pt x="2506133" y="6315075"/>
                </a:lnTo>
                <a:lnTo>
                  <a:pt x="2497666" y="6318646"/>
                </a:lnTo>
                <a:lnTo>
                  <a:pt x="2506133" y="6322218"/>
                </a:lnTo>
                <a:lnTo>
                  <a:pt x="2514600" y="6322218"/>
                </a:lnTo>
                <a:lnTo>
                  <a:pt x="2523066" y="6318646"/>
                </a:lnTo>
                <a:lnTo>
                  <a:pt x="2531533" y="6318646"/>
                </a:lnTo>
                <a:lnTo>
                  <a:pt x="2540000" y="6322218"/>
                </a:lnTo>
                <a:lnTo>
                  <a:pt x="2556933" y="6322218"/>
                </a:lnTo>
                <a:lnTo>
                  <a:pt x="2573866" y="6329362"/>
                </a:lnTo>
                <a:lnTo>
                  <a:pt x="2565400" y="6332934"/>
                </a:lnTo>
                <a:lnTo>
                  <a:pt x="2556933" y="6332934"/>
                </a:lnTo>
                <a:lnTo>
                  <a:pt x="2556933" y="6336506"/>
                </a:lnTo>
                <a:lnTo>
                  <a:pt x="2650066" y="6336506"/>
                </a:lnTo>
                <a:lnTo>
                  <a:pt x="2658533" y="6340078"/>
                </a:lnTo>
                <a:lnTo>
                  <a:pt x="2675466" y="6340078"/>
                </a:lnTo>
                <a:lnTo>
                  <a:pt x="2683933" y="6336506"/>
                </a:lnTo>
                <a:lnTo>
                  <a:pt x="2692400" y="6336506"/>
                </a:lnTo>
                <a:lnTo>
                  <a:pt x="2709333" y="6343650"/>
                </a:lnTo>
                <a:lnTo>
                  <a:pt x="2709333" y="6347221"/>
                </a:lnTo>
                <a:lnTo>
                  <a:pt x="2700866" y="6350793"/>
                </a:lnTo>
                <a:lnTo>
                  <a:pt x="2582333" y="6350793"/>
                </a:lnTo>
                <a:lnTo>
                  <a:pt x="2573866" y="6354365"/>
                </a:lnTo>
                <a:lnTo>
                  <a:pt x="2565400" y="6354365"/>
                </a:lnTo>
                <a:lnTo>
                  <a:pt x="2556933" y="6350793"/>
                </a:lnTo>
                <a:lnTo>
                  <a:pt x="2548466" y="6354365"/>
                </a:lnTo>
                <a:lnTo>
                  <a:pt x="2540000" y="6354365"/>
                </a:lnTo>
                <a:lnTo>
                  <a:pt x="2531533" y="6350793"/>
                </a:lnTo>
                <a:lnTo>
                  <a:pt x="2531533" y="6357937"/>
                </a:lnTo>
                <a:lnTo>
                  <a:pt x="2540000" y="6361509"/>
                </a:lnTo>
                <a:lnTo>
                  <a:pt x="2548466" y="6357937"/>
                </a:lnTo>
                <a:lnTo>
                  <a:pt x="2556933" y="6361509"/>
                </a:lnTo>
                <a:lnTo>
                  <a:pt x="2565400" y="6357937"/>
                </a:lnTo>
                <a:lnTo>
                  <a:pt x="2607733" y="6357937"/>
                </a:lnTo>
                <a:lnTo>
                  <a:pt x="2616199" y="6361509"/>
                </a:lnTo>
                <a:lnTo>
                  <a:pt x="2633133" y="6361509"/>
                </a:lnTo>
                <a:lnTo>
                  <a:pt x="2641599" y="6357937"/>
                </a:lnTo>
                <a:lnTo>
                  <a:pt x="2650066" y="6361509"/>
                </a:lnTo>
                <a:lnTo>
                  <a:pt x="2667000" y="6361509"/>
                </a:lnTo>
                <a:lnTo>
                  <a:pt x="2683933" y="6368653"/>
                </a:lnTo>
                <a:lnTo>
                  <a:pt x="2675466" y="6372225"/>
                </a:lnTo>
                <a:lnTo>
                  <a:pt x="2658533" y="6372225"/>
                </a:lnTo>
                <a:lnTo>
                  <a:pt x="2650066" y="6375796"/>
                </a:lnTo>
                <a:lnTo>
                  <a:pt x="2641599" y="6375796"/>
                </a:lnTo>
                <a:lnTo>
                  <a:pt x="2633133" y="6372225"/>
                </a:lnTo>
                <a:lnTo>
                  <a:pt x="2599266" y="6372225"/>
                </a:lnTo>
                <a:lnTo>
                  <a:pt x="2590799" y="6375796"/>
                </a:lnTo>
                <a:lnTo>
                  <a:pt x="2582333" y="6372225"/>
                </a:lnTo>
                <a:lnTo>
                  <a:pt x="2523066" y="6372225"/>
                </a:lnTo>
                <a:lnTo>
                  <a:pt x="2523066" y="6379368"/>
                </a:lnTo>
                <a:lnTo>
                  <a:pt x="2514600" y="6382940"/>
                </a:lnTo>
                <a:lnTo>
                  <a:pt x="2497666" y="6375796"/>
                </a:lnTo>
                <a:lnTo>
                  <a:pt x="2480733" y="6382940"/>
                </a:lnTo>
                <a:lnTo>
                  <a:pt x="2438400" y="6382940"/>
                </a:lnTo>
                <a:lnTo>
                  <a:pt x="2429933" y="6386512"/>
                </a:lnTo>
                <a:lnTo>
                  <a:pt x="2413000" y="6379368"/>
                </a:lnTo>
                <a:lnTo>
                  <a:pt x="2404533" y="6379368"/>
                </a:lnTo>
                <a:lnTo>
                  <a:pt x="2396066" y="6375796"/>
                </a:lnTo>
                <a:lnTo>
                  <a:pt x="2387600" y="6379368"/>
                </a:lnTo>
                <a:lnTo>
                  <a:pt x="2362200" y="6379368"/>
                </a:lnTo>
                <a:lnTo>
                  <a:pt x="2353733" y="6382940"/>
                </a:lnTo>
                <a:lnTo>
                  <a:pt x="2362200" y="6386512"/>
                </a:lnTo>
                <a:lnTo>
                  <a:pt x="2379133" y="6386512"/>
                </a:lnTo>
                <a:lnTo>
                  <a:pt x="2387600" y="6390084"/>
                </a:lnTo>
                <a:lnTo>
                  <a:pt x="2429933" y="6390084"/>
                </a:lnTo>
                <a:lnTo>
                  <a:pt x="2438400" y="6393656"/>
                </a:lnTo>
                <a:lnTo>
                  <a:pt x="2463800" y="6382940"/>
                </a:lnTo>
                <a:lnTo>
                  <a:pt x="2472266" y="6386512"/>
                </a:lnTo>
                <a:lnTo>
                  <a:pt x="2472266" y="6397228"/>
                </a:lnTo>
                <a:lnTo>
                  <a:pt x="2463800" y="6400800"/>
                </a:lnTo>
                <a:lnTo>
                  <a:pt x="2455333" y="6400800"/>
                </a:lnTo>
                <a:lnTo>
                  <a:pt x="2446866" y="6404371"/>
                </a:lnTo>
                <a:lnTo>
                  <a:pt x="2463800" y="6404371"/>
                </a:lnTo>
                <a:lnTo>
                  <a:pt x="2480733" y="6411515"/>
                </a:lnTo>
                <a:lnTo>
                  <a:pt x="2472266" y="6415087"/>
                </a:lnTo>
                <a:lnTo>
                  <a:pt x="2463800" y="6415087"/>
                </a:lnTo>
                <a:lnTo>
                  <a:pt x="2455333" y="6418659"/>
                </a:lnTo>
                <a:lnTo>
                  <a:pt x="2446866" y="6418659"/>
                </a:lnTo>
                <a:lnTo>
                  <a:pt x="2438400" y="6415087"/>
                </a:lnTo>
                <a:lnTo>
                  <a:pt x="2438400" y="6418659"/>
                </a:lnTo>
                <a:lnTo>
                  <a:pt x="2429933" y="6422231"/>
                </a:lnTo>
                <a:lnTo>
                  <a:pt x="2421466" y="6418659"/>
                </a:lnTo>
                <a:lnTo>
                  <a:pt x="2396066" y="6418659"/>
                </a:lnTo>
                <a:lnTo>
                  <a:pt x="2404533" y="6418659"/>
                </a:lnTo>
                <a:lnTo>
                  <a:pt x="2413000" y="6422231"/>
                </a:lnTo>
                <a:lnTo>
                  <a:pt x="2455333" y="6422231"/>
                </a:lnTo>
                <a:lnTo>
                  <a:pt x="2463800" y="6425803"/>
                </a:lnTo>
                <a:lnTo>
                  <a:pt x="2480733" y="6425803"/>
                </a:lnTo>
                <a:lnTo>
                  <a:pt x="2489199" y="6429375"/>
                </a:lnTo>
                <a:lnTo>
                  <a:pt x="2497666" y="6429375"/>
                </a:lnTo>
                <a:lnTo>
                  <a:pt x="2506133" y="6425803"/>
                </a:lnTo>
                <a:lnTo>
                  <a:pt x="2514600" y="6425803"/>
                </a:lnTo>
                <a:lnTo>
                  <a:pt x="2523066" y="6429375"/>
                </a:lnTo>
                <a:lnTo>
                  <a:pt x="2531533" y="6425803"/>
                </a:lnTo>
                <a:lnTo>
                  <a:pt x="2540000" y="6425803"/>
                </a:lnTo>
                <a:lnTo>
                  <a:pt x="2548466" y="6429375"/>
                </a:lnTo>
                <a:lnTo>
                  <a:pt x="2556933" y="6429375"/>
                </a:lnTo>
                <a:lnTo>
                  <a:pt x="2565400" y="6432946"/>
                </a:lnTo>
                <a:lnTo>
                  <a:pt x="2565400" y="6436518"/>
                </a:lnTo>
                <a:lnTo>
                  <a:pt x="2573866" y="6432946"/>
                </a:lnTo>
                <a:lnTo>
                  <a:pt x="2573866" y="6429375"/>
                </a:lnTo>
                <a:lnTo>
                  <a:pt x="2590799" y="6422231"/>
                </a:lnTo>
                <a:lnTo>
                  <a:pt x="2599266" y="6425803"/>
                </a:lnTo>
                <a:lnTo>
                  <a:pt x="2599266" y="6432946"/>
                </a:lnTo>
                <a:lnTo>
                  <a:pt x="2590799" y="6436518"/>
                </a:lnTo>
                <a:lnTo>
                  <a:pt x="2599266" y="6440090"/>
                </a:lnTo>
                <a:lnTo>
                  <a:pt x="2590799" y="6443662"/>
                </a:lnTo>
                <a:lnTo>
                  <a:pt x="2590799" y="6454378"/>
                </a:lnTo>
                <a:lnTo>
                  <a:pt x="2573866" y="6461521"/>
                </a:lnTo>
                <a:lnTo>
                  <a:pt x="2540000" y="6461521"/>
                </a:lnTo>
                <a:lnTo>
                  <a:pt x="2531533" y="6465093"/>
                </a:lnTo>
                <a:lnTo>
                  <a:pt x="2523066" y="6461521"/>
                </a:lnTo>
                <a:lnTo>
                  <a:pt x="2523066" y="6468665"/>
                </a:lnTo>
                <a:lnTo>
                  <a:pt x="2531533" y="6468665"/>
                </a:lnTo>
                <a:lnTo>
                  <a:pt x="2540000" y="6472237"/>
                </a:lnTo>
                <a:lnTo>
                  <a:pt x="2556933" y="6472237"/>
                </a:lnTo>
                <a:lnTo>
                  <a:pt x="2573866" y="6479381"/>
                </a:lnTo>
                <a:lnTo>
                  <a:pt x="2582333" y="6479381"/>
                </a:lnTo>
                <a:lnTo>
                  <a:pt x="2590799" y="6482953"/>
                </a:lnTo>
                <a:lnTo>
                  <a:pt x="2590799" y="6486525"/>
                </a:lnTo>
                <a:lnTo>
                  <a:pt x="2582333" y="6490096"/>
                </a:lnTo>
                <a:lnTo>
                  <a:pt x="2573866" y="6490096"/>
                </a:lnTo>
                <a:lnTo>
                  <a:pt x="2565400" y="6493668"/>
                </a:lnTo>
                <a:lnTo>
                  <a:pt x="2565400" y="6500812"/>
                </a:lnTo>
                <a:lnTo>
                  <a:pt x="2556933" y="6504384"/>
                </a:lnTo>
                <a:lnTo>
                  <a:pt x="2523066" y="6504384"/>
                </a:lnTo>
                <a:lnTo>
                  <a:pt x="2531533" y="6507956"/>
                </a:lnTo>
                <a:lnTo>
                  <a:pt x="2531533" y="6515100"/>
                </a:lnTo>
                <a:lnTo>
                  <a:pt x="2565400" y="6515100"/>
                </a:lnTo>
                <a:lnTo>
                  <a:pt x="2573866" y="6518671"/>
                </a:lnTo>
                <a:lnTo>
                  <a:pt x="2565400" y="6522243"/>
                </a:lnTo>
                <a:lnTo>
                  <a:pt x="2556933" y="6522243"/>
                </a:lnTo>
                <a:lnTo>
                  <a:pt x="2565400" y="6525815"/>
                </a:lnTo>
                <a:lnTo>
                  <a:pt x="2582333" y="6525815"/>
                </a:lnTo>
                <a:lnTo>
                  <a:pt x="2599266" y="6532959"/>
                </a:lnTo>
                <a:lnTo>
                  <a:pt x="2599266" y="6536531"/>
                </a:lnTo>
                <a:lnTo>
                  <a:pt x="2607733" y="6536531"/>
                </a:lnTo>
                <a:lnTo>
                  <a:pt x="2607733" y="6529387"/>
                </a:lnTo>
                <a:lnTo>
                  <a:pt x="2616199" y="6525815"/>
                </a:lnTo>
                <a:lnTo>
                  <a:pt x="2633133" y="6525815"/>
                </a:lnTo>
                <a:lnTo>
                  <a:pt x="2641599" y="6522243"/>
                </a:lnTo>
                <a:lnTo>
                  <a:pt x="2650066" y="6525815"/>
                </a:lnTo>
                <a:lnTo>
                  <a:pt x="2658533" y="6522243"/>
                </a:lnTo>
                <a:lnTo>
                  <a:pt x="2667000" y="6525815"/>
                </a:lnTo>
                <a:lnTo>
                  <a:pt x="2675466" y="6525815"/>
                </a:lnTo>
                <a:lnTo>
                  <a:pt x="2692400" y="6532959"/>
                </a:lnTo>
                <a:lnTo>
                  <a:pt x="2734733" y="6532959"/>
                </a:lnTo>
                <a:lnTo>
                  <a:pt x="2743200" y="6529387"/>
                </a:lnTo>
                <a:lnTo>
                  <a:pt x="2760133" y="6529387"/>
                </a:lnTo>
                <a:lnTo>
                  <a:pt x="2768600" y="6532959"/>
                </a:lnTo>
                <a:lnTo>
                  <a:pt x="2794000" y="6532959"/>
                </a:lnTo>
                <a:lnTo>
                  <a:pt x="2802466" y="6529387"/>
                </a:lnTo>
                <a:lnTo>
                  <a:pt x="2819400" y="6529387"/>
                </a:lnTo>
                <a:lnTo>
                  <a:pt x="2810933" y="6525815"/>
                </a:lnTo>
                <a:lnTo>
                  <a:pt x="2810933" y="6522243"/>
                </a:lnTo>
                <a:lnTo>
                  <a:pt x="2819400" y="6518671"/>
                </a:lnTo>
                <a:lnTo>
                  <a:pt x="2810933" y="6515100"/>
                </a:lnTo>
                <a:lnTo>
                  <a:pt x="2810933" y="6504384"/>
                </a:lnTo>
                <a:lnTo>
                  <a:pt x="2819400" y="6500812"/>
                </a:lnTo>
                <a:lnTo>
                  <a:pt x="2827866" y="6500812"/>
                </a:lnTo>
                <a:lnTo>
                  <a:pt x="2836333" y="6504384"/>
                </a:lnTo>
                <a:lnTo>
                  <a:pt x="2844800" y="6504384"/>
                </a:lnTo>
                <a:lnTo>
                  <a:pt x="2853266" y="6507956"/>
                </a:lnTo>
                <a:lnTo>
                  <a:pt x="2853266" y="6511528"/>
                </a:lnTo>
                <a:lnTo>
                  <a:pt x="2861733" y="6507956"/>
                </a:lnTo>
                <a:lnTo>
                  <a:pt x="2870200" y="6511528"/>
                </a:lnTo>
                <a:lnTo>
                  <a:pt x="2878666" y="6507956"/>
                </a:lnTo>
                <a:lnTo>
                  <a:pt x="2946400" y="6507956"/>
                </a:lnTo>
                <a:lnTo>
                  <a:pt x="2954866" y="6504384"/>
                </a:lnTo>
                <a:lnTo>
                  <a:pt x="2963333" y="6504384"/>
                </a:lnTo>
                <a:lnTo>
                  <a:pt x="2971800" y="6507956"/>
                </a:lnTo>
                <a:lnTo>
                  <a:pt x="2988733" y="6507956"/>
                </a:lnTo>
                <a:lnTo>
                  <a:pt x="2997200" y="6504384"/>
                </a:lnTo>
                <a:lnTo>
                  <a:pt x="3005666" y="6507956"/>
                </a:lnTo>
                <a:lnTo>
                  <a:pt x="3014133" y="6507956"/>
                </a:lnTo>
                <a:lnTo>
                  <a:pt x="3022600" y="6504384"/>
                </a:lnTo>
                <a:lnTo>
                  <a:pt x="3022600" y="6500812"/>
                </a:lnTo>
                <a:lnTo>
                  <a:pt x="3039533" y="6493668"/>
                </a:lnTo>
                <a:lnTo>
                  <a:pt x="3047999" y="6493668"/>
                </a:lnTo>
                <a:lnTo>
                  <a:pt x="3056466" y="6497240"/>
                </a:lnTo>
                <a:lnTo>
                  <a:pt x="3090333" y="6497240"/>
                </a:lnTo>
                <a:lnTo>
                  <a:pt x="3098800" y="6493668"/>
                </a:lnTo>
                <a:lnTo>
                  <a:pt x="3115733" y="6500812"/>
                </a:lnTo>
                <a:lnTo>
                  <a:pt x="3132666" y="6500812"/>
                </a:lnTo>
                <a:lnTo>
                  <a:pt x="3132666" y="6497240"/>
                </a:lnTo>
                <a:lnTo>
                  <a:pt x="3141133" y="6493668"/>
                </a:lnTo>
                <a:lnTo>
                  <a:pt x="3158066" y="6500812"/>
                </a:lnTo>
                <a:lnTo>
                  <a:pt x="3166533" y="6500812"/>
                </a:lnTo>
                <a:lnTo>
                  <a:pt x="3175000" y="6504384"/>
                </a:lnTo>
                <a:lnTo>
                  <a:pt x="3191933" y="6504384"/>
                </a:lnTo>
                <a:lnTo>
                  <a:pt x="3200400" y="6500812"/>
                </a:lnTo>
                <a:lnTo>
                  <a:pt x="3175000" y="6490096"/>
                </a:lnTo>
                <a:lnTo>
                  <a:pt x="3183466" y="6486525"/>
                </a:lnTo>
                <a:lnTo>
                  <a:pt x="3191933" y="6486525"/>
                </a:lnTo>
                <a:lnTo>
                  <a:pt x="3200400" y="6490096"/>
                </a:lnTo>
                <a:lnTo>
                  <a:pt x="3225800" y="6490096"/>
                </a:lnTo>
                <a:lnTo>
                  <a:pt x="3234266" y="6486525"/>
                </a:lnTo>
                <a:lnTo>
                  <a:pt x="3242733" y="6486525"/>
                </a:lnTo>
                <a:lnTo>
                  <a:pt x="3251200" y="6490096"/>
                </a:lnTo>
                <a:lnTo>
                  <a:pt x="3259666" y="6486525"/>
                </a:lnTo>
                <a:lnTo>
                  <a:pt x="3293533" y="6486525"/>
                </a:lnTo>
                <a:lnTo>
                  <a:pt x="3302000" y="6490096"/>
                </a:lnTo>
                <a:lnTo>
                  <a:pt x="3310466" y="6490096"/>
                </a:lnTo>
                <a:lnTo>
                  <a:pt x="3318933" y="6486525"/>
                </a:lnTo>
                <a:lnTo>
                  <a:pt x="3327400" y="6490096"/>
                </a:lnTo>
                <a:lnTo>
                  <a:pt x="3369733" y="6490096"/>
                </a:lnTo>
                <a:lnTo>
                  <a:pt x="3386666" y="6482953"/>
                </a:lnTo>
                <a:lnTo>
                  <a:pt x="3403600" y="6482953"/>
                </a:lnTo>
                <a:lnTo>
                  <a:pt x="3412066" y="6486525"/>
                </a:lnTo>
                <a:lnTo>
                  <a:pt x="3445933" y="6486525"/>
                </a:lnTo>
                <a:lnTo>
                  <a:pt x="3454400" y="6482953"/>
                </a:lnTo>
                <a:lnTo>
                  <a:pt x="3471333" y="6482953"/>
                </a:lnTo>
                <a:lnTo>
                  <a:pt x="3479800" y="6486525"/>
                </a:lnTo>
                <a:lnTo>
                  <a:pt x="3479800" y="6490096"/>
                </a:lnTo>
                <a:lnTo>
                  <a:pt x="3496733" y="6490096"/>
                </a:lnTo>
                <a:lnTo>
                  <a:pt x="3496733" y="6482953"/>
                </a:lnTo>
                <a:lnTo>
                  <a:pt x="3488266" y="6482953"/>
                </a:lnTo>
                <a:lnTo>
                  <a:pt x="3479800" y="6479381"/>
                </a:lnTo>
                <a:lnTo>
                  <a:pt x="3471333" y="6482953"/>
                </a:lnTo>
                <a:lnTo>
                  <a:pt x="3462866" y="6479381"/>
                </a:lnTo>
                <a:lnTo>
                  <a:pt x="3462866" y="6472237"/>
                </a:lnTo>
                <a:lnTo>
                  <a:pt x="3445933" y="6472237"/>
                </a:lnTo>
                <a:lnTo>
                  <a:pt x="3437466" y="6468665"/>
                </a:lnTo>
                <a:lnTo>
                  <a:pt x="3429000" y="6468665"/>
                </a:lnTo>
                <a:lnTo>
                  <a:pt x="3412066" y="6461521"/>
                </a:lnTo>
                <a:lnTo>
                  <a:pt x="3412066" y="6457950"/>
                </a:lnTo>
                <a:lnTo>
                  <a:pt x="3420533" y="6454378"/>
                </a:lnTo>
                <a:lnTo>
                  <a:pt x="3445933" y="6454378"/>
                </a:lnTo>
                <a:lnTo>
                  <a:pt x="3454400" y="6450806"/>
                </a:lnTo>
                <a:lnTo>
                  <a:pt x="3471333" y="6450806"/>
                </a:lnTo>
                <a:lnTo>
                  <a:pt x="3479800" y="6447234"/>
                </a:lnTo>
                <a:lnTo>
                  <a:pt x="3496733" y="6447234"/>
                </a:lnTo>
                <a:lnTo>
                  <a:pt x="3513666" y="6440090"/>
                </a:lnTo>
                <a:lnTo>
                  <a:pt x="3479800" y="6440090"/>
                </a:lnTo>
                <a:lnTo>
                  <a:pt x="3471333" y="6436518"/>
                </a:lnTo>
                <a:lnTo>
                  <a:pt x="3462866" y="6436518"/>
                </a:lnTo>
                <a:lnTo>
                  <a:pt x="3454400" y="6432946"/>
                </a:lnTo>
                <a:lnTo>
                  <a:pt x="3454400" y="6429375"/>
                </a:lnTo>
                <a:lnTo>
                  <a:pt x="3462866" y="6425803"/>
                </a:lnTo>
                <a:lnTo>
                  <a:pt x="3445933" y="6425803"/>
                </a:lnTo>
                <a:lnTo>
                  <a:pt x="3420533" y="6415087"/>
                </a:lnTo>
                <a:lnTo>
                  <a:pt x="3429000" y="6411515"/>
                </a:lnTo>
                <a:lnTo>
                  <a:pt x="3437466" y="6411515"/>
                </a:lnTo>
                <a:lnTo>
                  <a:pt x="3454400" y="6404371"/>
                </a:lnTo>
                <a:lnTo>
                  <a:pt x="3462866" y="6404371"/>
                </a:lnTo>
                <a:lnTo>
                  <a:pt x="3471333" y="6400800"/>
                </a:lnTo>
                <a:lnTo>
                  <a:pt x="3462866" y="6400800"/>
                </a:lnTo>
                <a:lnTo>
                  <a:pt x="3454400" y="6397228"/>
                </a:lnTo>
                <a:lnTo>
                  <a:pt x="3429000" y="6397228"/>
                </a:lnTo>
                <a:lnTo>
                  <a:pt x="3420533" y="6400800"/>
                </a:lnTo>
                <a:lnTo>
                  <a:pt x="3412066" y="6397228"/>
                </a:lnTo>
                <a:lnTo>
                  <a:pt x="3412066" y="6393656"/>
                </a:lnTo>
                <a:lnTo>
                  <a:pt x="3403600" y="6390084"/>
                </a:lnTo>
                <a:lnTo>
                  <a:pt x="3403600" y="6386512"/>
                </a:lnTo>
                <a:lnTo>
                  <a:pt x="3412066" y="6382940"/>
                </a:lnTo>
                <a:lnTo>
                  <a:pt x="3420533" y="6382940"/>
                </a:lnTo>
                <a:lnTo>
                  <a:pt x="3437466" y="6375796"/>
                </a:lnTo>
                <a:lnTo>
                  <a:pt x="3454400" y="6375796"/>
                </a:lnTo>
                <a:lnTo>
                  <a:pt x="3462866" y="6372225"/>
                </a:lnTo>
                <a:lnTo>
                  <a:pt x="3471333" y="6372225"/>
                </a:lnTo>
                <a:lnTo>
                  <a:pt x="3462866" y="6368653"/>
                </a:lnTo>
                <a:lnTo>
                  <a:pt x="3479800" y="6361509"/>
                </a:lnTo>
                <a:lnTo>
                  <a:pt x="3488266" y="6365081"/>
                </a:lnTo>
                <a:lnTo>
                  <a:pt x="3496733" y="6365081"/>
                </a:lnTo>
                <a:lnTo>
                  <a:pt x="3488266" y="6361509"/>
                </a:lnTo>
                <a:lnTo>
                  <a:pt x="3496733" y="6357937"/>
                </a:lnTo>
                <a:lnTo>
                  <a:pt x="3513666" y="6357937"/>
                </a:lnTo>
                <a:lnTo>
                  <a:pt x="3513666" y="6354365"/>
                </a:lnTo>
                <a:lnTo>
                  <a:pt x="3496733" y="6354365"/>
                </a:lnTo>
                <a:lnTo>
                  <a:pt x="3488266" y="6350793"/>
                </a:lnTo>
                <a:lnTo>
                  <a:pt x="3479800" y="6350793"/>
                </a:lnTo>
                <a:lnTo>
                  <a:pt x="3471333" y="6347221"/>
                </a:lnTo>
                <a:lnTo>
                  <a:pt x="3471333" y="6343650"/>
                </a:lnTo>
                <a:lnTo>
                  <a:pt x="3479800" y="6340078"/>
                </a:lnTo>
                <a:lnTo>
                  <a:pt x="3488266" y="6343650"/>
                </a:lnTo>
                <a:lnTo>
                  <a:pt x="3496733" y="6343650"/>
                </a:lnTo>
                <a:lnTo>
                  <a:pt x="3505200" y="6340078"/>
                </a:lnTo>
                <a:lnTo>
                  <a:pt x="3539066" y="6340078"/>
                </a:lnTo>
                <a:lnTo>
                  <a:pt x="3530600" y="6336506"/>
                </a:lnTo>
                <a:lnTo>
                  <a:pt x="3522133" y="6336506"/>
                </a:lnTo>
                <a:lnTo>
                  <a:pt x="3513666" y="6340078"/>
                </a:lnTo>
                <a:lnTo>
                  <a:pt x="3505200" y="6336506"/>
                </a:lnTo>
                <a:lnTo>
                  <a:pt x="3488266" y="6336506"/>
                </a:lnTo>
                <a:lnTo>
                  <a:pt x="3479800" y="6332934"/>
                </a:lnTo>
                <a:lnTo>
                  <a:pt x="3479800" y="6329362"/>
                </a:lnTo>
                <a:lnTo>
                  <a:pt x="3488266" y="6325790"/>
                </a:lnTo>
                <a:lnTo>
                  <a:pt x="3496733" y="6329362"/>
                </a:lnTo>
                <a:lnTo>
                  <a:pt x="3505200" y="6329362"/>
                </a:lnTo>
                <a:lnTo>
                  <a:pt x="3513666" y="6325790"/>
                </a:lnTo>
                <a:lnTo>
                  <a:pt x="3522133" y="6325790"/>
                </a:lnTo>
                <a:lnTo>
                  <a:pt x="3522133" y="6322218"/>
                </a:lnTo>
                <a:lnTo>
                  <a:pt x="3496733" y="6322218"/>
                </a:lnTo>
                <a:lnTo>
                  <a:pt x="3479800" y="6315075"/>
                </a:lnTo>
                <a:lnTo>
                  <a:pt x="3488266" y="6311503"/>
                </a:lnTo>
                <a:lnTo>
                  <a:pt x="3488266" y="6304359"/>
                </a:lnTo>
                <a:lnTo>
                  <a:pt x="3462866" y="6304359"/>
                </a:lnTo>
                <a:lnTo>
                  <a:pt x="3445933" y="6297215"/>
                </a:lnTo>
                <a:lnTo>
                  <a:pt x="3454400" y="6293643"/>
                </a:lnTo>
                <a:lnTo>
                  <a:pt x="3462866" y="6293643"/>
                </a:lnTo>
                <a:lnTo>
                  <a:pt x="3471333" y="6290071"/>
                </a:lnTo>
                <a:lnTo>
                  <a:pt x="3471333" y="6282928"/>
                </a:lnTo>
                <a:lnTo>
                  <a:pt x="3479800" y="6279356"/>
                </a:lnTo>
                <a:lnTo>
                  <a:pt x="3479800" y="6275784"/>
                </a:lnTo>
                <a:lnTo>
                  <a:pt x="3471333" y="6272212"/>
                </a:lnTo>
                <a:lnTo>
                  <a:pt x="3479800" y="6268640"/>
                </a:lnTo>
                <a:lnTo>
                  <a:pt x="3479800" y="6265068"/>
                </a:lnTo>
                <a:lnTo>
                  <a:pt x="3454400" y="6254353"/>
                </a:lnTo>
                <a:lnTo>
                  <a:pt x="3462866" y="6250781"/>
                </a:lnTo>
                <a:lnTo>
                  <a:pt x="3488266" y="6250781"/>
                </a:lnTo>
                <a:lnTo>
                  <a:pt x="3496733" y="6254353"/>
                </a:lnTo>
                <a:lnTo>
                  <a:pt x="3505200" y="6250781"/>
                </a:lnTo>
                <a:lnTo>
                  <a:pt x="3572933" y="6250781"/>
                </a:lnTo>
                <a:lnTo>
                  <a:pt x="3581400" y="6247209"/>
                </a:lnTo>
                <a:lnTo>
                  <a:pt x="3589866" y="6247209"/>
                </a:lnTo>
                <a:lnTo>
                  <a:pt x="3589866" y="6243637"/>
                </a:lnTo>
                <a:lnTo>
                  <a:pt x="3598333" y="6240065"/>
                </a:lnTo>
                <a:lnTo>
                  <a:pt x="3572933" y="6240065"/>
                </a:lnTo>
                <a:lnTo>
                  <a:pt x="3564466" y="6236493"/>
                </a:lnTo>
                <a:lnTo>
                  <a:pt x="3564466" y="6247209"/>
                </a:lnTo>
                <a:lnTo>
                  <a:pt x="3556000" y="6250781"/>
                </a:lnTo>
                <a:lnTo>
                  <a:pt x="3547533" y="6250781"/>
                </a:lnTo>
                <a:lnTo>
                  <a:pt x="3539066" y="6247209"/>
                </a:lnTo>
                <a:lnTo>
                  <a:pt x="3539066" y="6243637"/>
                </a:lnTo>
                <a:lnTo>
                  <a:pt x="3530600" y="6240065"/>
                </a:lnTo>
                <a:lnTo>
                  <a:pt x="3522133" y="6243637"/>
                </a:lnTo>
                <a:lnTo>
                  <a:pt x="3505200" y="6243637"/>
                </a:lnTo>
                <a:lnTo>
                  <a:pt x="3488266" y="6236493"/>
                </a:lnTo>
                <a:lnTo>
                  <a:pt x="3505200" y="6229350"/>
                </a:lnTo>
                <a:lnTo>
                  <a:pt x="3505200" y="6225778"/>
                </a:lnTo>
                <a:lnTo>
                  <a:pt x="3513666" y="6222206"/>
                </a:lnTo>
                <a:lnTo>
                  <a:pt x="3505200" y="6218634"/>
                </a:lnTo>
                <a:lnTo>
                  <a:pt x="3488266" y="6218634"/>
                </a:lnTo>
                <a:lnTo>
                  <a:pt x="3479800" y="6215062"/>
                </a:lnTo>
                <a:lnTo>
                  <a:pt x="3479800" y="6207918"/>
                </a:lnTo>
                <a:lnTo>
                  <a:pt x="3488266" y="6204346"/>
                </a:lnTo>
                <a:lnTo>
                  <a:pt x="3496733" y="6207918"/>
                </a:lnTo>
                <a:lnTo>
                  <a:pt x="3505200" y="6207918"/>
                </a:lnTo>
                <a:lnTo>
                  <a:pt x="3496733" y="6204346"/>
                </a:lnTo>
                <a:lnTo>
                  <a:pt x="3488266" y="6204346"/>
                </a:lnTo>
                <a:lnTo>
                  <a:pt x="3479800" y="6200775"/>
                </a:lnTo>
                <a:lnTo>
                  <a:pt x="3479800" y="6193631"/>
                </a:lnTo>
                <a:lnTo>
                  <a:pt x="3488266" y="6190059"/>
                </a:lnTo>
                <a:lnTo>
                  <a:pt x="3496733" y="6190059"/>
                </a:lnTo>
                <a:lnTo>
                  <a:pt x="3505200" y="6186487"/>
                </a:lnTo>
                <a:lnTo>
                  <a:pt x="3513666" y="6190059"/>
                </a:lnTo>
                <a:lnTo>
                  <a:pt x="3522133" y="6186487"/>
                </a:lnTo>
                <a:lnTo>
                  <a:pt x="3496733" y="6175771"/>
                </a:lnTo>
                <a:lnTo>
                  <a:pt x="3505200" y="6172200"/>
                </a:lnTo>
                <a:lnTo>
                  <a:pt x="3513666" y="6172200"/>
                </a:lnTo>
                <a:lnTo>
                  <a:pt x="3522133" y="6168628"/>
                </a:lnTo>
                <a:lnTo>
                  <a:pt x="3547533" y="6168628"/>
                </a:lnTo>
                <a:lnTo>
                  <a:pt x="3556000" y="6165056"/>
                </a:lnTo>
                <a:lnTo>
                  <a:pt x="3606800" y="6165056"/>
                </a:lnTo>
                <a:lnTo>
                  <a:pt x="3606800" y="6161484"/>
                </a:lnTo>
                <a:lnTo>
                  <a:pt x="3471333" y="6161484"/>
                </a:lnTo>
                <a:lnTo>
                  <a:pt x="3462866" y="6157912"/>
                </a:lnTo>
                <a:lnTo>
                  <a:pt x="3429000" y="6157912"/>
                </a:lnTo>
                <a:lnTo>
                  <a:pt x="3420533" y="6161484"/>
                </a:lnTo>
                <a:lnTo>
                  <a:pt x="3403600" y="6161484"/>
                </a:lnTo>
                <a:lnTo>
                  <a:pt x="3395133" y="6157912"/>
                </a:lnTo>
                <a:lnTo>
                  <a:pt x="3386666" y="6161484"/>
                </a:lnTo>
                <a:lnTo>
                  <a:pt x="3378200" y="6161484"/>
                </a:lnTo>
                <a:lnTo>
                  <a:pt x="3369733" y="6157912"/>
                </a:lnTo>
                <a:lnTo>
                  <a:pt x="3124200" y="6157912"/>
                </a:lnTo>
                <a:lnTo>
                  <a:pt x="3115733" y="6154340"/>
                </a:lnTo>
                <a:lnTo>
                  <a:pt x="2861733" y="6154340"/>
                </a:lnTo>
                <a:lnTo>
                  <a:pt x="2853266" y="6157912"/>
                </a:lnTo>
                <a:lnTo>
                  <a:pt x="2827866" y="6157912"/>
                </a:lnTo>
                <a:lnTo>
                  <a:pt x="2819400" y="6154340"/>
                </a:lnTo>
                <a:close/>
              </a:path>
            </a:pathLst>
          </a:custGeom>
          <a:solidFill>
            <a:srgbClr val="7153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" name="Freeform 137"/>
          <p:cNvSpPr/>
          <p:nvPr/>
        </p:nvSpPr>
        <p:spPr>
          <a:xfrm>
            <a:off x="0" y="0"/>
            <a:ext cx="6273800" cy="6547246"/>
          </a:xfrm>
          <a:custGeom>
            <a:avLst/>
            <a:gdLst/>
            <a:ahLst/>
            <a:cxnLst/>
            <a:rect l="l" t="t" r="r" b="b"/>
            <a:pathLst>
              <a:path w="6273800" h="6547246">
                <a:moveTo>
                  <a:pt x="0" y="0"/>
                </a:moveTo>
                <a:moveTo>
                  <a:pt x="4919133" y="6154340"/>
                </a:moveTo>
                <a:lnTo>
                  <a:pt x="4910666" y="6157912"/>
                </a:lnTo>
                <a:lnTo>
                  <a:pt x="4902200" y="6157912"/>
                </a:lnTo>
                <a:lnTo>
                  <a:pt x="4893733" y="6161484"/>
                </a:lnTo>
                <a:lnTo>
                  <a:pt x="4826000" y="6161484"/>
                </a:lnTo>
                <a:lnTo>
                  <a:pt x="4817533" y="6165056"/>
                </a:lnTo>
                <a:lnTo>
                  <a:pt x="4699000" y="6165056"/>
                </a:lnTo>
                <a:lnTo>
                  <a:pt x="4690533" y="6168628"/>
                </a:lnTo>
                <a:lnTo>
                  <a:pt x="4639733" y="6168628"/>
                </a:lnTo>
                <a:lnTo>
                  <a:pt x="4699000" y="6168628"/>
                </a:lnTo>
                <a:lnTo>
                  <a:pt x="4707466" y="6165056"/>
                </a:lnTo>
                <a:lnTo>
                  <a:pt x="4724400" y="6165056"/>
                </a:lnTo>
                <a:lnTo>
                  <a:pt x="4732866" y="6168628"/>
                </a:lnTo>
                <a:lnTo>
                  <a:pt x="4741333" y="6168628"/>
                </a:lnTo>
                <a:lnTo>
                  <a:pt x="4749800" y="6165056"/>
                </a:lnTo>
                <a:lnTo>
                  <a:pt x="4766733" y="6165056"/>
                </a:lnTo>
                <a:lnTo>
                  <a:pt x="4775200" y="6168628"/>
                </a:lnTo>
                <a:lnTo>
                  <a:pt x="4800600" y="6168628"/>
                </a:lnTo>
                <a:lnTo>
                  <a:pt x="4809066" y="6165056"/>
                </a:lnTo>
                <a:lnTo>
                  <a:pt x="4902200" y="6165056"/>
                </a:lnTo>
                <a:lnTo>
                  <a:pt x="4910666" y="6161484"/>
                </a:lnTo>
                <a:lnTo>
                  <a:pt x="4952999" y="6161484"/>
                </a:lnTo>
                <a:lnTo>
                  <a:pt x="4961466" y="6157912"/>
                </a:lnTo>
                <a:lnTo>
                  <a:pt x="4969933" y="6161484"/>
                </a:lnTo>
                <a:lnTo>
                  <a:pt x="4978399" y="6161484"/>
                </a:lnTo>
                <a:lnTo>
                  <a:pt x="4986866" y="6165056"/>
                </a:lnTo>
                <a:lnTo>
                  <a:pt x="5003800" y="6165056"/>
                </a:lnTo>
                <a:lnTo>
                  <a:pt x="5012266" y="6168628"/>
                </a:lnTo>
                <a:lnTo>
                  <a:pt x="5003800" y="6172200"/>
                </a:lnTo>
                <a:lnTo>
                  <a:pt x="4995333" y="6172200"/>
                </a:lnTo>
                <a:lnTo>
                  <a:pt x="4986866" y="6175771"/>
                </a:lnTo>
                <a:lnTo>
                  <a:pt x="4969933" y="6175771"/>
                </a:lnTo>
                <a:lnTo>
                  <a:pt x="4978399" y="6179343"/>
                </a:lnTo>
                <a:lnTo>
                  <a:pt x="4986866" y="6179343"/>
                </a:lnTo>
                <a:lnTo>
                  <a:pt x="5003800" y="6172200"/>
                </a:lnTo>
                <a:lnTo>
                  <a:pt x="5012266" y="6172200"/>
                </a:lnTo>
                <a:lnTo>
                  <a:pt x="5012266" y="6168628"/>
                </a:lnTo>
                <a:lnTo>
                  <a:pt x="5020733" y="6165056"/>
                </a:lnTo>
                <a:lnTo>
                  <a:pt x="5029200" y="6165056"/>
                </a:lnTo>
                <a:lnTo>
                  <a:pt x="5037666" y="6168628"/>
                </a:lnTo>
                <a:lnTo>
                  <a:pt x="5037666" y="6186487"/>
                </a:lnTo>
                <a:lnTo>
                  <a:pt x="5037666" y="6179343"/>
                </a:lnTo>
                <a:lnTo>
                  <a:pt x="5046133" y="6175771"/>
                </a:lnTo>
                <a:lnTo>
                  <a:pt x="5046133" y="6172200"/>
                </a:lnTo>
                <a:lnTo>
                  <a:pt x="5054600" y="6168628"/>
                </a:lnTo>
                <a:lnTo>
                  <a:pt x="5063066" y="6168628"/>
                </a:lnTo>
                <a:lnTo>
                  <a:pt x="5071533" y="6172200"/>
                </a:lnTo>
                <a:lnTo>
                  <a:pt x="5080000" y="6172200"/>
                </a:lnTo>
                <a:lnTo>
                  <a:pt x="5088466" y="6175771"/>
                </a:lnTo>
                <a:lnTo>
                  <a:pt x="5096933" y="6175771"/>
                </a:lnTo>
                <a:lnTo>
                  <a:pt x="5105400" y="6179343"/>
                </a:lnTo>
                <a:lnTo>
                  <a:pt x="5113866" y="6179343"/>
                </a:lnTo>
                <a:lnTo>
                  <a:pt x="5122333" y="6182915"/>
                </a:lnTo>
                <a:lnTo>
                  <a:pt x="5130800" y="6179343"/>
                </a:lnTo>
                <a:lnTo>
                  <a:pt x="5139266" y="6182915"/>
                </a:lnTo>
                <a:lnTo>
                  <a:pt x="5147733" y="6182915"/>
                </a:lnTo>
                <a:lnTo>
                  <a:pt x="5164666" y="6190059"/>
                </a:lnTo>
                <a:lnTo>
                  <a:pt x="5164666" y="6197203"/>
                </a:lnTo>
                <a:lnTo>
                  <a:pt x="5173133" y="6197203"/>
                </a:lnTo>
                <a:lnTo>
                  <a:pt x="5181599" y="6200775"/>
                </a:lnTo>
                <a:lnTo>
                  <a:pt x="5190066" y="6200775"/>
                </a:lnTo>
                <a:lnTo>
                  <a:pt x="5215466" y="6190059"/>
                </a:lnTo>
                <a:lnTo>
                  <a:pt x="5223933" y="6193631"/>
                </a:lnTo>
                <a:lnTo>
                  <a:pt x="5249333" y="6193631"/>
                </a:lnTo>
                <a:lnTo>
                  <a:pt x="5257800" y="6197203"/>
                </a:lnTo>
                <a:lnTo>
                  <a:pt x="5291666" y="6197203"/>
                </a:lnTo>
                <a:lnTo>
                  <a:pt x="5308600" y="6204346"/>
                </a:lnTo>
                <a:lnTo>
                  <a:pt x="5300133" y="6207918"/>
                </a:lnTo>
                <a:lnTo>
                  <a:pt x="5215466" y="6207918"/>
                </a:lnTo>
                <a:lnTo>
                  <a:pt x="5207000" y="6211490"/>
                </a:lnTo>
                <a:lnTo>
                  <a:pt x="5198533" y="6207918"/>
                </a:lnTo>
                <a:lnTo>
                  <a:pt x="5190066" y="6207918"/>
                </a:lnTo>
                <a:lnTo>
                  <a:pt x="5181599" y="6211490"/>
                </a:lnTo>
                <a:lnTo>
                  <a:pt x="5173133" y="6211490"/>
                </a:lnTo>
                <a:lnTo>
                  <a:pt x="5164666" y="6207918"/>
                </a:lnTo>
                <a:lnTo>
                  <a:pt x="5147733" y="6207918"/>
                </a:lnTo>
                <a:lnTo>
                  <a:pt x="5139266" y="6204346"/>
                </a:lnTo>
                <a:lnTo>
                  <a:pt x="5130800" y="6207918"/>
                </a:lnTo>
                <a:lnTo>
                  <a:pt x="5122333" y="6207918"/>
                </a:lnTo>
                <a:lnTo>
                  <a:pt x="5113866" y="6211490"/>
                </a:lnTo>
                <a:lnTo>
                  <a:pt x="5096933" y="6211490"/>
                </a:lnTo>
                <a:lnTo>
                  <a:pt x="5088466" y="6207918"/>
                </a:lnTo>
                <a:lnTo>
                  <a:pt x="5054600" y="6207918"/>
                </a:lnTo>
                <a:lnTo>
                  <a:pt x="5046133" y="6211490"/>
                </a:lnTo>
                <a:lnTo>
                  <a:pt x="5046133" y="6215062"/>
                </a:lnTo>
                <a:lnTo>
                  <a:pt x="5029200" y="6222206"/>
                </a:lnTo>
                <a:lnTo>
                  <a:pt x="5037666" y="6225778"/>
                </a:lnTo>
                <a:lnTo>
                  <a:pt x="5054600" y="6218634"/>
                </a:lnTo>
                <a:lnTo>
                  <a:pt x="5063066" y="6222206"/>
                </a:lnTo>
                <a:lnTo>
                  <a:pt x="5139266" y="6222206"/>
                </a:lnTo>
                <a:lnTo>
                  <a:pt x="5147733" y="6225778"/>
                </a:lnTo>
                <a:lnTo>
                  <a:pt x="5198533" y="6225778"/>
                </a:lnTo>
                <a:lnTo>
                  <a:pt x="5207000" y="6229350"/>
                </a:lnTo>
                <a:lnTo>
                  <a:pt x="5215466" y="6229350"/>
                </a:lnTo>
                <a:lnTo>
                  <a:pt x="5223933" y="6225778"/>
                </a:lnTo>
                <a:lnTo>
                  <a:pt x="5232399" y="6225778"/>
                </a:lnTo>
                <a:lnTo>
                  <a:pt x="5240866" y="6229350"/>
                </a:lnTo>
                <a:lnTo>
                  <a:pt x="5240866" y="6232921"/>
                </a:lnTo>
                <a:lnTo>
                  <a:pt x="5232399" y="6236493"/>
                </a:lnTo>
                <a:lnTo>
                  <a:pt x="5181599" y="6236493"/>
                </a:lnTo>
                <a:lnTo>
                  <a:pt x="5173133" y="6240065"/>
                </a:lnTo>
                <a:lnTo>
                  <a:pt x="5139266" y="6240065"/>
                </a:lnTo>
                <a:lnTo>
                  <a:pt x="5130800" y="6236493"/>
                </a:lnTo>
                <a:lnTo>
                  <a:pt x="5105400" y="6236493"/>
                </a:lnTo>
                <a:lnTo>
                  <a:pt x="5096933" y="6240065"/>
                </a:lnTo>
                <a:lnTo>
                  <a:pt x="5029200" y="6240065"/>
                </a:lnTo>
                <a:lnTo>
                  <a:pt x="5046133" y="6240065"/>
                </a:lnTo>
                <a:lnTo>
                  <a:pt x="5054600" y="6243637"/>
                </a:lnTo>
                <a:lnTo>
                  <a:pt x="5054600" y="6247209"/>
                </a:lnTo>
                <a:lnTo>
                  <a:pt x="5063066" y="6247209"/>
                </a:lnTo>
                <a:lnTo>
                  <a:pt x="5071533" y="6250781"/>
                </a:lnTo>
                <a:lnTo>
                  <a:pt x="5063066" y="6254353"/>
                </a:lnTo>
                <a:lnTo>
                  <a:pt x="5054600" y="6254353"/>
                </a:lnTo>
                <a:lnTo>
                  <a:pt x="5046133" y="6257925"/>
                </a:lnTo>
                <a:lnTo>
                  <a:pt x="5037666" y="6257925"/>
                </a:lnTo>
                <a:lnTo>
                  <a:pt x="5037666" y="6261496"/>
                </a:lnTo>
                <a:lnTo>
                  <a:pt x="5063066" y="6261496"/>
                </a:lnTo>
                <a:lnTo>
                  <a:pt x="5071533" y="6265068"/>
                </a:lnTo>
                <a:lnTo>
                  <a:pt x="5054600" y="6272212"/>
                </a:lnTo>
                <a:lnTo>
                  <a:pt x="5037666" y="6272212"/>
                </a:lnTo>
                <a:lnTo>
                  <a:pt x="5063066" y="6272212"/>
                </a:lnTo>
                <a:lnTo>
                  <a:pt x="5071533" y="6275784"/>
                </a:lnTo>
                <a:lnTo>
                  <a:pt x="5063066" y="6279356"/>
                </a:lnTo>
                <a:lnTo>
                  <a:pt x="5063066" y="6282928"/>
                </a:lnTo>
                <a:lnTo>
                  <a:pt x="5071533" y="6279356"/>
                </a:lnTo>
                <a:lnTo>
                  <a:pt x="5080000" y="6279356"/>
                </a:lnTo>
                <a:lnTo>
                  <a:pt x="5088466" y="6275784"/>
                </a:lnTo>
                <a:lnTo>
                  <a:pt x="5088466" y="6268640"/>
                </a:lnTo>
                <a:lnTo>
                  <a:pt x="5096933" y="6265068"/>
                </a:lnTo>
                <a:lnTo>
                  <a:pt x="5105400" y="6265068"/>
                </a:lnTo>
                <a:lnTo>
                  <a:pt x="5113866" y="6261496"/>
                </a:lnTo>
                <a:lnTo>
                  <a:pt x="5122333" y="6261496"/>
                </a:lnTo>
                <a:lnTo>
                  <a:pt x="5130800" y="6265068"/>
                </a:lnTo>
                <a:lnTo>
                  <a:pt x="5130800" y="6268640"/>
                </a:lnTo>
                <a:lnTo>
                  <a:pt x="5139266" y="6272212"/>
                </a:lnTo>
                <a:lnTo>
                  <a:pt x="5139266" y="6275784"/>
                </a:lnTo>
                <a:lnTo>
                  <a:pt x="5147733" y="6275784"/>
                </a:lnTo>
                <a:lnTo>
                  <a:pt x="5156200" y="6279356"/>
                </a:lnTo>
                <a:lnTo>
                  <a:pt x="5156200" y="6282928"/>
                </a:lnTo>
                <a:lnTo>
                  <a:pt x="5139266" y="6290071"/>
                </a:lnTo>
                <a:lnTo>
                  <a:pt x="5147733" y="6293643"/>
                </a:lnTo>
                <a:lnTo>
                  <a:pt x="5147733" y="6297215"/>
                </a:lnTo>
                <a:lnTo>
                  <a:pt x="5139266" y="6300787"/>
                </a:lnTo>
                <a:lnTo>
                  <a:pt x="5122333" y="6300787"/>
                </a:lnTo>
                <a:lnTo>
                  <a:pt x="5113866" y="6297215"/>
                </a:lnTo>
                <a:lnTo>
                  <a:pt x="5096933" y="6297215"/>
                </a:lnTo>
                <a:lnTo>
                  <a:pt x="5105400" y="6300787"/>
                </a:lnTo>
                <a:lnTo>
                  <a:pt x="5122333" y="6300787"/>
                </a:lnTo>
                <a:lnTo>
                  <a:pt x="5130800" y="6304359"/>
                </a:lnTo>
                <a:lnTo>
                  <a:pt x="5164666" y="6304359"/>
                </a:lnTo>
                <a:lnTo>
                  <a:pt x="5173133" y="6300787"/>
                </a:lnTo>
                <a:lnTo>
                  <a:pt x="5181599" y="6304359"/>
                </a:lnTo>
                <a:lnTo>
                  <a:pt x="5190066" y="6300787"/>
                </a:lnTo>
                <a:lnTo>
                  <a:pt x="5198533" y="6300787"/>
                </a:lnTo>
                <a:lnTo>
                  <a:pt x="5207000" y="6304359"/>
                </a:lnTo>
                <a:lnTo>
                  <a:pt x="5240866" y="6304359"/>
                </a:lnTo>
                <a:lnTo>
                  <a:pt x="5249333" y="6307931"/>
                </a:lnTo>
                <a:lnTo>
                  <a:pt x="5300133" y="6307931"/>
                </a:lnTo>
                <a:lnTo>
                  <a:pt x="5308600" y="6311503"/>
                </a:lnTo>
                <a:lnTo>
                  <a:pt x="5308600" y="6315075"/>
                </a:lnTo>
                <a:lnTo>
                  <a:pt x="5300133" y="6318646"/>
                </a:lnTo>
                <a:lnTo>
                  <a:pt x="5249333" y="6318646"/>
                </a:lnTo>
                <a:lnTo>
                  <a:pt x="5240866" y="6322218"/>
                </a:lnTo>
                <a:lnTo>
                  <a:pt x="5207000" y="6322218"/>
                </a:lnTo>
                <a:lnTo>
                  <a:pt x="5198533" y="6318646"/>
                </a:lnTo>
                <a:lnTo>
                  <a:pt x="5181599" y="6318646"/>
                </a:lnTo>
                <a:lnTo>
                  <a:pt x="5181599" y="6322218"/>
                </a:lnTo>
                <a:lnTo>
                  <a:pt x="5190066" y="6325790"/>
                </a:lnTo>
                <a:lnTo>
                  <a:pt x="5181599" y="6329362"/>
                </a:lnTo>
                <a:lnTo>
                  <a:pt x="5164666" y="6329362"/>
                </a:lnTo>
                <a:lnTo>
                  <a:pt x="5156200" y="6332934"/>
                </a:lnTo>
                <a:lnTo>
                  <a:pt x="5122333" y="6332934"/>
                </a:lnTo>
                <a:lnTo>
                  <a:pt x="5113866" y="6336506"/>
                </a:lnTo>
                <a:lnTo>
                  <a:pt x="5105400" y="6336506"/>
                </a:lnTo>
                <a:lnTo>
                  <a:pt x="5096933" y="6340078"/>
                </a:lnTo>
                <a:lnTo>
                  <a:pt x="5071533" y="6329362"/>
                </a:lnTo>
                <a:lnTo>
                  <a:pt x="5080000" y="6325790"/>
                </a:lnTo>
                <a:lnTo>
                  <a:pt x="5096933" y="6325790"/>
                </a:lnTo>
                <a:lnTo>
                  <a:pt x="5096933" y="6322218"/>
                </a:lnTo>
                <a:lnTo>
                  <a:pt x="5088466" y="6322218"/>
                </a:lnTo>
                <a:lnTo>
                  <a:pt x="5080000" y="6325790"/>
                </a:lnTo>
                <a:lnTo>
                  <a:pt x="5037666" y="6325790"/>
                </a:lnTo>
                <a:lnTo>
                  <a:pt x="5029200" y="6322218"/>
                </a:lnTo>
                <a:lnTo>
                  <a:pt x="5012266" y="6322218"/>
                </a:lnTo>
                <a:lnTo>
                  <a:pt x="5012266" y="6336506"/>
                </a:lnTo>
                <a:lnTo>
                  <a:pt x="5020733" y="6340078"/>
                </a:lnTo>
                <a:lnTo>
                  <a:pt x="5020733" y="6343650"/>
                </a:lnTo>
                <a:lnTo>
                  <a:pt x="5029200" y="6347221"/>
                </a:lnTo>
                <a:lnTo>
                  <a:pt x="5096933" y="6347221"/>
                </a:lnTo>
                <a:lnTo>
                  <a:pt x="5105400" y="6350793"/>
                </a:lnTo>
                <a:lnTo>
                  <a:pt x="5113866" y="6347221"/>
                </a:lnTo>
                <a:lnTo>
                  <a:pt x="5122333" y="6347221"/>
                </a:lnTo>
                <a:lnTo>
                  <a:pt x="5130800" y="6343650"/>
                </a:lnTo>
                <a:lnTo>
                  <a:pt x="5147733" y="6343650"/>
                </a:lnTo>
                <a:lnTo>
                  <a:pt x="5156200" y="6347221"/>
                </a:lnTo>
                <a:lnTo>
                  <a:pt x="5156200" y="6350793"/>
                </a:lnTo>
                <a:lnTo>
                  <a:pt x="5147733" y="6354365"/>
                </a:lnTo>
                <a:lnTo>
                  <a:pt x="5130800" y="6354365"/>
                </a:lnTo>
                <a:lnTo>
                  <a:pt x="5130800" y="6357937"/>
                </a:lnTo>
                <a:lnTo>
                  <a:pt x="5139266" y="6361509"/>
                </a:lnTo>
                <a:lnTo>
                  <a:pt x="5139266" y="6365081"/>
                </a:lnTo>
                <a:lnTo>
                  <a:pt x="5147733" y="6361509"/>
                </a:lnTo>
                <a:lnTo>
                  <a:pt x="5156200" y="6365081"/>
                </a:lnTo>
                <a:lnTo>
                  <a:pt x="5173133" y="6365081"/>
                </a:lnTo>
                <a:lnTo>
                  <a:pt x="5190066" y="6372225"/>
                </a:lnTo>
                <a:lnTo>
                  <a:pt x="5190066" y="6375796"/>
                </a:lnTo>
                <a:lnTo>
                  <a:pt x="5198533" y="6375796"/>
                </a:lnTo>
                <a:lnTo>
                  <a:pt x="5207000" y="6379368"/>
                </a:lnTo>
                <a:lnTo>
                  <a:pt x="5207000" y="6382940"/>
                </a:lnTo>
                <a:lnTo>
                  <a:pt x="5198533" y="6386512"/>
                </a:lnTo>
                <a:lnTo>
                  <a:pt x="5181599" y="6386512"/>
                </a:lnTo>
                <a:lnTo>
                  <a:pt x="5164666" y="6393656"/>
                </a:lnTo>
                <a:lnTo>
                  <a:pt x="5164666" y="6400800"/>
                </a:lnTo>
                <a:lnTo>
                  <a:pt x="5156200" y="6404371"/>
                </a:lnTo>
                <a:lnTo>
                  <a:pt x="5156200" y="6407943"/>
                </a:lnTo>
                <a:lnTo>
                  <a:pt x="5173133" y="6407943"/>
                </a:lnTo>
                <a:lnTo>
                  <a:pt x="5190066" y="6400800"/>
                </a:lnTo>
                <a:lnTo>
                  <a:pt x="5198533" y="6400800"/>
                </a:lnTo>
                <a:lnTo>
                  <a:pt x="5207000" y="6404371"/>
                </a:lnTo>
                <a:lnTo>
                  <a:pt x="5232399" y="6404371"/>
                </a:lnTo>
                <a:lnTo>
                  <a:pt x="5232399" y="6400800"/>
                </a:lnTo>
                <a:lnTo>
                  <a:pt x="5240866" y="6397228"/>
                </a:lnTo>
                <a:lnTo>
                  <a:pt x="5334000" y="6397228"/>
                </a:lnTo>
                <a:lnTo>
                  <a:pt x="5342466" y="6400800"/>
                </a:lnTo>
                <a:lnTo>
                  <a:pt x="5367866" y="6400800"/>
                </a:lnTo>
                <a:lnTo>
                  <a:pt x="5376333" y="6404371"/>
                </a:lnTo>
                <a:lnTo>
                  <a:pt x="5376333" y="6411515"/>
                </a:lnTo>
                <a:lnTo>
                  <a:pt x="5401733" y="6411515"/>
                </a:lnTo>
                <a:lnTo>
                  <a:pt x="5410200" y="6415087"/>
                </a:lnTo>
                <a:lnTo>
                  <a:pt x="5401733" y="6418659"/>
                </a:lnTo>
                <a:lnTo>
                  <a:pt x="5384800" y="6418659"/>
                </a:lnTo>
                <a:lnTo>
                  <a:pt x="5384800" y="6422231"/>
                </a:lnTo>
                <a:lnTo>
                  <a:pt x="5376333" y="6425803"/>
                </a:lnTo>
                <a:lnTo>
                  <a:pt x="5376333" y="6429375"/>
                </a:lnTo>
                <a:lnTo>
                  <a:pt x="5367866" y="6432946"/>
                </a:lnTo>
                <a:lnTo>
                  <a:pt x="5367866" y="6436518"/>
                </a:lnTo>
                <a:lnTo>
                  <a:pt x="5350933" y="6443662"/>
                </a:lnTo>
                <a:lnTo>
                  <a:pt x="5342466" y="6443662"/>
                </a:lnTo>
                <a:lnTo>
                  <a:pt x="5342466" y="6447234"/>
                </a:lnTo>
                <a:lnTo>
                  <a:pt x="5325533" y="6454378"/>
                </a:lnTo>
                <a:lnTo>
                  <a:pt x="5257800" y="6454378"/>
                </a:lnTo>
                <a:lnTo>
                  <a:pt x="5249333" y="6457950"/>
                </a:lnTo>
                <a:lnTo>
                  <a:pt x="5232399" y="6457950"/>
                </a:lnTo>
                <a:lnTo>
                  <a:pt x="5223933" y="6454378"/>
                </a:lnTo>
                <a:lnTo>
                  <a:pt x="5215466" y="6457950"/>
                </a:lnTo>
                <a:lnTo>
                  <a:pt x="5190066" y="6457950"/>
                </a:lnTo>
                <a:lnTo>
                  <a:pt x="5181599" y="6454378"/>
                </a:lnTo>
                <a:lnTo>
                  <a:pt x="5173133" y="6454378"/>
                </a:lnTo>
                <a:lnTo>
                  <a:pt x="5164666" y="6450806"/>
                </a:lnTo>
                <a:lnTo>
                  <a:pt x="5147733" y="6450806"/>
                </a:lnTo>
                <a:lnTo>
                  <a:pt x="5139266" y="6454378"/>
                </a:lnTo>
                <a:lnTo>
                  <a:pt x="5130800" y="6454378"/>
                </a:lnTo>
                <a:lnTo>
                  <a:pt x="5122333" y="6450806"/>
                </a:lnTo>
                <a:lnTo>
                  <a:pt x="5105400" y="6450806"/>
                </a:lnTo>
                <a:lnTo>
                  <a:pt x="5113866" y="6454378"/>
                </a:lnTo>
                <a:lnTo>
                  <a:pt x="5122333" y="6454378"/>
                </a:lnTo>
                <a:lnTo>
                  <a:pt x="5130800" y="6457950"/>
                </a:lnTo>
                <a:lnTo>
                  <a:pt x="5130800" y="6461521"/>
                </a:lnTo>
                <a:lnTo>
                  <a:pt x="5122333" y="6465093"/>
                </a:lnTo>
                <a:lnTo>
                  <a:pt x="5105400" y="6465093"/>
                </a:lnTo>
                <a:lnTo>
                  <a:pt x="5096933" y="6468665"/>
                </a:lnTo>
                <a:lnTo>
                  <a:pt x="5037666" y="6468665"/>
                </a:lnTo>
                <a:lnTo>
                  <a:pt x="5020733" y="6475809"/>
                </a:lnTo>
                <a:lnTo>
                  <a:pt x="5012266" y="6475809"/>
                </a:lnTo>
                <a:lnTo>
                  <a:pt x="4995333" y="6468665"/>
                </a:lnTo>
                <a:lnTo>
                  <a:pt x="4995333" y="6465093"/>
                </a:lnTo>
                <a:lnTo>
                  <a:pt x="5003800" y="6461521"/>
                </a:lnTo>
                <a:lnTo>
                  <a:pt x="5003800" y="6457950"/>
                </a:lnTo>
                <a:lnTo>
                  <a:pt x="4995333" y="6457950"/>
                </a:lnTo>
                <a:lnTo>
                  <a:pt x="4986866" y="6461521"/>
                </a:lnTo>
                <a:lnTo>
                  <a:pt x="4978399" y="6461521"/>
                </a:lnTo>
                <a:lnTo>
                  <a:pt x="4969933" y="6457950"/>
                </a:lnTo>
                <a:lnTo>
                  <a:pt x="4952999" y="6457950"/>
                </a:lnTo>
                <a:lnTo>
                  <a:pt x="4944533" y="6461521"/>
                </a:lnTo>
                <a:lnTo>
                  <a:pt x="4952999" y="6465093"/>
                </a:lnTo>
                <a:lnTo>
                  <a:pt x="4936066" y="6472237"/>
                </a:lnTo>
                <a:lnTo>
                  <a:pt x="4910666" y="6472237"/>
                </a:lnTo>
                <a:lnTo>
                  <a:pt x="4919133" y="6475809"/>
                </a:lnTo>
                <a:lnTo>
                  <a:pt x="4919133" y="6479381"/>
                </a:lnTo>
                <a:lnTo>
                  <a:pt x="4927600" y="6479381"/>
                </a:lnTo>
                <a:lnTo>
                  <a:pt x="4936066" y="6475809"/>
                </a:lnTo>
                <a:lnTo>
                  <a:pt x="4944533" y="6479381"/>
                </a:lnTo>
                <a:lnTo>
                  <a:pt x="4944533" y="6482953"/>
                </a:lnTo>
                <a:lnTo>
                  <a:pt x="4952999" y="6479381"/>
                </a:lnTo>
                <a:lnTo>
                  <a:pt x="4961466" y="6482953"/>
                </a:lnTo>
                <a:lnTo>
                  <a:pt x="4978399" y="6482953"/>
                </a:lnTo>
                <a:lnTo>
                  <a:pt x="4986866" y="6486525"/>
                </a:lnTo>
                <a:lnTo>
                  <a:pt x="5020733" y="6486525"/>
                </a:lnTo>
                <a:lnTo>
                  <a:pt x="5029200" y="6490096"/>
                </a:lnTo>
                <a:lnTo>
                  <a:pt x="5088466" y="6490096"/>
                </a:lnTo>
                <a:lnTo>
                  <a:pt x="5096933" y="6493668"/>
                </a:lnTo>
                <a:lnTo>
                  <a:pt x="5147733" y="6493668"/>
                </a:lnTo>
                <a:lnTo>
                  <a:pt x="5156200" y="6490096"/>
                </a:lnTo>
                <a:lnTo>
                  <a:pt x="5164666" y="6493668"/>
                </a:lnTo>
                <a:lnTo>
                  <a:pt x="5207000" y="6493668"/>
                </a:lnTo>
                <a:lnTo>
                  <a:pt x="5215466" y="6497240"/>
                </a:lnTo>
                <a:lnTo>
                  <a:pt x="5223933" y="6493668"/>
                </a:lnTo>
                <a:lnTo>
                  <a:pt x="5232399" y="6497240"/>
                </a:lnTo>
                <a:lnTo>
                  <a:pt x="5342466" y="6497240"/>
                </a:lnTo>
                <a:lnTo>
                  <a:pt x="5350933" y="6500812"/>
                </a:lnTo>
                <a:lnTo>
                  <a:pt x="5350933" y="6507956"/>
                </a:lnTo>
                <a:lnTo>
                  <a:pt x="5334000" y="6515100"/>
                </a:lnTo>
                <a:lnTo>
                  <a:pt x="5334000" y="6518671"/>
                </a:lnTo>
                <a:lnTo>
                  <a:pt x="5325533" y="6522243"/>
                </a:lnTo>
                <a:lnTo>
                  <a:pt x="5232399" y="6522243"/>
                </a:lnTo>
                <a:lnTo>
                  <a:pt x="5223933" y="6518671"/>
                </a:lnTo>
                <a:lnTo>
                  <a:pt x="5215466" y="6518671"/>
                </a:lnTo>
                <a:lnTo>
                  <a:pt x="5198533" y="6525815"/>
                </a:lnTo>
                <a:lnTo>
                  <a:pt x="5147733" y="6525815"/>
                </a:lnTo>
                <a:lnTo>
                  <a:pt x="5139266" y="6529387"/>
                </a:lnTo>
                <a:lnTo>
                  <a:pt x="5147733" y="6529387"/>
                </a:lnTo>
                <a:lnTo>
                  <a:pt x="5156200" y="6532959"/>
                </a:lnTo>
                <a:lnTo>
                  <a:pt x="5147733" y="6536531"/>
                </a:lnTo>
                <a:lnTo>
                  <a:pt x="5139266" y="6536531"/>
                </a:lnTo>
                <a:lnTo>
                  <a:pt x="5164666" y="6536531"/>
                </a:lnTo>
                <a:lnTo>
                  <a:pt x="5173133" y="6540103"/>
                </a:lnTo>
                <a:lnTo>
                  <a:pt x="5173133" y="6543675"/>
                </a:lnTo>
                <a:lnTo>
                  <a:pt x="5190066" y="6543675"/>
                </a:lnTo>
                <a:lnTo>
                  <a:pt x="5198533" y="6547246"/>
                </a:lnTo>
                <a:lnTo>
                  <a:pt x="5207000" y="6543675"/>
                </a:lnTo>
                <a:lnTo>
                  <a:pt x="5215466" y="6547246"/>
                </a:lnTo>
                <a:lnTo>
                  <a:pt x="5223933" y="6543675"/>
                </a:lnTo>
                <a:lnTo>
                  <a:pt x="5232399" y="6543675"/>
                </a:lnTo>
                <a:lnTo>
                  <a:pt x="5240866" y="6540103"/>
                </a:lnTo>
                <a:lnTo>
                  <a:pt x="5249333" y="6543675"/>
                </a:lnTo>
                <a:lnTo>
                  <a:pt x="5291666" y="6543675"/>
                </a:lnTo>
                <a:lnTo>
                  <a:pt x="5300133" y="6540103"/>
                </a:lnTo>
                <a:lnTo>
                  <a:pt x="5359400" y="6540103"/>
                </a:lnTo>
                <a:lnTo>
                  <a:pt x="5367866" y="6543675"/>
                </a:lnTo>
                <a:lnTo>
                  <a:pt x="5359400" y="6547246"/>
                </a:lnTo>
                <a:lnTo>
                  <a:pt x="5410200" y="6547246"/>
                </a:lnTo>
                <a:lnTo>
                  <a:pt x="5418666" y="6543675"/>
                </a:lnTo>
                <a:lnTo>
                  <a:pt x="5427133" y="6543675"/>
                </a:lnTo>
                <a:lnTo>
                  <a:pt x="5427133" y="6529387"/>
                </a:lnTo>
                <a:lnTo>
                  <a:pt x="5435600" y="6525815"/>
                </a:lnTo>
                <a:lnTo>
                  <a:pt x="5444066" y="6529387"/>
                </a:lnTo>
                <a:lnTo>
                  <a:pt x="5444066" y="6522243"/>
                </a:lnTo>
                <a:lnTo>
                  <a:pt x="5435600" y="6518671"/>
                </a:lnTo>
                <a:lnTo>
                  <a:pt x="5444066" y="6515100"/>
                </a:lnTo>
                <a:lnTo>
                  <a:pt x="5486400" y="6515100"/>
                </a:lnTo>
                <a:lnTo>
                  <a:pt x="5494866" y="6518671"/>
                </a:lnTo>
                <a:lnTo>
                  <a:pt x="5579533" y="6518671"/>
                </a:lnTo>
                <a:lnTo>
                  <a:pt x="5588000" y="6522243"/>
                </a:lnTo>
                <a:lnTo>
                  <a:pt x="5579533" y="6525815"/>
                </a:lnTo>
                <a:lnTo>
                  <a:pt x="5571066" y="6525815"/>
                </a:lnTo>
                <a:lnTo>
                  <a:pt x="5579533" y="6529387"/>
                </a:lnTo>
                <a:lnTo>
                  <a:pt x="5579533" y="6532959"/>
                </a:lnTo>
                <a:lnTo>
                  <a:pt x="5596466" y="6540103"/>
                </a:lnTo>
                <a:lnTo>
                  <a:pt x="5604933" y="6536531"/>
                </a:lnTo>
                <a:lnTo>
                  <a:pt x="5613400" y="6540103"/>
                </a:lnTo>
                <a:lnTo>
                  <a:pt x="5621866" y="6540103"/>
                </a:lnTo>
                <a:lnTo>
                  <a:pt x="5630333" y="6536531"/>
                </a:lnTo>
                <a:lnTo>
                  <a:pt x="5647266" y="6536531"/>
                </a:lnTo>
                <a:lnTo>
                  <a:pt x="5655733" y="6540103"/>
                </a:lnTo>
                <a:lnTo>
                  <a:pt x="5664200" y="6540103"/>
                </a:lnTo>
                <a:lnTo>
                  <a:pt x="5672666" y="6536531"/>
                </a:lnTo>
                <a:lnTo>
                  <a:pt x="5706533" y="6536531"/>
                </a:lnTo>
                <a:lnTo>
                  <a:pt x="5706533" y="6532959"/>
                </a:lnTo>
                <a:lnTo>
                  <a:pt x="5672666" y="6532959"/>
                </a:lnTo>
                <a:lnTo>
                  <a:pt x="5664200" y="6529387"/>
                </a:lnTo>
                <a:lnTo>
                  <a:pt x="5664200" y="6525815"/>
                </a:lnTo>
                <a:lnTo>
                  <a:pt x="5647266" y="6525815"/>
                </a:lnTo>
                <a:lnTo>
                  <a:pt x="5638800" y="6522243"/>
                </a:lnTo>
                <a:lnTo>
                  <a:pt x="5647266" y="6518671"/>
                </a:lnTo>
                <a:lnTo>
                  <a:pt x="5655733" y="6518671"/>
                </a:lnTo>
                <a:lnTo>
                  <a:pt x="5672666" y="6511528"/>
                </a:lnTo>
                <a:lnTo>
                  <a:pt x="5740400" y="6511528"/>
                </a:lnTo>
                <a:lnTo>
                  <a:pt x="5748866" y="6515100"/>
                </a:lnTo>
                <a:lnTo>
                  <a:pt x="5748866" y="6518671"/>
                </a:lnTo>
                <a:lnTo>
                  <a:pt x="5740400" y="6522243"/>
                </a:lnTo>
                <a:lnTo>
                  <a:pt x="5748866" y="6525815"/>
                </a:lnTo>
                <a:lnTo>
                  <a:pt x="5782733" y="6525815"/>
                </a:lnTo>
                <a:lnTo>
                  <a:pt x="5791200" y="6529387"/>
                </a:lnTo>
                <a:lnTo>
                  <a:pt x="5850466" y="6529387"/>
                </a:lnTo>
                <a:lnTo>
                  <a:pt x="5858933" y="6525815"/>
                </a:lnTo>
                <a:lnTo>
                  <a:pt x="5884333" y="6525815"/>
                </a:lnTo>
                <a:lnTo>
                  <a:pt x="5892800" y="6522243"/>
                </a:lnTo>
                <a:lnTo>
                  <a:pt x="5892800" y="6518671"/>
                </a:lnTo>
                <a:lnTo>
                  <a:pt x="5884333" y="6515100"/>
                </a:lnTo>
                <a:lnTo>
                  <a:pt x="5884333" y="6507956"/>
                </a:lnTo>
                <a:lnTo>
                  <a:pt x="5875866" y="6504384"/>
                </a:lnTo>
                <a:lnTo>
                  <a:pt x="5875866" y="6493668"/>
                </a:lnTo>
                <a:lnTo>
                  <a:pt x="5808133" y="6493668"/>
                </a:lnTo>
                <a:lnTo>
                  <a:pt x="5799666" y="6490096"/>
                </a:lnTo>
                <a:lnTo>
                  <a:pt x="5774266" y="6490096"/>
                </a:lnTo>
                <a:lnTo>
                  <a:pt x="5765800" y="6486525"/>
                </a:lnTo>
                <a:lnTo>
                  <a:pt x="5757333" y="6486525"/>
                </a:lnTo>
                <a:lnTo>
                  <a:pt x="5748866" y="6490096"/>
                </a:lnTo>
                <a:lnTo>
                  <a:pt x="5740400" y="6490096"/>
                </a:lnTo>
                <a:lnTo>
                  <a:pt x="5731933" y="6486525"/>
                </a:lnTo>
                <a:lnTo>
                  <a:pt x="5723466" y="6490096"/>
                </a:lnTo>
                <a:lnTo>
                  <a:pt x="5706533" y="6490096"/>
                </a:lnTo>
                <a:lnTo>
                  <a:pt x="5715000" y="6493668"/>
                </a:lnTo>
                <a:lnTo>
                  <a:pt x="5698066" y="6500812"/>
                </a:lnTo>
                <a:lnTo>
                  <a:pt x="5672666" y="6500812"/>
                </a:lnTo>
                <a:lnTo>
                  <a:pt x="5647266" y="6490096"/>
                </a:lnTo>
                <a:lnTo>
                  <a:pt x="5655733" y="6486525"/>
                </a:lnTo>
                <a:lnTo>
                  <a:pt x="5655733" y="6479381"/>
                </a:lnTo>
                <a:lnTo>
                  <a:pt x="5664200" y="6475809"/>
                </a:lnTo>
                <a:lnTo>
                  <a:pt x="5630333" y="6475809"/>
                </a:lnTo>
                <a:lnTo>
                  <a:pt x="5621866" y="6472237"/>
                </a:lnTo>
                <a:lnTo>
                  <a:pt x="5630333" y="6468665"/>
                </a:lnTo>
                <a:lnTo>
                  <a:pt x="5630333" y="6465093"/>
                </a:lnTo>
                <a:lnTo>
                  <a:pt x="5647266" y="6457950"/>
                </a:lnTo>
                <a:lnTo>
                  <a:pt x="5715000" y="6457950"/>
                </a:lnTo>
                <a:lnTo>
                  <a:pt x="5723466" y="6461521"/>
                </a:lnTo>
                <a:lnTo>
                  <a:pt x="5731933" y="6461521"/>
                </a:lnTo>
                <a:lnTo>
                  <a:pt x="5740400" y="6457950"/>
                </a:lnTo>
                <a:lnTo>
                  <a:pt x="5748866" y="6457950"/>
                </a:lnTo>
                <a:lnTo>
                  <a:pt x="5757333" y="6461521"/>
                </a:lnTo>
                <a:lnTo>
                  <a:pt x="5833533" y="6461521"/>
                </a:lnTo>
                <a:lnTo>
                  <a:pt x="5842000" y="6457950"/>
                </a:lnTo>
                <a:lnTo>
                  <a:pt x="5909733" y="6457950"/>
                </a:lnTo>
                <a:lnTo>
                  <a:pt x="5892800" y="6450806"/>
                </a:lnTo>
                <a:lnTo>
                  <a:pt x="5867400" y="6450806"/>
                </a:lnTo>
                <a:lnTo>
                  <a:pt x="5858933" y="6447234"/>
                </a:lnTo>
                <a:lnTo>
                  <a:pt x="5850466" y="6450806"/>
                </a:lnTo>
                <a:lnTo>
                  <a:pt x="5816600" y="6450806"/>
                </a:lnTo>
                <a:lnTo>
                  <a:pt x="5808133" y="6454378"/>
                </a:lnTo>
                <a:lnTo>
                  <a:pt x="5799666" y="6454378"/>
                </a:lnTo>
                <a:lnTo>
                  <a:pt x="5791200" y="6450806"/>
                </a:lnTo>
                <a:lnTo>
                  <a:pt x="5774266" y="6450806"/>
                </a:lnTo>
                <a:lnTo>
                  <a:pt x="5765800" y="6447234"/>
                </a:lnTo>
                <a:lnTo>
                  <a:pt x="5748866" y="6454378"/>
                </a:lnTo>
                <a:lnTo>
                  <a:pt x="5740400" y="6450806"/>
                </a:lnTo>
                <a:lnTo>
                  <a:pt x="5715000" y="6450806"/>
                </a:lnTo>
                <a:lnTo>
                  <a:pt x="5706533" y="6447234"/>
                </a:lnTo>
                <a:lnTo>
                  <a:pt x="5723466" y="6440090"/>
                </a:lnTo>
                <a:lnTo>
                  <a:pt x="5731933" y="6443662"/>
                </a:lnTo>
                <a:lnTo>
                  <a:pt x="5740400" y="6440090"/>
                </a:lnTo>
                <a:lnTo>
                  <a:pt x="5757333" y="6440090"/>
                </a:lnTo>
                <a:lnTo>
                  <a:pt x="5757333" y="6436518"/>
                </a:lnTo>
                <a:lnTo>
                  <a:pt x="5748866" y="6432946"/>
                </a:lnTo>
                <a:lnTo>
                  <a:pt x="5723466" y="6432946"/>
                </a:lnTo>
                <a:lnTo>
                  <a:pt x="5715000" y="6436518"/>
                </a:lnTo>
                <a:lnTo>
                  <a:pt x="5706533" y="6436518"/>
                </a:lnTo>
                <a:lnTo>
                  <a:pt x="5698066" y="6432946"/>
                </a:lnTo>
                <a:lnTo>
                  <a:pt x="5664200" y="6432946"/>
                </a:lnTo>
                <a:lnTo>
                  <a:pt x="5655733" y="6429375"/>
                </a:lnTo>
                <a:lnTo>
                  <a:pt x="5664200" y="6425803"/>
                </a:lnTo>
                <a:lnTo>
                  <a:pt x="5698066" y="6425803"/>
                </a:lnTo>
                <a:lnTo>
                  <a:pt x="5706533" y="6422231"/>
                </a:lnTo>
                <a:lnTo>
                  <a:pt x="5731933" y="6422231"/>
                </a:lnTo>
                <a:lnTo>
                  <a:pt x="5740400" y="6425803"/>
                </a:lnTo>
                <a:lnTo>
                  <a:pt x="5808133" y="6425803"/>
                </a:lnTo>
                <a:lnTo>
                  <a:pt x="5816600" y="6429375"/>
                </a:lnTo>
                <a:lnTo>
                  <a:pt x="5833533" y="6422231"/>
                </a:lnTo>
                <a:lnTo>
                  <a:pt x="6002866" y="6422231"/>
                </a:lnTo>
                <a:lnTo>
                  <a:pt x="6011333" y="6425803"/>
                </a:lnTo>
                <a:lnTo>
                  <a:pt x="6028266" y="6425803"/>
                </a:lnTo>
                <a:lnTo>
                  <a:pt x="6036733" y="6429375"/>
                </a:lnTo>
                <a:lnTo>
                  <a:pt x="6045200" y="6425803"/>
                </a:lnTo>
                <a:lnTo>
                  <a:pt x="6104466" y="6425803"/>
                </a:lnTo>
                <a:lnTo>
                  <a:pt x="6112933" y="6429375"/>
                </a:lnTo>
                <a:lnTo>
                  <a:pt x="6121399" y="6429375"/>
                </a:lnTo>
                <a:lnTo>
                  <a:pt x="6129866" y="6425803"/>
                </a:lnTo>
                <a:lnTo>
                  <a:pt x="6138333" y="6425803"/>
                </a:lnTo>
                <a:lnTo>
                  <a:pt x="6146800" y="6429375"/>
                </a:lnTo>
                <a:lnTo>
                  <a:pt x="6155266" y="6425803"/>
                </a:lnTo>
                <a:lnTo>
                  <a:pt x="6265333" y="6425803"/>
                </a:lnTo>
                <a:lnTo>
                  <a:pt x="6256866" y="6422231"/>
                </a:lnTo>
                <a:lnTo>
                  <a:pt x="6104466" y="6422231"/>
                </a:lnTo>
                <a:lnTo>
                  <a:pt x="6095999" y="6418659"/>
                </a:lnTo>
                <a:lnTo>
                  <a:pt x="6087533" y="6418659"/>
                </a:lnTo>
                <a:lnTo>
                  <a:pt x="6079066" y="6422231"/>
                </a:lnTo>
                <a:lnTo>
                  <a:pt x="6070600" y="6418659"/>
                </a:lnTo>
                <a:lnTo>
                  <a:pt x="5909733" y="6418659"/>
                </a:lnTo>
                <a:lnTo>
                  <a:pt x="5901266" y="6415087"/>
                </a:lnTo>
                <a:lnTo>
                  <a:pt x="5858933" y="6415087"/>
                </a:lnTo>
                <a:lnTo>
                  <a:pt x="5850466" y="6411515"/>
                </a:lnTo>
                <a:lnTo>
                  <a:pt x="5833533" y="6411515"/>
                </a:lnTo>
                <a:lnTo>
                  <a:pt x="5825066" y="6407943"/>
                </a:lnTo>
                <a:lnTo>
                  <a:pt x="5825066" y="6404371"/>
                </a:lnTo>
                <a:lnTo>
                  <a:pt x="5816600" y="6400800"/>
                </a:lnTo>
                <a:lnTo>
                  <a:pt x="5825066" y="6397228"/>
                </a:lnTo>
                <a:lnTo>
                  <a:pt x="5833533" y="6397228"/>
                </a:lnTo>
                <a:lnTo>
                  <a:pt x="5842000" y="6400800"/>
                </a:lnTo>
                <a:lnTo>
                  <a:pt x="5842000" y="6404371"/>
                </a:lnTo>
                <a:lnTo>
                  <a:pt x="5858933" y="6404371"/>
                </a:lnTo>
                <a:lnTo>
                  <a:pt x="5867400" y="6400800"/>
                </a:lnTo>
                <a:lnTo>
                  <a:pt x="5884333" y="6400800"/>
                </a:lnTo>
                <a:lnTo>
                  <a:pt x="5892800" y="6404371"/>
                </a:lnTo>
                <a:lnTo>
                  <a:pt x="5892800" y="6393656"/>
                </a:lnTo>
                <a:lnTo>
                  <a:pt x="5884333" y="6390084"/>
                </a:lnTo>
                <a:lnTo>
                  <a:pt x="5875866" y="6390084"/>
                </a:lnTo>
                <a:lnTo>
                  <a:pt x="5867400" y="6393656"/>
                </a:lnTo>
                <a:lnTo>
                  <a:pt x="5858933" y="6390084"/>
                </a:lnTo>
                <a:lnTo>
                  <a:pt x="5842000" y="6390084"/>
                </a:lnTo>
                <a:lnTo>
                  <a:pt x="5833533" y="6393656"/>
                </a:lnTo>
                <a:lnTo>
                  <a:pt x="5825066" y="6393656"/>
                </a:lnTo>
                <a:lnTo>
                  <a:pt x="5816600" y="6390084"/>
                </a:lnTo>
                <a:lnTo>
                  <a:pt x="5799666" y="6390084"/>
                </a:lnTo>
                <a:lnTo>
                  <a:pt x="5782733" y="6397228"/>
                </a:lnTo>
                <a:lnTo>
                  <a:pt x="5782733" y="6404371"/>
                </a:lnTo>
                <a:lnTo>
                  <a:pt x="5774266" y="6407943"/>
                </a:lnTo>
                <a:lnTo>
                  <a:pt x="5765800" y="6404371"/>
                </a:lnTo>
                <a:lnTo>
                  <a:pt x="5757333" y="6404371"/>
                </a:lnTo>
                <a:lnTo>
                  <a:pt x="5748866" y="6400800"/>
                </a:lnTo>
                <a:lnTo>
                  <a:pt x="5757333" y="6397228"/>
                </a:lnTo>
                <a:lnTo>
                  <a:pt x="5740400" y="6390084"/>
                </a:lnTo>
                <a:lnTo>
                  <a:pt x="5740400" y="6386512"/>
                </a:lnTo>
                <a:lnTo>
                  <a:pt x="5731933" y="6382940"/>
                </a:lnTo>
                <a:lnTo>
                  <a:pt x="5748866" y="6375796"/>
                </a:lnTo>
                <a:lnTo>
                  <a:pt x="5774266" y="6386512"/>
                </a:lnTo>
                <a:lnTo>
                  <a:pt x="5791200" y="6379368"/>
                </a:lnTo>
                <a:lnTo>
                  <a:pt x="5825066" y="6379368"/>
                </a:lnTo>
                <a:lnTo>
                  <a:pt x="5799666" y="6379368"/>
                </a:lnTo>
                <a:lnTo>
                  <a:pt x="5791200" y="6375796"/>
                </a:lnTo>
                <a:lnTo>
                  <a:pt x="5782733" y="6375796"/>
                </a:lnTo>
                <a:lnTo>
                  <a:pt x="5757333" y="6365081"/>
                </a:lnTo>
                <a:lnTo>
                  <a:pt x="5765800" y="6361509"/>
                </a:lnTo>
                <a:lnTo>
                  <a:pt x="5774266" y="6361509"/>
                </a:lnTo>
                <a:lnTo>
                  <a:pt x="5765800" y="6357937"/>
                </a:lnTo>
                <a:lnTo>
                  <a:pt x="5748866" y="6357937"/>
                </a:lnTo>
                <a:lnTo>
                  <a:pt x="5740400" y="6361509"/>
                </a:lnTo>
                <a:lnTo>
                  <a:pt x="5731933" y="6357937"/>
                </a:lnTo>
                <a:lnTo>
                  <a:pt x="5715000" y="6357937"/>
                </a:lnTo>
                <a:lnTo>
                  <a:pt x="5706533" y="6354365"/>
                </a:lnTo>
                <a:lnTo>
                  <a:pt x="5698066" y="6354365"/>
                </a:lnTo>
                <a:lnTo>
                  <a:pt x="5689600" y="6357937"/>
                </a:lnTo>
                <a:lnTo>
                  <a:pt x="5401733" y="6357937"/>
                </a:lnTo>
                <a:lnTo>
                  <a:pt x="5384800" y="6350793"/>
                </a:lnTo>
                <a:lnTo>
                  <a:pt x="5401733" y="6343650"/>
                </a:lnTo>
                <a:lnTo>
                  <a:pt x="5494866" y="6343650"/>
                </a:lnTo>
                <a:lnTo>
                  <a:pt x="5503333" y="6340078"/>
                </a:lnTo>
                <a:lnTo>
                  <a:pt x="5528733" y="6340078"/>
                </a:lnTo>
                <a:lnTo>
                  <a:pt x="5537200" y="6336506"/>
                </a:lnTo>
                <a:lnTo>
                  <a:pt x="5545666" y="6340078"/>
                </a:lnTo>
                <a:lnTo>
                  <a:pt x="5562600" y="6332934"/>
                </a:lnTo>
                <a:lnTo>
                  <a:pt x="5571066" y="6332934"/>
                </a:lnTo>
                <a:lnTo>
                  <a:pt x="5579533" y="6336506"/>
                </a:lnTo>
                <a:lnTo>
                  <a:pt x="5588000" y="6336506"/>
                </a:lnTo>
                <a:lnTo>
                  <a:pt x="5596466" y="6340078"/>
                </a:lnTo>
                <a:lnTo>
                  <a:pt x="5596466" y="6343650"/>
                </a:lnTo>
                <a:lnTo>
                  <a:pt x="5621866" y="6343650"/>
                </a:lnTo>
                <a:lnTo>
                  <a:pt x="5655733" y="6329362"/>
                </a:lnTo>
                <a:lnTo>
                  <a:pt x="5664200" y="6329362"/>
                </a:lnTo>
                <a:lnTo>
                  <a:pt x="5672666" y="6332934"/>
                </a:lnTo>
                <a:lnTo>
                  <a:pt x="5672666" y="6325790"/>
                </a:lnTo>
                <a:lnTo>
                  <a:pt x="5681133" y="6322218"/>
                </a:lnTo>
                <a:lnTo>
                  <a:pt x="5681133" y="6315075"/>
                </a:lnTo>
                <a:lnTo>
                  <a:pt x="5689600" y="6311503"/>
                </a:lnTo>
                <a:lnTo>
                  <a:pt x="5731933" y="6311503"/>
                </a:lnTo>
                <a:lnTo>
                  <a:pt x="5740400" y="6307931"/>
                </a:lnTo>
                <a:lnTo>
                  <a:pt x="5757333" y="6307931"/>
                </a:lnTo>
                <a:lnTo>
                  <a:pt x="5765800" y="6304359"/>
                </a:lnTo>
                <a:lnTo>
                  <a:pt x="5774266" y="6307931"/>
                </a:lnTo>
                <a:lnTo>
                  <a:pt x="5782733" y="6307931"/>
                </a:lnTo>
                <a:lnTo>
                  <a:pt x="5791200" y="6304359"/>
                </a:lnTo>
                <a:lnTo>
                  <a:pt x="5799666" y="6304359"/>
                </a:lnTo>
                <a:lnTo>
                  <a:pt x="5808133" y="6307931"/>
                </a:lnTo>
                <a:lnTo>
                  <a:pt x="5892800" y="6307931"/>
                </a:lnTo>
                <a:lnTo>
                  <a:pt x="5901266" y="6311503"/>
                </a:lnTo>
                <a:lnTo>
                  <a:pt x="5901266" y="6318646"/>
                </a:lnTo>
                <a:lnTo>
                  <a:pt x="5892800" y="6322218"/>
                </a:lnTo>
                <a:lnTo>
                  <a:pt x="5748866" y="6322218"/>
                </a:lnTo>
                <a:lnTo>
                  <a:pt x="5740400" y="6318646"/>
                </a:lnTo>
                <a:lnTo>
                  <a:pt x="5740400" y="6322218"/>
                </a:lnTo>
                <a:lnTo>
                  <a:pt x="5748866" y="6325790"/>
                </a:lnTo>
                <a:lnTo>
                  <a:pt x="5757333" y="6325790"/>
                </a:lnTo>
                <a:lnTo>
                  <a:pt x="5765800" y="6329362"/>
                </a:lnTo>
                <a:lnTo>
                  <a:pt x="5935133" y="6329362"/>
                </a:lnTo>
                <a:lnTo>
                  <a:pt x="5935133" y="6325790"/>
                </a:lnTo>
                <a:lnTo>
                  <a:pt x="5943600" y="6322218"/>
                </a:lnTo>
                <a:lnTo>
                  <a:pt x="5943600" y="6318646"/>
                </a:lnTo>
                <a:lnTo>
                  <a:pt x="5952066" y="6315075"/>
                </a:lnTo>
                <a:lnTo>
                  <a:pt x="5960533" y="6315075"/>
                </a:lnTo>
                <a:lnTo>
                  <a:pt x="5969000" y="6318646"/>
                </a:lnTo>
                <a:lnTo>
                  <a:pt x="5977466" y="6318646"/>
                </a:lnTo>
                <a:lnTo>
                  <a:pt x="5985933" y="6315075"/>
                </a:lnTo>
                <a:lnTo>
                  <a:pt x="6028266" y="6315075"/>
                </a:lnTo>
                <a:lnTo>
                  <a:pt x="6028266" y="6307931"/>
                </a:lnTo>
                <a:lnTo>
                  <a:pt x="5985933" y="6307931"/>
                </a:lnTo>
                <a:lnTo>
                  <a:pt x="5977466" y="6311503"/>
                </a:lnTo>
                <a:lnTo>
                  <a:pt x="5952066" y="6311503"/>
                </a:lnTo>
                <a:lnTo>
                  <a:pt x="5943600" y="6307931"/>
                </a:lnTo>
                <a:lnTo>
                  <a:pt x="5943600" y="6304359"/>
                </a:lnTo>
                <a:lnTo>
                  <a:pt x="5960533" y="6297215"/>
                </a:lnTo>
                <a:lnTo>
                  <a:pt x="5969000" y="6297215"/>
                </a:lnTo>
                <a:lnTo>
                  <a:pt x="5977466" y="6293643"/>
                </a:lnTo>
                <a:lnTo>
                  <a:pt x="5985933" y="6297215"/>
                </a:lnTo>
                <a:lnTo>
                  <a:pt x="5994400" y="6293643"/>
                </a:lnTo>
                <a:lnTo>
                  <a:pt x="6011333" y="6293643"/>
                </a:lnTo>
                <a:lnTo>
                  <a:pt x="5977466" y="6293643"/>
                </a:lnTo>
                <a:lnTo>
                  <a:pt x="5969000" y="6290071"/>
                </a:lnTo>
                <a:lnTo>
                  <a:pt x="5960533" y="6290071"/>
                </a:lnTo>
                <a:lnTo>
                  <a:pt x="5952066" y="6286500"/>
                </a:lnTo>
                <a:lnTo>
                  <a:pt x="5926666" y="6286500"/>
                </a:lnTo>
                <a:lnTo>
                  <a:pt x="5918200" y="6290071"/>
                </a:lnTo>
                <a:lnTo>
                  <a:pt x="5816600" y="6290071"/>
                </a:lnTo>
                <a:lnTo>
                  <a:pt x="5799666" y="6282928"/>
                </a:lnTo>
                <a:lnTo>
                  <a:pt x="5816600" y="6275784"/>
                </a:lnTo>
                <a:lnTo>
                  <a:pt x="5825066" y="6275784"/>
                </a:lnTo>
                <a:lnTo>
                  <a:pt x="5833533" y="6272212"/>
                </a:lnTo>
                <a:lnTo>
                  <a:pt x="5842000" y="6272212"/>
                </a:lnTo>
                <a:lnTo>
                  <a:pt x="5850466" y="6275784"/>
                </a:lnTo>
                <a:lnTo>
                  <a:pt x="5850466" y="6272212"/>
                </a:lnTo>
                <a:lnTo>
                  <a:pt x="5774266" y="6272212"/>
                </a:lnTo>
                <a:lnTo>
                  <a:pt x="5765800" y="6268640"/>
                </a:lnTo>
                <a:lnTo>
                  <a:pt x="5748866" y="6268640"/>
                </a:lnTo>
                <a:lnTo>
                  <a:pt x="5731933" y="6261496"/>
                </a:lnTo>
                <a:lnTo>
                  <a:pt x="5748866" y="6254353"/>
                </a:lnTo>
                <a:lnTo>
                  <a:pt x="5875866" y="6254353"/>
                </a:lnTo>
                <a:lnTo>
                  <a:pt x="5892800" y="6261496"/>
                </a:lnTo>
                <a:lnTo>
                  <a:pt x="5892800" y="6265068"/>
                </a:lnTo>
                <a:lnTo>
                  <a:pt x="5901266" y="6265068"/>
                </a:lnTo>
                <a:lnTo>
                  <a:pt x="5909733" y="6268640"/>
                </a:lnTo>
                <a:lnTo>
                  <a:pt x="5926666" y="6268640"/>
                </a:lnTo>
                <a:lnTo>
                  <a:pt x="5926666" y="6265068"/>
                </a:lnTo>
                <a:lnTo>
                  <a:pt x="5935133" y="6261496"/>
                </a:lnTo>
                <a:lnTo>
                  <a:pt x="5935133" y="6257925"/>
                </a:lnTo>
                <a:lnTo>
                  <a:pt x="5918200" y="6257925"/>
                </a:lnTo>
                <a:lnTo>
                  <a:pt x="5909733" y="6254353"/>
                </a:lnTo>
                <a:lnTo>
                  <a:pt x="5892800" y="6254353"/>
                </a:lnTo>
                <a:lnTo>
                  <a:pt x="5884333" y="6250781"/>
                </a:lnTo>
                <a:lnTo>
                  <a:pt x="5884333" y="6243637"/>
                </a:lnTo>
                <a:lnTo>
                  <a:pt x="5875866" y="6243637"/>
                </a:lnTo>
                <a:lnTo>
                  <a:pt x="5867400" y="6247209"/>
                </a:lnTo>
                <a:lnTo>
                  <a:pt x="5850466" y="6247209"/>
                </a:lnTo>
                <a:lnTo>
                  <a:pt x="5816600" y="6232921"/>
                </a:lnTo>
                <a:lnTo>
                  <a:pt x="5808133" y="6236493"/>
                </a:lnTo>
                <a:lnTo>
                  <a:pt x="5774266" y="6236493"/>
                </a:lnTo>
                <a:lnTo>
                  <a:pt x="5774266" y="6240065"/>
                </a:lnTo>
                <a:lnTo>
                  <a:pt x="5765800" y="6243637"/>
                </a:lnTo>
                <a:lnTo>
                  <a:pt x="5757333" y="6243637"/>
                </a:lnTo>
                <a:lnTo>
                  <a:pt x="5748866" y="6247209"/>
                </a:lnTo>
                <a:lnTo>
                  <a:pt x="5740400" y="6247209"/>
                </a:lnTo>
                <a:lnTo>
                  <a:pt x="5731933" y="6243637"/>
                </a:lnTo>
                <a:lnTo>
                  <a:pt x="5723466" y="6247209"/>
                </a:lnTo>
                <a:lnTo>
                  <a:pt x="5706533" y="6247209"/>
                </a:lnTo>
                <a:lnTo>
                  <a:pt x="5698066" y="6243637"/>
                </a:lnTo>
                <a:lnTo>
                  <a:pt x="5689600" y="6243637"/>
                </a:lnTo>
                <a:lnTo>
                  <a:pt x="5681133" y="6240065"/>
                </a:lnTo>
                <a:lnTo>
                  <a:pt x="5698066" y="6232921"/>
                </a:lnTo>
                <a:lnTo>
                  <a:pt x="5706533" y="6232921"/>
                </a:lnTo>
                <a:lnTo>
                  <a:pt x="5723466" y="6225778"/>
                </a:lnTo>
                <a:lnTo>
                  <a:pt x="5731933" y="6225778"/>
                </a:lnTo>
                <a:lnTo>
                  <a:pt x="5740400" y="6229350"/>
                </a:lnTo>
                <a:lnTo>
                  <a:pt x="5731933" y="6232921"/>
                </a:lnTo>
                <a:lnTo>
                  <a:pt x="5740400" y="6236493"/>
                </a:lnTo>
                <a:lnTo>
                  <a:pt x="5748866" y="6236493"/>
                </a:lnTo>
                <a:lnTo>
                  <a:pt x="5757333" y="6232921"/>
                </a:lnTo>
                <a:lnTo>
                  <a:pt x="5748866" y="6232921"/>
                </a:lnTo>
                <a:lnTo>
                  <a:pt x="5740400" y="6229350"/>
                </a:lnTo>
                <a:lnTo>
                  <a:pt x="5748866" y="6225778"/>
                </a:lnTo>
                <a:lnTo>
                  <a:pt x="5748866" y="6222206"/>
                </a:lnTo>
                <a:lnTo>
                  <a:pt x="5757333" y="6218634"/>
                </a:lnTo>
                <a:lnTo>
                  <a:pt x="5757333" y="6215062"/>
                </a:lnTo>
                <a:lnTo>
                  <a:pt x="5765800" y="6211490"/>
                </a:lnTo>
                <a:lnTo>
                  <a:pt x="5774266" y="6211490"/>
                </a:lnTo>
                <a:lnTo>
                  <a:pt x="5791200" y="6218634"/>
                </a:lnTo>
                <a:lnTo>
                  <a:pt x="5884333" y="6218634"/>
                </a:lnTo>
                <a:lnTo>
                  <a:pt x="5892800" y="6222206"/>
                </a:lnTo>
                <a:lnTo>
                  <a:pt x="5901266" y="6218634"/>
                </a:lnTo>
                <a:lnTo>
                  <a:pt x="5892800" y="6215062"/>
                </a:lnTo>
                <a:lnTo>
                  <a:pt x="5842000" y="6215062"/>
                </a:lnTo>
                <a:lnTo>
                  <a:pt x="5833533" y="6211490"/>
                </a:lnTo>
                <a:lnTo>
                  <a:pt x="5816600" y="6211490"/>
                </a:lnTo>
                <a:lnTo>
                  <a:pt x="5808133" y="6207918"/>
                </a:lnTo>
                <a:lnTo>
                  <a:pt x="5791200" y="6215062"/>
                </a:lnTo>
                <a:lnTo>
                  <a:pt x="5774266" y="6207918"/>
                </a:lnTo>
                <a:lnTo>
                  <a:pt x="5774266" y="6204346"/>
                </a:lnTo>
                <a:lnTo>
                  <a:pt x="5782733" y="6200775"/>
                </a:lnTo>
                <a:lnTo>
                  <a:pt x="6019800" y="6200775"/>
                </a:lnTo>
                <a:lnTo>
                  <a:pt x="6028266" y="6204346"/>
                </a:lnTo>
                <a:lnTo>
                  <a:pt x="6036733" y="6204346"/>
                </a:lnTo>
                <a:lnTo>
                  <a:pt x="6045200" y="6200775"/>
                </a:lnTo>
                <a:lnTo>
                  <a:pt x="6053666" y="6204346"/>
                </a:lnTo>
                <a:lnTo>
                  <a:pt x="6062133" y="6200775"/>
                </a:lnTo>
                <a:lnTo>
                  <a:pt x="6070600" y="6200775"/>
                </a:lnTo>
                <a:lnTo>
                  <a:pt x="6087533" y="6207918"/>
                </a:lnTo>
                <a:lnTo>
                  <a:pt x="6138333" y="6207918"/>
                </a:lnTo>
                <a:lnTo>
                  <a:pt x="6146800" y="6204346"/>
                </a:lnTo>
                <a:lnTo>
                  <a:pt x="6172200" y="6204346"/>
                </a:lnTo>
                <a:lnTo>
                  <a:pt x="6180666" y="6200775"/>
                </a:lnTo>
                <a:lnTo>
                  <a:pt x="6273800" y="6200775"/>
                </a:lnTo>
                <a:lnTo>
                  <a:pt x="6265333" y="6197203"/>
                </a:lnTo>
                <a:lnTo>
                  <a:pt x="6273800" y="6193631"/>
                </a:lnTo>
                <a:lnTo>
                  <a:pt x="6231466" y="6193631"/>
                </a:lnTo>
                <a:lnTo>
                  <a:pt x="6223000" y="6190059"/>
                </a:lnTo>
                <a:lnTo>
                  <a:pt x="6079066" y="6190059"/>
                </a:lnTo>
                <a:lnTo>
                  <a:pt x="6070600" y="6193631"/>
                </a:lnTo>
                <a:lnTo>
                  <a:pt x="6028266" y="6193631"/>
                </a:lnTo>
                <a:lnTo>
                  <a:pt x="6019800" y="6190059"/>
                </a:lnTo>
                <a:lnTo>
                  <a:pt x="6002866" y="6190059"/>
                </a:lnTo>
                <a:lnTo>
                  <a:pt x="5994400" y="6193631"/>
                </a:lnTo>
                <a:lnTo>
                  <a:pt x="5985933" y="6190059"/>
                </a:lnTo>
                <a:lnTo>
                  <a:pt x="5952066" y="6190059"/>
                </a:lnTo>
                <a:lnTo>
                  <a:pt x="5943600" y="6193631"/>
                </a:lnTo>
                <a:lnTo>
                  <a:pt x="5901266" y="6193631"/>
                </a:lnTo>
                <a:lnTo>
                  <a:pt x="5892800" y="6190059"/>
                </a:lnTo>
                <a:lnTo>
                  <a:pt x="5867400" y="6190059"/>
                </a:lnTo>
                <a:lnTo>
                  <a:pt x="5850466" y="6182915"/>
                </a:lnTo>
                <a:lnTo>
                  <a:pt x="5816600" y="6182915"/>
                </a:lnTo>
                <a:lnTo>
                  <a:pt x="5799666" y="6190059"/>
                </a:lnTo>
                <a:lnTo>
                  <a:pt x="5791200" y="6190059"/>
                </a:lnTo>
                <a:lnTo>
                  <a:pt x="5782733" y="6186487"/>
                </a:lnTo>
                <a:lnTo>
                  <a:pt x="5782733" y="6182915"/>
                </a:lnTo>
                <a:lnTo>
                  <a:pt x="5774266" y="6179343"/>
                </a:lnTo>
                <a:lnTo>
                  <a:pt x="5748866" y="6179343"/>
                </a:lnTo>
                <a:lnTo>
                  <a:pt x="5740400" y="6182915"/>
                </a:lnTo>
                <a:lnTo>
                  <a:pt x="5723466" y="6182915"/>
                </a:lnTo>
                <a:lnTo>
                  <a:pt x="5715000" y="6186487"/>
                </a:lnTo>
                <a:lnTo>
                  <a:pt x="5698066" y="6186487"/>
                </a:lnTo>
                <a:lnTo>
                  <a:pt x="5689600" y="6182915"/>
                </a:lnTo>
                <a:lnTo>
                  <a:pt x="5698066" y="6179343"/>
                </a:lnTo>
                <a:lnTo>
                  <a:pt x="5698066" y="6175771"/>
                </a:lnTo>
                <a:lnTo>
                  <a:pt x="5655733" y="6175771"/>
                </a:lnTo>
                <a:lnTo>
                  <a:pt x="5647266" y="6172200"/>
                </a:lnTo>
                <a:lnTo>
                  <a:pt x="5588000" y="6172200"/>
                </a:lnTo>
                <a:lnTo>
                  <a:pt x="5579533" y="6168628"/>
                </a:lnTo>
                <a:lnTo>
                  <a:pt x="5571066" y="6172200"/>
                </a:lnTo>
                <a:lnTo>
                  <a:pt x="5562600" y="6172200"/>
                </a:lnTo>
                <a:lnTo>
                  <a:pt x="5554133" y="6168628"/>
                </a:lnTo>
                <a:lnTo>
                  <a:pt x="5494866" y="6168628"/>
                </a:lnTo>
                <a:lnTo>
                  <a:pt x="5486400" y="6165056"/>
                </a:lnTo>
                <a:lnTo>
                  <a:pt x="5435600" y="6165056"/>
                </a:lnTo>
                <a:lnTo>
                  <a:pt x="5427133" y="6161484"/>
                </a:lnTo>
                <a:lnTo>
                  <a:pt x="5410200" y="6161484"/>
                </a:lnTo>
                <a:lnTo>
                  <a:pt x="5410200" y="6165056"/>
                </a:lnTo>
                <a:lnTo>
                  <a:pt x="5401733" y="6168628"/>
                </a:lnTo>
                <a:lnTo>
                  <a:pt x="5215466" y="6168628"/>
                </a:lnTo>
                <a:lnTo>
                  <a:pt x="5207000" y="6165056"/>
                </a:lnTo>
                <a:lnTo>
                  <a:pt x="5020733" y="6165056"/>
                </a:lnTo>
                <a:lnTo>
                  <a:pt x="5012266" y="6161484"/>
                </a:lnTo>
                <a:lnTo>
                  <a:pt x="4986866" y="6161484"/>
                </a:lnTo>
                <a:lnTo>
                  <a:pt x="4978399" y="6157912"/>
                </a:lnTo>
                <a:lnTo>
                  <a:pt x="4978399" y="6154340"/>
                </a:lnTo>
                <a:close/>
              </a:path>
            </a:pathLst>
          </a:custGeom>
          <a:solidFill>
            <a:srgbClr val="8D71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Freeform 138"/>
          <p:cNvSpPr/>
          <p:nvPr/>
        </p:nvSpPr>
        <p:spPr>
          <a:xfrm>
            <a:off x="0" y="0"/>
            <a:ext cx="5401733" cy="6547246"/>
          </a:xfrm>
          <a:custGeom>
            <a:avLst/>
            <a:gdLst/>
            <a:ahLst/>
            <a:cxnLst/>
            <a:rect l="l" t="t" r="r" b="b"/>
            <a:pathLst>
              <a:path w="5401733" h="6547246">
                <a:moveTo>
                  <a:pt x="0" y="0"/>
                </a:moveTo>
                <a:moveTo>
                  <a:pt x="4961466" y="6161484"/>
                </a:moveTo>
                <a:lnTo>
                  <a:pt x="4952999" y="6165056"/>
                </a:lnTo>
                <a:lnTo>
                  <a:pt x="4910666" y="6165056"/>
                </a:lnTo>
                <a:lnTo>
                  <a:pt x="4902200" y="6168628"/>
                </a:lnTo>
                <a:lnTo>
                  <a:pt x="4809066" y="6168628"/>
                </a:lnTo>
                <a:lnTo>
                  <a:pt x="4800600" y="6172200"/>
                </a:lnTo>
                <a:lnTo>
                  <a:pt x="4775200" y="6172200"/>
                </a:lnTo>
                <a:lnTo>
                  <a:pt x="4766733" y="6168628"/>
                </a:lnTo>
                <a:lnTo>
                  <a:pt x="4749800" y="6168628"/>
                </a:lnTo>
                <a:lnTo>
                  <a:pt x="4741333" y="6172200"/>
                </a:lnTo>
                <a:lnTo>
                  <a:pt x="4732866" y="6172200"/>
                </a:lnTo>
                <a:lnTo>
                  <a:pt x="4724400" y="6168628"/>
                </a:lnTo>
                <a:lnTo>
                  <a:pt x="4707466" y="6168628"/>
                </a:lnTo>
                <a:lnTo>
                  <a:pt x="4699000" y="6172200"/>
                </a:lnTo>
                <a:lnTo>
                  <a:pt x="4631266" y="6172200"/>
                </a:lnTo>
                <a:lnTo>
                  <a:pt x="4622800" y="6175771"/>
                </a:lnTo>
                <a:lnTo>
                  <a:pt x="4614333" y="6172200"/>
                </a:lnTo>
                <a:lnTo>
                  <a:pt x="4605866" y="6172200"/>
                </a:lnTo>
                <a:lnTo>
                  <a:pt x="4597400" y="6175771"/>
                </a:lnTo>
                <a:lnTo>
                  <a:pt x="4588933" y="6172200"/>
                </a:lnTo>
                <a:lnTo>
                  <a:pt x="4580466" y="6172200"/>
                </a:lnTo>
                <a:lnTo>
                  <a:pt x="4572000" y="6175771"/>
                </a:lnTo>
                <a:lnTo>
                  <a:pt x="4521200" y="6175771"/>
                </a:lnTo>
                <a:lnTo>
                  <a:pt x="4512733" y="6172200"/>
                </a:lnTo>
                <a:lnTo>
                  <a:pt x="4487333" y="6172200"/>
                </a:lnTo>
                <a:lnTo>
                  <a:pt x="4478866" y="6175771"/>
                </a:lnTo>
                <a:lnTo>
                  <a:pt x="4470400" y="6175771"/>
                </a:lnTo>
                <a:lnTo>
                  <a:pt x="4461933" y="6172200"/>
                </a:lnTo>
                <a:lnTo>
                  <a:pt x="4334933" y="6172200"/>
                </a:lnTo>
                <a:lnTo>
                  <a:pt x="4326466" y="6168628"/>
                </a:lnTo>
                <a:lnTo>
                  <a:pt x="4318000" y="6172200"/>
                </a:lnTo>
                <a:lnTo>
                  <a:pt x="4301066" y="6172200"/>
                </a:lnTo>
                <a:lnTo>
                  <a:pt x="4292600" y="6168628"/>
                </a:lnTo>
                <a:lnTo>
                  <a:pt x="4284133" y="6168628"/>
                </a:lnTo>
                <a:lnTo>
                  <a:pt x="4275666" y="6172200"/>
                </a:lnTo>
                <a:lnTo>
                  <a:pt x="4267200" y="6168628"/>
                </a:lnTo>
                <a:lnTo>
                  <a:pt x="4047066" y="6168628"/>
                </a:lnTo>
                <a:lnTo>
                  <a:pt x="4182533" y="6168628"/>
                </a:lnTo>
                <a:lnTo>
                  <a:pt x="4190999" y="6172200"/>
                </a:lnTo>
                <a:lnTo>
                  <a:pt x="4190999" y="6175771"/>
                </a:lnTo>
                <a:lnTo>
                  <a:pt x="4190999" y="6172200"/>
                </a:lnTo>
                <a:lnTo>
                  <a:pt x="4199466" y="6168628"/>
                </a:lnTo>
                <a:lnTo>
                  <a:pt x="4241800" y="6168628"/>
                </a:lnTo>
                <a:lnTo>
                  <a:pt x="4250266" y="6172200"/>
                </a:lnTo>
                <a:lnTo>
                  <a:pt x="4309533" y="6172200"/>
                </a:lnTo>
                <a:lnTo>
                  <a:pt x="4318000" y="6175771"/>
                </a:lnTo>
                <a:lnTo>
                  <a:pt x="4334933" y="6175771"/>
                </a:lnTo>
                <a:lnTo>
                  <a:pt x="4343400" y="6179343"/>
                </a:lnTo>
                <a:lnTo>
                  <a:pt x="4351866" y="6175771"/>
                </a:lnTo>
                <a:lnTo>
                  <a:pt x="4360333" y="6179343"/>
                </a:lnTo>
                <a:lnTo>
                  <a:pt x="4360333" y="6182915"/>
                </a:lnTo>
                <a:lnTo>
                  <a:pt x="4351866" y="6186487"/>
                </a:lnTo>
                <a:lnTo>
                  <a:pt x="4343400" y="6186487"/>
                </a:lnTo>
                <a:lnTo>
                  <a:pt x="4351866" y="6186487"/>
                </a:lnTo>
                <a:lnTo>
                  <a:pt x="4360333" y="6190059"/>
                </a:lnTo>
                <a:lnTo>
                  <a:pt x="4394200" y="6190059"/>
                </a:lnTo>
                <a:lnTo>
                  <a:pt x="4402666" y="6186487"/>
                </a:lnTo>
                <a:lnTo>
                  <a:pt x="4411133" y="6186487"/>
                </a:lnTo>
                <a:lnTo>
                  <a:pt x="4419600" y="6190059"/>
                </a:lnTo>
                <a:lnTo>
                  <a:pt x="4419600" y="6193631"/>
                </a:lnTo>
                <a:lnTo>
                  <a:pt x="4428066" y="6197203"/>
                </a:lnTo>
                <a:lnTo>
                  <a:pt x="4428066" y="6200775"/>
                </a:lnTo>
                <a:lnTo>
                  <a:pt x="4419600" y="6204346"/>
                </a:lnTo>
                <a:lnTo>
                  <a:pt x="4411133" y="6204346"/>
                </a:lnTo>
                <a:lnTo>
                  <a:pt x="4402666" y="6207918"/>
                </a:lnTo>
                <a:lnTo>
                  <a:pt x="4402666" y="6211490"/>
                </a:lnTo>
                <a:lnTo>
                  <a:pt x="4411133" y="6215062"/>
                </a:lnTo>
                <a:lnTo>
                  <a:pt x="4385733" y="6225778"/>
                </a:lnTo>
                <a:lnTo>
                  <a:pt x="4377266" y="6225778"/>
                </a:lnTo>
                <a:lnTo>
                  <a:pt x="4368800" y="6229350"/>
                </a:lnTo>
                <a:lnTo>
                  <a:pt x="4360333" y="6229350"/>
                </a:lnTo>
                <a:lnTo>
                  <a:pt x="4351866" y="6225778"/>
                </a:lnTo>
                <a:lnTo>
                  <a:pt x="4351866" y="6222206"/>
                </a:lnTo>
                <a:lnTo>
                  <a:pt x="4343400" y="6222206"/>
                </a:lnTo>
                <a:lnTo>
                  <a:pt x="4334933" y="6225778"/>
                </a:lnTo>
                <a:lnTo>
                  <a:pt x="4326466" y="6222206"/>
                </a:lnTo>
                <a:lnTo>
                  <a:pt x="4309533" y="6222206"/>
                </a:lnTo>
                <a:lnTo>
                  <a:pt x="4301066" y="6225778"/>
                </a:lnTo>
                <a:lnTo>
                  <a:pt x="4207933" y="6225778"/>
                </a:lnTo>
                <a:lnTo>
                  <a:pt x="4199466" y="6229350"/>
                </a:lnTo>
                <a:lnTo>
                  <a:pt x="4190999" y="6225778"/>
                </a:lnTo>
                <a:lnTo>
                  <a:pt x="4182533" y="6225778"/>
                </a:lnTo>
                <a:lnTo>
                  <a:pt x="4174066" y="6229350"/>
                </a:lnTo>
                <a:lnTo>
                  <a:pt x="4165600" y="6229350"/>
                </a:lnTo>
                <a:lnTo>
                  <a:pt x="4174066" y="6229350"/>
                </a:lnTo>
                <a:lnTo>
                  <a:pt x="4182533" y="6232921"/>
                </a:lnTo>
                <a:lnTo>
                  <a:pt x="4233333" y="6232921"/>
                </a:lnTo>
                <a:lnTo>
                  <a:pt x="4241800" y="6236493"/>
                </a:lnTo>
                <a:lnTo>
                  <a:pt x="4250266" y="6232921"/>
                </a:lnTo>
                <a:lnTo>
                  <a:pt x="4258733" y="6232921"/>
                </a:lnTo>
                <a:lnTo>
                  <a:pt x="4267200" y="6236493"/>
                </a:lnTo>
                <a:lnTo>
                  <a:pt x="4284133" y="6236493"/>
                </a:lnTo>
                <a:lnTo>
                  <a:pt x="4292600" y="6240065"/>
                </a:lnTo>
                <a:lnTo>
                  <a:pt x="4284133" y="6243637"/>
                </a:lnTo>
                <a:lnTo>
                  <a:pt x="4318000" y="6243637"/>
                </a:lnTo>
                <a:lnTo>
                  <a:pt x="4326466" y="6240065"/>
                </a:lnTo>
                <a:lnTo>
                  <a:pt x="4351866" y="6240065"/>
                </a:lnTo>
                <a:lnTo>
                  <a:pt x="4360333" y="6243637"/>
                </a:lnTo>
                <a:lnTo>
                  <a:pt x="4478866" y="6243637"/>
                </a:lnTo>
                <a:lnTo>
                  <a:pt x="4487333" y="6240065"/>
                </a:lnTo>
                <a:lnTo>
                  <a:pt x="4495799" y="6243637"/>
                </a:lnTo>
                <a:lnTo>
                  <a:pt x="4504266" y="6240065"/>
                </a:lnTo>
                <a:lnTo>
                  <a:pt x="4521200" y="6247209"/>
                </a:lnTo>
                <a:lnTo>
                  <a:pt x="4521200" y="6250781"/>
                </a:lnTo>
                <a:lnTo>
                  <a:pt x="4512733" y="6254353"/>
                </a:lnTo>
                <a:lnTo>
                  <a:pt x="4504266" y="6250781"/>
                </a:lnTo>
                <a:lnTo>
                  <a:pt x="4495799" y="6250781"/>
                </a:lnTo>
                <a:lnTo>
                  <a:pt x="4487333" y="6254353"/>
                </a:lnTo>
                <a:lnTo>
                  <a:pt x="4487333" y="6257925"/>
                </a:lnTo>
                <a:lnTo>
                  <a:pt x="4478866" y="6261496"/>
                </a:lnTo>
                <a:lnTo>
                  <a:pt x="4470400" y="6257925"/>
                </a:lnTo>
                <a:lnTo>
                  <a:pt x="4377266" y="6257925"/>
                </a:lnTo>
                <a:lnTo>
                  <a:pt x="4385733" y="6257925"/>
                </a:lnTo>
                <a:lnTo>
                  <a:pt x="4402666" y="6265068"/>
                </a:lnTo>
                <a:lnTo>
                  <a:pt x="4402666" y="6272212"/>
                </a:lnTo>
                <a:lnTo>
                  <a:pt x="4411133" y="6275784"/>
                </a:lnTo>
                <a:lnTo>
                  <a:pt x="4411133" y="6279356"/>
                </a:lnTo>
                <a:lnTo>
                  <a:pt x="4402666" y="6282928"/>
                </a:lnTo>
                <a:lnTo>
                  <a:pt x="4394200" y="6282928"/>
                </a:lnTo>
                <a:lnTo>
                  <a:pt x="4385733" y="6286500"/>
                </a:lnTo>
                <a:lnTo>
                  <a:pt x="4377266" y="6282928"/>
                </a:lnTo>
                <a:lnTo>
                  <a:pt x="4377266" y="6293643"/>
                </a:lnTo>
                <a:lnTo>
                  <a:pt x="4394200" y="6300787"/>
                </a:lnTo>
                <a:lnTo>
                  <a:pt x="4402666" y="6300787"/>
                </a:lnTo>
                <a:lnTo>
                  <a:pt x="4419600" y="6307931"/>
                </a:lnTo>
                <a:lnTo>
                  <a:pt x="4428066" y="6307931"/>
                </a:lnTo>
                <a:lnTo>
                  <a:pt x="4445000" y="6315075"/>
                </a:lnTo>
                <a:lnTo>
                  <a:pt x="4436533" y="6318646"/>
                </a:lnTo>
                <a:lnTo>
                  <a:pt x="4419600" y="6318646"/>
                </a:lnTo>
                <a:lnTo>
                  <a:pt x="4411133" y="6315075"/>
                </a:lnTo>
                <a:lnTo>
                  <a:pt x="4402666" y="6318646"/>
                </a:lnTo>
                <a:lnTo>
                  <a:pt x="4360333" y="6318646"/>
                </a:lnTo>
                <a:lnTo>
                  <a:pt x="4351866" y="6322218"/>
                </a:lnTo>
                <a:lnTo>
                  <a:pt x="4334933" y="6322218"/>
                </a:lnTo>
                <a:lnTo>
                  <a:pt x="4326466" y="6325790"/>
                </a:lnTo>
                <a:lnTo>
                  <a:pt x="4309533" y="6325790"/>
                </a:lnTo>
                <a:lnTo>
                  <a:pt x="4301066" y="6322218"/>
                </a:lnTo>
                <a:lnTo>
                  <a:pt x="4275666" y="6322218"/>
                </a:lnTo>
                <a:lnTo>
                  <a:pt x="4267200" y="6325790"/>
                </a:lnTo>
                <a:lnTo>
                  <a:pt x="4250266" y="6325790"/>
                </a:lnTo>
                <a:lnTo>
                  <a:pt x="4241800" y="6329362"/>
                </a:lnTo>
                <a:lnTo>
                  <a:pt x="4233333" y="6329362"/>
                </a:lnTo>
                <a:lnTo>
                  <a:pt x="4224866" y="6325790"/>
                </a:lnTo>
                <a:lnTo>
                  <a:pt x="4224866" y="6322218"/>
                </a:lnTo>
                <a:lnTo>
                  <a:pt x="4216400" y="6325790"/>
                </a:lnTo>
                <a:lnTo>
                  <a:pt x="4199466" y="6325790"/>
                </a:lnTo>
                <a:lnTo>
                  <a:pt x="4190999" y="6329362"/>
                </a:lnTo>
                <a:lnTo>
                  <a:pt x="4157133" y="6329362"/>
                </a:lnTo>
                <a:lnTo>
                  <a:pt x="4148666" y="6332934"/>
                </a:lnTo>
                <a:lnTo>
                  <a:pt x="4224866" y="6332934"/>
                </a:lnTo>
                <a:lnTo>
                  <a:pt x="4241800" y="6340078"/>
                </a:lnTo>
                <a:lnTo>
                  <a:pt x="4233333" y="6343650"/>
                </a:lnTo>
                <a:lnTo>
                  <a:pt x="4250266" y="6343650"/>
                </a:lnTo>
                <a:lnTo>
                  <a:pt x="4258733" y="6347221"/>
                </a:lnTo>
                <a:lnTo>
                  <a:pt x="4318000" y="6347221"/>
                </a:lnTo>
                <a:lnTo>
                  <a:pt x="4326466" y="6350793"/>
                </a:lnTo>
                <a:lnTo>
                  <a:pt x="4334933" y="6347221"/>
                </a:lnTo>
                <a:lnTo>
                  <a:pt x="4360333" y="6347221"/>
                </a:lnTo>
                <a:lnTo>
                  <a:pt x="4377266" y="6354365"/>
                </a:lnTo>
                <a:lnTo>
                  <a:pt x="4368800" y="6357937"/>
                </a:lnTo>
                <a:lnTo>
                  <a:pt x="4368800" y="6365081"/>
                </a:lnTo>
                <a:lnTo>
                  <a:pt x="4360333" y="6368653"/>
                </a:lnTo>
                <a:lnTo>
                  <a:pt x="4351866" y="6368653"/>
                </a:lnTo>
                <a:lnTo>
                  <a:pt x="4343400" y="6372225"/>
                </a:lnTo>
                <a:lnTo>
                  <a:pt x="4326466" y="6372225"/>
                </a:lnTo>
                <a:lnTo>
                  <a:pt x="4360333" y="6372225"/>
                </a:lnTo>
                <a:lnTo>
                  <a:pt x="4368800" y="6368653"/>
                </a:lnTo>
                <a:lnTo>
                  <a:pt x="4377266" y="6372225"/>
                </a:lnTo>
                <a:lnTo>
                  <a:pt x="4428066" y="6372225"/>
                </a:lnTo>
                <a:lnTo>
                  <a:pt x="4436533" y="6375796"/>
                </a:lnTo>
                <a:lnTo>
                  <a:pt x="4445000" y="6372225"/>
                </a:lnTo>
                <a:lnTo>
                  <a:pt x="4453466" y="6372225"/>
                </a:lnTo>
                <a:lnTo>
                  <a:pt x="4461933" y="6368653"/>
                </a:lnTo>
                <a:lnTo>
                  <a:pt x="4453466" y="6365081"/>
                </a:lnTo>
                <a:lnTo>
                  <a:pt x="4470400" y="6357937"/>
                </a:lnTo>
                <a:lnTo>
                  <a:pt x="4487333" y="6365081"/>
                </a:lnTo>
                <a:lnTo>
                  <a:pt x="4487333" y="6368653"/>
                </a:lnTo>
                <a:lnTo>
                  <a:pt x="4478866" y="6372225"/>
                </a:lnTo>
                <a:lnTo>
                  <a:pt x="4512733" y="6372225"/>
                </a:lnTo>
                <a:lnTo>
                  <a:pt x="4521200" y="6375796"/>
                </a:lnTo>
                <a:lnTo>
                  <a:pt x="4529666" y="6375796"/>
                </a:lnTo>
                <a:lnTo>
                  <a:pt x="4538133" y="6379368"/>
                </a:lnTo>
                <a:lnTo>
                  <a:pt x="4546600" y="6379368"/>
                </a:lnTo>
                <a:lnTo>
                  <a:pt x="4555066" y="6375796"/>
                </a:lnTo>
                <a:lnTo>
                  <a:pt x="4563533" y="6375796"/>
                </a:lnTo>
                <a:lnTo>
                  <a:pt x="4572000" y="6379368"/>
                </a:lnTo>
                <a:lnTo>
                  <a:pt x="4588933" y="6379368"/>
                </a:lnTo>
                <a:lnTo>
                  <a:pt x="4597400" y="6382940"/>
                </a:lnTo>
                <a:lnTo>
                  <a:pt x="4597400" y="6390084"/>
                </a:lnTo>
                <a:lnTo>
                  <a:pt x="4588933" y="6393656"/>
                </a:lnTo>
                <a:lnTo>
                  <a:pt x="4580466" y="6393656"/>
                </a:lnTo>
                <a:lnTo>
                  <a:pt x="4563533" y="6400800"/>
                </a:lnTo>
                <a:lnTo>
                  <a:pt x="4546600" y="6400800"/>
                </a:lnTo>
                <a:lnTo>
                  <a:pt x="4555066" y="6404371"/>
                </a:lnTo>
                <a:lnTo>
                  <a:pt x="4555066" y="6407943"/>
                </a:lnTo>
                <a:lnTo>
                  <a:pt x="4563533" y="6407943"/>
                </a:lnTo>
                <a:lnTo>
                  <a:pt x="4563533" y="6404371"/>
                </a:lnTo>
                <a:lnTo>
                  <a:pt x="4572000" y="6400800"/>
                </a:lnTo>
                <a:lnTo>
                  <a:pt x="4588933" y="6407943"/>
                </a:lnTo>
                <a:lnTo>
                  <a:pt x="4588933" y="6404371"/>
                </a:lnTo>
                <a:lnTo>
                  <a:pt x="4597400" y="6400800"/>
                </a:lnTo>
                <a:lnTo>
                  <a:pt x="4614333" y="6407943"/>
                </a:lnTo>
                <a:lnTo>
                  <a:pt x="4631266" y="6407943"/>
                </a:lnTo>
                <a:lnTo>
                  <a:pt x="4639733" y="6411515"/>
                </a:lnTo>
                <a:lnTo>
                  <a:pt x="4631266" y="6415087"/>
                </a:lnTo>
                <a:lnTo>
                  <a:pt x="4622800" y="6415087"/>
                </a:lnTo>
                <a:lnTo>
                  <a:pt x="4614333" y="6418659"/>
                </a:lnTo>
                <a:lnTo>
                  <a:pt x="4605866" y="6415087"/>
                </a:lnTo>
                <a:lnTo>
                  <a:pt x="4555066" y="6415087"/>
                </a:lnTo>
                <a:lnTo>
                  <a:pt x="4546600" y="6418659"/>
                </a:lnTo>
                <a:lnTo>
                  <a:pt x="4504266" y="6418659"/>
                </a:lnTo>
                <a:lnTo>
                  <a:pt x="4495799" y="6415087"/>
                </a:lnTo>
                <a:lnTo>
                  <a:pt x="4487333" y="6418659"/>
                </a:lnTo>
                <a:lnTo>
                  <a:pt x="4470400" y="6418659"/>
                </a:lnTo>
                <a:lnTo>
                  <a:pt x="4470400" y="6422231"/>
                </a:lnTo>
                <a:lnTo>
                  <a:pt x="4478866" y="6422231"/>
                </a:lnTo>
                <a:lnTo>
                  <a:pt x="4487333" y="6425803"/>
                </a:lnTo>
                <a:lnTo>
                  <a:pt x="4529666" y="6425803"/>
                </a:lnTo>
                <a:lnTo>
                  <a:pt x="4546600" y="6432946"/>
                </a:lnTo>
                <a:lnTo>
                  <a:pt x="4563533" y="6432946"/>
                </a:lnTo>
                <a:lnTo>
                  <a:pt x="4563533" y="6429375"/>
                </a:lnTo>
                <a:lnTo>
                  <a:pt x="4572000" y="6425803"/>
                </a:lnTo>
                <a:lnTo>
                  <a:pt x="4605866" y="6425803"/>
                </a:lnTo>
                <a:lnTo>
                  <a:pt x="4614333" y="6422231"/>
                </a:lnTo>
                <a:lnTo>
                  <a:pt x="4622800" y="6425803"/>
                </a:lnTo>
                <a:lnTo>
                  <a:pt x="4690533" y="6425803"/>
                </a:lnTo>
                <a:lnTo>
                  <a:pt x="4699000" y="6429375"/>
                </a:lnTo>
                <a:lnTo>
                  <a:pt x="4665133" y="6443662"/>
                </a:lnTo>
                <a:lnTo>
                  <a:pt x="4656666" y="6440090"/>
                </a:lnTo>
                <a:lnTo>
                  <a:pt x="4656666" y="6436518"/>
                </a:lnTo>
                <a:lnTo>
                  <a:pt x="4648200" y="6436518"/>
                </a:lnTo>
                <a:lnTo>
                  <a:pt x="4639733" y="6440090"/>
                </a:lnTo>
                <a:lnTo>
                  <a:pt x="4631266" y="6436518"/>
                </a:lnTo>
                <a:lnTo>
                  <a:pt x="4622800" y="6440090"/>
                </a:lnTo>
                <a:lnTo>
                  <a:pt x="4580466" y="6440090"/>
                </a:lnTo>
                <a:lnTo>
                  <a:pt x="4572000" y="6443662"/>
                </a:lnTo>
                <a:lnTo>
                  <a:pt x="4538133" y="6443662"/>
                </a:lnTo>
                <a:lnTo>
                  <a:pt x="4529666" y="6447234"/>
                </a:lnTo>
                <a:lnTo>
                  <a:pt x="4521200" y="6447234"/>
                </a:lnTo>
                <a:lnTo>
                  <a:pt x="4504266" y="6454378"/>
                </a:lnTo>
                <a:lnTo>
                  <a:pt x="4487333" y="6454378"/>
                </a:lnTo>
                <a:lnTo>
                  <a:pt x="4487333" y="6457950"/>
                </a:lnTo>
                <a:lnTo>
                  <a:pt x="4521200" y="6457950"/>
                </a:lnTo>
                <a:lnTo>
                  <a:pt x="4529666" y="6454378"/>
                </a:lnTo>
                <a:lnTo>
                  <a:pt x="4597400" y="6454378"/>
                </a:lnTo>
                <a:lnTo>
                  <a:pt x="4605866" y="6450806"/>
                </a:lnTo>
                <a:lnTo>
                  <a:pt x="4622800" y="6457950"/>
                </a:lnTo>
                <a:lnTo>
                  <a:pt x="4597400" y="6468665"/>
                </a:lnTo>
                <a:lnTo>
                  <a:pt x="4572000" y="6468665"/>
                </a:lnTo>
                <a:lnTo>
                  <a:pt x="4563533" y="6465093"/>
                </a:lnTo>
                <a:lnTo>
                  <a:pt x="4555066" y="6465093"/>
                </a:lnTo>
                <a:lnTo>
                  <a:pt x="4546600" y="6468665"/>
                </a:lnTo>
                <a:lnTo>
                  <a:pt x="4538133" y="6465093"/>
                </a:lnTo>
                <a:lnTo>
                  <a:pt x="4529666" y="6468665"/>
                </a:lnTo>
                <a:lnTo>
                  <a:pt x="4521200" y="6465093"/>
                </a:lnTo>
                <a:lnTo>
                  <a:pt x="4512733" y="6468665"/>
                </a:lnTo>
                <a:lnTo>
                  <a:pt x="4478866" y="6468665"/>
                </a:lnTo>
                <a:lnTo>
                  <a:pt x="4470400" y="6472237"/>
                </a:lnTo>
                <a:lnTo>
                  <a:pt x="4445000" y="6472237"/>
                </a:lnTo>
                <a:lnTo>
                  <a:pt x="4436533" y="6468665"/>
                </a:lnTo>
                <a:lnTo>
                  <a:pt x="4411133" y="6468665"/>
                </a:lnTo>
                <a:lnTo>
                  <a:pt x="4402666" y="6472237"/>
                </a:lnTo>
                <a:lnTo>
                  <a:pt x="4394200" y="6472237"/>
                </a:lnTo>
                <a:lnTo>
                  <a:pt x="4385733" y="6475809"/>
                </a:lnTo>
                <a:lnTo>
                  <a:pt x="4377266" y="6472237"/>
                </a:lnTo>
                <a:lnTo>
                  <a:pt x="4368800" y="6475809"/>
                </a:lnTo>
                <a:lnTo>
                  <a:pt x="4360333" y="6475809"/>
                </a:lnTo>
                <a:lnTo>
                  <a:pt x="4351866" y="6472237"/>
                </a:lnTo>
                <a:lnTo>
                  <a:pt x="4318000" y="6472237"/>
                </a:lnTo>
                <a:lnTo>
                  <a:pt x="4301066" y="6479381"/>
                </a:lnTo>
                <a:lnTo>
                  <a:pt x="4309533" y="6482953"/>
                </a:lnTo>
                <a:lnTo>
                  <a:pt x="4318000" y="6479381"/>
                </a:lnTo>
                <a:lnTo>
                  <a:pt x="4334933" y="6486525"/>
                </a:lnTo>
                <a:lnTo>
                  <a:pt x="4351866" y="6486525"/>
                </a:lnTo>
                <a:lnTo>
                  <a:pt x="4368800" y="6479381"/>
                </a:lnTo>
                <a:lnTo>
                  <a:pt x="4385733" y="6479381"/>
                </a:lnTo>
                <a:lnTo>
                  <a:pt x="4394200" y="6482953"/>
                </a:lnTo>
                <a:lnTo>
                  <a:pt x="4402666" y="6482953"/>
                </a:lnTo>
                <a:lnTo>
                  <a:pt x="4411133" y="6479381"/>
                </a:lnTo>
                <a:lnTo>
                  <a:pt x="4419600" y="6482953"/>
                </a:lnTo>
                <a:lnTo>
                  <a:pt x="4428066" y="6479381"/>
                </a:lnTo>
                <a:lnTo>
                  <a:pt x="4436533" y="6479381"/>
                </a:lnTo>
                <a:lnTo>
                  <a:pt x="4445000" y="6475809"/>
                </a:lnTo>
                <a:lnTo>
                  <a:pt x="4461933" y="6482953"/>
                </a:lnTo>
                <a:lnTo>
                  <a:pt x="4461933" y="6479381"/>
                </a:lnTo>
                <a:lnTo>
                  <a:pt x="4470400" y="6475809"/>
                </a:lnTo>
                <a:lnTo>
                  <a:pt x="4487333" y="6482953"/>
                </a:lnTo>
                <a:lnTo>
                  <a:pt x="4487333" y="6486525"/>
                </a:lnTo>
                <a:lnTo>
                  <a:pt x="4487333" y="6482953"/>
                </a:lnTo>
                <a:lnTo>
                  <a:pt x="4495799" y="6479381"/>
                </a:lnTo>
                <a:lnTo>
                  <a:pt x="4504266" y="6482953"/>
                </a:lnTo>
                <a:lnTo>
                  <a:pt x="4521200" y="6482953"/>
                </a:lnTo>
                <a:lnTo>
                  <a:pt x="4529666" y="6486525"/>
                </a:lnTo>
                <a:lnTo>
                  <a:pt x="4529666" y="6490096"/>
                </a:lnTo>
                <a:lnTo>
                  <a:pt x="4512733" y="6497240"/>
                </a:lnTo>
                <a:lnTo>
                  <a:pt x="4512733" y="6500812"/>
                </a:lnTo>
                <a:lnTo>
                  <a:pt x="4521200" y="6504384"/>
                </a:lnTo>
                <a:lnTo>
                  <a:pt x="4504266" y="6511528"/>
                </a:lnTo>
                <a:lnTo>
                  <a:pt x="4504266" y="6518671"/>
                </a:lnTo>
                <a:lnTo>
                  <a:pt x="4512733" y="6522243"/>
                </a:lnTo>
                <a:lnTo>
                  <a:pt x="4512733" y="6518671"/>
                </a:lnTo>
                <a:lnTo>
                  <a:pt x="4529666" y="6511528"/>
                </a:lnTo>
                <a:lnTo>
                  <a:pt x="4588933" y="6511528"/>
                </a:lnTo>
                <a:lnTo>
                  <a:pt x="4597400" y="6515100"/>
                </a:lnTo>
                <a:lnTo>
                  <a:pt x="4597400" y="6518671"/>
                </a:lnTo>
                <a:lnTo>
                  <a:pt x="4622800" y="6518671"/>
                </a:lnTo>
                <a:lnTo>
                  <a:pt x="4631266" y="6522243"/>
                </a:lnTo>
                <a:lnTo>
                  <a:pt x="4622800" y="6525815"/>
                </a:lnTo>
                <a:lnTo>
                  <a:pt x="4614333" y="6525815"/>
                </a:lnTo>
                <a:lnTo>
                  <a:pt x="4631266" y="6525815"/>
                </a:lnTo>
                <a:lnTo>
                  <a:pt x="4639733" y="6529387"/>
                </a:lnTo>
                <a:lnTo>
                  <a:pt x="4639733" y="6522243"/>
                </a:lnTo>
                <a:lnTo>
                  <a:pt x="4631266" y="6518671"/>
                </a:lnTo>
                <a:lnTo>
                  <a:pt x="4631266" y="6515100"/>
                </a:lnTo>
                <a:lnTo>
                  <a:pt x="4639733" y="6511528"/>
                </a:lnTo>
                <a:lnTo>
                  <a:pt x="4690533" y="6511528"/>
                </a:lnTo>
                <a:lnTo>
                  <a:pt x="4707466" y="6518671"/>
                </a:lnTo>
                <a:lnTo>
                  <a:pt x="4732866" y="6518671"/>
                </a:lnTo>
                <a:lnTo>
                  <a:pt x="4741333" y="6522243"/>
                </a:lnTo>
                <a:lnTo>
                  <a:pt x="4749800" y="6518671"/>
                </a:lnTo>
                <a:lnTo>
                  <a:pt x="4783666" y="6518671"/>
                </a:lnTo>
                <a:lnTo>
                  <a:pt x="4775200" y="6518671"/>
                </a:lnTo>
                <a:lnTo>
                  <a:pt x="4766733" y="6515100"/>
                </a:lnTo>
                <a:lnTo>
                  <a:pt x="4775200" y="6511528"/>
                </a:lnTo>
                <a:lnTo>
                  <a:pt x="4809066" y="6511528"/>
                </a:lnTo>
                <a:lnTo>
                  <a:pt x="4817533" y="6515100"/>
                </a:lnTo>
                <a:lnTo>
                  <a:pt x="4817533" y="6518671"/>
                </a:lnTo>
                <a:lnTo>
                  <a:pt x="4826000" y="6522243"/>
                </a:lnTo>
                <a:lnTo>
                  <a:pt x="4834466" y="6522243"/>
                </a:lnTo>
                <a:lnTo>
                  <a:pt x="4842933" y="6525815"/>
                </a:lnTo>
                <a:lnTo>
                  <a:pt x="4859866" y="6525815"/>
                </a:lnTo>
                <a:lnTo>
                  <a:pt x="4868333" y="6529387"/>
                </a:lnTo>
                <a:lnTo>
                  <a:pt x="4910666" y="6529387"/>
                </a:lnTo>
                <a:lnTo>
                  <a:pt x="4936066" y="6540103"/>
                </a:lnTo>
                <a:lnTo>
                  <a:pt x="4952999" y="6532959"/>
                </a:lnTo>
                <a:lnTo>
                  <a:pt x="4961466" y="6536531"/>
                </a:lnTo>
                <a:lnTo>
                  <a:pt x="4995333" y="6536531"/>
                </a:lnTo>
                <a:lnTo>
                  <a:pt x="5003800" y="6532959"/>
                </a:lnTo>
                <a:lnTo>
                  <a:pt x="5012266" y="6536531"/>
                </a:lnTo>
                <a:lnTo>
                  <a:pt x="5046133" y="6536531"/>
                </a:lnTo>
                <a:lnTo>
                  <a:pt x="5063066" y="6543675"/>
                </a:lnTo>
                <a:lnTo>
                  <a:pt x="5071533" y="6543675"/>
                </a:lnTo>
                <a:lnTo>
                  <a:pt x="5080000" y="6547246"/>
                </a:lnTo>
                <a:lnTo>
                  <a:pt x="5088466" y="6547246"/>
                </a:lnTo>
                <a:lnTo>
                  <a:pt x="5105400" y="6540103"/>
                </a:lnTo>
                <a:lnTo>
                  <a:pt x="5164666" y="6540103"/>
                </a:lnTo>
                <a:lnTo>
                  <a:pt x="5139266" y="6540103"/>
                </a:lnTo>
                <a:lnTo>
                  <a:pt x="5130800" y="6536531"/>
                </a:lnTo>
                <a:lnTo>
                  <a:pt x="5139266" y="6532959"/>
                </a:lnTo>
                <a:lnTo>
                  <a:pt x="5147733" y="6532959"/>
                </a:lnTo>
                <a:lnTo>
                  <a:pt x="5139266" y="6532959"/>
                </a:lnTo>
                <a:lnTo>
                  <a:pt x="5130800" y="6529387"/>
                </a:lnTo>
                <a:lnTo>
                  <a:pt x="5147733" y="6522243"/>
                </a:lnTo>
                <a:lnTo>
                  <a:pt x="5198533" y="6522243"/>
                </a:lnTo>
                <a:lnTo>
                  <a:pt x="5215466" y="6515100"/>
                </a:lnTo>
                <a:lnTo>
                  <a:pt x="5223933" y="6515100"/>
                </a:lnTo>
                <a:lnTo>
                  <a:pt x="5232399" y="6518671"/>
                </a:lnTo>
                <a:lnTo>
                  <a:pt x="5325533" y="6518671"/>
                </a:lnTo>
                <a:lnTo>
                  <a:pt x="5325533" y="6515100"/>
                </a:lnTo>
                <a:lnTo>
                  <a:pt x="5342466" y="6507956"/>
                </a:lnTo>
                <a:lnTo>
                  <a:pt x="5342466" y="6500812"/>
                </a:lnTo>
                <a:lnTo>
                  <a:pt x="5232399" y="6500812"/>
                </a:lnTo>
                <a:lnTo>
                  <a:pt x="5223933" y="6497240"/>
                </a:lnTo>
                <a:lnTo>
                  <a:pt x="5215466" y="6500812"/>
                </a:lnTo>
                <a:lnTo>
                  <a:pt x="5207000" y="6497240"/>
                </a:lnTo>
                <a:lnTo>
                  <a:pt x="5164666" y="6497240"/>
                </a:lnTo>
                <a:lnTo>
                  <a:pt x="5156200" y="6493668"/>
                </a:lnTo>
                <a:lnTo>
                  <a:pt x="5147733" y="6497240"/>
                </a:lnTo>
                <a:lnTo>
                  <a:pt x="5096933" y="6497240"/>
                </a:lnTo>
                <a:lnTo>
                  <a:pt x="5088466" y="6493668"/>
                </a:lnTo>
                <a:lnTo>
                  <a:pt x="5029200" y="6493668"/>
                </a:lnTo>
                <a:lnTo>
                  <a:pt x="5020733" y="6490096"/>
                </a:lnTo>
                <a:lnTo>
                  <a:pt x="4986866" y="6490096"/>
                </a:lnTo>
                <a:lnTo>
                  <a:pt x="4978399" y="6486525"/>
                </a:lnTo>
                <a:lnTo>
                  <a:pt x="4961466" y="6486525"/>
                </a:lnTo>
                <a:lnTo>
                  <a:pt x="4952999" y="6482953"/>
                </a:lnTo>
                <a:lnTo>
                  <a:pt x="4944533" y="6486525"/>
                </a:lnTo>
                <a:lnTo>
                  <a:pt x="4936066" y="6482953"/>
                </a:lnTo>
                <a:lnTo>
                  <a:pt x="4936066" y="6479381"/>
                </a:lnTo>
                <a:lnTo>
                  <a:pt x="4927600" y="6482953"/>
                </a:lnTo>
                <a:lnTo>
                  <a:pt x="4919133" y="6482953"/>
                </a:lnTo>
                <a:lnTo>
                  <a:pt x="4910666" y="6479381"/>
                </a:lnTo>
                <a:lnTo>
                  <a:pt x="4910666" y="6475809"/>
                </a:lnTo>
                <a:lnTo>
                  <a:pt x="4902200" y="6472237"/>
                </a:lnTo>
                <a:lnTo>
                  <a:pt x="4910666" y="6468665"/>
                </a:lnTo>
                <a:lnTo>
                  <a:pt x="4936066" y="6468665"/>
                </a:lnTo>
                <a:lnTo>
                  <a:pt x="4944533" y="6465093"/>
                </a:lnTo>
                <a:lnTo>
                  <a:pt x="4936066" y="6461521"/>
                </a:lnTo>
                <a:lnTo>
                  <a:pt x="4952999" y="6454378"/>
                </a:lnTo>
                <a:lnTo>
                  <a:pt x="4969933" y="6454378"/>
                </a:lnTo>
                <a:lnTo>
                  <a:pt x="4978399" y="6457950"/>
                </a:lnTo>
                <a:lnTo>
                  <a:pt x="4986866" y="6457950"/>
                </a:lnTo>
                <a:lnTo>
                  <a:pt x="4995333" y="6454378"/>
                </a:lnTo>
                <a:lnTo>
                  <a:pt x="5003800" y="6454378"/>
                </a:lnTo>
                <a:lnTo>
                  <a:pt x="5012266" y="6457950"/>
                </a:lnTo>
                <a:lnTo>
                  <a:pt x="5012266" y="6461521"/>
                </a:lnTo>
                <a:lnTo>
                  <a:pt x="5003800" y="6465093"/>
                </a:lnTo>
                <a:lnTo>
                  <a:pt x="5003800" y="6468665"/>
                </a:lnTo>
                <a:lnTo>
                  <a:pt x="5012266" y="6472237"/>
                </a:lnTo>
                <a:lnTo>
                  <a:pt x="5020733" y="6472237"/>
                </a:lnTo>
                <a:lnTo>
                  <a:pt x="5037666" y="6465093"/>
                </a:lnTo>
                <a:lnTo>
                  <a:pt x="5096933" y="6465093"/>
                </a:lnTo>
                <a:lnTo>
                  <a:pt x="5105400" y="6461521"/>
                </a:lnTo>
                <a:lnTo>
                  <a:pt x="5122333" y="6461521"/>
                </a:lnTo>
                <a:lnTo>
                  <a:pt x="5122333" y="6457950"/>
                </a:lnTo>
                <a:lnTo>
                  <a:pt x="5113866" y="6457950"/>
                </a:lnTo>
                <a:lnTo>
                  <a:pt x="5096933" y="6450806"/>
                </a:lnTo>
                <a:lnTo>
                  <a:pt x="5105400" y="6447234"/>
                </a:lnTo>
                <a:lnTo>
                  <a:pt x="5122333" y="6447234"/>
                </a:lnTo>
                <a:lnTo>
                  <a:pt x="5130800" y="6450806"/>
                </a:lnTo>
                <a:lnTo>
                  <a:pt x="5139266" y="6450806"/>
                </a:lnTo>
                <a:lnTo>
                  <a:pt x="5147733" y="6447234"/>
                </a:lnTo>
                <a:lnTo>
                  <a:pt x="5164666" y="6447234"/>
                </a:lnTo>
                <a:lnTo>
                  <a:pt x="5173133" y="6450806"/>
                </a:lnTo>
                <a:lnTo>
                  <a:pt x="5181599" y="6450806"/>
                </a:lnTo>
                <a:lnTo>
                  <a:pt x="5190066" y="6454378"/>
                </a:lnTo>
                <a:lnTo>
                  <a:pt x="5215466" y="6454378"/>
                </a:lnTo>
                <a:lnTo>
                  <a:pt x="5223933" y="6450806"/>
                </a:lnTo>
                <a:lnTo>
                  <a:pt x="5232399" y="6454378"/>
                </a:lnTo>
                <a:lnTo>
                  <a:pt x="5249333" y="6454378"/>
                </a:lnTo>
                <a:lnTo>
                  <a:pt x="5257800" y="6450806"/>
                </a:lnTo>
                <a:lnTo>
                  <a:pt x="5325533" y="6450806"/>
                </a:lnTo>
                <a:lnTo>
                  <a:pt x="5334000" y="6447234"/>
                </a:lnTo>
                <a:lnTo>
                  <a:pt x="5334000" y="6443662"/>
                </a:lnTo>
                <a:lnTo>
                  <a:pt x="5342466" y="6440090"/>
                </a:lnTo>
                <a:lnTo>
                  <a:pt x="5350933" y="6440090"/>
                </a:lnTo>
                <a:lnTo>
                  <a:pt x="5359400" y="6436518"/>
                </a:lnTo>
                <a:lnTo>
                  <a:pt x="5359400" y="6432946"/>
                </a:lnTo>
                <a:lnTo>
                  <a:pt x="5367866" y="6429375"/>
                </a:lnTo>
                <a:lnTo>
                  <a:pt x="5367866" y="6425803"/>
                </a:lnTo>
                <a:lnTo>
                  <a:pt x="5376333" y="6422231"/>
                </a:lnTo>
                <a:lnTo>
                  <a:pt x="5376333" y="6418659"/>
                </a:lnTo>
                <a:lnTo>
                  <a:pt x="5384800" y="6415087"/>
                </a:lnTo>
                <a:lnTo>
                  <a:pt x="5401733" y="6415087"/>
                </a:lnTo>
                <a:lnTo>
                  <a:pt x="5376333" y="6415087"/>
                </a:lnTo>
                <a:lnTo>
                  <a:pt x="5367866" y="6411515"/>
                </a:lnTo>
                <a:lnTo>
                  <a:pt x="5367866" y="6404371"/>
                </a:lnTo>
                <a:lnTo>
                  <a:pt x="5342466" y="6404371"/>
                </a:lnTo>
                <a:lnTo>
                  <a:pt x="5334000" y="6400800"/>
                </a:lnTo>
                <a:lnTo>
                  <a:pt x="5240866" y="6400800"/>
                </a:lnTo>
                <a:lnTo>
                  <a:pt x="5240866" y="6404371"/>
                </a:lnTo>
                <a:lnTo>
                  <a:pt x="5232399" y="6407943"/>
                </a:lnTo>
                <a:lnTo>
                  <a:pt x="5207000" y="6407943"/>
                </a:lnTo>
                <a:lnTo>
                  <a:pt x="5198533" y="6404371"/>
                </a:lnTo>
                <a:lnTo>
                  <a:pt x="5190066" y="6404371"/>
                </a:lnTo>
                <a:lnTo>
                  <a:pt x="5173133" y="6411515"/>
                </a:lnTo>
                <a:lnTo>
                  <a:pt x="5156200" y="6411515"/>
                </a:lnTo>
                <a:lnTo>
                  <a:pt x="5147733" y="6407943"/>
                </a:lnTo>
                <a:lnTo>
                  <a:pt x="5147733" y="6404371"/>
                </a:lnTo>
                <a:lnTo>
                  <a:pt x="5156200" y="6400800"/>
                </a:lnTo>
                <a:lnTo>
                  <a:pt x="5156200" y="6393656"/>
                </a:lnTo>
                <a:lnTo>
                  <a:pt x="5181599" y="6382940"/>
                </a:lnTo>
                <a:lnTo>
                  <a:pt x="5198533" y="6382940"/>
                </a:lnTo>
                <a:lnTo>
                  <a:pt x="5198533" y="6379368"/>
                </a:lnTo>
                <a:lnTo>
                  <a:pt x="5190066" y="6379368"/>
                </a:lnTo>
                <a:lnTo>
                  <a:pt x="5181599" y="6375796"/>
                </a:lnTo>
                <a:lnTo>
                  <a:pt x="5181599" y="6372225"/>
                </a:lnTo>
                <a:lnTo>
                  <a:pt x="5173133" y="6368653"/>
                </a:lnTo>
                <a:lnTo>
                  <a:pt x="5156200" y="6368653"/>
                </a:lnTo>
                <a:lnTo>
                  <a:pt x="5147733" y="6365081"/>
                </a:lnTo>
                <a:lnTo>
                  <a:pt x="5139266" y="6368653"/>
                </a:lnTo>
                <a:lnTo>
                  <a:pt x="5130800" y="6365081"/>
                </a:lnTo>
                <a:lnTo>
                  <a:pt x="5130800" y="6361509"/>
                </a:lnTo>
                <a:lnTo>
                  <a:pt x="5122333" y="6357937"/>
                </a:lnTo>
                <a:lnTo>
                  <a:pt x="5122333" y="6354365"/>
                </a:lnTo>
                <a:lnTo>
                  <a:pt x="5130800" y="6350793"/>
                </a:lnTo>
                <a:lnTo>
                  <a:pt x="5147733" y="6350793"/>
                </a:lnTo>
                <a:lnTo>
                  <a:pt x="5147733" y="6347221"/>
                </a:lnTo>
                <a:lnTo>
                  <a:pt x="5130800" y="6347221"/>
                </a:lnTo>
                <a:lnTo>
                  <a:pt x="5122333" y="6350793"/>
                </a:lnTo>
                <a:lnTo>
                  <a:pt x="5113866" y="6350793"/>
                </a:lnTo>
                <a:lnTo>
                  <a:pt x="5105400" y="6354365"/>
                </a:lnTo>
                <a:lnTo>
                  <a:pt x="5096933" y="6350793"/>
                </a:lnTo>
                <a:lnTo>
                  <a:pt x="5029200" y="6350793"/>
                </a:lnTo>
                <a:lnTo>
                  <a:pt x="5012266" y="6343650"/>
                </a:lnTo>
                <a:lnTo>
                  <a:pt x="5012266" y="6340078"/>
                </a:lnTo>
                <a:lnTo>
                  <a:pt x="5003800" y="6336506"/>
                </a:lnTo>
                <a:lnTo>
                  <a:pt x="5003800" y="6322218"/>
                </a:lnTo>
                <a:lnTo>
                  <a:pt x="5012266" y="6318646"/>
                </a:lnTo>
                <a:lnTo>
                  <a:pt x="5029200" y="6318646"/>
                </a:lnTo>
                <a:lnTo>
                  <a:pt x="5037666" y="6322218"/>
                </a:lnTo>
                <a:lnTo>
                  <a:pt x="5080000" y="6322218"/>
                </a:lnTo>
                <a:lnTo>
                  <a:pt x="5088466" y="6318646"/>
                </a:lnTo>
                <a:lnTo>
                  <a:pt x="5096933" y="6318646"/>
                </a:lnTo>
                <a:lnTo>
                  <a:pt x="5105400" y="6322218"/>
                </a:lnTo>
                <a:lnTo>
                  <a:pt x="5105400" y="6325790"/>
                </a:lnTo>
                <a:lnTo>
                  <a:pt x="5096933" y="6329362"/>
                </a:lnTo>
                <a:lnTo>
                  <a:pt x="5080000" y="6329362"/>
                </a:lnTo>
                <a:lnTo>
                  <a:pt x="5096933" y="6336506"/>
                </a:lnTo>
                <a:lnTo>
                  <a:pt x="5105400" y="6332934"/>
                </a:lnTo>
                <a:lnTo>
                  <a:pt x="5113866" y="6332934"/>
                </a:lnTo>
                <a:lnTo>
                  <a:pt x="5122333" y="6329362"/>
                </a:lnTo>
                <a:lnTo>
                  <a:pt x="5156200" y="6329362"/>
                </a:lnTo>
                <a:lnTo>
                  <a:pt x="5164666" y="6325790"/>
                </a:lnTo>
                <a:lnTo>
                  <a:pt x="5181599" y="6325790"/>
                </a:lnTo>
                <a:lnTo>
                  <a:pt x="5173133" y="6322218"/>
                </a:lnTo>
                <a:lnTo>
                  <a:pt x="5173133" y="6318646"/>
                </a:lnTo>
                <a:lnTo>
                  <a:pt x="5181599" y="6315075"/>
                </a:lnTo>
                <a:lnTo>
                  <a:pt x="5198533" y="6315075"/>
                </a:lnTo>
                <a:lnTo>
                  <a:pt x="5207000" y="6318646"/>
                </a:lnTo>
                <a:lnTo>
                  <a:pt x="5240866" y="6318646"/>
                </a:lnTo>
                <a:lnTo>
                  <a:pt x="5249333" y="6315075"/>
                </a:lnTo>
                <a:lnTo>
                  <a:pt x="5300133" y="6315075"/>
                </a:lnTo>
                <a:lnTo>
                  <a:pt x="5300133" y="6311503"/>
                </a:lnTo>
                <a:lnTo>
                  <a:pt x="5249333" y="6311503"/>
                </a:lnTo>
                <a:lnTo>
                  <a:pt x="5240866" y="6307931"/>
                </a:lnTo>
                <a:lnTo>
                  <a:pt x="5207000" y="6307931"/>
                </a:lnTo>
                <a:lnTo>
                  <a:pt x="5198533" y="6304359"/>
                </a:lnTo>
                <a:lnTo>
                  <a:pt x="5190066" y="6304359"/>
                </a:lnTo>
                <a:lnTo>
                  <a:pt x="5181599" y="6307931"/>
                </a:lnTo>
                <a:lnTo>
                  <a:pt x="5173133" y="6304359"/>
                </a:lnTo>
                <a:lnTo>
                  <a:pt x="5164666" y="6307931"/>
                </a:lnTo>
                <a:lnTo>
                  <a:pt x="5130800" y="6307931"/>
                </a:lnTo>
                <a:lnTo>
                  <a:pt x="5122333" y="6304359"/>
                </a:lnTo>
                <a:lnTo>
                  <a:pt x="5105400" y="6304359"/>
                </a:lnTo>
                <a:lnTo>
                  <a:pt x="5088466" y="6297215"/>
                </a:lnTo>
                <a:lnTo>
                  <a:pt x="5096933" y="6293643"/>
                </a:lnTo>
                <a:lnTo>
                  <a:pt x="5113866" y="6293643"/>
                </a:lnTo>
                <a:lnTo>
                  <a:pt x="5122333" y="6297215"/>
                </a:lnTo>
                <a:lnTo>
                  <a:pt x="5139266" y="6297215"/>
                </a:lnTo>
                <a:lnTo>
                  <a:pt x="5139266" y="6293643"/>
                </a:lnTo>
                <a:lnTo>
                  <a:pt x="5130800" y="6290071"/>
                </a:lnTo>
                <a:lnTo>
                  <a:pt x="5147733" y="6282928"/>
                </a:lnTo>
                <a:lnTo>
                  <a:pt x="5147733" y="6279356"/>
                </a:lnTo>
                <a:lnTo>
                  <a:pt x="5139266" y="6279356"/>
                </a:lnTo>
                <a:lnTo>
                  <a:pt x="5130800" y="6275784"/>
                </a:lnTo>
                <a:lnTo>
                  <a:pt x="5130800" y="6272212"/>
                </a:lnTo>
                <a:lnTo>
                  <a:pt x="5122333" y="6268640"/>
                </a:lnTo>
                <a:lnTo>
                  <a:pt x="5122333" y="6265068"/>
                </a:lnTo>
                <a:lnTo>
                  <a:pt x="5113866" y="6265068"/>
                </a:lnTo>
                <a:lnTo>
                  <a:pt x="5105400" y="6268640"/>
                </a:lnTo>
                <a:lnTo>
                  <a:pt x="5096933" y="6268640"/>
                </a:lnTo>
                <a:lnTo>
                  <a:pt x="5096933" y="6275784"/>
                </a:lnTo>
                <a:lnTo>
                  <a:pt x="5080000" y="6282928"/>
                </a:lnTo>
                <a:lnTo>
                  <a:pt x="5071533" y="6282928"/>
                </a:lnTo>
                <a:lnTo>
                  <a:pt x="5063066" y="6286500"/>
                </a:lnTo>
                <a:lnTo>
                  <a:pt x="5054600" y="6282928"/>
                </a:lnTo>
                <a:lnTo>
                  <a:pt x="5054600" y="6279356"/>
                </a:lnTo>
                <a:lnTo>
                  <a:pt x="5063066" y="6275784"/>
                </a:lnTo>
                <a:lnTo>
                  <a:pt x="5037666" y="6275784"/>
                </a:lnTo>
                <a:lnTo>
                  <a:pt x="5029200" y="6272212"/>
                </a:lnTo>
                <a:lnTo>
                  <a:pt x="5037666" y="6268640"/>
                </a:lnTo>
                <a:lnTo>
                  <a:pt x="5054600" y="6268640"/>
                </a:lnTo>
                <a:lnTo>
                  <a:pt x="5063066" y="6265068"/>
                </a:lnTo>
                <a:lnTo>
                  <a:pt x="5037666" y="6265068"/>
                </a:lnTo>
                <a:lnTo>
                  <a:pt x="5029200" y="6261496"/>
                </a:lnTo>
                <a:lnTo>
                  <a:pt x="5029200" y="6257925"/>
                </a:lnTo>
                <a:lnTo>
                  <a:pt x="5037666" y="6254353"/>
                </a:lnTo>
                <a:lnTo>
                  <a:pt x="5046133" y="6254353"/>
                </a:lnTo>
                <a:lnTo>
                  <a:pt x="5054600" y="6250781"/>
                </a:lnTo>
                <a:lnTo>
                  <a:pt x="5063066" y="6250781"/>
                </a:lnTo>
                <a:lnTo>
                  <a:pt x="5054600" y="6250781"/>
                </a:lnTo>
                <a:lnTo>
                  <a:pt x="5046133" y="6247209"/>
                </a:lnTo>
                <a:lnTo>
                  <a:pt x="5046133" y="6243637"/>
                </a:lnTo>
                <a:lnTo>
                  <a:pt x="5029200" y="6243637"/>
                </a:lnTo>
                <a:lnTo>
                  <a:pt x="5020733" y="6240065"/>
                </a:lnTo>
                <a:lnTo>
                  <a:pt x="5029200" y="6236493"/>
                </a:lnTo>
                <a:lnTo>
                  <a:pt x="5096933" y="6236493"/>
                </a:lnTo>
                <a:lnTo>
                  <a:pt x="5105400" y="6232921"/>
                </a:lnTo>
                <a:lnTo>
                  <a:pt x="5130800" y="6232921"/>
                </a:lnTo>
                <a:lnTo>
                  <a:pt x="5139266" y="6236493"/>
                </a:lnTo>
                <a:lnTo>
                  <a:pt x="5173133" y="6236493"/>
                </a:lnTo>
                <a:lnTo>
                  <a:pt x="5181599" y="6232921"/>
                </a:lnTo>
                <a:lnTo>
                  <a:pt x="5232399" y="6232921"/>
                </a:lnTo>
                <a:lnTo>
                  <a:pt x="5232399" y="6229350"/>
                </a:lnTo>
                <a:lnTo>
                  <a:pt x="5223933" y="6229350"/>
                </a:lnTo>
                <a:lnTo>
                  <a:pt x="5215466" y="6232921"/>
                </a:lnTo>
                <a:lnTo>
                  <a:pt x="5207000" y="6232921"/>
                </a:lnTo>
                <a:lnTo>
                  <a:pt x="5198533" y="6229350"/>
                </a:lnTo>
                <a:lnTo>
                  <a:pt x="5147733" y="6229350"/>
                </a:lnTo>
                <a:lnTo>
                  <a:pt x="5139266" y="6225778"/>
                </a:lnTo>
                <a:lnTo>
                  <a:pt x="5063066" y="6225778"/>
                </a:lnTo>
                <a:lnTo>
                  <a:pt x="5054600" y="6222206"/>
                </a:lnTo>
                <a:lnTo>
                  <a:pt x="5037666" y="6229350"/>
                </a:lnTo>
                <a:lnTo>
                  <a:pt x="5020733" y="6222206"/>
                </a:lnTo>
                <a:lnTo>
                  <a:pt x="5037666" y="6215062"/>
                </a:lnTo>
                <a:lnTo>
                  <a:pt x="5037666" y="6211490"/>
                </a:lnTo>
                <a:lnTo>
                  <a:pt x="5054600" y="6204346"/>
                </a:lnTo>
                <a:lnTo>
                  <a:pt x="5088466" y="6204346"/>
                </a:lnTo>
                <a:lnTo>
                  <a:pt x="5096933" y="6207918"/>
                </a:lnTo>
                <a:lnTo>
                  <a:pt x="5113866" y="6207918"/>
                </a:lnTo>
                <a:lnTo>
                  <a:pt x="5122333" y="6204346"/>
                </a:lnTo>
                <a:lnTo>
                  <a:pt x="5130800" y="6204346"/>
                </a:lnTo>
                <a:lnTo>
                  <a:pt x="5139266" y="6200775"/>
                </a:lnTo>
                <a:lnTo>
                  <a:pt x="5147733" y="6204346"/>
                </a:lnTo>
                <a:lnTo>
                  <a:pt x="5164666" y="6204346"/>
                </a:lnTo>
                <a:lnTo>
                  <a:pt x="5173133" y="6207918"/>
                </a:lnTo>
                <a:lnTo>
                  <a:pt x="5181599" y="6207918"/>
                </a:lnTo>
                <a:lnTo>
                  <a:pt x="5190066" y="6204346"/>
                </a:lnTo>
                <a:lnTo>
                  <a:pt x="5198533" y="6204346"/>
                </a:lnTo>
                <a:lnTo>
                  <a:pt x="5207000" y="6207918"/>
                </a:lnTo>
                <a:lnTo>
                  <a:pt x="5215466" y="6204346"/>
                </a:lnTo>
                <a:lnTo>
                  <a:pt x="5300133" y="6204346"/>
                </a:lnTo>
                <a:lnTo>
                  <a:pt x="5291666" y="6200775"/>
                </a:lnTo>
                <a:lnTo>
                  <a:pt x="5257800" y="6200775"/>
                </a:lnTo>
                <a:lnTo>
                  <a:pt x="5249333" y="6197203"/>
                </a:lnTo>
                <a:lnTo>
                  <a:pt x="5223933" y="6197203"/>
                </a:lnTo>
                <a:lnTo>
                  <a:pt x="5215466" y="6193631"/>
                </a:lnTo>
                <a:lnTo>
                  <a:pt x="5190066" y="6204346"/>
                </a:lnTo>
                <a:lnTo>
                  <a:pt x="5181599" y="6204346"/>
                </a:lnTo>
                <a:lnTo>
                  <a:pt x="5173133" y="6200775"/>
                </a:lnTo>
                <a:lnTo>
                  <a:pt x="5164666" y="6200775"/>
                </a:lnTo>
                <a:lnTo>
                  <a:pt x="5156200" y="6197203"/>
                </a:lnTo>
                <a:lnTo>
                  <a:pt x="5156200" y="6190059"/>
                </a:lnTo>
                <a:lnTo>
                  <a:pt x="5147733" y="6186487"/>
                </a:lnTo>
                <a:lnTo>
                  <a:pt x="5139266" y="6186487"/>
                </a:lnTo>
                <a:lnTo>
                  <a:pt x="5130800" y="6182915"/>
                </a:lnTo>
                <a:lnTo>
                  <a:pt x="5122333" y="6186487"/>
                </a:lnTo>
                <a:lnTo>
                  <a:pt x="5113866" y="6182915"/>
                </a:lnTo>
                <a:lnTo>
                  <a:pt x="5105400" y="6182915"/>
                </a:lnTo>
                <a:lnTo>
                  <a:pt x="5096933" y="6179343"/>
                </a:lnTo>
                <a:lnTo>
                  <a:pt x="5088466" y="6179343"/>
                </a:lnTo>
                <a:lnTo>
                  <a:pt x="5080000" y="6175771"/>
                </a:lnTo>
                <a:lnTo>
                  <a:pt x="5071533" y="6175771"/>
                </a:lnTo>
                <a:lnTo>
                  <a:pt x="5063066" y="6172200"/>
                </a:lnTo>
                <a:lnTo>
                  <a:pt x="5054600" y="6172200"/>
                </a:lnTo>
                <a:lnTo>
                  <a:pt x="5054600" y="6175771"/>
                </a:lnTo>
                <a:lnTo>
                  <a:pt x="5046133" y="6179343"/>
                </a:lnTo>
                <a:lnTo>
                  <a:pt x="5046133" y="6186487"/>
                </a:lnTo>
                <a:lnTo>
                  <a:pt x="5037666" y="6190059"/>
                </a:lnTo>
                <a:lnTo>
                  <a:pt x="5029200" y="6186487"/>
                </a:lnTo>
                <a:lnTo>
                  <a:pt x="5029200" y="6168628"/>
                </a:lnTo>
                <a:lnTo>
                  <a:pt x="5020733" y="6168628"/>
                </a:lnTo>
                <a:lnTo>
                  <a:pt x="5020733" y="6172200"/>
                </a:lnTo>
                <a:lnTo>
                  <a:pt x="5012266" y="6175771"/>
                </a:lnTo>
                <a:lnTo>
                  <a:pt x="5003800" y="6175771"/>
                </a:lnTo>
                <a:lnTo>
                  <a:pt x="4986866" y="6182915"/>
                </a:lnTo>
                <a:lnTo>
                  <a:pt x="4978399" y="6182915"/>
                </a:lnTo>
                <a:lnTo>
                  <a:pt x="4961466" y="6175771"/>
                </a:lnTo>
                <a:lnTo>
                  <a:pt x="4969933" y="6172200"/>
                </a:lnTo>
                <a:lnTo>
                  <a:pt x="4986866" y="6172200"/>
                </a:lnTo>
                <a:lnTo>
                  <a:pt x="4995333" y="6168628"/>
                </a:lnTo>
                <a:lnTo>
                  <a:pt x="5003800" y="6168628"/>
                </a:lnTo>
                <a:lnTo>
                  <a:pt x="4986866" y="6168628"/>
                </a:lnTo>
                <a:lnTo>
                  <a:pt x="4978399" y="6165056"/>
                </a:lnTo>
                <a:lnTo>
                  <a:pt x="4969933" y="6165056"/>
                </a:lnTo>
                <a:close/>
              </a:path>
            </a:pathLst>
          </a:custGeom>
          <a:solidFill>
            <a:srgbClr val="7C5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Freeform 139"/>
          <p:cNvSpPr/>
          <p:nvPr/>
        </p:nvSpPr>
        <p:spPr>
          <a:xfrm>
            <a:off x="0" y="0"/>
            <a:ext cx="4690533" cy="6543675"/>
          </a:xfrm>
          <a:custGeom>
            <a:avLst/>
            <a:gdLst/>
            <a:ahLst/>
            <a:cxnLst/>
            <a:rect l="l" t="t" r="r" b="b"/>
            <a:pathLst>
              <a:path w="4690533" h="6543675">
                <a:moveTo>
                  <a:pt x="0" y="0"/>
                </a:moveTo>
                <a:moveTo>
                  <a:pt x="3615266" y="6165056"/>
                </a:moveTo>
                <a:lnTo>
                  <a:pt x="3606800" y="6168628"/>
                </a:lnTo>
                <a:lnTo>
                  <a:pt x="3556000" y="6168628"/>
                </a:lnTo>
                <a:lnTo>
                  <a:pt x="3547533" y="6172200"/>
                </a:lnTo>
                <a:lnTo>
                  <a:pt x="3522133" y="6172200"/>
                </a:lnTo>
                <a:lnTo>
                  <a:pt x="3513666" y="6175771"/>
                </a:lnTo>
                <a:lnTo>
                  <a:pt x="3505200" y="6175771"/>
                </a:lnTo>
                <a:lnTo>
                  <a:pt x="3530600" y="6186487"/>
                </a:lnTo>
                <a:lnTo>
                  <a:pt x="3513666" y="6193631"/>
                </a:lnTo>
                <a:lnTo>
                  <a:pt x="3505200" y="6190059"/>
                </a:lnTo>
                <a:lnTo>
                  <a:pt x="3496733" y="6193631"/>
                </a:lnTo>
                <a:lnTo>
                  <a:pt x="3488266" y="6193631"/>
                </a:lnTo>
                <a:lnTo>
                  <a:pt x="3488266" y="6200775"/>
                </a:lnTo>
                <a:lnTo>
                  <a:pt x="3496733" y="6200775"/>
                </a:lnTo>
                <a:lnTo>
                  <a:pt x="3513666" y="6207918"/>
                </a:lnTo>
                <a:lnTo>
                  <a:pt x="3505200" y="6211490"/>
                </a:lnTo>
                <a:lnTo>
                  <a:pt x="3496733" y="6211490"/>
                </a:lnTo>
                <a:lnTo>
                  <a:pt x="3488266" y="6207918"/>
                </a:lnTo>
                <a:lnTo>
                  <a:pt x="3488266" y="6215062"/>
                </a:lnTo>
                <a:lnTo>
                  <a:pt x="3505200" y="6215062"/>
                </a:lnTo>
                <a:lnTo>
                  <a:pt x="3522133" y="6222206"/>
                </a:lnTo>
                <a:lnTo>
                  <a:pt x="3513666" y="6225778"/>
                </a:lnTo>
                <a:lnTo>
                  <a:pt x="3513666" y="6229350"/>
                </a:lnTo>
                <a:lnTo>
                  <a:pt x="3496733" y="6236493"/>
                </a:lnTo>
                <a:lnTo>
                  <a:pt x="3505200" y="6240065"/>
                </a:lnTo>
                <a:lnTo>
                  <a:pt x="3522133" y="6240065"/>
                </a:lnTo>
                <a:lnTo>
                  <a:pt x="3530600" y="6236493"/>
                </a:lnTo>
                <a:lnTo>
                  <a:pt x="3547533" y="6243637"/>
                </a:lnTo>
                <a:lnTo>
                  <a:pt x="3547533" y="6247209"/>
                </a:lnTo>
                <a:lnTo>
                  <a:pt x="3556000" y="6247209"/>
                </a:lnTo>
                <a:lnTo>
                  <a:pt x="3556000" y="6236493"/>
                </a:lnTo>
                <a:lnTo>
                  <a:pt x="3564466" y="6232921"/>
                </a:lnTo>
                <a:lnTo>
                  <a:pt x="3572933" y="6236493"/>
                </a:lnTo>
                <a:lnTo>
                  <a:pt x="3598333" y="6236493"/>
                </a:lnTo>
                <a:lnTo>
                  <a:pt x="3606800" y="6240065"/>
                </a:lnTo>
                <a:lnTo>
                  <a:pt x="3598333" y="6243637"/>
                </a:lnTo>
                <a:lnTo>
                  <a:pt x="3598333" y="6247209"/>
                </a:lnTo>
                <a:lnTo>
                  <a:pt x="3589866" y="6250781"/>
                </a:lnTo>
                <a:lnTo>
                  <a:pt x="3581400" y="6250781"/>
                </a:lnTo>
                <a:lnTo>
                  <a:pt x="3572933" y="6254353"/>
                </a:lnTo>
                <a:lnTo>
                  <a:pt x="3505200" y="6254353"/>
                </a:lnTo>
                <a:lnTo>
                  <a:pt x="3496733" y="6257925"/>
                </a:lnTo>
                <a:lnTo>
                  <a:pt x="3488266" y="6254353"/>
                </a:lnTo>
                <a:lnTo>
                  <a:pt x="3462866" y="6254353"/>
                </a:lnTo>
                <a:lnTo>
                  <a:pt x="3488266" y="6265068"/>
                </a:lnTo>
                <a:lnTo>
                  <a:pt x="3488266" y="6268640"/>
                </a:lnTo>
                <a:lnTo>
                  <a:pt x="3479800" y="6272212"/>
                </a:lnTo>
                <a:lnTo>
                  <a:pt x="3488266" y="6275784"/>
                </a:lnTo>
                <a:lnTo>
                  <a:pt x="3488266" y="6279356"/>
                </a:lnTo>
                <a:lnTo>
                  <a:pt x="3479800" y="6282928"/>
                </a:lnTo>
                <a:lnTo>
                  <a:pt x="3479800" y="6290071"/>
                </a:lnTo>
                <a:lnTo>
                  <a:pt x="3462866" y="6297215"/>
                </a:lnTo>
                <a:lnTo>
                  <a:pt x="3454400" y="6297215"/>
                </a:lnTo>
                <a:lnTo>
                  <a:pt x="3462866" y="6300787"/>
                </a:lnTo>
                <a:lnTo>
                  <a:pt x="3488266" y="6300787"/>
                </a:lnTo>
                <a:lnTo>
                  <a:pt x="3496733" y="6304359"/>
                </a:lnTo>
                <a:lnTo>
                  <a:pt x="3496733" y="6311503"/>
                </a:lnTo>
                <a:lnTo>
                  <a:pt x="3488266" y="6315075"/>
                </a:lnTo>
                <a:lnTo>
                  <a:pt x="3496733" y="6318646"/>
                </a:lnTo>
                <a:lnTo>
                  <a:pt x="3522133" y="6318646"/>
                </a:lnTo>
                <a:lnTo>
                  <a:pt x="3530600" y="6322218"/>
                </a:lnTo>
                <a:lnTo>
                  <a:pt x="3530600" y="6325790"/>
                </a:lnTo>
                <a:lnTo>
                  <a:pt x="3522133" y="6329362"/>
                </a:lnTo>
                <a:lnTo>
                  <a:pt x="3513666" y="6329362"/>
                </a:lnTo>
                <a:lnTo>
                  <a:pt x="3505200" y="6332934"/>
                </a:lnTo>
                <a:lnTo>
                  <a:pt x="3496733" y="6332934"/>
                </a:lnTo>
                <a:lnTo>
                  <a:pt x="3488266" y="6329362"/>
                </a:lnTo>
                <a:lnTo>
                  <a:pt x="3488266" y="6332934"/>
                </a:lnTo>
                <a:lnTo>
                  <a:pt x="3505200" y="6332934"/>
                </a:lnTo>
                <a:lnTo>
                  <a:pt x="3513666" y="6336506"/>
                </a:lnTo>
                <a:lnTo>
                  <a:pt x="3522133" y="6332934"/>
                </a:lnTo>
                <a:lnTo>
                  <a:pt x="3530600" y="6332934"/>
                </a:lnTo>
                <a:lnTo>
                  <a:pt x="3547533" y="6340078"/>
                </a:lnTo>
                <a:lnTo>
                  <a:pt x="3539066" y="6343650"/>
                </a:lnTo>
                <a:lnTo>
                  <a:pt x="3505200" y="6343650"/>
                </a:lnTo>
                <a:lnTo>
                  <a:pt x="3496733" y="6347221"/>
                </a:lnTo>
                <a:lnTo>
                  <a:pt x="3488266" y="6347221"/>
                </a:lnTo>
                <a:lnTo>
                  <a:pt x="3479800" y="6343650"/>
                </a:lnTo>
                <a:lnTo>
                  <a:pt x="3479800" y="6347221"/>
                </a:lnTo>
                <a:lnTo>
                  <a:pt x="3488266" y="6347221"/>
                </a:lnTo>
                <a:lnTo>
                  <a:pt x="3496733" y="6350793"/>
                </a:lnTo>
                <a:lnTo>
                  <a:pt x="3513666" y="6350793"/>
                </a:lnTo>
                <a:lnTo>
                  <a:pt x="3522133" y="6354365"/>
                </a:lnTo>
                <a:lnTo>
                  <a:pt x="3522133" y="6357937"/>
                </a:lnTo>
                <a:lnTo>
                  <a:pt x="3513666" y="6361509"/>
                </a:lnTo>
                <a:lnTo>
                  <a:pt x="3496733" y="6361509"/>
                </a:lnTo>
                <a:lnTo>
                  <a:pt x="3505200" y="6365081"/>
                </a:lnTo>
                <a:lnTo>
                  <a:pt x="3496733" y="6368653"/>
                </a:lnTo>
                <a:lnTo>
                  <a:pt x="3488266" y="6368653"/>
                </a:lnTo>
                <a:lnTo>
                  <a:pt x="3479800" y="6365081"/>
                </a:lnTo>
                <a:lnTo>
                  <a:pt x="3471333" y="6368653"/>
                </a:lnTo>
                <a:lnTo>
                  <a:pt x="3479800" y="6372225"/>
                </a:lnTo>
                <a:lnTo>
                  <a:pt x="3471333" y="6375796"/>
                </a:lnTo>
                <a:lnTo>
                  <a:pt x="3462866" y="6375796"/>
                </a:lnTo>
                <a:lnTo>
                  <a:pt x="3454400" y="6379368"/>
                </a:lnTo>
                <a:lnTo>
                  <a:pt x="3437466" y="6379368"/>
                </a:lnTo>
                <a:lnTo>
                  <a:pt x="3420533" y="6386512"/>
                </a:lnTo>
                <a:lnTo>
                  <a:pt x="3412066" y="6386512"/>
                </a:lnTo>
                <a:lnTo>
                  <a:pt x="3412066" y="6390084"/>
                </a:lnTo>
                <a:lnTo>
                  <a:pt x="3420533" y="6393656"/>
                </a:lnTo>
                <a:lnTo>
                  <a:pt x="3420533" y="6397228"/>
                </a:lnTo>
                <a:lnTo>
                  <a:pt x="3429000" y="6393656"/>
                </a:lnTo>
                <a:lnTo>
                  <a:pt x="3454400" y="6393656"/>
                </a:lnTo>
                <a:lnTo>
                  <a:pt x="3462866" y="6397228"/>
                </a:lnTo>
                <a:lnTo>
                  <a:pt x="3471333" y="6397228"/>
                </a:lnTo>
                <a:lnTo>
                  <a:pt x="3479800" y="6400800"/>
                </a:lnTo>
                <a:lnTo>
                  <a:pt x="3462866" y="6407943"/>
                </a:lnTo>
                <a:lnTo>
                  <a:pt x="3454400" y="6407943"/>
                </a:lnTo>
                <a:lnTo>
                  <a:pt x="3437466" y="6415087"/>
                </a:lnTo>
                <a:lnTo>
                  <a:pt x="3429000" y="6415087"/>
                </a:lnTo>
                <a:lnTo>
                  <a:pt x="3445933" y="6422231"/>
                </a:lnTo>
                <a:lnTo>
                  <a:pt x="3462866" y="6422231"/>
                </a:lnTo>
                <a:lnTo>
                  <a:pt x="3471333" y="6425803"/>
                </a:lnTo>
                <a:lnTo>
                  <a:pt x="3462866" y="6429375"/>
                </a:lnTo>
                <a:lnTo>
                  <a:pt x="3462866" y="6432946"/>
                </a:lnTo>
                <a:lnTo>
                  <a:pt x="3471333" y="6432946"/>
                </a:lnTo>
                <a:lnTo>
                  <a:pt x="3479800" y="6436518"/>
                </a:lnTo>
                <a:lnTo>
                  <a:pt x="3513666" y="6436518"/>
                </a:lnTo>
                <a:lnTo>
                  <a:pt x="3522133" y="6440090"/>
                </a:lnTo>
                <a:lnTo>
                  <a:pt x="3496733" y="6450806"/>
                </a:lnTo>
                <a:lnTo>
                  <a:pt x="3479800" y="6450806"/>
                </a:lnTo>
                <a:lnTo>
                  <a:pt x="3471333" y="6454378"/>
                </a:lnTo>
                <a:lnTo>
                  <a:pt x="3454400" y="6454378"/>
                </a:lnTo>
                <a:lnTo>
                  <a:pt x="3445933" y="6457950"/>
                </a:lnTo>
                <a:lnTo>
                  <a:pt x="3420533" y="6457950"/>
                </a:lnTo>
                <a:lnTo>
                  <a:pt x="3420533" y="6461521"/>
                </a:lnTo>
                <a:lnTo>
                  <a:pt x="3429000" y="6465093"/>
                </a:lnTo>
                <a:lnTo>
                  <a:pt x="3437466" y="6465093"/>
                </a:lnTo>
                <a:lnTo>
                  <a:pt x="3445933" y="6468665"/>
                </a:lnTo>
                <a:lnTo>
                  <a:pt x="3462866" y="6468665"/>
                </a:lnTo>
                <a:lnTo>
                  <a:pt x="3471333" y="6472237"/>
                </a:lnTo>
                <a:lnTo>
                  <a:pt x="3471333" y="6479381"/>
                </a:lnTo>
                <a:lnTo>
                  <a:pt x="3479800" y="6475809"/>
                </a:lnTo>
                <a:lnTo>
                  <a:pt x="3488266" y="6479381"/>
                </a:lnTo>
                <a:lnTo>
                  <a:pt x="3496733" y="6479381"/>
                </a:lnTo>
                <a:lnTo>
                  <a:pt x="3505200" y="6482953"/>
                </a:lnTo>
                <a:lnTo>
                  <a:pt x="3505200" y="6490096"/>
                </a:lnTo>
                <a:lnTo>
                  <a:pt x="3496733" y="6493668"/>
                </a:lnTo>
                <a:lnTo>
                  <a:pt x="3488266" y="6493668"/>
                </a:lnTo>
                <a:lnTo>
                  <a:pt x="3496733" y="6493668"/>
                </a:lnTo>
                <a:lnTo>
                  <a:pt x="3505200" y="6497240"/>
                </a:lnTo>
                <a:lnTo>
                  <a:pt x="3505200" y="6500812"/>
                </a:lnTo>
                <a:lnTo>
                  <a:pt x="3513666" y="6497240"/>
                </a:lnTo>
                <a:lnTo>
                  <a:pt x="3539066" y="6497240"/>
                </a:lnTo>
                <a:lnTo>
                  <a:pt x="3547533" y="6500812"/>
                </a:lnTo>
                <a:lnTo>
                  <a:pt x="3556000" y="6497240"/>
                </a:lnTo>
                <a:lnTo>
                  <a:pt x="3572933" y="6497240"/>
                </a:lnTo>
                <a:lnTo>
                  <a:pt x="3581400" y="6500812"/>
                </a:lnTo>
                <a:lnTo>
                  <a:pt x="3598333" y="6500812"/>
                </a:lnTo>
                <a:lnTo>
                  <a:pt x="3606800" y="6504384"/>
                </a:lnTo>
                <a:lnTo>
                  <a:pt x="3606800" y="6507956"/>
                </a:lnTo>
                <a:lnTo>
                  <a:pt x="3598333" y="6511528"/>
                </a:lnTo>
                <a:lnTo>
                  <a:pt x="3606800" y="6511528"/>
                </a:lnTo>
                <a:lnTo>
                  <a:pt x="3615266" y="6515100"/>
                </a:lnTo>
                <a:lnTo>
                  <a:pt x="3640666" y="6515100"/>
                </a:lnTo>
                <a:lnTo>
                  <a:pt x="3649133" y="6518671"/>
                </a:lnTo>
                <a:lnTo>
                  <a:pt x="3666066" y="6518671"/>
                </a:lnTo>
                <a:lnTo>
                  <a:pt x="3691466" y="6507956"/>
                </a:lnTo>
                <a:lnTo>
                  <a:pt x="3716866" y="6507956"/>
                </a:lnTo>
                <a:lnTo>
                  <a:pt x="3733799" y="6515100"/>
                </a:lnTo>
                <a:lnTo>
                  <a:pt x="3733799" y="6522243"/>
                </a:lnTo>
                <a:lnTo>
                  <a:pt x="3750733" y="6515100"/>
                </a:lnTo>
                <a:lnTo>
                  <a:pt x="3759199" y="6518671"/>
                </a:lnTo>
                <a:lnTo>
                  <a:pt x="3784599" y="6518671"/>
                </a:lnTo>
                <a:lnTo>
                  <a:pt x="3776133" y="6518671"/>
                </a:lnTo>
                <a:lnTo>
                  <a:pt x="3767666" y="6515100"/>
                </a:lnTo>
                <a:lnTo>
                  <a:pt x="3776133" y="6511528"/>
                </a:lnTo>
                <a:lnTo>
                  <a:pt x="3835400" y="6511528"/>
                </a:lnTo>
                <a:lnTo>
                  <a:pt x="3843866" y="6515100"/>
                </a:lnTo>
                <a:lnTo>
                  <a:pt x="3852333" y="6515100"/>
                </a:lnTo>
                <a:lnTo>
                  <a:pt x="3860800" y="6511528"/>
                </a:lnTo>
                <a:lnTo>
                  <a:pt x="3869266" y="6515100"/>
                </a:lnTo>
                <a:lnTo>
                  <a:pt x="3886200" y="6507956"/>
                </a:lnTo>
                <a:lnTo>
                  <a:pt x="3903133" y="6507956"/>
                </a:lnTo>
                <a:lnTo>
                  <a:pt x="3903133" y="6500812"/>
                </a:lnTo>
                <a:lnTo>
                  <a:pt x="3911600" y="6497240"/>
                </a:lnTo>
                <a:lnTo>
                  <a:pt x="3920066" y="6500812"/>
                </a:lnTo>
                <a:lnTo>
                  <a:pt x="3920066" y="6504384"/>
                </a:lnTo>
                <a:lnTo>
                  <a:pt x="3928533" y="6507956"/>
                </a:lnTo>
                <a:lnTo>
                  <a:pt x="3937000" y="6507956"/>
                </a:lnTo>
                <a:lnTo>
                  <a:pt x="3945466" y="6511528"/>
                </a:lnTo>
                <a:lnTo>
                  <a:pt x="3987799" y="6511528"/>
                </a:lnTo>
                <a:lnTo>
                  <a:pt x="3996266" y="6515100"/>
                </a:lnTo>
                <a:lnTo>
                  <a:pt x="4004733" y="6515100"/>
                </a:lnTo>
                <a:lnTo>
                  <a:pt x="4021666" y="6507956"/>
                </a:lnTo>
                <a:lnTo>
                  <a:pt x="4030133" y="6511528"/>
                </a:lnTo>
                <a:lnTo>
                  <a:pt x="4030133" y="6515100"/>
                </a:lnTo>
                <a:lnTo>
                  <a:pt x="4038599" y="6518671"/>
                </a:lnTo>
                <a:lnTo>
                  <a:pt x="4047066" y="6515100"/>
                </a:lnTo>
                <a:lnTo>
                  <a:pt x="4123266" y="6515100"/>
                </a:lnTo>
                <a:lnTo>
                  <a:pt x="4131733" y="6511528"/>
                </a:lnTo>
                <a:lnTo>
                  <a:pt x="4148666" y="6518671"/>
                </a:lnTo>
                <a:lnTo>
                  <a:pt x="4157133" y="6518671"/>
                </a:lnTo>
                <a:lnTo>
                  <a:pt x="4165600" y="6515100"/>
                </a:lnTo>
                <a:lnTo>
                  <a:pt x="4174066" y="6518671"/>
                </a:lnTo>
                <a:lnTo>
                  <a:pt x="4182533" y="6515100"/>
                </a:lnTo>
                <a:lnTo>
                  <a:pt x="4199466" y="6522243"/>
                </a:lnTo>
                <a:lnTo>
                  <a:pt x="4216400" y="6515100"/>
                </a:lnTo>
                <a:lnTo>
                  <a:pt x="4250266" y="6515100"/>
                </a:lnTo>
                <a:lnTo>
                  <a:pt x="4258733" y="6518671"/>
                </a:lnTo>
                <a:lnTo>
                  <a:pt x="4301066" y="6518671"/>
                </a:lnTo>
                <a:lnTo>
                  <a:pt x="4309533" y="6522243"/>
                </a:lnTo>
                <a:lnTo>
                  <a:pt x="4309533" y="6525815"/>
                </a:lnTo>
                <a:lnTo>
                  <a:pt x="4318000" y="6525815"/>
                </a:lnTo>
                <a:lnTo>
                  <a:pt x="4326466" y="6529387"/>
                </a:lnTo>
                <a:lnTo>
                  <a:pt x="4326466" y="6532959"/>
                </a:lnTo>
                <a:lnTo>
                  <a:pt x="4334933" y="6529387"/>
                </a:lnTo>
                <a:lnTo>
                  <a:pt x="4343400" y="6532959"/>
                </a:lnTo>
                <a:lnTo>
                  <a:pt x="4343400" y="6536531"/>
                </a:lnTo>
                <a:lnTo>
                  <a:pt x="4351866" y="6536531"/>
                </a:lnTo>
                <a:lnTo>
                  <a:pt x="4360333" y="6532959"/>
                </a:lnTo>
                <a:lnTo>
                  <a:pt x="4368800" y="6536531"/>
                </a:lnTo>
                <a:lnTo>
                  <a:pt x="4385733" y="6536531"/>
                </a:lnTo>
                <a:lnTo>
                  <a:pt x="4394200" y="6540103"/>
                </a:lnTo>
                <a:lnTo>
                  <a:pt x="4402666" y="6540103"/>
                </a:lnTo>
                <a:lnTo>
                  <a:pt x="4411133" y="6536531"/>
                </a:lnTo>
                <a:lnTo>
                  <a:pt x="4419600" y="6540103"/>
                </a:lnTo>
                <a:lnTo>
                  <a:pt x="4428066" y="6536531"/>
                </a:lnTo>
                <a:lnTo>
                  <a:pt x="4436533" y="6540103"/>
                </a:lnTo>
                <a:lnTo>
                  <a:pt x="4512733" y="6540103"/>
                </a:lnTo>
                <a:lnTo>
                  <a:pt x="4521200" y="6543675"/>
                </a:lnTo>
                <a:lnTo>
                  <a:pt x="4521200" y="6540103"/>
                </a:lnTo>
                <a:lnTo>
                  <a:pt x="4529666" y="6536531"/>
                </a:lnTo>
                <a:lnTo>
                  <a:pt x="4588933" y="6536531"/>
                </a:lnTo>
                <a:lnTo>
                  <a:pt x="4588933" y="6532959"/>
                </a:lnTo>
                <a:lnTo>
                  <a:pt x="4580466" y="6532959"/>
                </a:lnTo>
                <a:lnTo>
                  <a:pt x="4572000" y="6536531"/>
                </a:lnTo>
                <a:lnTo>
                  <a:pt x="4546600" y="6536531"/>
                </a:lnTo>
                <a:lnTo>
                  <a:pt x="4529666" y="6529387"/>
                </a:lnTo>
                <a:lnTo>
                  <a:pt x="4512733" y="6529387"/>
                </a:lnTo>
                <a:lnTo>
                  <a:pt x="4504266" y="6525815"/>
                </a:lnTo>
                <a:lnTo>
                  <a:pt x="4504266" y="6522243"/>
                </a:lnTo>
                <a:lnTo>
                  <a:pt x="4495799" y="6518671"/>
                </a:lnTo>
                <a:lnTo>
                  <a:pt x="4495799" y="6511528"/>
                </a:lnTo>
                <a:lnTo>
                  <a:pt x="4512733" y="6504384"/>
                </a:lnTo>
                <a:lnTo>
                  <a:pt x="4504266" y="6500812"/>
                </a:lnTo>
                <a:lnTo>
                  <a:pt x="4504266" y="6497240"/>
                </a:lnTo>
                <a:lnTo>
                  <a:pt x="4521200" y="6490096"/>
                </a:lnTo>
                <a:lnTo>
                  <a:pt x="4521200" y="6486525"/>
                </a:lnTo>
                <a:lnTo>
                  <a:pt x="4504266" y="6486525"/>
                </a:lnTo>
                <a:lnTo>
                  <a:pt x="4495799" y="6482953"/>
                </a:lnTo>
                <a:lnTo>
                  <a:pt x="4495799" y="6486525"/>
                </a:lnTo>
                <a:lnTo>
                  <a:pt x="4487333" y="6490096"/>
                </a:lnTo>
                <a:lnTo>
                  <a:pt x="4478866" y="6486525"/>
                </a:lnTo>
                <a:lnTo>
                  <a:pt x="4478866" y="6482953"/>
                </a:lnTo>
                <a:lnTo>
                  <a:pt x="4470400" y="6479381"/>
                </a:lnTo>
                <a:lnTo>
                  <a:pt x="4470400" y="6482953"/>
                </a:lnTo>
                <a:lnTo>
                  <a:pt x="4461933" y="6486525"/>
                </a:lnTo>
                <a:lnTo>
                  <a:pt x="4445000" y="6479381"/>
                </a:lnTo>
                <a:lnTo>
                  <a:pt x="4436533" y="6482953"/>
                </a:lnTo>
                <a:lnTo>
                  <a:pt x="4428066" y="6482953"/>
                </a:lnTo>
                <a:lnTo>
                  <a:pt x="4419600" y="6486525"/>
                </a:lnTo>
                <a:lnTo>
                  <a:pt x="4411133" y="6482953"/>
                </a:lnTo>
                <a:lnTo>
                  <a:pt x="4402666" y="6486525"/>
                </a:lnTo>
                <a:lnTo>
                  <a:pt x="4394200" y="6486525"/>
                </a:lnTo>
                <a:lnTo>
                  <a:pt x="4385733" y="6482953"/>
                </a:lnTo>
                <a:lnTo>
                  <a:pt x="4368800" y="6482953"/>
                </a:lnTo>
                <a:lnTo>
                  <a:pt x="4351866" y="6490096"/>
                </a:lnTo>
                <a:lnTo>
                  <a:pt x="4334933" y="6490096"/>
                </a:lnTo>
                <a:lnTo>
                  <a:pt x="4318000" y="6482953"/>
                </a:lnTo>
                <a:lnTo>
                  <a:pt x="4309533" y="6486525"/>
                </a:lnTo>
                <a:lnTo>
                  <a:pt x="4292600" y="6479381"/>
                </a:lnTo>
                <a:lnTo>
                  <a:pt x="4318000" y="6468665"/>
                </a:lnTo>
                <a:lnTo>
                  <a:pt x="4351866" y="6468665"/>
                </a:lnTo>
                <a:lnTo>
                  <a:pt x="4360333" y="6472237"/>
                </a:lnTo>
                <a:lnTo>
                  <a:pt x="4368800" y="6472237"/>
                </a:lnTo>
                <a:lnTo>
                  <a:pt x="4377266" y="6468665"/>
                </a:lnTo>
                <a:lnTo>
                  <a:pt x="4385733" y="6472237"/>
                </a:lnTo>
                <a:lnTo>
                  <a:pt x="4394200" y="6468665"/>
                </a:lnTo>
                <a:lnTo>
                  <a:pt x="4402666" y="6468665"/>
                </a:lnTo>
                <a:lnTo>
                  <a:pt x="4411133" y="6465093"/>
                </a:lnTo>
                <a:lnTo>
                  <a:pt x="4436533" y="6465093"/>
                </a:lnTo>
                <a:lnTo>
                  <a:pt x="4445000" y="6468665"/>
                </a:lnTo>
                <a:lnTo>
                  <a:pt x="4470400" y="6468665"/>
                </a:lnTo>
                <a:lnTo>
                  <a:pt x="4478866" y="6465093"/>
                </a:lnTo>
                <a:lnTo>
                  <a:pt x="4512733" y="6465093"/>
                </a:lnTo>
                <a:lnTo>
                  <a:pt x="4521200" y="6461521"/>
                </a:lnTo>
                <a:lnTo>
                  <a:pt x="4529666" y="6465093"/>
                </a:lnTo>
                <a:lnTo>
                  <a:pt x="4538133" y="6461521"/>
                </a:lnTo>
                <a:lnTo>
                  <a:pt x="4546600" y="6465093"/>
                </a:lnTo>
                <a:lnTo>
                  <a:pt x="4555066" y="6461521"/>
                </a:lnTo>
                <a:lnTo>
                  <a:pt x="4563533" y="6461521"/>
                </a:lnTo>
                <a:lnTo>
                  <a:pt x="4572000" y="6465093"/>
                </a:lnTo>
                <a:lnTo>
                  <a:pt x="4597400" y="6465093"/>
                </a:lnTo>
                <a:lnTo>
                  <a:pt x="4614333" y="6457950"/>
                </a:lnTo>
                <a:lnTo>
                  <a:pt x="4605866" y="6454378"/>
                </a:lnTo>
                <a:lnTo>
                  <a:pt x="4597400" y="6457950"/>
                </a:lnTo>
                <a:lnTo>
                  <a:pt x="4529666" y="6457950"/>
                </a:lnTo>
                <a:lnTo>
                  <a:pt x="4521200" y="6461521"/>
                </a:lnTo>
                <a:lnTo>
                  <a:pt x="4487333" y="6461521"/>
                </a:lnTo>
                <a:lnTo>
                  <a:pt x="4478866" y="6457950"/>
                </a:lnTo>
                <a:lnTo>
                  <a:pt x="4478866" y="6454378"/>
                </a:lnTo>
                <a:lnTo>
                  <a:pt x="4487333" y="6450806"/>
                </a:lnTo>
                <a:lnTo>
                  <a:pt x="4504266" y="6450806"/>
                </a:lnTo>
                <a:lnTo>
                  <a:pt x="4521200" y="6443662"/>
                </a:lnTo>
                <a:lnTo>
                  <a:pt x="4529666" y="6443662"/>
                </a:lnTo>
                <a:lnTo>
                  <a:pt x="4538133" y="6440090"/>
                </a:lnTo>
                <a:lnTo>
                  <a:pt x="4572000" y="6440090"/>
                </a:lnTo>
                <a:lnTo>
                  <a:pt x="4580466" y="6436518"/>
                </a:lnTo>
                <a:lnTo>
                  <a:pt x="4622800" y="6436518"/>
                </a:lnTo>
                <a:lnTo>
                  <a:pt x="4631266" y="6432946"/>
                </a:lnTo>
                <a:lnTo>
                  <a:pt x="4639733" y="6436518"/>
                </a:lnTo>
                <a:lnTo>
                  <a:pt x="4648200" y="6432946"/>
                </a:lnTo>
                <a:lnTo>
                  <a:pt x="4656666" y="6432946"/>
                </a:lnTo>
                <a:lnTo>
                  <a:pt x="4665133" y="6436518"/>
                </a:lnTo>
                <a:lnTo>
                  <a:pt x="4665133" y="6440090"/>
                </a:lnTo>
                <a:lnTo>
                  <a:pt x="4690533" y="6429375"/>
                </a:lnTo>
                <a:lnTo>
                  <a:pt x="4622800" y="6429375"/>
                </a:lnTo>
                <a:lnTo>
                  <a:pt x="4614333" y="6425803"/>
                </a:lnTo>
                <a:lnTo>
                  <a:pt x="4605866" y="6429375"/>
                </a:lnTo>
                <a:lnTo>
                  <a:pt x="4572000" y="6429375"/>
                </a:lnTo>
                <a:lnTo>
                  <a:pt x="4572000" y="6432946"/>
                </a:lnTo>
                <a:lnTo>
                  <a:pt x="4563533" y="6436518"/>
                </a:lnTo>
                <a:lnTo>
                  <a:pt x="4546600" y="6436518"/>
                </a:lnTo>
                <a:lnTo>
                  <a:pt x="4529666" y="6429375"/>
                </a:lnTo>
                <a:lnTo>
                  <a:pt x="4487333" y="6429375"/>
                </a:lnTo>
                <a:lnTo>
                  <a:pt x="4478866" y="6425803"/>
                </a:lnTo>
                <a:lnTo>
                  <a:pt x="4470400" y="6425803"/>
                </a:lnTo>
                <a:lnTo>
                  <a:pt x="4461933" y="6422231"/>
                </a:lnTo>
                <a:lnTo>
                  <a:pt x="4461933" y="6418659"/>
                </a:lnTo>
                <a:lnTo>
                  <a:pt x="4470400" y="6415087"/>
                </a:lnTo>
                <a:lnTo>
                  <a:pt x="4487333" y="6415087"/>
                </a:lnTo>
                <a:lnTo>
                  <a:pt x="4495799" y="6411515"/>
                </a:lnTo>
                <a:lnTo>
                  <a:pt x="4504266" y="6415087"/>
                </a:lnTo>
                <a:lnTo>
                  <a:pt x="4546600" y="6415087"/>
                </a:lnTo>
                <a:lnTo>
                  <a:pt x="4555066" y="6411515"/>
                </a:lnTo>
                <a:lnTo>
                  <a:pt x="4605866" y="6411515"/>
                </a:lnTo>
                <a:lnTo>
                  <a:pt x="4614333" y="6415087"/>
                </a:lnTo>
                <a:lnTo>
                  <a:pt x="4622800" y="6411515"/>
                </a:lnTo>
                <a:lnTo>
                  <a:pt x="4631266" y="6411515"/>
                </a:lnTo>
                <a:lnTo>
                  <a:pt x="4614333" y="6411515"/>
                </a:lnTo>
                <a:lnTo>
                  <a:pt x="4597400" y="6404371"/>
                </a:lnTo>
                <a:lnTo>
                  <a:pt x="4597400" y="6407943"/>
                </a:lnTo>
                <a:lnTo>
                  <a:pt x="4588933" y="6411515"/>
                </a:lnTo>
                <a:lnTo>
                  <a:pt x="4572000" y="6404371"/>
                </a:lnTo>
                <a:lnTo>
                  <a:pt x="4572000" y="6407943"/>
                </a:lnTo>
                <a:lnTo>
                  <a:pt x="4563533" y="6411515"/>
                </a:lnTo>
                <a:lnTo>
                  <a:pt x="4555066" y="6411515"/>
                </a:lnTo>
                <a:lnTo>
                  <a:pt x="4546600" y="6407943"/>
                </a:lnTo>
                <a:lnTo>
                  <a:pt x="4546600" y="6404371"/>
                </a:lnTo>
                <a:lnTo>
                  <a:pt x="4538133" y="6400800"/>
                </a:lnTo>
                <a:lnTo>
                  <a:pt x="4546600" y="6397228"/>
                </a:lnTo>
                <a:lnTo>
                  <a:pt x="4563533" y="6397228"/>
                </a:lnTo>
                <a:lnTo>
                  <a:pt x="4580466" y="6390084"/>
                </a:lnTo>
                <a:lnTo>
                  <a:pt x="4588933" y="6390084"/>
                </a:lnTo>
                <a:lnTo>
                  <a:pt x="4588933" y="6382940"/>
                </a:lnTo>
                <a:lnTo>
                  <a:pt x="4572000" y="6382940"/>
                </a:lnTo>
                <a:lnTo>
                  <a:pt x="4563533" y="6379368"/>
                </a:lnTo>
                <a:lnTo>
                  <a:pt x="4555066" y="6379368"/>
                </a:lnTo>
                <a:lnTo>
                  <a:pt x="4546600" y="6382940"/>
                </a:lnTo>
                <a:lnTo>
                  <a:pt x="4538133" y="6382940"/>
                </a:lnTo>
                <a:lnTo>
                  <a:pt x="4529666" y="6379368"/>
                </a:lnTo>
                <a:lnTo>
                  <a:pt x="4521200" y="6379368"/>
                </a:lnTo>
                <a:lnTo>
                  <a:pt x="4512733" y="6375796"/>
                </a:lnTo>
                <a:lnTo>
                  <a:pt x="4478866" y="6375796"/>
                </a:lnTo>
                <a:lnTo>
                  <a:pt x="4470400" y="6372225"/>
                </a:lnTo>
                <a:lnTo>
                  <a:pt x="4478866" y="6368653"/>
                </a:lnTo>
                <a:lnTo>
                  <a:pt x="4478866" y="6365081"/>
                </a:lnTo>
                <a:lnTo>
                  <a:pt x="4470400" y="6361509"/>
                </a:lnTo>
                <a:lnTo>
                  <a:pt x="4461933" y="6365081"/>
                </a:lnTo>
                <a:lnTo>
                  <a:pt x="4470400" y="6368653"/>
                </a:lnTo>
                <a:lnTo>
                  <a:pt x="4453466" y="6375796"/>
                </a:lnTo>
                <a:lnTo>
                  <a:pt x="4445000" y="6375796"/>
                </a:lnTo>
                <a:lnTo>
                  <a:pt x="4436533" y="6379368"/>
                </a:lnTo>
                <a:lnTo>
                  <a:pt x="4428066" y="6375796"/>
                </a:lnTo>
                <a:lnTo>
                  <a:pt x="4377266" y="6375796"/>
                </a:lnTo>
                <a:lnTo>
                  <a:pt x="4368800" y="6372225"/>
                </a:lnTo>
                <a:lnTo>
                  <a:pt x="4360333" y="6375796"/>
                </a:lnTo>
                <a:lnTo>
                  <a:pt x="4326466" y="6375796"/>
                </a:lnTo>
                <a:lnTo>
                  <a:pt x="4318000" y="6372225"/>
                </a:lnTo>
                <a:lnTo>
                  <a:pt x="4326466" y="6368653"/>
                </a:lnTo>
                <a:lnTo>
                  <a:pt x="4343400" y="6368653"/>
                </a:lnTo>
                <a:lnTo>
                  <a:pt x="4351866" y="6365081"/>
                </a:lnTo>
                <a:lnTo>
                  <a:pt x="4360333" y="6365081"/>
                </a:lnTo>
                <a:lnTo>
                  <a:pt x="4360333" y="6357937"/>
                </a:lnTo>
                <a:lnTo>
                  <a:pt x="4368800" y="6354365"/>
                </a:lnTo>
                <a:lnTo>
                  <a:pt x="4360333" y="6350793"/>
                </a:lnTo>
                <a:lnTo>
                  <a:pt x="4334933" y="6350793"/>
                </a:lnTo>
                <a:lnTo>
                  <a:pt x="4326466" y="6354365"/>
                </a:lnTo>
                <a:lnTo>
                  <a:pt x="4318000" y="6350793"/>
                </a:lnTo>
                <a:lnTo>
                  <a:pt x="4258733" y="6350793"/>
                </a:lnTo>
                <a:lnTo>
                  <a:pt x="4250266" y="6347221"/>
                </a:lnTo>
                <a:lnTo>
                  <a:pt x="4233333" y="6347221"/>
                </a:lnTo>
                <a:lnTo>
                  <a:pt x="4224866" y="6343650"/>
                </a:lnTo>
                <a:lnTo>
                  <a:pt x="4233333" y="6340078"/>
                </a:lnTo>
                <a:lnTo>
                  <a:pt x="4224866" y="6336506"/>
                </a:lnTo>
                <a:lnTo>
                  <a:pt x="4148666" y="6336506"/>
                </a:lnTo>
                <a:lnTo>
                  <a:pt x="4140200" y="6332934"/>
                </a:lnTo>
                <a:lnTo>
                  <a:pt x="4157133" y="6325790"/>
                </a:lnTo>
                <a:lnTo>
                  <a:pt x="4190999" y="6325790"/>
                </a:lnTo>
                <a:lnTo>
                  <a:pt x="4199466" y="6322218"/>
                </a:lnTo>
                <a:lnTo>
                  <a:pt x="4216400" y="6322218"/>
                </a:lnTo>
                <a:lnTo>
                  <a:pt x="4224866" y="6318646"/>
                </a:lnTo>
                <a:lnTo>
                  <a:pt x="4233333" y="6322218"/>
                </a:lnTo>
                <a:lnTo>
                  <a:pt x="4233333" y="6325790"/>
                </a:lnTo>
                <a:lnTo>
                  <a:pt x="4241800" y="6325790"/>
                </a:lnTo>
                <a:lnTo>
                  <a:pt x="4250266" y="6322218"/>
                </a:lnTo>
                <a:lnTo>
                  <a:pt x="4267200" y="6322218"/>
                </a:lnTo>
                <a:lnTo>
                  <a:pt x="4275666" y="6318646"/>
                </a:lnTo>
                <a:lnTo>
                  <a:pt x="4301066" y="6318646"/>
                </a:lnTo>
                <a:lnTo>
                  <a:pt x="4309533" y="6322218"/>
                </a:lnTo>
                <a:lnTo>
                  <a:pt x="4326466" y="6322218"/>
                </a:lnTo>
                <a:lnTo>
                  <a:pt x="4334933" y="6318646"/>
                </a:lnTo>
                <a:lnTo>
                  <a:pt x="4351866" y="6318646"/>
                </a:lnTo>
                <a:lnTo>
                  <a:pt x="4360333" y="6315075"/>
                </a:lnTo>
                <a:lnTo>
                  <a:pt x="4402666" y="6315075"/>
                </a:lnTo>
                <a:lnTo>
                  <a:pt x="4411133" y="6311503"/>
                </a:lnTo>
                <a:lnTo>
                  <a:pt x="4419600" y="6315075"/>
                </a:lnTo>
                <a:lnTo>
                  <a:pt x="4436533" y="6315075"/>
                </a:lnTo>
                <a:lnTo>
                  <a:pt x="4428066" y="6311503"/>
                </a:lnTo>
                <a:lnTo>
                  <a:pt x="4419600" y="6311503"/>
                </a:lnTo>
                <a:lnTo>
                  <a:pt x="4402666" y="6304359"/>
                </a:lnTo>
                <a:lnTo>
                  <a:pt x="4394200" y="6304359"/>
                </a:lnTo>
                <a:lnTo>
                  <a:pt x="4368800" y="6293643"/>
                </a:lnTo>
                <a:lnTo>
                  <a:pt x="4368800" y="6282928"/>
                </a:lnTo>
                <a:lnTo>
                  <a:pt x="4377266" y="6279356"/>
                </a:lnTo>
                <a:lnTo>
                  <a:pt x="4385733" y="6282928"/>
                </a:lnTo>
                <a:lnTo>
                  <a:pt x="4394200" y="6279356"/>
                </a:lnTo>
                <a:lnTo>
                  <a:pt x="4402666" y="6279356"/>
                </a:lnTo>
                <a:lnTo>
                  <a:pt x="4402666" y="6275784"/>
                </a:lnTo>
                <a:lnTo>
                  <a:pt x="4394200" y="6272212"/>
                </a:lnTo>
                <a:lnTo>
                  <a:pt x="4394200" y="6265068"/>
                </a:lnTo>
                <a:lnTo>
                  <a:pt x="4385733" y="6261496"/>
                </a:lnTo>
                <a:lnTo>
                  <a:pt x="4377266" y="6261496"/>
                </a:lnTo>
                <a:lnTo>
                  <a:pt x="4368800" y="6257925"/>
                </a:lnTo>
                <a:lnTo>
                  <a:pt x="4377266" y="6254353"/>
                </a:lnTo>
                <a:lnTo>
                  <a:pt x="4470400" y="6254353"/>
                </a:lnTo>
                <a:lnTo>
                  <a:pt x="4478866" y="6257925"/>
                </a:lnTo>
                <a:lnTo>
                  <a:pt x="4478866" y="6254353"/>
                </a:lnTo>
                <a:lnTo>
                  <a:pt x="4495799" y="6247209"/>
                </a:lnTo>
                <a:lnTo>
                  <a:pt x="4504266" y="6247209"/>
                </a:lnTo>
                <a:lnTo>
                  <a:pt x="4512733" y="6250781"/>
                </a:lnTo>
                <a:lnTo>
                  <a:pt x="4512733" y="6247209"/>
                </a:lnTo>
                <a:lnTo>
                  <a:pt x="4504266" y="6243637"/>
                </a:lnTo>
                <a:lnTo>
                  <a:pt x="4495799" y="6247209"/>
                </a:lnTo>
                <a:lnTo>
                  <a:pt x="4487333" y="6243637"/>
                </a:lnTo>
                <a:lnTo>
                  <a:pt x="4478866" y="6247209"/>
                </a:lnTo>
                <a:lnTo>
                  <a:pt x="4360333" y="6247209"/>
                </a:lnTo>
                <a:lnTo>
                  <a:pt x="4351866" y="6243637"/>
                </a:lnTo>
                <a:lnTo>
                  <a:pt x="4326466" y="6243637"/>
                </a:lnTo>
                <a:lnTo>
                  <a:pt x="4318000" y="6247209"/>
                </a:lnTo>
                <a:lnTo>
                  <a:pt x="4284133" y="6247209"/>
                </a:lnTo>
                <a:lnTo>
                  <a:pt x="4275666" y="6243637"/>
                </a:lnTo>
                <a:lnTo>
                  <a:pt x="4284133" y="6240065"/>
                </a:lnTo>
                <a:lnTo>
                  <a:pt x="4267200" y="6240065"/>
                </a:lnTo>
                <a:lnTo>
                  <a:pt x="4258733" y="6236493"/>
                </a:lnTo>
                <a:lnTo>
                  <a:pt x="4250266" y="6236493"/>
                </a:lnTo>
                <a:lnTo>
                  <a:pt x="4241800" y="6240065"/>
                </a:lnTo>
                <a:lnTo>
                  <a:pt x="4233333" y="6236493"/>
                </a:lnTo>
                <a:lnTo>
                  <a:pt x="4182533" y="6236493"/>
                </a:lnTo>
                <a:lnTo>
                  <a:pt x="4174066" y="6232921"/>
                </a:lnTo>
                <a:lnTo>
                  <a:pt x="4165600" y="6232921"/>
                </a:lnTo>
                <a:lnTo>
                  <a:pt x="4157133" y="6229350"/>
                </a:lnTo>
                <a:lnTo>
                  <a:pt x="4165600" y="6225778"/>
                </a:lnTo>
                <a:lnTo>
                  <a:pt x="4174066" y="6225778"/>
                </a:lnTo>
                <a:lnTo>
                  <a:pt x="4182533" y="6222206"/>
                </a:lnTo>
                <a:lnTo>
                  <a:pt x="4190999" y="6222206"/>
                </a:lnTo>
                <a:lnTo>
                  <a:pt x="4199466" y="6225778"/>
                </a:lnTo>
                <a:lnTo>
                  <a:pt x="4207933" y="6222206"/>
                </a:lnTo>
                <a:lnTo>
                  <a:pt x="4301066" y="6222206"/>
                </a:lnTo>
                <a:lnTo>
                  <a:pt x="4309533" y="6218634"/>
                </a:lnTo>
                <a:lnTo>
                  <a:pt x="4326466" y="6218634"/>
                </a:lnTo>
                <a:lnTo>
                  <a:pt x="4334933" y="6222206"/>
                </a:lnTo>
                <a:lnTo>
                  <a:pt x="4343400" y="6218634"/>
                </a:lnTo>
                <a:lnTo>
                  <a:pt x="4351866" y="6218634"/>
                </a:lnTo>
                <a:lnTo>
                  <a:pt x="4360333" y="6222206"/>
                </a:lnTo>
                <a:lnTo>
                  <a:pt x="4360333" y="6225778"/>
                </a:lnTo>
                <a:lnTo>
                  <a:pt x="4368800" y="6225778"/>
                </a:lnTo>
                <a:lnTo>
                  <a:pt x="4377266" y="6222206"/>
                </a:lnTo>
                <a:lnTo>
                  <a:pt x="4385733" y="6222206"/>
                </a:lnTo>
                <a:lnTo>
                  <a:pt x="4402666" y="6215062"/>
                </a:lnTo>
                <a:lnTo>
                  <a:pt x="4394200" y="6211490"/>
                </a:lnTo>
                <a:lnTo>
                  <a:pt x="4394200" y="6207918"/>
                </a:lnTo>
                <a:lnTo>
                  <a:pt x="4411133" y="6200775"/>
                </a:lnTo>
                <a:lnTo>
                  <a:pt x="4419600" y="6200775"/>
                </a:lnTo>
                <a:lnTo>
                  <a:pt x="4419600" y="6197203"/>
                </a:lnTo>
                <a:lnTo>
                  <a:pt x="4411133" y="6193631"/>
                </a:lnTo>
                <a:lnTo>
                  <a:pt x="4411133" y="6190059"/>
                </a:lnTo>
                <a:lnTo>
                  <a:pt x="4402666" y="6190059"/>
                </a:lnTo>
                <a:lnTo>
                  <a:pt x="4394200" y="6193631"/>
                </a:lnTo>
                <a:lnTo>
                  <a:pt x="4360333" y="6193631"/>
                </a:lnTo>
                <a:lnTo>
                  <a:pt x="4351866" y="6190059"/>
                </a:lnTo>
                <a:lnTo>
                  <a:pt x="4343400" y="6190059"/>
                </a:lnTo>
                <a:lnTo>
                  <a:pt x="4334933" y="6186487"/>
                </a:lnTo>
                <a:lnTo>
                  <a:pt x="4343400" y="6182915"/>
                </a:lnTo>
                <a:lnTo>
                  <a:pt x="4351866" y="6182915"/>
                </a:lnTo>
                <a:lnTo>
                  <a:pt x="4351866" y="6179343"/>
                </a:lnTo>
                <a:lnTo>
                  <a:pt x="4343400" y="6182915"/>
                </a:lnTo>
                <a:lnTo>
                  <a:pt x="4334933" y="6179343"/>
                </a:lnTo>
                <a:lnTo>
                  <a:pt x="4318000" y="6179343"/>
                </a:lnTo>
                <a:lnTo>
                  <a:pt x="4309533" y="6175771"/>
                </a:lnTo>
                <a:lnTo>
                  <a:pt x="4250266" y="6175771"/>
                </a:lnTo>
                <a:lnTo>
                  <a:pt x="4241800" y="6172200"/>
                </a:lnTo>
                <a:lnTo>
                  <a:pt x="4199466" y="6172200"/>
                </a:lnTo>
                <a:lnTo>
                  <a:pt x="4199466" y="6175771"/>
                </a:lnTo>
                <a:lnTo>
                  <a:pt x="4190999" y="6179343"/>
                </a:lnTo>
                <a:lnTo>
                  <a:pt x="4182533" y="6175771"/>
                </a:lnTo>
                <a:lnTo>
                  <a:pt x="4182533" y="6172200"/>
                </a:lnTo>
                <a:lnTo>
                  <a:pt x="4047066" y="6172200"/>
                </a:lnTo>
                <a:lnTo>
                  <a:pt x="4038599" y="6168628"/>
                </a:lnTo>
                <a:lnTo>
                  <a:pt x="3869266" y="6168628"/>
                </a:lnTo>
                <a:lnTo>
                  <a:pt x="3860800" y="6165056"/>
                </a:lnTo>
                <a:lnTo>
                  <a:pt x="3674533" y="6165056"/>
                </a:lnTo>
                <a:lnTo>
                  <a:pt x="3666066" y="6168628"/>
                </a:lnTo>
                <a:lnTo>
                  <a:pt x="3657600" y="6165056"/>
                </a:lnTo>
                <a:close/>
              </a:path>
            </a:pathLst>
          </a:custGeom>
          <a:solidFill>
            <a:srgbClr val="6F50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Freeform 140"/>
          <p:cNvSpPr/>
          <p:nvPr/>
        </p:nvSpPr>
        <p:spPr>
          <a:xfrm>
            <a:off x="0" y="0"/>
            <a:ext cx="6807200" cy="6561534"/>
          </a:xfrm>
          <a:custGeom>
            <a:avLst/>
            <a:gdLst/>
            <a:ahLst/>
            <a:cxnLst/>
            <a:rect l="l" t="t" r="r" b="b"/>
            <a:pathLst>
              <a:path w="6807200" h="6561534">
                <a:moveTo>
                  <a:pt x="0" y="0"/>
                </a:moveTo>
                <a:moveTo>
                  <a:pt x="5655733" y="6172200"/>
                </a:moveTo>
                <a:lnTo>
                  <a:pt x="5698066" y="6172200"/>
                </a:lnTo>
                <a:lnTo>
                  <a:pt x="5706533" y="6175771"/>
                </a:lnTo>
                <a:lnTo>
                  <a:pt x="5706533" y="6179343"/>
                </a:lnTo>
                <a:lnTo>
                  <a:pt x="5698066" y="6182915"/>
                </a:lnTo>
                <a:lnTo>
                  <a:pt x="5715000" y="6182915"/>
                </a:lnTo>
                <a:lnTo>
                  <a:pt x="5723466" y="6179343"/>
                </a:lnTo>
                <a:lnTo>
                  <a:pt x="5740400" y="6179343"/>
                </a:lnTo>
                <a:lnTo>
                  <a:pt x="5748866" y="6175771"/>
                </a:lnTo>
                <a:lnTo>
                  <a:pt x="5774266" y="6175771"/>
                </a:lnTo>
                <a:lnTo>
                  <a:pt x="5791200" y="6182915"/>
                </a:lnTo>
                <a:lnTo>
                  <a:pt x="5791200" y="6186487"/>
                </a:lnTo>
                <a:lnTo>
                  <a:pt x="5799666" y="6186487"/>
                </a:lnTo>
                <a:lnTo>
                  <a:pt x="5816600" y="6179343"/>
                </a:lnTo>
                <a:lnTo>
                  <a:pt x="5850466" y="6179343"/>
                </a:lnTo>
                <a:lnTo>
                  <a:pt x="5867400" y="6186487"/>
                </a:lnTo>
                <a:lnTo>
                  <a:pt x="5892800" y="6186487"/>
                </a:lnTo>
                <a:lnTo>
                  <a:pt x="5901266" y="6190059"/>
                </a:lnTo>
                <a:lnTo>
                  <a:pt x="5943600" y="6190059"/>
                </a:lnTo>
                <a:lnTo>
                  <a:pt x="5952066" y="6186487"/>
                </a:lnTo>
                <a:lnTo>
                  <a:pt x="5985933" y="6186487"/>
                </a:lnTo>
                <a:lnTo>
                  <a:pt x="5994400" y="6190059"/>
                </a:lnTo>
                <a:lnTo>
                  <a:pt x="6002866" y="6186487"/>
                </a:lnTo>
                <a:lnTo>
                  <a:pt x="6019800" y="6186487"/>
                </a:lnTo>
                <a:lnTo>
                  <a:pt x="6028266" y="6190059"/>
                </a:lnTo>
                <a:lnTo>
                  <a:pt x="6070600" y="6190059"/>
                </a:lnTo>
                <a:lnTo>
                  <a:pt x="6079066" y="6186487"/>
                </a:lnTo>
                <a:lnTo>
                  <a:pt x="6223000" y="6186487"/>
                </a:lnTo>
                <a:lnTo>
                  <a:pt x="6231466" y="6190059"/>
                </a:lnTo>
                <a:lnTo>
                  <a:pt x="6273800" y="6190059"/>
                </a:lnTo>
                <a:lnTo>
                  <a:pt x="6282266" y="6193631"/>
                </a:lnTo>
                <a:lnTo>
                  <a:pt x="6273800" y="6197203"/>
                </a:lnTo>
                <a:lnTo>
                  <a:pt x="6282266" y="6200775"/>
                </a:lnTo>
                <a:lnTo>
                  <a:pt x="6273800" y="6204346"/>
                </a:lnTo>
                <a:lnTo>
                  <a:pt x="6180666" y="6204346"/>
                </a:lnTo>
                <a:lnTo>
                  <a:pt x="6172200" y="6207918"/>
                </a:lnTo>
                <a:lnTo>
                  <a:pt x="6146800" y="6207918"/>
                </a:lnTo>
                <a:lnTo>
                  <a:pt x="6138333" y="6211490"/>
                </a:lnTo>
                <a:lnTo>
                  <a:pt x="6087533" y="6211490"/>
                </a:lnTo>
                <a:lnTo>
                  <a:pt x="6070600" y="6204346"/>
                </a:lnTo>
                <a:lnTo>
                  <a:pt x="6062133" y="6204346"/>
                </a:lnTo>
                <a:lnTo>
                  <a:pt x="6053666" y="6207918"/>
                </a:lnTo>
                <a:lnTo>
                  <a:pt x="6045200" y="6204346"/>
                </a:lnTo>
                <a:lnTo>
                  <a:pt x="6036733" y="6207918"/>
                </a:lnTo>
                <a:lnTo>
                  <a:pt x="6028266" y="6207918"/>
                </a:lnTo>
                <a:lnTo>
                  <a:pt x="6019800" y="6204346"/>
                </a:lnTo>
                <a:lnTo>
                  <a:pt x="5782733" y="6204346"/>
                </a:lnTo>
                <a:lnTo>
                  <a:pt x="5782733" y="6207918"/>
                </a:lnTo>
                <a:lnTo>
                  <a:pt x="5791200" y="6211490"/>
                </a:lnTo>
                <a:lnTo>
                  <a:pt x="5808133" y="6204346"/>
                </a:lnTo>
                <a:lnTo>
                  <a:pt x="5816600" y="6207918"/>
                </a:lnTo>
                <a:lnTo>
                  <a:pt x="5833533" y="6207918"/>
                </a:lnTo>
                <a:lnTo>
                  <a:pt x="5842000" y="6211490"/>
                </a:lnTo>
                <a:lnTo>
                  <a:pt x="5892800" y="6211490"/>
                </a:lnTo>
                <a:lnTo>
                  <a:pt x="5909733" y="6218634"/>
                </a:lnTo>
                <a:lnTo>
                  <a:pt x="5892800" y="6225778"/>
                </a:lnTo>
                <a:lnTo>
                  <a:pt x="5884333" y="6222206"/>
                </a:lnTo>
                <a:lnTo>
                  <a:pt x="5791200" y="6222206"/>
                </a:lnTo>
                <a:lnTo>
                  <a:pt x="5774266" y="6215062"/>
                </a:lnTo>
                <a:lnTo>
                  <a:pt x="5765800" y="6215062"/>
                </a:lnTo>
                <a:lnTo>
                  <a:pt x="5765800" y="6218634"/>
                </a:lnTo>
                <a:lnTo>
                  <a:pt x="5757333" y="6222206"/>
                </a:lnTo>
                <a:lnTo>
                  <a:pt x="5757333" y="6225778"/>
                </a:lnTo>
                <a:lnTo>
                  <a:pt x="5748866" y="6229350"/>
                </a:lnTo>
                <a:lnTo>
                  <a:pt x="5757333" y="6229350"/>
                </a:lnTo>
                <a:lnTo>
                  <a:pt x="5765800" y="6232921"/>
                </a:lnTo>
                <a:lnTo>
                  <a:pt x="5748866" y="6240065"/>
                </a:lnTo>
                <a:lnTo>
                  <a:pt x="5740400" y="6240065"/>
                </a:lnTo>
                <a:lnTo>
                  <a:pt x="5723466" y="6232921"/>
                </a:lnTo>
                <a:lnTo>
                  <a:pt x="5731933" y="6229350"/>
                </a:lnTo>
                <a:lnTo>
                  <a:pt x="5723466" y="6229350"/>
                </a:lnTo>
                <a:lnTo>
                  <a:pt x="5706533" y="6236493"/>
                </a:lnTo>
                <a:lnTo>
                  <a:pt x="5698066" y="6236493"/>
                </a:lnTo>
                <a:lnTo>
                  <a:pt x="5689600" y="6240065"/>
                </a:lnTo>
                <a:lnTo>
                  <a:pt x="5698066" y="6240065"/>
                </a:lnTo>
                <a:lnTo>
                  <a:pt x="5706533" y="6243637"/>
                </a:lnTo>
                <a:lnTo>
                  <a:pt x="5723466" y="6243637"/>
                </a:lnTo>
                <a:lnTo>
                  <a:pt x="5731933" y="6240065"/>
                </a:lnTo>
                <a:lnTo>
                  <a:pt x="5740400" y="6243637"/>
                </a:lnTo>
                <a:lnTo>
                  <a:pt x="5748866" y="6243637"/>
                </a:lnTo>
                <a:lnTo>
                  <a:pt x="5757333" y="6240065"/>
                </a:lnTo>
                <a:lnTo>
                  <a:pt x="5765800" y="6240065"/>
                </a:lnTo>
                <a:lnTo>
                  <a:pt x="5765800" y="6236493"/>
                </a:lnTo>
                <a:lnTo>
                  <a:pt x="5774266" y="6232921"/>
                </a:lnTo>
                <a:lnTo>
                  <a:pt x="5808133" y="6232921"/>
                </a:lnTo>
                <a:lnTo>
                  <a:pt x="5816600" y="6229350"/>
                </a:lnTo>
                <a:lnTo>
                  <a:pt x="5850466" y="6243637"/>
                </a:lnTo>
                <a:lnTo>
                  <a:pt x="5867400" y="6243637"/>
                </a:lnTo>
                <a:lnTo>
                  <a:pt x="5875866" y="6240065"/>
                </a:lnTo>
                <a:lnTo>
                  <a:pt x="5884333" y="6240065"/>
                </a:lnTo>
                <a:lnTo>
                  <a:pt x="5892800" y="6243637"/>
                </a:lnTo>
                <a:lnTo>
                  <a:pt x="5892800" y="6250781"/>
                </a:lnTo>
                <a:lnTo>
                  <a:pt x="5909733" y="6250781"/>
                </a:lnTo>
                <a:lnTo>
                  <a:pt x="5918200" y="6254353"/>
                </a:lnTo>
                <a:lnTo>
                  <a:pt x="5935133" y="6254353"/>
                </a:lnTo>
                <a:lnTo>
                  <a:pt x="5943600" y="6257925"/>
                </a:lnTo>
                <a:lnTo>
                  <a:pt x="5943600" y="6261496"/>
                </a:lnTo>
                <a:lnTo>
                  <a:pt x="5935133" y="6265068"/>
                </a:lnTo>
                <a:lnTo>
                  <a:pt x="5935133" y="6268640"/>
                </a:lnTo>
                <a:lnTo>
                  <a:pt x="5926666" y="6272212"/>
                </a:lnTo>
                <a:lnTo>
                  <a:pt x="5909733" y="6272212"/>
                </a:lnTo>
                <a:lnTo>
                  <a:pt x="5901266" y="6268640"/>
                </a:lnTo>
                <a:lnTo>
                  <a:pt x="5892800" y="6268640"/>
                </a:lnTo>
                <a:lnTo>
                  <a:pt x="5884333" y="6265068"/>
                </a:lnTo>
                <a:lnTo>
                  <a:pt x="5884333" y="6261496"/>
                </a:lnTo>
                <a:lnTo>
                  <a:pt x="5875866" y="6257925"/>
                </a:lnTo>
                <a:lnTo>
                  <a:pt x="5748866" y="6257925"/>
                </a:lnTo>
                <a:lnTo>
                  <a:pt x="5740400" y="6261496"/>
                </a:lnTo>
                <a:lnTo>
                  <a:pt x="5748866" y="6265068"/>
                </a:lnTo>
                <a:lnTo>
                  <a:pt x="5765800" y="6265068"/>
                </a:lnTo>
                <a:lnTo>
                  <a:pt x="5774266" y="6268640"/>
                </a:lnTo>
                <a:lnTo>
                  <a:pt x="5850466" y="6268640"/>
                </a:lnTo>
                <a:lnTo>
                  <a:pt x="5858933" y="6272212"/>
                </a:lnTo>
                <a:lnTo>
                  <a:pt x="5858933" y="6275784"/>
                </a:lnTo>
                <a:lnTo>
                  <a:pt x="5850466" y="6279356"/>
                </a:lnTo>
                <a:lnTo>
                  <a:pt x="5842000" y="6275784"/>
                </a:lnTo>
                <a:lnTo>
                  <a:pt x="5833533" y="6275784"/>
                </a:lnTo>
                <a:lnTo>
                  <a:pt x="5825066" y="6279356"/>
                </a:lnTo>
                <a:lnTo>
                  <a:pt x="5816600" y="6279356"/>
                </a:lnTo>
                <a:lnTo>
                  <a:pt x="5808133" y="6282928"/>
                </a:lnTo>
                <a:lnTo>
                  <a:pt x="5816600" y="6286500"/>
                </a:lnTo>
                <a:lnTo>
                  <a:pt x="5918200" y="6286500"/>
                </a:lnTo>
                <a:lnTo>
                  <a:pt x="5926666" y="6282928"/>
                </a:lnTo>
                <a:lnTo>
                  <a:pt x="5952066" y="6282928"/>
                </a:lnTo>
                <a:lnTo>
                  <a:pt x="5960533" y="6286500"/>
                </a:lnTo>
                <a:lnTo>
                  <a:pt x="5969000" y="6286500"/>
                </a:lnTo>
                <a:lnTo>
                  <a:pt x="5977466" y="6290071"/>
                </a:lnTo>
                <a:lnTo>
                  <a:pt x="6011333" y="6290071"/>
                </a:lnTo>
                <a:lnTo>
                  <a:pt x="6019800" y="6293643"/>
                </a:lnTo>
                <a:lnTo>
                  <a:pt x="6011333" y="6297215"/>
                </a:lnTo>
                <a:lnTo>
                  <a:pt x="5994400" y="6297215"/>
                </a:lnTo>
                <a:lnTo>
                  <a:pt x="5985933" y="6300787"/>
                </a:lnTo>
                <a:lnTo>
                  <a:pt x="5977466" y="6297215"/>
                </a:lnTo>
                <a:lnTo>
                  <a:pt x="5969000" y="6300787"/>
                </a:lnTo>
                <a:lnTo>
                  <a:pt x="5960533" y="6300787"/>
                </a:lnTo>
                <a:lnTo>
                  <a:pt x="5952066" y="6304359"/>
                </a:lnTo>
                <a:lnTo>
                  <a:pt x="5952066" y="6307931"/>
                </a:lnTo>
                <a:lnTo>
                  <a:pt x="5977466" y="6307931"/>
                </a:lnTo>
                <a:lnTo>
                  <a:pt x="5985933" y="6304359"/>
                </a:lnTo>
                <a:lnTo>
                  <a:pt x="6028266" y="6304359"/>
                </a:lnTo>
                <a:lnTo>
                  <a:pt x="6036733" y="6307931"/>
                </a:lnTo>
                <a:lnTo>
                  <a:pt x="6036733" y="6315075"/>
                </a:lnTo>
                <a:lnTo>
                  <a:pt x="6028266" y="6318646"/>
                </a:lnTo>
                <a:lnTo>
                  <a:pt x="5985933" y="6318646"/>
                </a:lnTo>
                <a:lnTo>
                  <a:pt x="5977466" y="6322218"/>
                </a:lnTo>
                <a:lnTo>
                  <a:pt x="5969000" y="6322218"/>
                </a:lnTo>
                <a:lnTo>
                  <a:pt x="5960533" y="6318646"/>
                </a:lnTo>
                <a:lnTo>
                  <a:pt x="5952066" y="6318646"/>
                </a:lnTo>
                <a:lnTo>
                  <a:pt x="5952066" y="6322218"/>
                </a:lnTo>
                <a:lnTo>
                  <a:pt x="5943600" y="6325790"/>
                </a:lnTo>
                <a:lnTo>
                  <a:pt x="5943600" y="6329362"/>
                </a:lnTo>
                <a:lnTo>
                  <a:pt x="5935133" y="6332934"/>
                </a:lnTo>
                <a:lnTo>
                  <a:pt x="5765800" y="6332934"/>
                </a:lnTo>
                <a:lnTo>
                  <a:pt x="5757333" y="6329362"/>
                </a:lnTo>
                <a:lnTo>
                  <a:pt x="5748866" y="6329362"/>
                </a:lnTo>
                <a:lnTo>
                  <a:pt x="5731933" y="6322218"/>
                </a:lnTo>
                <a:lnTo>
                  <a:pt x="5731933" y="6318646"/>
                </a:lnTo>
                <a:lnTo>
                  <a:pt x="5740400" y="6315075"/>
                </a:lnTo>
                <a:lnTo>
                  <a:pt x="5748866" y="6318646"/>
                </a:lnTo>
                <a:lnTo>
                  <a:pt x="5892800" y="6318646"/>
                </a:lnTo>
                <a:lnTo>
                  <a:pt x="5892800" y="6311503"/>
                </a:lnTo>
                <a:lnTo>
                  <a:pt x="5808133" y="6311503"/>
                </a:lnTo>
                <a:lnTo>
                  <a:pt x="5799666" y="6307931"/>
                </a:lnTo>
                <a:lnTo>
                  <a:pt x="5791200" y="6307931"/>
                </a:lnTo>
                <a:lnTo>
                  <a:pt x="5782733" y="6311503"/>
                </a:lnTo>
                <a:lnTo>
                  <a:pt x="5774266" y="6311503"/>
                </a:lnTo>
                <a:lnTo>
                  <a:pt x="5765800" y="6307931"/>
                </a:lnTo>
                <a:lnTo>
                  <a:pt x="5757333" y="6311503"/>
                </a:lnTo>
                <a:lnTo>
                  <a:pt x="5740400" y="6311503"/>
                </a:lnTo>
                <a:lnTo>
                  <a:pt x="5731933" y="6315075"/>
                </a:lnTo>
                <a:lnTo>
                  <a:pt x="5689600" y="6315075"/>
                </a:lnTo>
                <a:lnTo>
                  <a:pt x="5689600" y="6322218"/>
                </a:lnTo>
                <a:lnTo>
                  <a:pt x="5681133" y="6325790"/>
                </a:lnTo>
                <a:lnTo>
                  <a:pt x="5681133" y="6332934"/>
                </a:lnTo>
                <a:lnTo>
                  <a:pt x="5672666" y="6336506"/>
                </a:lnTo>
                <a:lnTo>
                  <a:pt x="5664200" y="6332934"/>
                </a:lnTo>
                <a:lnTo>
                  <a:pt x="5655733" y="6332934"/>
                </a:lnTo>
                <a:lnTo>
                  <a:pt x="5621866" y="6347221"/>
                </a:lnTo>
                <a:lnTo>
                  <a:pt x="5596466" y="6347221"/>
                </a:lnTo>
                <a:lnTo>
                  <a:pt x="5588000" y="6343650"/>
                </a:lnTo>
                <a:lnTo>
                  <a:pt x="5588000" y="6340078"/>
                </a:lnTo>
                <a:lnTo>
                  <a:pt x="5579533" y="6340078"/>
                </a:lnTo>
                <a:lnTo>
                  <a:pt x="5571066" y="6336506"/>
                </a:lnTo>
                <a:lnTo>
                  <a:pt x="5562600" y="6336506"/>
                </a:lnTo>
                <a:lnTo>
                  <a:pt x="5545666" y="6343650"/>
                </a:lnTo>
                <a:lnTo>
                  <a:pt x="5537200" y="6340078"/>
                </a:lnTo>
                <a:lnTo>
                  <a:pt x="5528733" y="6343650"/>
                </a:lnTo>
                <a:lnTo>
                  <a:pt x="5503333" y="6343650"/>
                </a:lnTo>
                <a:lnTo>
                  <a:pt x="5494866" y="6347221"/>
                </a:lnTo>
                <a:lnTo>
                  <a:pt x="5401733" y="6347221"/>
                </a:lnTo>
                <a:lnTo>
                  <a:pt x="5393266" y="6350793"/>
                </a:lnTo>
                <a:lnTo>
                  <a:pt x="5401733" y="6354365"/>
                </a:lnTo>
                <a:lnTo>
                  <a:pt x="5689600" y="6354365"/>
                </a:lnTo>
                <a:lnTo>
                  <a:pt x="5698066" y="6350793"/>
                </a:lnTo>
                <a:lnTo>
                  <a:pt x="5706533" y="6350793"/>
                </a:lnTo>
                <a:lnTo>
                  <a:pt x="5715000" y="6354365"/>
                </a:lnTo>
                <a:lnTo>
                  <a:pt x="5731933" y="6354365"/>
                </a:lnTo>
                <a:lnTo>
                  <a:pt x="5740400" y="6357937"/>
                </a:lnTo>
                <a:lnTo>
                  <a:pt x="5748866" y="6354365"/>
                </a:lnTo>
                <a:lnTo>
                  <a:pt x="5765800" y="6354365"/>
                </a:lnTo>
                <a:lnTo>
                  <a:pt x="5782733" y="6361509"/>
                </a:lnTo>
                <a:lnTo>
                  <a:pt x="5774266" y="6365081"/>
                </a:lnTo>
                <a:lnTo>
                  <a:pt x="5765800" y="6365081"/>
                </a:lnTo>
                <a:lnTo>
                  <a:pt x="5782733" y="6372225"/>
                </a:lnTo>
                <a:lnTo>
                  <a:pt x="5791200" y="6372225"/>
                </a:lnTo>
                <a:lnTo>
                  <a:pt x="5799666" y="6375796"/>
                </a:lnTo>
                <a:lnTo>
                  <a:pt x="5825066" y="6375796"/>
                </a:lnTo>
                <a:lnTo>
                  <a:pt x="5833533" y="6379368"/>
                </a:lnTo>
                <a:lnTo>
                  <a:pt x="5825066" y="6382940"/>
                </a:lnTo>
                <a:lnTo>
                  <a:pt x="5791200" y="6382940"/>
                </a:lnTo>
                <a:lnTo>
                  <a:pt x="5774266" y="6390084"/>
                </a:lnTo>
                <a:lnTo>
                  <a:pt x="5748866" y="6379368"/>
                </a:lnTo>
                <a:lnTo>
                  <a:pt x="5740400" y="6382940"/>
                </a:lnTo>
                <a:lnTo>
                  <a:pt x="5748866" y="6386512"/>
                </a:lnTo>
                <a:lnTo>
                  <a:pt x="5748866" y="6390084"/>
                </a:lnTo>
                <a:lnTo>
                  <a:pt x="5765800" y="6397228"/>
                </a:lnTo>
                <a:lnTo>
                  <a:pt x="5757333" y="6400800"/>
                </a:lnTo>
                <a:lnTo>
                  <a:pt x="5765800" y="6400800"/>
                </a:lnTo>
                <a:lnTo>
                  <a:pt x="5774266" y="6404371"/>
                </a:lnTo>
                <a:lnTo>
                  <a:pt x="5774266" y="6397228"/>
                </a:lnTo>
                <a:lnTo>
                  <a:pt x="5799666" y="6386512"/>
                </a:lnTo>
                <a:lnTo>
                  <a:pt x="5816600" y="6386512"/>
                </a:lnTo>
                <a:lnTo>
                  <a:pt x="5825066" y="6390084"/>
                </a:lnTo>
                <a:lnTo>
                  <a:pt x="5833533" y="6390084"/>
                </a:lnTo>
                <a:lnTo>
                  <a:pt x="5842000" y="6386512"/>
                </a:lnTo>
                <a:lnTo>
                  <a:pt x="5858933" y="6386512"/>
                </a:lnTo>
                <a:lnTo>
                  <a:pt x="5867400" y="6390084"/>
                </a:lnTo>
                <a:lnTo>
                  <a:pt x="5875866" y="6386512"/>
                </a:lnTo>
                <a:lnTo>
                  <a:pt x="5884333" y="6386512"/>
                </a:lnTo>
                <a:lnTo>
                  <a:pt x="5901266" y="6393656"/>
                </a:lnTo>
                <a:lnTo>
                  <a:pt x="5901266" y="6404371"/>
                </a:lnTo>
                <a:lnTo>
                  <a:pt x="5892800" y="6407943"/>
                </a:lnTo>
                <a:lnTo>
                  <a:pt x="5884333" y="6404371"/>
                </a:lnTo>
                <a:lnTo>
                  <a:pt x="5867400" y="6404371"/>
                </a:lnTo>
                <a:lnTo>
                  <a:pt x="5858933" y="6407943"/>
                </a:lnTo>
                <a:lnTo>
                  <a:pt x="5842000" y="6407943"/>
                </a:lnTo>
                <a:lnTo>
                  <a:pt x="5833533" y="6404371"/>
                </a:lnTo>
                <a:lnTo>
                  <a:pt x="5833533" y="6400800"/>
                </a:lnTo>
                <a:lnTo>
                  <a:pt x="5825066" y="6400800"/>
                </a:lnTo>
                <a:lnTo>
                  <a:pt x="5833533" y="6404371"/>
                </a:lnTo>
                <a:lnTo>
                  <a:pt x="5833533" y="6407943"/>
                </a:lnTo>
                <a:lnTo>
                  <a:pt x="5850466" y="6407943"/>
                </a:lnTo>
                <a:lnTo>
                  <a:pt x="5858933" y="6411515"/>
                </a:lnTo>
                <a:lnTo>
                  <a:pt x="5901266" y="6411515"/>
                </a:lnTo>
                <a:lnTo>
                  <a:pt x="5909733" y="6415087"/>
                </a:lnTo>
                <a:lnTo>
                  <a:pt x="6070600" y="6415087"/>
                </a:lnTo>
                <a:lnTo>
                  <a:pt x="6079066" y="6418659"/>
                </a:lnTo>
                <a:lnTo>
                  <a:pt x="6087533" y="6415087"/>
                </a:lnTo>
                <a:lnTo>
                  <a:pt x="6095999" y="6415087"/>
                </a:lnTo>
                <a:lnTo>
                  <a:pt x="6104466" y="6418659"/>
                </a:lnTo>
                <a:lnTo>
                  <a:pt x="6256866" y="6418659"/>
                </a:lnTo>
                <a:lnTo>
                  <a:pt x="6273800" y="6425803"/>
                </a:lnTo>
                <a:lnTo>
                  <a:pt x="6265333" y="6429375"/>
                </a:lnTo>
                <a:lnTo>
                  <a:pt x="6155266" y="6429375"/>
                </a:lnTo>
                <a:lnTo>
                  <a:pt x="6146800" y="6432946"/>
                </a:lnTo>
                <a:lnTo>
                  <a:pt x="6138333" y="6429375"/>
                </a:lnTo>
                <a:lnTo>
                  <a:pt x="6129866" y="6429375"/>
                </a:lnTo>
                <a:lnTo>
                  <a:pt x="6121399" y="6432946"/>
                </a:lnTo>
                <a:lnTo>
                  <a:pt x="6112933" y="6432946"/>
                </a:lnTo>
                <a:lnTo>
                  <a:pt x="6104466" y="6429375"/>
                </a:lnTo>
                <a:lnTo>
                  <a:pt x="6045200" y="6429375"/>
                </a:lnTo>
                <a:lnTo>
                  <a:pt x="6036733" y="6432946"/>
                </a:lnTo>
                <a:lnTo>
                  <a:pt x="6028266" y="6429375"/>
                </a:lnTo>
                <a:lnTo>
                  <a:pt x="6011333" y="6429375"/>
                </a:lnTo>
                <a:lnTo>
                  <a:pt x="6002866" y="6425803"/>
                </a:lnTo>
                <a:lnTo>
                  <a:pt x="5833533" y="6425803"/>
                </a:lnTo>
                <a:lnTo>
                  <a:pt x="5816600" y="6432946"/>
                </a:lnTo>
                <a:lnTo>
                  <a:pt x="5808133" y="6429375"/>
                </a:lnTo>
                <a:lnTo>
                  <a:pt x="5740400" y="6429375"/>
                </a:lnTo>
                <a:lnTo>
                  <a:pt x="5731933" y="6425803"/>
                </a:lnTo>
                <a:lnTo>
                  <a:pt x="5706533" y="6425803"/>
                </a:lnTo>
                <a:lnTo>
                  <a:pt x="5698066" y="6429375"/>
                </a:lnTo>
                <a:lnTo>
                  <a:pt x="5664200" y="6429375"/>
                </a:lnTo>
                <a:lnTo>
                  <a:pt x="5698066" y="6429375"/>
                </a:lnTo>
                <a:lnTo>
                  <a:pt x="5706533" y="6432946"/>
                </a:lnTo>
                <a:lnTo>
                  <a:pt x="5715000" y="6432946"/>
                </a:lnTo>
                <a:lnTo>
                  <a:pt x="5723466" y="6429375"/>
                </a:lnTo>
                <a:lnTo>
                  <a:pt x="5748866" y="6429375"/>
                </a:lnTo>
                <a:lnTo>
                  <a:pt x="5765800" y="6436518"/>
                </a:lnTo>
                <a:lnTo>
                  <a:pt x="5765800" y="6440090"/>
                </a:lnTo>
                <a:lnTo>
                  <a:pt x="5757333" y="6443662"/>
                </a:lnTo>
                <a:lnTo>
                  <a:pt x="5740400" y="6443662"/>
                </a:lnTo>
                <a:lnTo>
                  <a:pt x="5731933" y="6447234"/>
                </a:lnTo>
                <a:lnTo>
                  <a:pt x="5723466" y="6443662"/>
                </a:lnTo>
                <a:lnTo>
                  <a:pt x="5715000" y="6447234"/>
                </a:lnTo>
                <a:lnTo>
                  <a:pt x="5740400" y="6447234"/>
                </a:lnTo>
                <a:lnTo>
                  <a:pt x="5748866" y="6450806"/>
                </a:lnTo>
                <a:lnTo>
                  <a:pt x="5765800" y="6443662"/>
                </a:lnTo>
                <a:lnTo>
                  <a:pt x="5774266" y="6447234"/>
                </a:lnTo>
                <a:lnTo>
                  <a:pt x="5791200" y="6447234"/>
                </a:lnTo>
                <a:lnTo>
                  <a:pt x="5799666" y="6450806"/>
                </a:lnTo>
                <a:lnTo>
                  <a:pt x="5808133" y="6450806"/>
                </a:lnTo>
                <a:lnTo>
                  <a:pt x="5816600" y="6447234"/>
                </a:lnTo>
                <a:lnTo>
                  <a:pt x="5850466" y="6447234"/>
                </a:lnTo>
                <a:lnTo>
                  <a:pt x="5858933" y="6443662"/>
                </a:lnTo>
                <a:lnTo>
                  <a:pt x="5867400" y="6447234"/>
                </a:lnTo>
                <a:lnTo>
                  <a:pt x="5892800" y="6447234"/>
                </a:lnTo>
                <a:lnTo>
                  <a:pt x="5918200" y="6457950"/>
                </a:lnTo>
                <a:lnTo>
                  <a:pt x="5909733" y="6461521"/>
                </a:lnTo>
                <a:lnTo>
                  <a:pt x="5842000" y="6461521"/>
                </a:lnTo>
                <a:lnTo>
                  <a:pt x="5833533" y="6465093"/>
                </a:lnTo>
                <a:lnTo>
                  <a:pt x="5757333" y="6465093"/>
                </a:lnTo>
                <a:lnTo>
                  <a:pt x="5748866" y="6461521"/>
                </a:lnTo>
                <a:lnTo>
                  <a:pt x="5740400" y="6461521"/>
                </a:lnTo>
                <a:lnTo>
                  <a:pt x="5731933" y="6465093"/>
                </a:lnTo>
                <a:lnTo>
                  <a:pt x="5723466" y="6465093"/>
                </a:lnTo>
                <a:lnTo>
                  <a:pt x="5715000" y="6461521"/>
                </a:lnTo>
                <a:lnTo>
                  <a:pt x="5647266" y="6461521"/>
                </a:lnTo>
                <a:lnTo>
                  <a:pt x="5638800" y="6465093"/>
                </a:lnTo>
                <a:lnTo>
                  <a:pt x="5638800" y="6468665"/>
                </a:lnTo>
                <a:lnTo>
                  <a:pt x="5630333" y="6472237"/>
                </a:lnTo>
                <a:lnTo>
                  <a:pt x="5664200" y="6472237"/>
                </a:lnTo>
                <a:lnTo>
                  <a:pt x="5672666" y="6475809"/>
                </a:lnTo>
                <a:lnTo>
                  <a:pt x="5664200" y="6479381"/>
                </a:lnTo>
                <a:lnTo>
                  <a:pt x="5664200" y="6486525"/>
                </a:lnTo>
                <a:lnTo>
                  <a:pt x="5655733" y="6490096"/>
                </a:lnTo>
                <a:lnTo>
                  <a:pt x="5672666" y="6497240"/>
                </a:lnTo>
                <a:lnTo>
                  <a:pt x="5698066" y="6497240"/>
                </a:lnTo>
                <a:lnTo>
                  <a:pt x="5706533" y="6493668"/>
                </a:lnTo>
                <a:lnTo>
                  <a:pt x="5698066" y="6490096"/>
                </a:lnTo>
                <a:lnTo>
                  <a:pt x="5706533" y="6486525"/>
                </a:lnTo>
                <a:lnTo>
                  <a:pt x="5723466" y="6486525"/>
                </a:lnTo>
                <a:lnTo>
                  <a:pt x="5731933" y="6482953"/>
                </a:lnTo>
                <a:lnTo>
                  <a:pt x="5740400" y="6486525"/>
                </a:lnTo>
                <a:lnTo>
                  <a:pt x="5748866" y="6486525"/>
                </a:lnTo>
                <a:lnTo>
                  <a:pt x="5757333" y="6482953"/>
                </a:lnTo>
                <a:lnTo>
                  <a:pt x="5765800" y="6482953"/>
                </a:lnTo>
                <a:lnTo>
                  <a:pt x="5774266" y="6486525"/>
                </a:lnTo>
                <a:lnTo>
                  <a:pt x="5799666" y="6486525"/>
                </a:lnTo>
                <a:lnTo>
                  <a:pt x="5808133" y="6490096"/>
                </a:lnTo>
                <a:lnTo>
                  <a:pt x="5875866" y="6490096"/>
                </a:lnTo>
                <a:lnTo>
                  <a:pt x="5884333" y="6493668"/>
                </a:lnTo>
                <a:lnTo>
                  <a:pt x="5884333" y="6504384"/>
                </a:lnTo>
                <a:lnTo>
                  <a:pt x="5892800" y="6507956"/>
                </a:lnTo>
                <a:lnTo>
                  <a:pt x="5892800" y="6515100"/>
                </a:lnTo>
                <a:lnTo>
                  <a:pt x="5901266" y="6518671"/>
                </a:lnTo>
                <a:lnTo>
                  <a:pt x="5901266" y="6522243"/>
                </a:lnTo>
                <a:lnTo>
                  <a:pt x="5892800" y="6525815"/>
                </a:lnTo>
                <a:lnTo>
                  <a:pt x="5918200" y="6525815"/>
                </a:lnTo>
                <a:lnTo>
                  <a:pt x="5926666" y="6529387"/>
                </a:lnTo>
                <a:lnTo>
                  <a:pt x="5901266" y="6540103"/>
                </a:lnTo>
                <a:lnTo>
                  <a:pt x="5901266" y="6543675"/>
                </a:lnTo>
                <a:lnTo>
                  <a:pt x="5918200" y="6543675"/>
                </a:lnTo>
                <a:lnTo>
                  <a:pt x="5926666" y="6547246"/>
                </a:lnTo>
                <a:lnTo>
                  <a:pt x="5952066" y="6547246"/>
                </a:lnTo>
                <a:lnTo>
                  <a:pt x="5960533" y="6543675"/>
                </a:lnTo>
                <a:lnTo>
                  <a:pt x="5969000" y="6543675"/>
                </a:lnTo>
                <a:lnTo>
                  <a:pt x="5977466" y="6547246"/>
                </a:lnTo>
                <a:lnTo>
                  <a:pt x="5985933" y="6543675"/>
                </a:lnTo>
                <a:lnTo>
                  <a:pt x="6019800" y="6543675"/>
                </a:lnTo>
                <a:lnTo>
                  <a:pt x="6028266" y="6540103"/>
                </a:lnTo>
                <a:lnTo>
                  <a:pt x="6079066" y="6540103"/>
                </a:lnTo>
                <a:lnTo>
                  <a:pt x="6087533" y="6543675"/>
                </a:lnTo>
                <a:lnTo>
                  <a:pt x="6095999" y="6540103"/>
                </a:lnTo>
                <a:lnTo>
                  <a:pt x="6104466" y="6543675"/>
                </a:lnTo>
                <a:lnTo>
                  <a:pt x="6180666" y="6543675"/>
                </a:lnTo>
                <a:lnTo>
                  <a:pt x="6189133" y="6547246"/>
                </a:lnTo>
                <a:lnTo>
                  <a:pt x="6206066" y="6547246"/>
                </a:lnTo>
                <a:lnTo>
                  <a:pt x="6214533" y="6550818"/>
                </a:lnTo>
                <a:lnTo>
                  <a:pt x="6223000" y="6550818"/>
                </a:lnTo>
                <a:lnTo>
                  <a:pt x="6231466" y="6547246"/>
                </a:lnTo>
                <a:lnTo>
                  <a:pt x="6239933" y="6550818"/>
                </a:lnTo>
                <a:lnTo>
                  <a:pt x="6239933" y="6554390"/>
                </a:lnTo>
                <a:lnTo>
                  <a:pt x="6256866" y="6561534"/>
                </a:lnTo>
                <a:lnTo>
                  <a:pt x="6299200" y="6561534"/>
                </a:lnTo>
                <a:lnTo>
                  <a:pt x="6307666" y="6557962"/>
                </a:lnTo>
                <a:lnTo>
                  <a:pt x="6307666" y="6554390"/>
                </a:lnTo>
                <a:lnTo>
                  <a:pt x="6299200" y="6550818"/>
                </a:lnTo>
                <a:lnTo>
                  <a:pt x="6307666" y="6547246"/>
                </a:lnTo>
                <a:lnTo>
                  <a:pt x="6324599" y="6547246"/>
                </a:lnTo>
                <a:lnTo>
                  <a:pt x="6333066" y="6543675"/>
                </a:lnTo>
                <a:lnTo>
                  <a:pt x="6341533" y="6543675"/>
                </a:lnTo>
                <a:lnTo>
                  <a:pt x="6358466" y="6550818"/>
                </a:lnTo>
                <a:lnTo>
                  <a:pt x="6358466" y="6554390"/>
                </a:lnTo>
                <a:lnTo>
                  <a:pt x="6366933" y="6554390"/>
                </a:lnTo>
                <a:lnTo>
                  <a:pt x="6366933" y="6550818"/>
                </a:lnTo>
                <a:lnTo>
                  <a:pt x="6375399" y="6547246"/>
                </a:lnTo>
                <a:lnTo>
                  <a:pt x="6383866" y="6547246"/>
                </a:lnTo>
                <a:lnTo>
                  <a:pt x="6392333" y="6550818"/>
                </a:lnTo>
                <a:lnTo>
                  <a:pt x="6409266" y="6550818"/>
                </a:lnTo>
                <a:lnTo>
                  <a:pt x="6417733" y="6554390"/>
                </a:lnTo>
                <a:lnTo>
                  <a:pt x="6426199" y="6550818"/>
                </a:lnTo>
                <a:lnTo>
                  <a:pt x="6426199" y="6547246"/>
                </a:lnTo>
                <a:lnTo>
                  <a:pt x="6434666" y="6543675"/>
                </a:lnTo>
                <a:lnTo>
                  <a:pt x="6493933" y="6543675"/>
                </a:lnTo>
                <a:lnTo>
                  <a:pt x="6502400" y="6547246"/>
                </a:lnTo>
                <a:lnTo>
                  <a:pt x="6510866" y="6547246"/>
                </a:lnTo>
                <a:lnTo>
                  <a:pt x="6510866" y="6532959"/>
                </a:lnTo>
                <a:lnTo>
                  <a:pt x="6519333" y="6529387"/>
                </a:lnTo>
                <a:lnTo>
                  <a:pt x="6587066" y="6529387"/>
                </a:lnTo>
                <a:lnTo>
                  <a:pt x="6587066" y="6525815"/>
                </a:lnTo>
                <a:lnTo>
                  <a:pt x="6595533" y="6522243"/>
                </a:lnTo>
                <a:lnTo>
                  <a:pt x="6620933" y="6532959"/>
                </a:lnTo>
                <a:lnTo>
                  <a:pt x="6637866" y="6532959"/>
                </a:lnTo>
                <a:lnTo>
                  <a:pt x="6646333" y="6536531"/>
                </a:lnTo>
                <a:lnTo>
                  <a:pt x="6654800" y="6532959"/>
                </a:lnTo>
                <a:lnTo>
                  <a:pt x="6680200" y="6532959"/>
                </a:lnTo>
                <a:lnTo>
                  <a:pt x="6688666" y="6536531"/>
                </a:lnTo>
                <a:lnTo>
                  <a:pt x="6722533" y="6536531"/>
                </a:lnTo>
                <a:lnTo>
                  <a:pt x="6697133" y="6536531"/>
                </a:lnTo>
                <a:lnTo>
                  <a:pt x="6688666" y="6532959"/>
                </a:lnTo>
                <a:lnTo>
                  <a:pt x="6629400" y="6532959"/>
                </a:lnTo>
                <a:lnTo>
                  <a:pt x="6620933" y="6529387"/>
                </a:lnTo>
                <a:lnTo>
                  <a:pt x="6620933" y="6518671"/>
                </a:lnTo>
                <a:lnTo>
                  <a:pt x="6629400" y="6515100"/>
                </a:lnTo>
                <a:lnTo>
                  <a:pt x="6663266" y="6515100"/>
                </a:lnTo>
                <a:lnTo>
                  <a:pt x="6671733" y="6511528"/>
                </a:lnTo>
                <a:lnTo>
                  <a:pt x="6688666" y="6518671"/>
                </a:lnTo>
                <a:lnTo>
                  <a:pt x="6688666" y="6522243"/>
                </a:lnTo>
                <a:lnTo>
                  <a:pt x="6697133" y="6525815"/>
                </a:lnTo>
                <a:lnTo>
                  <a:pt x="6731000" y="6525815"/>
                </a:lnTo>
                <a:lnTo>
                  <a:pt x="6739466" y="6522243"/>
                </a:lnTo>
                <a:lnTo>
                  <a:pt x="6747933" y="6525815"/>
                </a:lnTo>
                <a:lnTo>
                  <a:pt x="6756400" y="6525815"/>
                </a:lnTo>
                <a:lnTo>
                  <a:pt x="6756400" y="6511528"/>
                </a:lnTo>
                <a:lnTo>
                  <a:pt x="6764866" y="6507956"/>
                </a:lnTo>
                <a:lnTo>
                  <a:pt x="6764866" y="6497240"/>
                </a:lnTo>
                <a:lnTo>
                  <a:pt x="6747933" y="6504384"/>
                </a:lnTo>
                <a:lnTo>
                  <a:pt x="6739466" y="6504384"/>
                </a:lnTo>
                <a:lnTo>
                  <a:pt x="6731000" y="6507956"/>
                </a:lnTo>
                <a:lnTo>
                  <a:pt x="6722533" y="6504384"/>
                </a:lnTo>
                <a:lnTo>
                  <a:pt x="6688666" y="6504384"/>
                </a:lnTo>
                <a:lnTo>
                  <a:pt x="6680200" y="6500812"/>
                </a:lnTo>
                <a:lnTo>
                  <a:pt x="6663266" y="6500812"/>
                </a:lnTo>
                <a:lnTo>
                  <a:pt x="6654800" y="6497240"/>
                </a:lnTo>
                <a:lnTo>
                  <a:pt x="6646333" y="6497240"/>
                </a:lnTo>
                <a:lnTo>
                  <a:pt x="6637866" y="6493668"/>
                </a:lnTo>
                <a:lnTo>
                  <a:pt x="6654800" y="6486525"/>
                </a:lnTo>
                <a:lnTo>
                  <a:pt x="6663266" y="6486525"/>
                </a:lnTo>
                <a:lnTo>
                  <a:pt x="6671733" y="6490096"/>
                </a:lnTo>
                <a:lnTo>
                  <a:pt x="6697133" y="6490096"/>
                </a:lnTo>
                <a:lnTo>
                  <a:pt x="6705600" y="6486525"/>
                </a:lnTo>
                <a:lnTo>
                  <a:pt x="6731000" y="6486525"/>
                </a:lnTo>
                <a:lnTo>
                  <a:pt x="6739466" y="6490096"/>
                </a:lnTo>
                <a:lnTo>
                  <a:pt x="6739466" y="6479381"/>
                </a:lnTo>
                <a:lnTo>
                  <a:pt x="6747933" y="6475809"/>
                </a:lnTo>
                <a:lnTo>
                  <a:pt x="6764866" y="6475809"/>
                </a:lnTo>
                <a:lnTo>
                  <a:pt x="6773333" y="6472237"/>
                </a:lnTo>
                <a:lnTo>
                  <a:pt x="6756400" y="6472237"/>
                </a:lnTo>
                <a:lnTo>
                  <a:pt x="6747933" y="6468665"/>
                </a:lnTo>
                <a:lnTo>
                  <a:pt x="6722533" y="6468665"/>
                </a:lnTo>
                <a:lnTo>
                  <a:pt x="6714066" y="6465093"/>
                </a:lnTo>
                <a:lnTo>
                  <a:pt x="6714066" y="6461521"/>
                </a:lnTo>
                <a:lnTo>
                  <a:pt x="6722533" y="6457950"/>
                </a:lnTo>
                <a:lnTo>
                  <a:pt x="6731000" y="6457950"/>
                </a:lnTo>
                <a:lnTo>
                  <a:pt x="6722533" y="6457950"/>
                </a:lnTo>
                <a:lnTo>
                  <a:pt x="6714066" y="6454378"/>
                </a:lnTo>
                <a:lnTo>
                  <a:pt x="6705600" y="6454378"/>
                </a:lnTo>
                <a:lnTo>
                  <a:pt x="6697133" y="6450806"/>
                </a:lnTo>
                <a:lnTo>
                  <a:pt x="6688666" y="6450806"/>
                </a:lnTo>
                <a:lnTo>
                  <a:pt x="6680200" y="6454378"/>
                </a:lnTo>
                <a:lnTo>
                  <a:pt x="6671733" y="6454378"/>
                </a:lnTo>
                <a:lnTo>
                  <a:pt x="6663266" y="6450806"/>
                </a:lnTo>
                <a:lnTo>
                  <a:pt x="6663266" y="6447234"/>
                </a:lnTo>
                <a:lnTo>
                  <a:pt x="6654800" y="6447234"/>
                </a:lnTo>
                <a:lnTo>
                  <a:pt x="6646333" y="6443662"/>
                </a:lnTo>
                <a:lnTo>
                  <a:pt x="6637866" y="6443662"/>
                </a:lnTo>
                <a:lnTo>
                  <a:pt x="6629400" y="6440090"/>
                </a:lnTo>
                <a:lnTo>
                  <a:pt x="6646333" y="6432946"/>
                </a:lnTo>
                <a:lnTo>
                  <a:pt x="6680200" y="6432946"/>
                </a:lnTo>
                <a:lnTo>
                  <a:pt x="6688666" y="6429375"/>
                </a:lnTo>
                <a:lnTo>
                  <a:pt x="6697133" y="6429375"/>
                </a:lnTo>
                <a:lnTo>
                  <a:pt x="6705600" y="6425803"/>
                </a:lnTo>
                <a:lnTo>
                  <a:pt x="6714066" y="6429375"/>
                </a:lnTo>
                <a:lnTo>
                  <a:pt x="6714066" y="6425803"/>
                </a:lnTo>
                <a:lnTo>
                  <a:pt x="6722533" y="6422231"/>
                </a:lnTo>
                <a:lnTo>
                  <a:pt x="6739466" y="6422231"/>
                </a:lnTo>
                <a:lnTo>
                  <a:pt x="6739466" y="6418659"/>
                </a:lnTo>
                <a:lnTo>
                  <a:pt x="6731000" y="6415087"/>
                </a:lnTo>
                <a:lnTo>
                  <a:pt x="6705600" y="6415087"/>
                </a:lnTo>
                <a:lnTo>
                  <a:pt x="6697133" y="6418659"/>
                </a:lnTo>
                <a:lnTo>
                  <a:pt x="6688666" y="6418659"/>
                </a:lnTo>
                <a:lnTo>
                  <a:pt x="6680200" y="6415087"/>
                </a:lnTo>
                <a:lnTo>
                  <a:pt x="6697133" y="6407943"/>
                </a:lnTo>
                <a:lnTo>
                  <a:pt x="6731000" y="6407943"/>
                </a:lnTo>
                <a:lnTo>
                  <a:pt x="6731000" y="6404371"/>
                </a:lnTo>
                <a:lnTo>
                  <a:pt x="6714066" y="6397228"/>
                </a:lnTo>
                <a:lnTo>
                  <a:pt x="6714066" y="6393656"/>
                </a:lnTo>
                <a:lnTo>
                  <a:pt x="6705600" y="6390084"/>
                </a:lnTo>
                <a:lnTo>
                  <a:pt x="6697133" y="6390084"/>
                </a:lnTo>
                <a:lnTo>
                  <a:pt x="6688666" y="6393656"/>
                </a:lnTo>
                <a:lnTo>
                  <a:pt x="6680200" y="6390084"/>
                </a:lnTo>
                <a:lnTo>
                  <a:pt x="6680200" y="6386512"/>
                </a:lnTo>
                <a:lnTo>
                  <a:pt x="6697133" y="6379368"/>
                </a:lnTo>
                <a:lnTo>
                  <a:pt x="6714066" y="6379368"/>
                </a:lnTo>
                <a:lnTo>
                  <a:pt x="6722533" y="6382940"/>
                </a:lnTo>
                <a:lnTo>
                  <a:pt x="6739466" y="6382940"/>
                </a:lnTo>
                <a:lnTo>
                  <a:pt x="6747933" y="6379368"/>
                </a:lnTo>
                <a:lnTo>
                  <a:pt x="6781800" y="6379368"/>
                </a:lnTo>
                <a:lnTo>
                  <a:pt x="6790266" y="6375796"/>
                </a:lnTo>
                <a:lnTo>
                  <a:pt x="6807200" y="6375796"/>
                </a:lnTo>
                <a:lnTo>
                  <a:pt x="6781800" y="6375796"/>
                </a:lnTo>
                <a:lnTo>
                  <a:pt x="6773333" y="6372225"/>
                </a:lnTo>
                <a:lnTo>
                  <a:pt x="6756400" y="6372225"/>
                </a:lnTo>
                <a:lnTo>
                  <a:pt x="6747933" y="6368653"/>
                </a:lnTo>
                <a:lnTo>
                  <a:pt x="6739466" y="6368653"/>
                </a:lnTo>
                <a:lnTo>
                  <a:pt x="6722533" y="6361509"/>
                </a:lnTo>
                <a:lnTo>
                  <a:pt x="6722533" y="6350793"/>
                </a:lnTo>
                <a:lnTo>
                  <a:pt x="6731000" y="6347221"/>
                </a:lnTo>
                <a:lnTo>
                  <a:pt x="6731000" y="6343650"/>
                </a:lnTo>
                <a:lnTo>
                  <a:pt x="6688666" y="6343650"/>
                </a:lnTo>
                <a:lnTo>
                  <a:pt x="6680200" y="6340078"/>
                </a:lnTo>
                <a:lnTo>
                  <a:pt x="6671733" y="6340078"/>
                </a:lnTo>
                <a:lnTo>
                  <a:pt x="6663266" y="6336506"/>
                </a:lnTo>
                <a:lnTo>
                  <a:pt x="6612466" y="6336506"/>
                </a:lnTo>
                <a:lnTo>
                  <a:pt x="6604000" y="6332934"/>
                </a:lnTo>
                <a:lnTo>
                  <a:pt x="6595533" y="6332934"/>
                </a:lnTo>
                <a:lnTo>
                  <a:pt x="6587066" y="6329362"/>
                </a:lnTo>
                <a:lnTo>
                  <a:pt x="6595533" y="6325790"/>
                </a:lnTo>
                <a:lnTo>
                  <a:pt x="6697133" y="6325790"/>
                </a:lnTo>
                <a:lnTo>
                  <a:pt x="6705600" y="6329362"/>
                </a:lnTo>
                <a:lnTo>
                  <a:pt x="6714066" y="6329362"/>
                </a:lnTo>
                <a:lnTo>
                  <a:pt x="6722533" y="6325790"/>
                </a:lnTo>
                <a:lnTo>
                  <a:pt x="6731000" y="6325790"/>
                </a:lnTo>
                <a:lnTo>
                  <a:pt x="6722533" y="6322218"/>
                </a:lnTo>
                <a:lnTo>
                  <a:pt x="6714066" y="6322218"/>
                </a:lnTo>
                <a:lnTo>
                  <a:pt x="6705600" y="6325790"/>
                </a:lnTo>
                <a:lnTo>
                  <a:pt x="6697133" y="6325790"/>
                </a:lnTo>
                <a:lnTo>
                  <a:pt x="6688666" y="6322218"/>
                </a:lnTo>
                <a:lnTo>
                  <a:pt x="6688666" y="6318646"/>
                </a:lnTo>
                <a:lnTo>
                  <a:pt x="6680200" y="6322218"/>
                </a:lnTo>
                <a:lnTo>
                  <a:pt x="6654800" y="6322218"/>
                </a:lnTo>
                <a:lnTo>
                  <a:pt x="6629400" y="6311503"/>
                </a:lnTo>
                <a:lnTo>
                  <a:pt x="6578600" y="6311503"/>
                </a:lnTo>
                <a:lnTo>
                  <a:pt x="6570133" y="6307931"/>
                </a:lnTo>
                <a:lnTo>
                  <a:pt x="6578600" y="6304359"/>
                </a:lnTo>
                <a:lnTo>
                  <a:pt x="6587066" y="6304359"/>
                </a:lnTo>
                <a:lnTo>
                  <a:pt x="6595533" y="6300787"/>
                </a:lnTo>
                <a:lnTo>
                  <a:pt x="6604000" y="6300787"/>
                </a:lnTo>
                <a:lnTo>
                  <a:pt x="6612466" y="6304359"/>
                </a:lnTo>
                <a:lnTo>
                  <a:pt x="6620933" y="6304359"/>
                </a:lnTo>
                <a:lnTo>
                  <a:pt x="6629400" y="6300787"/>
                </a:lnTo>
                <a:lnTo>
                  <a:pt x="6663266" y="6300787"/>
                </a:lnTo>
                <a:lnTo>
                  <a:pt x="6671733" y="6304359"/>
                </a:lnTo>
                <a:lnTo>
                  <a:pt x="6680200" y="6300787"/>
                </a:lnTo>
                <a:lnTo>
                  <a:pt x="6688666" y="6300787"/>
                </a:lnTo>
                <a:lnTo>
                  <a:pt x="6697133" y="6297215"/>
                </a:lnTo>
                <a:lnTo>
                  <a:pt x="6680200" y="6290071"/>
                </a:lnTo>
                <a:lnTo>
                  <a:pt x="6680200" y="6282928"/>
                </a:lnTo>
                <a:lnTo>
                  <a:pt x="6671733" y="6279356"/>
                </a:lnTo>
                <a:lnTo>
                  <a:pt x="6671733" y="6272212"/>
                </a:lnTo>
                <a:lnTo>
                  <a:pt x="6680200" y="6268640"/>
                </a:lnTo>
                <a:lnTo>
                  <a:pt x="6705600" y="6268640"/>
                </a:lnTo>
                <a:lnTo>
                  <a:pt x="6714066" y="6265068"/>
                </a:lnTo>
                <a:lnTo>
                  <a:pt x="6705600" y="6261496"/>
                </a:lnTo>
                <a:lnTo>
                  <a:pt x="6705600" y="6257925"/>
                </a:lnTo>
                <a:lnTo>
                  <a:pt x="6714066" y="6254353"/>
                </a:lnTo>
                <a:lnTo>
                  <a:pt x="6722533" y="6254353"/>
                </a:lnTo>
                <a:lnTo>
                  <a:pt x="6731000" y="6257925"/>
                </a:lnTo>
                <a:lnTo>
                  <a:pt x="6731000" y="6265068"/>
                </a:lnTo>
                <a:lnTo>
                  <a:pt x="6739466" y="6261496"/>
                </a:lnTo>
                <a:lnTo>
                  <a:pt x="6739466" y="6250781"/>
                </a:lnTo>
                <a:lnTo>
                  <a:pt x="6731000" y="6254353"/>
                </a:lnTo>
                <a:lnTo>
                  <a:pt x="6722533" y="6250781"/>
                </a:lnTo>
                <a:lnTo>
                  <a:pt x="6697133" y="6250781"/>
                </a:lnTo>
                <a:lnTo>
                  <a:pt x="6688666" y="6254353"/>
                </a:lnTo>
                <a:lnTo>
                  <a:pt x="6680200" y="6254353"/>
                </a:lnTo>
                <a:lnTo>
                  <a:pt x="6671733" y="6250781"/>
                </a:lnTo>
                <a:lnTo>
                  <a:pt x="6688666" y="6243637"/>
                </a:lnTo>
                <a:lnTo>
                  <a:pt x="6697133" y="6243637"/>
                </a:lnTo>
                <a:lnTo>
                  <a:pt x="6688666" y="6243637"/>
                </a:lnTo>
                <a:lnTo>
                  <a:pt x="6680200" y="6240065"/>
                </a:lnTo>
                <a:lnTo>
                  <a:pt x="6697133" y="6232921"/>
                </a:lnTo>
                <a:lnTo>
                  <a:pt x="6714066" y="6240065"/>
                </a:lnTo>
                <a:lnTo>
                  <a:pt x="6714066" y="6243637"/>
                </a:lnTo>
                <a:lnTo>
                  <a:pt x="6747933" y="6243637"/>
                </a:lnTo>
                <a:lnTo>
                  <a:pt x="6756400" y="6240065"/>
                </a:lnTo>
                <a:lnTo>
                  <a:pt x="6773333" y="6240065"/>
                </a:lnTo>
                <a:lnTo>
                  <a:pt x="6739466" y="6240065"/>
                </a:lnTo>
                <a:lnTo>
                  <a:pt x="6722533" y="6232921"/>
                </a:lnTo>
                <a:lnTo>
                  <a:pt x="6731000" y="6229350"/>
                </a:lnTo>
                <a:lnTo>
                  <a:pt x="6731000" y="6222206"/>
                </a:lnTo>
                <a:lnTo>
                  <a:pt x="6756400" y="6211490"/>
                </a:lnTo>
                <a:lnTo>
                  <a:pt x="6731000" y="6200775"/>
                </a:lnTo>
                <a:lnTo>
                  <a:pt x="6739466" y="6197203"/>
                </a:lnTo>
                <a:lnTo>
                  <a:pt x="6773333" y="6197203"/>
                </a:lnTo>
                <a:lnTo>
                  <a:pt x="6764866" y="6193631"/>
                </a:lnTo>
                <a:lnTo>
                  <a:pt x="6747933" y="6193631"/>
                </a:lnTo>
                <a:lnTo>
                  <a:pt x="6739466" y="6197203"/>
                </a:lnTo>
                <a:lnTo>
                  <a:pt x="6731000" y="6197203"/>
                </a:lnTo>
                <a:lnTo>
                  <a:pt x="6722533" y="6193631"/>
                </a:lnTo>
                <a:lnTo>
                  <a:pt x="6714066" y="6197203"/>
                </a:lnTo>
                <a:lnTo>
                  <a:pt x="6705600" y="6193631"/>
                </a:lnTo>
                <a:lnTo>
                  <a:pt x="6688666" y="6193631"/>
                </a:lnTo>
                <a:lnTo>
                  <a:pt x="6680200" y="6197203"/>
                </a:lnTo>
                <a:lnTo>
                  <a:pt x="6671733" y="6193631"/>
                </a:lnTo>
                <a:lnTo>
                  <a:pt x="6654800" y="6193631"/>
                </a:lnTo>
                <a:lnTo>
                  <a:pt x="6646333" y="6197203"/>
                </a:lnTo>
                <a:lnTo>
                  <a:pt x="6637866" y="6193631"/>
                </a:lnTo>
                <a:lnTo>
                  <a:pt x="6477000" y="6193631"/>
                </a:lnTo>
                <a:lnTo>
                  <a:pt x="6468533" y="6190059"/>
                </a:lnTo>
                <a:lnTo>
                  <a:pt x="6460066" y="6193631"/>
                </a:lnTo>
                <a:lnTo>
                  <a:pt x="6451600" y="6193631"/>
                </a:lnTo>
                <a:lnTo>
                  <a:pt x="6443133" y="6190059"/>
                </a:lnTo>
                <a:lnTo>
                  <a:pt x="6383866" y="6190059"/>
                </a:lnTo>
                <a:lnTo>
                  <a:pt x="6375399" y="6193631"/>
                </a:lnTo>
                <a:lnTo>
                  <a:pt x="6366933" y="6193631"/>
                </a:lnTo>
                <a:lnTo>
                  <a:pt x="6358466" y="6190059"/>
                </a:lnTo>
                <a:lnTo>
                  <a:pt x="6299200" y="6190059"/>
                </a:lnTo>
                <a:lnTo>
                  <a:pt x="6290733" y="6186487"/>
                </a:lnTo>
                <a:lnTo>
                  <a:pt x="6155266" y="6186487"/>
                </a:lnTo>
                <a:lnTo>
                  <a:pt x="6146800" y="6182915"/>
                </a:lnTo>
                <a:lnTo>
                  <a:pt x="6138333" y="6186487"/>
                </a:lnTo>
                <a:lnTo>
                  <a:pt x="6129866" y="6186487"/>
                </a:lnTo>
                <a:lnTo>
                  <a:pt x="6121399" y="6182915"/>
                </a:lnTo>
                <a:lnTo>
                  <a:pt x="6112933" y="6186487"/>
                </a:lnTo>
                <a:lnTo>
                  <a:pt x="6095999" y="6186487"/>
                </a:lnTo>
                <a:lnTo>
                  <a:pt x="6087533" y="6182915"/>
                </a:lnTo>
                <a:lnTo>
                  <a:pt x="5909733" y="6182915"/>
                </a:lnTo>
                <a:lnTo>
                  <a:pt x="5892800" y="6175771"/>
                </a:lnTo>
                <a:lnTo>
                  <a:pt x="5833533" y="6175771"/>
                </a:lnTo>
                <a:lnTo>
                  <a:pt x="5825066" y="6172200"/>
                </a:lnTo>
                <a:lnTo>
                  <a:pt x="5816600" y="6175771"/>
                </a:lnTo>
                <a:lnTo>
                  <a:pt x="5757333" y="6175771"/>
                </a:lnTo>
                <a:lnTo>
                  <a:pt x="5748866" y="6172200"/>
                </a:lnTo>
                <a:close/>
              </a:path>
            </a:pathLst>
          </a:custGeom>
          <a:solidFill>
            <a:srgbClr val="9F84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" name="Freeform 141"/>
          <p:cNvSpPr/>
          <p:nvPr/>
        </p:nvSpPr>
        <p:spPr>
          <a:xfrm>
            <a:off x="0" y="0"/>
            <a:ext cx="7950200" cy="6611540"/>
          </a:xfrm>
          <a:custGeom>
            <a:avLst/>
            <a:gdLst/>
            <a:ahLst/>
            <a:cxnLst/>
            <a:rect l="l" t="t" r="r" b="b"/>
            <a:pathLst>
              <a:path w="7950200" h="6611540">
                <a:moveTo>
                  <a:pt x="0" y="0"/>
                </a:moveTo>
                <a:moveTo>
                  <a:pt x="6781800" y="6197203"/>
                </a:moveTo>
                <a:lnTo>
                  <a:pt x="6773333" y="6200775"/>
                </a:lnTo>
                <a:lnTo>
                  <a:pt x="6739466" y="6200775"/>
                </a:lnTo>
                <a:lnTo>
                  <a:pt x="6764866" y="6211490"/>
                </a:lnTo>
                <a:lnTo>
                  <a:pt x="6739466" y="6222206"/>
                </a:lnTo>
                <a:lnTo>
                  <a:pt x="6739466" y="6229350"/>
                </a:lnTo>
                <a:lnTo>
                  <a:pt x="6731000" y="6232921"/>
                </a:lnTo>
                <a:lnTo>
                  <a:pt x="6739466" y="6236493"/>
                </a:lnTo>
                <a:lnTo>
                  <a:pt x="6773333" y="6236493"/>
                </a:lnTo>
                <a:lnTo>
                  <a:pt x="6781800" y="6240065"/>
                </a:lnTo>
                <a:lnTo>
                  <a:pt x="6773333" y="6243637"/>
                </a:lnTo>
                <a:lnTo>
                  <a:pt x="6756400" y="6243637"/>
                </a:lnTo>
                <a:lnTo>
                  <a:pt x="6747933" y="6247209"/>
                </a:lnTo>
                <a:lnTo>
                  <a:pt x="6714066" y="6247209"/>
                </a:lnTo>
                <a:lnTo>
                  <a:pt x="6705600" y="6243637"/>
                </a:lnTo>
                <a:lnTo>
                  <a:pt x="6705600" y="6240065"/>
                </a:lnTo>
                <a:lnTo>
                  <a:pt x="6697133" y="6236493"/>
                </a:lnTo>
                <a:lnTo>
                  <a:pt x="6688666" y="6240065"/>
                </a:lnTo>
                <a:lnTo>
                  <a:pt x="6697133" y="6240065"/>
                </a:lnTo>
                <a:lnTo>
                  <a:pt x="6705600" y="6243637"/>
                </a:lnTo>
                <a:lnTo>
                  <a:pt x="6697133" y="6247209"/>
                </a:lnTo>
                <a:lnTo>
                  <a:pt x="6688666" y="6247209"/>
                </a:lnTo>
                <a:lnTo>
                  <a:pt x="6680200" y="6250781"/>
                </a:lnTo>
                <a:lnTo>
                  <a:pt x="6688666" y="6250781"/>
                </a:lnTo>
                <a:lnTo>
                  <a:pt x="6697133" y="6247209"/>
                </a:lnTo>
                <a:lnTo>
                  <a:pt x="6722533" y="6247209"/>
                </a:lnTo>
                <a:lnTo>
                  <a:pt x="6731000" y="6250781"/>
                </a:lnTo>
                <a:lnTo>
                  <a:pt x="6739466" y="6247209"/>
                </a:lnTo>
                <a:lnTo>
                  <a:pt x="6747933" y="6250781"/>
                </a:lnTo>
                <a:lnTo>
                  <a:pt x="6747933" y="6261496"/>
                </a:lnTo>
                <a:lnTo>
                  <a:pt x="6731000" y="6268640"/>
                </a:lnTo>
                <a:lnTo>
                  <a:pt x="6722533" y="6265068"/>
                </a:lnTo>
                <a:lnTo>
                  <a:pt x="6722533" y="6257925"/>
                </a:lnTo>
                <a:lnTo>
                  <a:pt x="6714066" y="6257925"/>
                </a:lnTo>
                <a:lnTo>
                  <a:pt x="6714066" y="6261496"/>
                </a:lnTo>
                <a:lnTo>
                  <a:pt x="6722533" y="6265068"/>
                </a:lnTo>
                <a:lnTo>
                  <a:pt x="6705600" y="6272212"/>
                </a:lnTo>
                <a:lnTo>
                  <a:pt x="6680200" y="6272212"/>
                </a:lnTo>
                <a:lnTo>
                  <a:pt x="6680200" y="6279356"/>
                </a:lnTo>
                <a:lnTo>
                  <a:pt x="6688666" y="6282928"/>
                </a:lnTo>
                <a:lnTo>
                  <a:pt x="6688666" y="6290071"/>
                </a:lnTo>
                <a:lnTo>
                  <a:pt x="6705600" y="6297215"/>
                </a:lnTo>
                <a:lnTo>
                  <a:pt x="6688666" y="6304359"/>
                </a:lnTo>
                <a:lnTo>
                  <a:pt x="6680200" y="6304359"/>
                </a:lnTo>
                <a:lnTo>
                  <a:pt x="6671733" y="6307931"/>
                </a:lnTo>
                <a:lnTo>
                  <a:pt x="6663266" y="6304359"/>
                </a:lnTo>
                <a:lnTo>
                  <a:pt x="6629400" y="6304359"/>
                </a:lnTo>
                <a:lnTo>
                  <a:pt x="6620933" y="6307931"/>
                </a:lnTo>
                <a:lnTo>
                  <a:pt x="6612466" y="6307931"/>
                </a:lnTo>
                <a:lnTo>
                  <a:pt x="6604000" y="6304359"/>
                </a:lnTo>
                <a:lnTo>
                  <a:pt x="6595533" y="6304359"/>
                </a:lnTo>
                <a:lnTo>
                  <a:pt x="6587066" y="6307931"/>
                </a:lnTo>
                <a:lnTo>
                  <a:pt x="6578600" y="6307931"/>
                </a:lnTo>
                <a:lnTo>
                  <a:pt x="6629400" y="6307931"/>
                </a:lnTo>
                <a:lnTo>
                  <a:pt x="6654800" y="6318646"/>
                </a:lnTo>
                <a:lnTo>
                  <a:pt x="6680200" y="6318646"/>
                </a:lnTo>
                <a:lnTo>
                  <a:pt x="6688666" y="6315075"/>
                </a:lnTo>
                <a:lnTo>
                  <a:pt x="6697133" y="6318646"/>
                </a:lnTo>
                <a:lnTo>
                  <a:pt x="6697133" y="6322218"/>
                </a:lnTo>
                <a:lnTo>
                  <a:pt x="6705600" y="6322218"/>
                </a:lnTo>
                <a:lnTo>
                  <a:pt x="6714066" y="6318646"/>
                </a:lnTo>
                <a:lnTo>
                  <a:pt x="6722533" y="6318646"/>
                </a:lnTo>
                <a:lnTo>
                  <a:pt x="6739466" y="6325790"/>
                </a:lnTo>
                <a:lnTo>
                  <a:pt x="6731000" y="6329362"/>
                </a:lnTo>
                <a:lnTo>
                  <a:pt x="6722533" y="6329362"/>
                </a:lnTo>
                <a:lnTo>
                  <a:pt x="6714066" y="6332934"/>
                </a:lnTo>
                <a:lnTo>
                  <a:pt x="6705600" y="6332934"/>
                </a:lnTo>
                <a:lnTo>
                  <a:pt x="6697133" y="6329362"/>
                </a:lnTo>
                <a:lnTo>
                  <a:pt x="6595533" y="6329362"/>
                </a:lnTo>
                <a:lnTo>
                  <a:pt x="6604000" y="6329362"/>
                </a:lnTo>
                <a:lnTo>
                  <a:pt x="6612466" y="6332934"/>
                </a:lnTo>
                <a:lnTo>
                  <a:pt x="6663266" y="6332934"/>
                </a:lnTo>
                <a:lnTo>
                  <a:pt x="6671733" y="6336506"/>
                </a:lnTo>
                <a:lnTo>
                  <a:pt x="6680200" y="6336506"/>
                </a:lnTo>
                <a:lnTo>
                  <a:pt x="6688666" y="6340078"/>
                </a:lnTo>
                <a:lnTo>
                  <a:pt x="6731000" y="6340078"/>
                </a:lnTo>
                <a:lnTo>
                  <a:pt x="6739466" y="6343650"/>
                </a:lnTo>
                <a:lnTo>
                  <a:pt x="6739466" y="6347221"/>
                </a:lnTo>
                <a:lnTo>
                  <a:pt x="6731000" y="6350793"/>
                </a:lnTo>
                <a:lnTo>
                  <a:pt x="6731000" y="6361509"/>
                </a:lnTo>
                <a:lnTo>
                  <a:pt x="6739466" y="6365081"/>
                </a:lnTo>
                <a:lnTo>
                  <a:pt x="6747933" y="6365081"/>
                </a:lnTo>
                <a:lnTo>
                  <a:pt x="6756400" y="6368653"/>
                </a:lnTo>
                <a:lnTo>
                  <a:pt x="6773333" y="6368653"/>
                </a:lnTo>
                <a:lnTo>
                  <a:pt x="6781800" y="6372225"/>
                </a:lnTo>
                <a:lnTo>
                  <a:pt x="6807200" y="6372225"/>
                </a:lnTo>
                <a:lnTo>
                  <a:pt x="6815666" y="6375796"/>
                </a:lnTo>
                <a:lnTo>
                  <a:pt x="6807200" y="6379368"/>
                </a:lnTo>
                <a:lnTo>
                  <a:pt x="6790266" y="6379368"/>
                </a:lnTo>
                <a:lnTo>
                  <a:pt x="6781800" y="6382940"/>
                </a:lnTo>
                <a:lnTo>
                  <a:pt x="6747933" y="6382940"/>
                </a:lnTo>
                <a:lnTo>
                  <a:pt x="6739466" y="6386512"/>
                </a:lnTo>
                <a:lnTo>
                  <a:pt x="6722533" y="6386512"/>
                </a:lnTo>
                <a:lnTo>
                  <a:pt x="6714066" y="6382940"/>
                </a:lnTo>
                <a:lnTo>
                  <a:pt x="6697133" y="6382940"/>
                </a:lnTo>
                <a:lnTo>
                  <a:pt x="6688666" y="6386512"/>
                </a:lnTo>
                <a:lnTo>
                  <a:pt x="6688666" y="6390084"/>
                </a:lnTo>
                <a:lnTo>
                  <a:pt x="6697133" y="6386512"/>
                </a:lnTo>
                <a:lnTo>
                  <a:pt x="6705600" y="6386512"/>
                </a:lnTo>
                <a:lnTo>
                  <a:pt x="6722533" y="6393656"/>
                </a:lnTo>
                <a:lnTo>
                  <a:pt x="6722533" y="6397228"/>
                </a:lnTo>
                <a:lnTo>
                  <a:pt x="6739466" y="6404371"/>
                </a:lnTo>
                <a:lnTo>
                  <a:pt x="6739466" y="6407943"/>
                </a:lnTo>
                <a:lnTo>
                  <a:pt x="6731000" y="6411515"/>
                </a:lnTo>
                <a:lnTo>
                  <a:pt x="6697133" y="6411515"/>
                </a:lnTo>
                <a:lnTo>
                  <a:pt x="6688666" y="6415087"/>
                </a:lnTo>
                <a:lnTo>
                  <a:pt x="6697133" y="6415087"/>
                </a:lnTo>
                <a:lnTo>
                  <a:pt x="6705600" y="6411515"/>
                </a:lnTo>
                <a:lnTo>
                  <a:pt x="6731000" y="6411515"/>
                </a:lnTo>
                <a:lnTo>
                  <a:pt x="6747933" y="6418659"/>
                </a:lnTo>
                <a:lnTo>
                  <a:pt x="6747933" y="6422231"/>
                </a:lnTo>
                <a:lnTo>
                  <a:pt x="6739466" y="6425803"/>
                </a:lnTo>
                <a:lnTo>
                  <a:pt x="6722533" y="6425803"/>
                </a:lnTo>
                <a:lnTo>
                  <a:pt x="6722533" y="6429375"/>
                </a:lnTo>
                <a:lnTo>
                  <a:pt x="6714066" y="6432946"/>
                </a:lnTo>
                <a:lnTo>
                  <a:pt x="6705600" y="6429375"/>
                </a:lnTo>
                <a:lnTo>
                  <a:pt x="6697133" y="6432946"/>
                </a:lnTo>
                <a:lnTo>
                  <a:pt x="6688666" y="6432946"/>
                </a:lnTo>
                <a:lnTo>
                  <a:pt x="6680200" y="6436518"/>
                </a:lnTo>
                <a:lnTo>
                  <a:pt x="6646333" y="6436518"/>
                </a:lnTo>
                <a:lnTo>
                  <a:pt x="6637866" y="6440090"/>
                </a:lnTo>
                <a:lnTo>
                  <a:pt x="6646333" y="6440090"/>
                </a:lnTo>
                <a:lnTo>
                  <a:pt x="6654800" y="6443662"/>
                </a:lnTo>
                <a:lnTo>
                  <a:pt x="6663266" y="6443662"/>
                </a:lnTo>
                <a:lnTo>
                  <a:pt x="6671733" y="6447234"/>
                </a:lnTo>
                <a:lnTo>
                  <a:pt x="6671733" y="6450806"/>
                </a:lnTo>
                <a:lnTo>
                  <a:pt x="6680200" y="6450806"/>
                </a:lnTo>
                <a:lnTo>
                  <a:pt x="6688666" y="6447234"/>
                </a:lnTo>
                <a:lnTo>
                  <a:pt x="6697133" y="6447234"/>
                </a:lnTo>
                <a:lnTo>
                  <a:pt x="6705600" y="6450806"/>
                </a:lnTo>
                <a:lnTo>
                  <a:pt x="6714066" y="6450806"/>
                </a:lnTo>
                <a:lnTo>
                  <a:pt x="6722533" y="6454378"/>
                </a:lnTo>
                <a:lnTo>
                  <a:pt x="6731000" y="6454378"/>
                </a:lnTo>
                <a:lnTo>
                  <a:pt x="6739466" y="6457950"/>
                </a:lnTo>
                <a:lnTo>
                  <a:pt x="6731000" y="6461521"/>
                </a:lnTo>
                <a:lnTo>
                  <a:pt x="6722533" y="6461521"/>
                </a:lnTo>
                <a:lnTo>
                  <a:pt x="6722533" y="6465093"/>
                </a:lnTo>
                <a:lnTo>
                  <a:pt x="6747933" y="6465093"/>
                </a:lnTo>
                <a:lnTo>
                  <a:pt x="6756400" y="6468665"/>
                </a:lnTo>
                <a:lnTo>
                  <a:pt x="6773333" y="6468665"/>
                </a:lnTo>
                <a:lnTo>
                  <a:pt x="6781800" y="6472237"/>
                </a:lnTo>
                <a:lnTo>
                  <a:pt x="6764866" y="6479381"/>
                </a:lnTo>
                <a:lnTo>
                  <a:pt x="6747933" y="6479381"/>
                </a:lnTo>
                <a:lnTo>
                  <a:pt x="6747933" y="6490096"/>
                </a:lnTo>
                <a:lnTo>
                  <a:pt x="6739466" y="6493668"/>
                </a:lnTo>
                <a:lnTo>
                  <a:pt x="6731000" y="6490096"/>
                </a:lnTo>
                <a:lnTo>
                  <a:pt x="6705600" y="6490096"/>
                </a:lnTo>
                <a:lnTo>
                  <a:pt x="6697133" y="6493668"/>
                </a:lnTo>
                <a:lnTo>
                  <a:pt x="6671733" y="6493668"/>
                </a:lnTo>
                <a:lnTo>
                  <a:pt x="6663266" y="6490096"/>
                </a:lnTo>
                <a:lnTo>
                  <a:pt x="6654800" y="6490096"/>
                </a:lnTo>
                <a:lnTo>
                  <a:pt x="6646333" y="6493668"/>
                </a:lnTo>
                <a:lnTo>
                  <a:pt x="6654800" y="6493668"/>
                </a:lnTo>
                <a:lnTo>
                  <a:pt x="6663266" y="6497240"/>
                </a:lnTo>
                <a:lnTo>
                  <a:pt x="6680200" y="6497240"/>
                </a:lnTo>
                <a:lnTo>
                  <a:pt x="6688666" y="6500812"/>
                </a:lnTo>
                <a:lnTo>
                  <a:pt x="6722533" y="6500812"/>
                </a:lnTo>
                <a:lnTo>
                  <a:pt x="6731000" y="6504384"/>
                </a:lnTo>
                <a:lnTo>
                  <a:pt x="6739466" y="6500812"/>
                </a:lnTo>
                <a:lnTo>
                  <a:pt x="6747933" y="6500812"/>
                </a:lnTo>
                <a:lnTo>
                  <a:pt x="6764866" y="6493668"/>
                </a:lnTo>
                <a:lnTo>
                  <a:pt x="6773333" y="6497240"/>
                </a:lnTo>
                <a:lnTo>
                  <a:pt x="6773333" y="6507956"/>
                </a:lnTo>
                <a:lnTo>
                  <a:pt x="6764866" y="6511528"/>
                </a:lnTo>
                <a:lnTo>
                  <a:pt x="6764866" y="6525815"/>
                </a:lnTo>
                <a:lnTo>
                  <a:pt x="6756400" y="6529387"/>
                </a:lnTo>
                <a:lnTo>
                  <a:pt x="6747933" y="6529387"/>
                </a:lnTo>
                <a:lnTo>
                  <a:pt x="6739466" y="6525815"/>
                </a:lnTo>
                <a:lnTo>
                  <a:pt x="6731000" y="6529387"/>
                </a:lnTo>
                <a:lnTo>
                  <a:pt x="6697133" y="6529387"/>
                </a:lnTo>
                <a:lnTo>
                  <a:pt x="6680200" y="6522243"/>
                </a:lnTo>
                <a:lnTo>
                  <a:pt x="6680200" y="6518671"/>
                </a:lnTo>
                <a:lnTo>
                  <a:pt x="6671733" y="6515100"/>
                </a:lnTo>
                <a:lnTo>
                  <a:pt x="6663266" y="6518671"/>
                </a:lnTo>
                <a:lnTo>
                  <a:pt x="6629400" y="6518671"/>
                </a:lnTo>
                <a:lnTo>
                  <a:pt x="6629400" y="6529387"/>
                </a:lnTo>
                <a:lnTo>
                  <a:pt x="6688666" y="6529387"/>
                </a:lnTo>
                <a:lnTo>
                  <a:pt x="6697133" y="6532959"/>
                </a:lnTo>
                <a:lnTo>
                  <a:pt x="6722533" y="6532959"/>
                </a:lnTo>
                <a:lnTo>
                  <a:pt x="6731000" y="6536531"/>
                </a:lnTo>
                <a:lnTo>
                  <a:pt x="6731000" y="6540103"/>
                </a:lnTo>
                <a:lnTo>
                  <a:pt x="6739466" y="6540103"/>
                </a:lnTo>
                <a:lnTo>
                  <a:pt x="6747933" y="6536531"/>
                </a:lnTo>
                <a:lnTo>
                  <a:pt x="6756400" y="6540103"/>
                </a:lnTo>
                <a:lnTo>
                  <a:pt x="6756400" y="6543675"/>
                </a:lnTo>
                <a:lnTo>
                  <a:pt x="6739466" y="6550818"/>
                </a:lnTo>
                <a:lnTo>
                  <a:pt x="6731000" y="6550818"/>
                </a:lnTo>
                <a:lnTo>
                  <a:pt x="6731000" y="6557962"/>
                </a:lnTo>
                <a:lnTo>
                  <a:pt x="6739466" y="6561534"/>
                </a:lnTo>
                <a:lnTo>
                  <a:pt x="6722533" y="6568678"/>
                </a:lnTo>
                <a:lnTo>
                  <a:pt x="6714066" y="6568678"/>
                </a:lnTo>
                <a:lnTo>
                  <a:pt x="6756400" y="6568678"/>
                </a:lnTo>
                <a:lnTo>
                  <a:pt x="6764866" y="6572250"/>
                </a:lnTo>
                <a:lnTo>
                  <a:pt x="6798733" y="6572250"/>
                </a:lnTo>
                <a:lnTo>
                  <a:pt x="6807200" y="6575821"/>
                </a:lnTo>
                <a:lnTo>
                  <a:pt x="6874933" y="6575821"/>
                </a:lnTo>
                <a:lnTo>
                  <a:pt x="6891866" y="6582965"/>
                </a:lnTo>
                <a:lnTo>
                  <a:pt x="6891866" y="6586537"/>
                </a:lnTo>
                <a:lnTo>
                  <a:pt x="6900333" y="6586537"/>
                </a:lnTo>
                <a:lnTo>
                  <a:pt x="6908800" y="6590109"/>
                </a:lnTo>
                <a:lnTo>
                  <a:pt x="6942666" y="6590109"/>
                </a:lnTo>
                <a:lnTo>
                  <a:pt x="6951133" y="6586537"/>
                </a:lnTo>
                <a:lnTo>
                  <a:pt x="6959600" y="6586537"/>
                </a:lnTo>
                <a:lnTo>
                  <a:pt x="6968066" y="6590109"/>
                </a:lnTo>
                <a:lnTo>
                  <a:pt x="6976533" y="6586537"/>
                </a:lnTo>
                <a:lnTo>
                  <a:pt x="7078133" y="6586537"/>
                </a:lnTo>
                <a:lnTo>
                  <a:pt x="7086600" y="6590109"/>
                </a:lnTo>
                <a:lnTo>
                  <a:pt x="7095066" y="6590109"/>
                </a:lnTo>
                <a:lnTo>
                  <a:pt x="7103533" y="6586537"/>
                </a:lnTo>
                <a:lnTo>
                  <a:pt x="7112000" y="6590109"/>
                </a:lnTo>
                <a:lnTo>
                  <a:pt x="7238999" y="6590109"/>
                </a:lnTo>
                <a:lnTo>
                  <a:pt x="7247466" y="6593681"/>
                </a:lnTo>
                <a:lnTo>
                  <a:pt x="7272866" y="6593681"/>
                </a:lnTo>
                <a:lnTo>
                  <a:pt x="7281333" y="6590109"/>
                </a:lnTo>
                <a:lnTo>
                  <a:pt x="7289800" y="6590109"/>
                </a:lnTo>
                <a:lnTo>
                  <a:pt x="7298266" y="6593681"/>
                </a:lnTo>
                <a:lnTo>
                  <a:pt x="7476066" y="6593681"/>
                </a:lnTo>
                <a:lnTo>
                  <a:pt x="7484533" y="6590109"/>
                </a:lnTo>
                <a:lnTo>
                  <a:pt x="7493000" y="6590109"/>
                </a:lnTo>
                <a:lnTo>
                  <a:pt x="7509933" y="6597253"/>
                </a:lnTo>
                <a:lnTo>
                  <a:pt x="7501466" y="6600825"/>
                </a:lnTo>
                <a:lnTo>
                  <a:pt x="7526866" y="6611540"/>
                </a:lnTo>
                <a:lnTo>
                  <a:pt x="7535333" y="6607968"/>
                </a:lnTo>
                <a:lnTo>
                  <a:pt x="7586133" y="6607968"/>
                </a:lnTo>
                <a:lnTo>
                  <a:pt x="7586133" y="6597253"/>
                </a:lnTo>
                <a:lnTo>
                  <a:pt x="7603066" y="6590109"/>
                </a:lnTo>
                <a:lnTo>
                  <a:pt x="7620000" y="6590109"/>
                </a:lnTo>
                <a:lnTo>
                  <a:pt x="7628466" y="6586537"/>
                </a:lnTo>
                <a:lnTo>
                  <a:pt x="7636933" y="6590109"/>
                </a:lnTo>
                <a:lnTo>
                  <a:pt x="7653866" y="6590109"/>
                </a:lnTo>
                <a:lnTo>
                  <a:pt x="7662333" y="6586537"/>
                </a:lnTo>
                <a:lnTo>
                  <a:pt x="7679266" y="6593681"/>
                </a:lnTo>
                <a:lnTo>
                  <a:pt x="7687733" y="6590109"/>
                </a:lnTo>
                <a:lnTo>
                  <a:pt x="7704666" y="6590109"/>
                </a:lnTo>
                <a:lnTo>
                  <a:pt x="7713133" y="6593681"/>
                </a:lnTo>
                <a:lnTo>
                  <a:pt x="7713133" y="6590109"/>
                </a:lnTo>
                <a:lnTo>
                  <a:pt x="7704666" y="6586537"/>
                </a:lnTo>
                <a:lnTo>
                  <a:pt x="7713133" y="6582965"/>
                </a:lnTo>
                <a:lnTo>
                  <a:pt x="7713133" y="6579393"/>
                </a:lnTo>
                <a:lnTo>
                  <a:pt x="7704666" y="6575821"/>
                </a:lnTo>
                <a:lnTo>
                  <a:pt x="7721600" y="6568678"/>
                </a:lnTo>
                <a:lnTo>
                  <a:pt x="7730066" y="6568678"/>
                </a:lnTo>
                <a:lnTo>
                  <a:pt x="7738533" y="6572250"/>
                </a:lnTo>
                <a:lnTo>
                  <a:pt x="7763933" y="6561534"/>
                </a:lnTo>
                <a:lnTo>
                  <a:pt x="7780866" y="6568678"/>
                </a:lnTo>
                <a:lnTo>
                  <a:pt x="7823200" y="6568678"/>
                </a:lnTo>
                <a:lnTo>
                  <a:pt x="7831666" y="6572250"/>
                </a:lnTo>
                <a:lnTo>
                  <a:pt x="7933266" y="6572250"/>
                </a:lnTo>
                <a:lnTo>
                  <a:pt x="7941733" y="6568678"/>
                </a:lnTo>
                <a:lnTo>
                  <a:pt x="7950200" y="6568678"/>
                </a:lnTo>
                <a:lnTo>
                  <a:pt x="7950200" y="6557962"/>
                </a:lnTo>
                <a:lnTo>
                  <a:pt x="7941733" y="6554390"/>
                </a:lnTo>
                <a:lnTo>
                  <a:pt x="7924800" y="6554390"/>
                </a:lnTo>
                <a:lnTo>
                  <a:pt x="7916333" y="6550818"/>
                </a:lnTo>
                <a:lnTo>
                  <a:pt x="7899400" y="6550818"/>
                </a:lnTo>
                <a:lnTo>
                  <a:pt x="7890933" y="6547246"/>
                </a:lnTo>
                <a:lnTo>
                  <a:pt x="7857066" y="6547246"/>
                </a:lnTo>
                <a:lnTo>
                  <a:pt x="7848599" y="6550818"/>
                </a:lnTo>
                <a:lnTo>
                  <a:pt x="7831666" y="6550818"/>
                </a:lnTo>
                <a:lnTo>
                  <a:pt x="7823200" y="6547246"/>
                </a:lnTo>
                <a:lnTo>
                  <a:pt x="7814733" y="6547246"/>
                </a:lnTo>
                <a:lnTo>
                  <a:pt x="7797799" y="6554390"/>
                </a:lnTo>
                <a:lnTo>
                  <a:pt x="7789333" y="6550818"/>
                </a:lnTo>
                <a:lnTo>
                  <a:pt x="7789333" y="6547246"/>
                </a:lnTo>
                <a:lnTo>
                  <a:pt x="7780866" y="6547246"/>
                </a:lnTo>
                <a:lnTo>
                  <a:pt x="7772400" y="6550818"/>
                </a:lnTo>
                <a:lnTo>
                  <a:pt x="7755466" y="6550818"/>
                </a:lnTo>
                <a:lnTo>
                  <a:pt x="7746999" y="6554390"/>
                </a:lnTo>
                <a:lnTo>
                  <a:pt x="7653866" y="6554390"/>
                </a:lnTo>
                <a:lnTo>
                  <a:pt x="7645400" y="6550818"/>
                </a:lnTo>
                <a:lnTo>
                  <a:pt x="7636933" y="6550818"/>
                </a:lnTo>
                <a:lnTo>
                  <a:pt x="7628466" y="6547246"/>
                </a:lnTo>
                <a:lnTo>
                  <a:pt x="7628466" y="6543675"/>
                </a:lnTo>
                <a:lnTo>
                  <a:pt x="7611533" y="6536531"/>
                </a:lnTo>
                <a:lnTo>
                  <a:pt x="7603066" y="6536531"/>
                </a:lnTo>
                <a:lnTo>
                  <a:pt x="7586133" y="6529387"/>
                </a:lnTo>
                <a:lnTo>
                  <a:pt x="7577666" y="6529387"/>
                </a:lnTo>
                <a:lnTo>
                  <a:pt x="7569199" y="6525815"/>
                </a:lnTo>
                <a:lnTo>
                  <a:pt x="7569199" y="6518671"/>
                </a:lnTo>
                <a:lnTo>
                  <a:pt x="7577666" y="6515100"/>
                </a:lnTo>
                <a:lnTo>
                  <a:pt x="7577666" y="6511528"/>
                </a:lnTo>
                <a:lnTo>
                  <a:pt x="7569199" y="6511528"/>
                </a:lnTo>
                <a:lnTo>
                  <a:pt x="7560733" y="6507956"/>
                </a:lnTo>
                <a:lnTo>
                  <a:pt x="7569199" y="6504384"/>
                </a:lnTo>
                <a:lnTo>
                  <a:pt x="7594600" y="6504384"/>
                </a:lnTo>
                <a:lnTo>
                  <a:pt x="7603066" y="6507956"/>
                </a:lnTo>
                <a:lnTo>
                  <a:pt x="7611533" y="6504384"/>
                </a:lnTo>
                <a:lnTo>
                  <a:pt x="7594600" y="6497240"/>
                </a:lnTo>
                <a:lnTo>
                  <a:pt x="7594600" y="6493668"/>
                </a:lnTo>
                <a:lnTo>
                  <a:pt x="7603066" y="6490096"/>
                </a:lnTo>
                <a:lnTo>
                  <a:pt x="7611533" y="6490096"/>
                </a:lnTo>
                <a:lnTo>
                  <a:pt x="7594600" y="6490096"/>
                </a:lnTo>
                <a:lnTo>
                  <a:pt x="7586133" y="6486525"/>
                </a:lnTo>
                <a:lnTo>
                  <a:pt x="7560733" y="6486525"/>
                </a:lnTo>
                <a:lnTo>
                  <a:pt x="7552266" y="6482953"/>
                </a:lnTo>
                <a:lnTo>
                  <a:pt x="7543800" y="6482953"/>
                </a:lnTo>
                <a:lnTo>
                  <a:pt x="7535333" y="6479381"/>
                </a:lnTo>
                <a:lnTo>
                  <a:pt x="7535333" y="6482953"/>
                </a:lnTo>
                <a:lnTo>
                  <a:pt x="7526866" y="6486525"/>
                </a:lnTo>
                <a:lnTo>
                  <a:pt x="7518399" y="6482953"/>
                </a:lnTo>
                <a:lnTo>
                  <a:pt x="7518399" y="6475809"/>
                </a:lnTo>
                <a:lnTo>
                  <a:pt x="7526866" y="6472237"/>
                </a:lnTo>
                <a:lnTo>
                  <a:pt x="7543800" y="6472237"/>
                </a:lnTo>
                <a:lnTo>
                  <a:pt x="7552266" y="6468665"/>
                </a:lnTo>
                <a:lnTo>
                  <a:pt x="7560733" y="6468665"/>
                </a:lnTo>
                <a:lnTo>
                  <a:pt x="7560733" y="6461521"/>
                </a:lnTo>
                <a:lnTo>
                  <a:pt x="7543800" y="6454378"/>
                </a:lnTo>
                <a:lnTo>
                  <a:pt x="7543800" y="6450806"/>
                </a:lnTo>
                <a:lnTo>
                  <a:pt x="7552266" y="6447234"/>
                </a:lnTo>
                <a:lnTo>
                  <a:pt x="7543800" y="6447234"/>
                </a:lnTo>
                <a:lnTo>
                  <a:pt x="7535333" y="6443662"/>
                </a:lnTo>
                <a:lnTo>
                  <a:pt x="7535333" y="6440090"/>
                </a:lnTo>
                <a:lnTo>
                  <a:pt x="7526866" y="6436518"/>
                </a:lnTo>
                <a:lnTo>
                  <a:pt x="7526866" y="6432946"/>
                </a:lnTo>
                <a:lnTo>
                  <a:pt x="7543800" y="6425803"/>
                </a:lnTo>
                <a:lnTo>
                  <a:pt x="7552266" y="6425803"/>
                </a:lnTo>
                <a:lnTo>
                  <a:pt x="7560733" y="6429375"/>
                </a:lnTo>
                <a:lnTo>
                  <a:pt x="7569199" y="6425803"/>
                </a:lnTo>
                <a:lnTo>
                  <a:pt x="7577666" y="6429375"/>
                </a:lnTo>
                <a:lnTo>
                  <a:pt x="7577666" y="6432946"/>
                </a:lnTo>
                <a:lnTo>
                  <a:pt x="7603066" y="6422231"/>
                </a:lnTo>
                <a:lnTo>
                  <a:pt x="7594600" y="6418659"/>
                </a:lnTo>
                <a:lnTo>
                  <a:pt x="7535333" y="6418659"/>
                </a:lnTo>
                <a:lnTo>
                  <a:pt x="7526866" y="6415087"/>
                </a:lnTo>
                <a:lnTo>
                  <a:pt x="7476066" y="6415087"/>
                </a:lnTo>
                <a:lnTo>
                  <a:pt x="7467599" y="6411515"/>
                </a:lnTo>
                <a:lnTo>
                  <a:pt x="7484533" y="6404371"/>
                </a:lnTo>
                <a:lnTo>
                  <a:pt x="7501466" y="6404371"/>
                </a:lnTo>
                <a:lnTo>
                  <a:pt x="7509933" y="6400800"/>
                </a:lnTo>
                <a:lnTo>
                  <a:pt x="7493000" y="6393656"/>
                </a:lnTo>
                <a:lnTo>
                  <a:pt x="7476066" y="6393656"/>
                </a:lnTo>
                <a:lnTo>
                  <a:pt x="7459133" y="6386512"/>
                </a:lnTo>
                <a:lnTo>
                  <a:pt x="7467599" y="6382940"/>
                </a:lnTo>
                <a:lnTo>
                  <a:pt x="7493000" y="6382940"/>
                </a:lnTo>
                <a:lnTo>
                  <a:pt x="7501466" y="6379368"/>
                </a:lnTo>
                <a:lnTo>
                  <a:pt x="7509933" y="6382940"/>
                </a:lnTo>
                <a:lnTo>
                  <a:pt x="7586133" y="6382940"/>
                </a:lnTo>
                <a:lnTo>
                  <a:pt x="7594600" y="6386512"/>
                </a:lnTo>
                <a:lnTo>
                  <a:pt x="7603066" y="6386512"/>
                </a:lnTo>
                <a:lnTo>
                  <a:pt x="7611533" y="6382940"/>
                </a:lnTo>
                <a:lnTo>
                  <a:pt x="7645400" y="6382940"/>
                </a:lnTo>
                <a:lnTo>
                  <a:pt x="7636933" y="6379368"/>
                </a:lnTo>
                <a:lnTo>
                  <a:pt x="7636933" y="6375796"/>
                </a:lnTo>
                <a:lnTo>
                  <a:pt x="7645400" y="6372225"/>
                </a:lnTo>
                <a:lnTo>
                  <a:pt x="7687733" y="6372225"/>
                </a:lnTo>
                <a:lnTo>
                  <a:pt x="7687733" y="6368653"/>
                </a:lnTo>
                <a:lnTo>
                  <a:pt x="7679266" y="6368653"/>
                </a:lnTo>
                <a:lnTo>
                  <a:pt x="7670800" y="6365081"/>
                </a:lnTo>
                <a:lnTo>
                  <a:pt x="7653866" y="6365081"/>
                </a:lnTo>
                <a:lnTo>
                  <a:pt x="7645400" y="6361509"/>
                </a:lnTo>
                <a:lnTo>
                  <a:pt x="7636933" y="6361509"/>
                </a:lnTo>
                <a:lnTo>
                  <a:pt x="7628466" y="6365081"/>
                </a:lnTo>
                <a:lnTo>
                  <a:pt x="7620000" y="6365081"/>
                </a:lnTo>
                <a:lnTo>
                  <a:pt x="7611533" y="6361509"/>
                </a:lnTo>
                <a:lnTo>
                  <a:pt x="7603066" y="6361509"/>
                </a:lnTo>
                <a:lnTo>
                  <a:pt x="7594600" y="6365081"/>
                </a:lnTo>
                <a:lnTo>
                  <a:pt x="7577666" y="6365081"/>
                </a:lnTo>
                <a:lnTo>
                  <a:pt x="7560733" y="6372225"/>
                </a:lnTo>
                <a:lnTo>
                  <a:pt x="7552266" y="6368653"/>
                </a:lnTo>
                <a:lnTo>
                  <a:pt x="7552266" y="6365081"/>
                </a:lnTo>
                <a:lnTo>
                  <a:pt x="7543800" y="6368653"/>
                </a:lnTo>
                <a:lnTo>
                  <a:pt x="7501466" y="6368653"/>
                </a:lnTo>
                <a:lnTo>
                  <a:pt x="7493000" y="6365081"/>
                </a:lnTo>
                <a:lnTo>
                  <a:pt x="7501466" y="6361509"/>
                </a:lnTo>
                <a:lnTo>
                  <a:pt x="7509933" y="6361509"/>
                </a:lnTo>
                <a:lnTo>
                  <a:pt x="7518399" y="6357937"/>
                </a:lnTo>
                <a:lnTo>
                  <a:pt x="7560733" y="6357937"/>
                </a:lnTo>
                <a:lnTo>
                  <a:pt x="7569199" y="6354365"/>
                </a:lnTo>
                <a:lnTo>
                  <a:pt x="7636933" y="6354365"/>
                </a:lnTo>
                <a:lnTo>
                  <a:pt x="7645400" y="6350793"/>
                </a:lnTo>
                <a:lnTo>
                  <a:pt x="7687733" y="6350793"/>
                </a:lnTo>
                <a:lnTo>
                  <a:pt x="7696199" y="6354365"/>
                </a:lnTo>
                <a:lnTo>
                  <a:pt x="7738533" y="6354365"/>
                </a:lnTo>
                <a:lnTo>
                  <a:pt x="7730066" y="6354365"/>
                </a:lnTo>
                <a:lnTo>
                  <a:pt x="7721600" y="6350793"/>
                </a:lnTo>
                <a:lnTo>
                  <a:pt x="7721600" y="6347221"/>
                </a:lnTo>
                <a:lnTo>
                  <a:pt x="7713133" y="6350793"/>
                </a:lnTo>
                <a:lnTo>
                  <a:pt x="7704666" y="6350793"/>
                </a:lnTo>
                <a:lnTo>
                  <a:pt x="7679266" y="6340078"/>
                </a:lnTo>
                <a:lnTo>
                  <a:pt x="7670800" y="6340078"/>
                </a:lnTo>
                <a:lnTo>
                  <a:pt x="7662333" y="6336506"/>
                </a:lnTo>
                <a:lnTo>
                  <a:pt x="7653866" y="6336506"/>
                </a:lnTo>
                <a:lnTo>
                  <a:pt x="7645400" y="6332934"/>
                </a:lnTo>
                <a:lnTo>
                  <a:pt x="7636933" y="6332934"/>
                </a:lnTo>
                <a:lnTo>
                  <a:pt x="7620000" y="6325790"/>
                </a:lnTo>
                <a:lnTo>
                  <a:pt x="7611533" y="6325790"/>
                </a:lnTo>
                <a:lnTo>
                  <a:pt x="7594600" y="6332934"/>
                </a:lnTo>
                <a:lnTo>
                  <a:pt x="7603066" y="6332934"/>
                </a:lnTo>
                <a:lnTo>
                  <a:pt x="7611533" y="6336506"/>
                </a:lnTo>
                <a:lnTo>
                  <a:pt x="7594600" y="6343650"/>
                </a:lnTo>
                <a:lnTo>
                  <a:pt x="7586133" y="6340078"/>
                </a:lnTo>
                <a:lnTo>
                  <a:pt x="7569199" y="6340078"/>
                </a:lnTo>
                <a:lnTo>
                  <a:pt x="7560733" y="6343650"/>
                </a:lnTo>
                <a:lnTo>
                  <a:pt x="7535333" y="6343650"/>
                </a:lnTo>
                <a:lnTo>
                  <a:pt x="7518399" y="6336506"/>
                </a:lnTo>
                <a:lnTo>
                  <a:pt x="7518399" y="6315075"/>
                </a:lnTo>
                <a:lnTo>
                  <a:pt x="7509933" y="6311503"/>
                </a:lnTo>
                <a:lnTo>
                  <a:pt x="7509933" y="6304359"/>
                </a:lnTo>
                <a:lnTo>
                  <a:pt x="7518399" y="6300787"/>
                </a:lnTo>
                <a:lnTo>
                  <a:pt x="7526866" y="6300787"/>
                </a:lnTo>
                <a:lnTo>
                  <a:pt x="7535333" y="6304359"/>
                </a:lnTo>
                <a:lnTo>
                  <a:pt x="7552266" y="6304359"/>
                </a:lnTo>
                <a:lnTo>
                  <a:pt x="7560733" y="6300787"/>
                </a:lnTo>
                <a:lnTo>
                  <a:pt x="7620000" y="6300787"/>
                </a:lnTo>
                <a:lnTo>
                  <a:pt x="7611533" y="6300787"/>
                </a:lnTo>
                <a:lnTo>
                  <a:pt x="7603066" y="6297215"/>
                </a:lnTo>
                <a:lnTo>
                  <a:pt x="7543800" y="6297215"/>
                </a:lnTo>
                <a:lnTo>
                  <a:pt x="7535333" y="6293643"/>
                </a:lnTo>
                <a:lnTo>
                  <a:pt x="7526866" y="6293643"/>
                </a:lnTo>
                <a:lnTo>
                  <a:pt x="7518399" y="6290071"/>
                </a:lnTo>
                <a:lnTo>
                  <a:pt x="7509933" y="6290071"/>
                </a:lnTo>
                <a:lnTo>
                  <a:pt x="7501466" y="6286500"/>
                </a:lnTo>
                <a:lnTo>
                  <a:pt x="7493000" y="6286500"/>
                </a:lnTo>
                <a:lnTo>
                  <a:pt x="7484533" y="6282928"/>
                </a:lnTo>
                <a:lnTo>
                  <a:pt x="7493000" y="6279356"/>
                </a:lnTo>
                <a:lnTo>
                  <a:pt x="7526866" y="6279356"/>
                </a:lnTo>
                <a:lnTo>
                  <a:pt x="7535333" y="6275784"/>
                </a:lnTo>
                <a:lnTo>
                  <a:pt x="7611533" y="6275784"/>
                </a:lnTo>
                <a:lnTo>
                  <a:pt x="7620000" y="6272212"/>
                </a:lnTo>
                <a:lnTo>
                  <a:pt x="7645400" y="6272212"/>
                </a:lnTo>
                <a:lnTo>
                  <a:pt x="7628466" y="6272212"/>
                </a:lnTo>
                <a:lnTo>
                  <a:pt x="7620000" y="6268640"/>
                </a:lnTo>
                <a:lnTo>
                  <a:pt x="7552266" y="6268640"/>
                </a:lnTo>
                <a:lnTo>
                  <a:pt x="7543800" y="6265068"/>
                </a:lnTo>
                <a:lnTo>
                  <a:pt x="7526866" y="6265068"/>
                </a:lnTo>
                <a:lnTo>
                  <a:pt x="7518399" y="6261496"/>
                </a:lnTo>
                <a:lnTo>
                  <a:pt x="7543800" y="6250781"/>
                </a:lnTo>
                <a:lnTo>
                  <a:pt x="7526866" y="6250781"/>
                </a:lnTo>
                <a:lnTo>
                  <a:pt x="7518399" y="6247209"/>
                </a:lnTo>
                <a:lnTo>
                  <a:pt x="7526866" y="6243637"/>
                </a:lnTo>
                <a:lnTo>
                  <a:pt x="7526866" y="6240065"/>
                </a:lnTo>
                <a:lnTo>
                  <a:pt x="7518399" y="6240065"/>
                </a:lnTo>
                <a:lnTo>
                  <a:pt x="7509933" y="6236493"/>
                </a:lnTo>
                <a:lnTo>
                  <a:pt x="7518399" y="6232921"/>
                </a:lnTo>
                <a:lnTo>
                  <a:pt x="7526866" y="6232921"/>
                </a:lnTo>
                <a:lnTo>
                  <a:pt x="7535333" y="6229350"/>
                </a:lnTo>
                <a:lnTo>
                  <a:pt x="7543800" y="6232921"/>
                </a:lnTo>
                <a:lnTo>
                  <a:pt x="7552266" y="6229350"/>
                </a:lnTo>
                <a:lnTo>
                  <a:pt x="7560733" y="6229350"/>
                </a:lnTo>
                <a:lnTo>
                  <a:pt x="7569199" y="6232921"/>
                </a:lnTo>
                <a:lnTo>
                  <a:pt x="7577666" y="6232921"/>
                </a:lnTo>
                <a:lnTo>
                  <a:pt x="7577666" y="6229350"/>
                </a:lnTo>
                <a:lnTo>
                  <a:pt x="7560733" y="6222206"/>
                </a:lnTo>
                <a:lnTo>
                  <a:pt x="7518399" y="6222206"/>
                </a:lnTo>
                <a:lnTo>
                  <a:pt x="7509933" y="6218634"/>
                </a:lnTo>
                <a:lnTo>
                  <a:pt x="7476066" y="6218634"/>
                </a:lnTo>
                <a:lnTo>
                  <a:pt x="7459133" y="6211490"/>
                </a:lnTo>
                <a:lnTo>
                  <a:pt x="7467599" y="6207918"/>
                </a:lnTo>
                <a:lnTo>
                  <a:pt x="7493000" y="6207918"/>
                </a:lnTo>
                <a:lnTo>
                  <a:pt x="7391400" y="6207918"/>
                </a:lnTo>
                <a:lnTo>
                  <a:pt x="7382933" y="6204346"/>
                </a:lnTo>
                <a:lnTo>
                  <a:pt x="7374466" y="6204346"/>
                </a:lnTo>
                <a:lnTo>
                  <a:pt x="7366000" y="6207918"/>
                </a:lnTo>
                <a:lnTo>
                  <a:pt x="7357533" y="6207918"/>
                </a:lnTo>
                <a:lnTo>
                  <a:pt x="7349066" y="6204346"/>
                </a:lnTo>
                <a:lnTo>
                  <a:pt x="7247466" y="6204346"/>
                </a:lnTo>
                <a:lnTo>
                  <a:pt x="7238999" y="6200775"/>
                </a:lnTo>
                <a:lnTo>
                  <a:pt x="7052733" y="6200775"/>
                </a:lnTo>
                <a:lnTo>
                  <a:pt x="7044266" y="6197203"/>
                </a:lnTo>
                <a:lnTo>
                  <a:pt x="7035800" y="6200775"/>
                </a:lnTo>
                <a:lnTo>
                  <a:pt x="7018866" y="6200775"/>
                </a:lnTo>
                <a:lnTo>
                  <a:pt x="7010400" y="6197203"/>
                </a:lnTo>
                <a:lnTo>
                  <a:pt x="7001933" y="6197203"/>
                </a:lnTo>
                <a:lnTo>
                  <a:pt x="6993466" y="6200775"/>
                </a:lnTo>
                <a:lnTo>
                  <a:pt x="6824133" y="6200775"/>
                </a:lnTo>
                <a:lnTo>
                  <a:pt x="6815666" y="6197203"/>
                </a:lnTo>
                <a:lnTo>
                  <a:pt x="6798733" y="6197203"/>
                </a:lnTo>
                <a:lnTo>
                  <a:pt x="6790266" y="6200775"/>
                </a:lnTo>
                <a:close/>
              </a:path>
            </a:pathLst>
          </a:custGeom>
          <a:solidFill>
            <a:srgbClr val="9D81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Freeform 142"/>
          <p:cNvSpPr/>
          <p:nvPr/>
        </p:nvSpPr>
        <p:spPr>
          <a:xfrm>
            <a:off x="0" y="0"/>
            <a:ext cx="8398933" cy="6518671"/>
          </a:xfrm>
          <a:custGeom>
            <a:avLst/>
            <a:gdLst/>
            <a:ahLst/>
            <a:cxnLst/>
            <a:rect l="l" t="t" r="r" b="b"/>
            <a:pathLst>
              <a:path w="8398933" h="6518671">
                <a:moveTo>
                  <a:pt x="0" y="0"/>
                </a:moveTo>
                <a:moveTo>
                  <a:pt x="7391400" y="6204346"/>
                </a:moveTo>
                <a:lnTo>
                  <a:pt x="7493000" y="6204346"/>
                </a:lnTo>
                <a:lnTo>
                  <a:pt x="7501466" y="6207918"/>
                </a:lnTo>
                <a:lnTo>
                  <a:pt x="7493000" y="6211490"/>
                </a:lnTo>
                <a:lnTo>
                  <a:pt x="7467599" y="6211490"/>
                </a:lnTo>
                <a:lnTo>
                  <a:pt x="7476066" y="6215062"/>
                </a:lnTo>
                <a:lnTo>
                  <a:pt x="7509933" y="6215062"/>
                </a:lnTo>
                <a:lnTo>
                  <a:pt x="7518399" y="6218634"/>
                </a:lnTo>
                <a:lnTo>
                  <a:pt x="7560733" y="6218634"/>
                </a:lnTo>
                <a:lnTo>
                  <a:pt x="7586133" y="6229350"/>
                </a:lnTo>
                <a:lnTo>
                  <a:pt x="7586133" y="6232921"/>
                </a:lnTo>
                <a:lnTo>
                  <a:pt x="7577666" y="6236493"/>
                </a:lnTo>
                <a:lnTo>
                  <a:pt x="7569199" y="6236493"/>
                </a:lnTo>
                <a:lnTo>
                  <a:pt x="7560733" y="6232921"/>
                </a:lnTo>
                <a:lnTo>
                  <a:pt x="7552266" y="6232921"/>
                </a:lnTo>
                <a:lnTo>
                  <a:pt x="7543800" y="6236493"/>
                </a:lnTo>
                <a:lnTo>
                  <a:pt x="7535333" y="6232921"/>
                </a:lnTo>
                <a:lnTo>
                  <a:pt x="7526866" y="6236493"/>
                </a:lnTo>
                <a:lnTo>
                  <a:pt x="7518399" y="6236493"/>
                </a:lnTo>
                <a:lnTo>
                  <a:pt x="7526866" y="6236493"/>
                </a:lnTo>
                <a:lnTo>
                  <a:pt x="7535333" y="6240065"/>
                </a:lnTo>
                <a:lnTo>
                  <a:pt x="7535333" y="6243637"/>
                </a:lnTo>
                <a:lnTo>
                  <a:pt x="7526866" y="6247209"/>
                </a:lnTo>
                <a:lnTo>
                  <a:pt x="7543800" y="6247209"/>
                </a:lnTo>
                <a:lnTo>
                  <a:pt x="7552266" y="6250781"/>
                </a:lnTo>
                <a:lnTo>
                  <a:pt x="7526866" y="6261496"/>
                </a:lnTo>
                <a:lnTo>
                  <a:pt x="7543800" y="6261496"/>
                </a:lnTo>
                <a:lnTo>
                  <a:pt x="7552266" y="6265068"/>
                </a:lnTo>
                <a:lnTo>
                  <a:pt x="7620000" y="6265068"/>
                </a:lnTo>
                <a:lnTo>
                  <a:pt x="7628466" y="6268640"/>
                </a:lnTo>
                <a:lnTo>
                  <a:pt x="7645400" y="6268640"/>
                </a:lnTo>
                <a:lnTo>
                  <a:pt x="7653866" y="6272212"/>
                </a:lnTo>
                <a:lnTo>
                  <a:pt x="7645400" y="6275784"/>
                </a:lnTo>
                <a:lnTo>
                  <a:pt x="7620000" y="6275784"/>
                </a:lnTo>
                <a:lnTo>
                  <a:pt x="7611533" y="6279356"/>
                </a:lnTo>
                <a:lnTo>
                  <a:pt x="7535333" y="6279356"/>
                </a:lnTo>
                <a:lnTo>
                  <a:pt x="7526866" y="6282928"/>
                </a:lnTo>
                <a:lnTo>
                  <a:pt x="7493000" y="6282928"/>
                </a:lnTo>
                <a:lnTo>
                  <a:pt x="7501466" y="6282928"/>
                </a:lnTo>
                <a:lnTo>
                  <a:pt x="7509933" y="6286500"/>
                </a:lnTo>
                <a:lnTo>
                  <a:pt x="7518399" y="6286500"/>
                </a:lnTo>
                <a:lnTo>
                  <a:pt x="7526866" y="6290071"/>
                </a:lnTo>
                <a:lnTo>
                  <a:pt x="7535333" y="6290071"/>
                </a:lnTo>
                <a:lnTo>
                  <a:pt x="7543800" y="6293643"/>
                </a:lnTo>
                <a:lnTo>
                  <a:pt x="7603066" y="6293643"/>
                </a:lnTo>
                <a:lnTo>
                  <a:pt x="7611533" y="6297215"/>
                </a:lnTo>
                <a:lnTo>
                  <a:pt x="7620000" y="6297215"/>
                </a:lnTo>
                <a:lnTo>
                  <a:pt x="7628466" y="6300787"/>
                </a:lnTo>
                <a:lnTo>
                  <a:pt x="7620000" y="6304359"/>
                </a:lnTo>
                <a:lnTo>
                  <a:pt x="7560733" y="6304359"/>
                </a:lnTo>
                <a:lnTo>
                  <a:pt x="7552266" y="6307931"/>
                </a:lnTo>
                <a:lnTo>
                  <a:pt x="7535333" y="6307931"/>
                </a:lnTo>
                <a:lnTo>
                  <a:pt x="7526866" y="6304359"/>
                </a:lnTo>
                <a:lnTo>
                  <a:pt x="7518399" y="6304359"/>
                </a:lnTo>
                <a:lnTo>
                  <a:pt x="7518399" y="6311503"/>
                </a:lnTo>
                <a:lnTo>
                  <a:pt x="7526866" y="6315075"/>
                </a:lnTo>
                <a:lnTo>
                  <a:pt x="7526866" y="6336506"/>
                </a:lnTo>
                <a:lnTo>
                  <a:pt x="7535333" y="6340078"/>
                </a:lnTo>
                <a:lnTo>
                  <a:pt x="7560733" y="6340078"/>
                </a:lnTo>
                <a:lnTo>
                  <a:pt x="7569199" y="6336506"/>
                </a:lnTo>
                <a:lnTo>
                  <a:pt x="7586133" y="6336506"/>
                </a:lnTo>
                <a:lnTo>
                  <a:pt x="7594600" y="6340078"/>
                </a:lnTo>
                <a:lnTo>
                  <a:pt x="7603066" y="6336506"/>
                </a:lnTo>
                <a:lnTo>
                  <a:pt x="7594600" y="6336506"/>
                </a:lnTo>
                <a:lnTo>
                  <a:pt x="7586133" y="6332934"/>
                </a:lnTo>
                <a:lnTo>
                  <a:pt x="7611533" y="6322218"/>
                </a:lnTo>
                <a:lnTo>
                  <a:pt x="7620000" y="6322218"/>
                </a:lnTo>
                <a:lnTo>
                  <a:pt x="7636933" y="6329362"/>
                </a:lnTo>
                <a:lnTo>
                  <a:pt x="7645400" y="6329362"/>
                </a:lnTo>
                <a:lnTo>
                  <a:pt x="7653866" y="6332934"/>
                </a:lnTo>
                <a:lnTo>
                  <a:pt x="7662333" y="6332934"/>
                </a:lnTo>
                <a:lnTo>
                  <a:pt x="7670800" y="6336506"/>
                </a:lnTo>
                <a:lnTo>
                  <a:pt x="7679266" y="6336506"/>
                </a:lnTo>
                <a:lnTo>
                  <a:pt x="7704666" y="6347221"/>
                </a:lnTo>
                <a:lnTo>
                  <a:pt x="7713133" y="6347221"/>
                </a:lnTo>
                <a:lnTo>
                  <a:pt x="7721600" y="6343650"/>
                </a:lnTo>
                <a:lnTo>
                  <a:pt x="7730066" y="6347221"/>
                </a:lnTo>
                <a:lnTo>
                  <a:pt x="7730066" y="6350793"/>
                </a:lnTo>
                <a:lnTo>
                  <a:pt x="7738533" y="6350793"/>
                </a:lnTo>
                <a:lnTo>
                  <a:pt x="7746999" y="6354365"/>
                </a:lnTo>
                <a:lnTo>
                  <a:pt x="7738533" y="6357937"/>
                </a:lnTo>
                <a:lnTo>
                  <a:pt x="7696199" y="6357937"/>
                </a:lnTo>
                <a:lnTo>
                  <a:pt x="7687733" y="6354365"/>
                </a:lnTo>
                <a:lnTo>
                  <a:pt x="7645400" y="6354365"/>
                </a:lnTo>
                <a:lnTo>
                  <a:pt x="7636933" y="6357937"/>
                </a:lnTo>
                <a:lnTo>
                  <a:pt x="7569199" y="6357937"/>
                </a:lnTo>
                <a:lnTo>
                  <a:pt x="7560733" y="6361509"/>
                </a:lnTo>
                <a:lnTo>
                  <a:pt x="7518399" y="6361509"/>
                </a:lnTo>
                <a:lnTo>
                  <a:pt x="7509933" y="6365081"/>
                </a:lnTo>
                <a:lnTo>
                  <a:pt x="7501466" y="6365081"/>
                </a:lnTo>
                <a:lnTo>
                  <a:pt x="7543800" y="6365081"/>
                </a:lnTo>
                <a:lnTo>
                  <a:pt x="7552266" y="6361509"/>
                </a:lnTo>
                <a:lnTo>
                  <a:pt x="7560733" y="6365081"/>
                </a:lnTo>
                <a:lnTo>
                  <a:pt x="7560733" y="6368653"/>
                </a:lnTo>
                <a:lnTo>
                  <a:pt x="7577666" y="6361509"/>
                </a:lnTo>
                <a:lnTo>
                  <a:pt x="7594600" y="6361509"/>
                </a:lnTo>
                <a:lnTo>
                  <a:pt x="7603066" y="6357937"/>
                </a:lnTo>
                <a:lnTo>
                  <a:pt x="7611533" y="6357937"/>
                </a:lnTo>
                <a:lnTo>
                  <a:pt x="7620000" y="6361509"/>
                </a:lnTo>
                <a:lnTo>
                  <a:pt x="7628466" y="6361509"/>
                </a:lnTo>
                <a:lnTo>
                  <a:pt x="7636933" y="6357937"/>
                </a:lnTo>
                <a:lnTo>
                  <a:pt x="7645400" y="6357937"/>
                </a:lnTo>
                <a:lnTo>
                  <a:pt x="7653866" y="6361509"/>
                </a:lnTo>
                <a:lnTo>
                  <a:pt x="7670800" y="6361509"/>
                </a:lnTo>
                <a:lnTo>
                  <a:pt x="7679266" y="6365081"/>
                </a:lnTo>
                <a:lnTo>
                  <a:pt x="7687733" y="6365081"/>
                </a:lnTo>
                <a:lnTo>
                  <a:pt x="7696199" y="6368653"/>
                </a:lnTo>
                <a:lnTo>
                  <a:pt x="7696199" y="6372225"/>
                </a:lnTo>
                <a:lnTo>
                  <a:pt x="7687733" y="6375796"/>
                </a:lnTo>
                <a:lnTo>
                  <a:pt x="7645400" y="6375796"/>
                </a:lnTo>
                <a:lnTo>
                  <a:pt x="7645400" y="6379368"/>
                </a:lnTo>
                <a:lnTo>
                  <a:pt x="7653866" y="6382940"/>
                </a:lnTo>
                <a:lnTo>
                  <a:pt x="7645400" y="6386512"/>
                </a:lnTo>
                <a:lnTo>
                  <a:pt x="7611533" y="6386512"/>
                </a:lnTo>
                <a:lnTo>
                  <a:pt x="7603066" y="6390084"/>
                </a:lnTo>
                <a:lnTo>
                  <a:pt x="7594600" y="6390084"/>
                </a:lnTo>
                <a:lnTo>
                  <a:pt x="7586133" y="6386512"/>
                </a:lnTo>
                <a:lnTo>
                  <a:pt x="7509933" y="6386512"/>
                </a:lnTo>
                <a:lnTo>
                  <a:pt x="7501466" y="6382940"/>
                </a:lnTo>
                <a:lnTo>
                  <a:pt x="7493000" y="6386512"/>
                </a:lnTo>
                <a:lnTo>
                  <a:pt x="7467599" y="6386512"/>
                </a:lnTo>
                <a:lnTo>
                  <a:pt x="7476066" y="6390084"/>
                </a:lnTo>
                <a:lnTo>
                  <a:pt x="7493000" y="6390084"/>
                </a:lnTo>
                <a:lnTo>
                  <a:pt x="7518399" y="6400800"/>
                </a:lnTo>
                <a:lnTo>
                  <a:pt x="7501466" y="6407943"/>
                </a:lnTo>
                <a:lnTo>
                  <a:pt x="7484533" y="6407943"/>
                </a:lnTo>
                <a:lnTo>
                  <a:pt x="7476066" y="6411515"/>
                </a:lnTo>
                <a:lnTo>
                  <a:pt x="7526866" y="6411515"/>
                </a:lnTo>
                <a:lnTo>
                  <a:pt x="7535333" y="6415087"/>
                </a:lnTo>
                <a:lnTo>
                  <a:pt x="7594600" y="6415087"/>
                </a:lnTo>
                <a:lnTo>
                  <a:pt x="7611533" y="6422231"/>
                </a:lnTo>
                <a:lnTo>
                  <a:pt x="7577666" y="6436518"/>
                </a:lnTo>
                <a:lnTo>
                  <a:pt x="7569199" y="6432946"/>
                </a:lnTo>
                <a:lnTo>
                  <a:pt x="7569199" y="6429375"/>
                </a:lnTo>
                <a:lnTo>
                  <a:pt x="7560733" y="6432946"/>
                </a:lnTo>
                <a:lnTo>
                  <a:pt x="7552266" y="6429375"/>
                </a:lnTo>
                <a:lnTo>
                  <a:pt x="7543800" y="6429375"/>
                </a:lnTo>
                <a:lnTo>
                  <a:pt x="7535333" y="6432946"/>
                </a:lnTo>
                <a:lnTo>
                  <a:pt x="7535333" y="6436518"/>
                </a:lnTo>
                <a:lnTo>
                  <a:pt x="7543800" y="6440090"/>
                </a:lnTo>
                <a:lnTo>
                  <a:pt x="7543800" y="6443662"/>
                </a:lnTo>
                <a:lnTo>
                  <a:pt x="7552266" y="6443662"/>
                </a:lnTo>
                <a:lnTo>
                  <a:pt x="7560733" y="6447234"/>
                </a:lnTo>
                <a:lnTo>
                  <a:pt x="7552266" y="6450806"/>
                </a:lnTo>
                <a:lnTo>
                  <a:pt x="7552266" y="6454378"/>
                </a:lnTo>
                <a:lnTo>
                  <a:pt x="7569199" y="6461521"/>
                </a:lnTo>
                <a:lnTo>
                  <a:pt x="7569199" y="6468665"/>
                </a:lnTo>
                <a:lnTo>
                  <a:pt x="7560733" y="6472237"/>
                </a:lnTo>
                <a:lnTo>
                  <a:pt x="7552266" y="6472237"/>
                </a:lnTo>
                <a:lnTo>
                  <a:pt x="7543800" y="6475809"/>
                </a:lnTo>
                <a:lnTo>
                  <a:pt x="7526866" y="6475809"/>
                </a:lnTo>
                <a:lnTo>
                  <a:pt x="7526866" y="6482953"/>
                </a:lnTo>
                <a:lnTo>
                  <a:pt x="7526866" y="6479381"/>
                </a:lnTo>
                <a:lnTo>
                  <a:pt x="7535333" y="6475809"/>
                </a:lnTo>
                <a:lnTo>
                  <a:pt x="7543800" y="6479381"/>
                </a:lnTo>
                <a:lnTo>
                  <a:pt x="7552266" y="6479381"/>
                </a:lnTo>
                <a:lnTo>
                  <a:pt x="7560733" y="6482953"/>
                </a:lnTo>
                <a:lnTo>
                  <a:pt x="7586133" y="6482953"/>
                </a:lnTo>
                <a:lnTo>
                  <a:pt x="7594600" y="6486525"/>
                </a:lnTo>
                <a:lnTo>
                  <a:pt x="7636933" y="6486525"/>
                </a:lnTo>
                <a:lnTo>
                  <a:pt x="7645400" y="6490096"/>
                </a:lnTo>
                <a:lnTo>
                  <a:pt x="7653866" y="6490096"/>
                </a:lnTo>
                <a:lnTo>
                  <a:pt x="7662333" y="6493668"/>
                </a:lnTo>
                <a:lnTo>
                  <a:pt x="7679266" y="6493668"/>
                </a:lnTo>
                <a:lnTo>
                  <a:pt x="7687733" y="6497240"/>
                </a:lnTo>
                <a:lnTo>
                  <a:pt x="7713133" y="6486525"/>
                </a:lnTo>
                <a:lnTo>
                  <a:pt x="7721600" y="6490096"/>
                </a:lnTo>
                <a:lnTo>
                  <a:pt x="7721600" y="6493668"/>
                </a:lnTo>
                <a:lnTo>
                  <a:pt x="7738533" y="6500812"/>
                </a:lnTo>
                <a:lnTo>
                  <a:pt x="7806266" y="6500812"/>
                </a:lnTo>
                <a:lnTo>
                  <a:pt x="7823200" y="6507956"/>
                </a:lnTo>
                <a:lnTo>
                  <a:pt x="7831666" y="6504384"/>
                </a:lnTo>
                <a:lnTo>
                  <a:pt x="7874000" y="6504384"/>
                </a:lnTo>
                <a:lnTo>
                  <a:pt x="7882466" y="6507956"/>
                </a:lnTo>
                <a:lnTo>
                  <a:pt x="7890933" y="6504384"/>
                </a:lnTo>
                <a:lnTo>
                  <a:pt x="7899400" y="6504384"/>
                </a:lnTo>
                <a:lnTo>
                  <a:pt x="7907866" y="6507956"/>
                </a:lnTo>
                <a:lnTo>
                  <a:pt x="7933266" y="6507956"/>
                </a:lnTo>
                <a:lnTo>
                  <a:pt x="7941733" y="6511528"/>
                </a:lnTo>
                <a:lnTo>
                  <a:pt x="7950200" y="6511528"/>
                </a:lnTo>
                <a:lnTo>
                  <a:pt x="7958666" y="6507956"/>
                </a:lnTo>
                <a:lnTo>
                  <a:pt x="7992533" y="6507956"/>
                </a:lnTo>
                <a:lnTo>
                  <a:pt x="8001000" y="6511528"/>
                </a:lnTo>
                <a:lnTo>
                  <a:pt x="8009466" y="6507956"/>
                </a:lnTo>
                <a:lnTo>
                  <a:pt x="8026400" y="6507956"/>
                </a:lnTo>
                <a:lnTo>
                  <a:pt x="8034866" y="6511528"/>
                </a:lnTo>
                <a:lnTo>
                  <a:pt x="8043333" y="6507956"/>
                </a:lnTo>
                <a:lnTo>
                  <a:pt x="8051800" y="6511528"/>
                </a:lnTo>
                <a:lnTo>
                  <a:pt x="8060266" y="6511528"/>
                </a:lnTo>
                <a:lnTo>
                  <a:pt x="8068733" y="6515100"/>
                </a:lnTo>
                <a:lnTo>
                  <a:pt x="8077199" y="6511528"/>
                </a:lnTo>
                <a:lnTo>
                  <a:pt x="8085666" y="6511528"/>
                </a:lnTo>
                <a:lnTo>
                  <a:pt x="8094133" y="6507956"/>
                </a:lnTo>
                <a:lnTo>
                  <a:pt x="8102600" y="6511528"/>
                </a:lnTo>
                <a:lnTo>
                  <a:pt x="8170333" y="6511528"/>
                </a:lnTo>
                <a:lnTo>
                  <a:pt x="8178800" y="6515100"/>
                </a:lnTo>
                <a:lnTo>
                  <a:pt x="8229600" y="6515100"/>
                </a:lnTo>
                <a:lnTo>
                  <a:pt x="8238066" y="6518671"/>
                </a:lnTo>
                <a:lnTo>
                  <a:pt x="8339666" y="6518671"/>
                </a:lnTo>
                <a:lnTo>
                  <a:pt x="8348133" y="6515100"/>
                </a:lnTo>
                <a:lnTo>
                  <a:pt x="8348133" y="6497240"/>
                </a:lnTo>
                <a:lnTo>
                  <a:pt x="8356600" y="6493668"/>
                </a:lnTo>
                <a:lnTo>
                  <a:pt x="8365066" y="6493668"/>
                </a:lnTo>
                <a:lnTo>
                  <a:pt x="8373533" y="6490096"/>
                </a:lnTo>
                <a:lnTo>
                  <a:pt x="8381999" y="6490096"/>
                </a:lnTo>
                <a:lnTo>
                  <a:pt x="8390466" y="6486525"/>
                </a:lnTo>
                <a:lnTo>
                  <a:pt x="8373533" y="6479381"/>
                </a:lnTo>
                <a:lnTo>
                  <a:pt x="8373533" y="6475809"/>
                </a:lnTo>
                <a:lnTo>
                  <a:pt x="8365066" y="6472237"/>
                </a:lnTo>
                <a:lnTo>
                  <a:pt x="8356600" y="6472237"/>
                </a:lnTo>
                <a:lnTo>
                  <a:pt x="8348133" y="6468665"/>
                </a:lnTo>
                <a:lnTo>
                  <a:pt x="8348133" y="6457950"/>
                </a:lnTo>
                <a:lnTo>
                  <a:pt x="8356600" y="6454378"/>
                </a:lnTo>
                <a:lnTo>
                  <a:pt x="8356600" y="6450806"/>
                </a:lnTo>
                <a:lnTo>
                  <a:pt x="8365066" y="6447234"/>
                </a:lnTo>
                <a:lnTo>
                  <a:pt x="8365066" y="6429375"/>
                </a:lnTo>
                <a:lnTo>
                  <a:pt x="8348133" y="6429375"/>
                </a:lnTo>
                <a:lnTo>
                  <a:pt x="8339666" y="6425803"/>
                </a:lnTo>
                <a:lnTo>
                  <a:pt x="8348133" y="6422231"/>
                </a:lnTo>
                <a:lnTo>
                  <a:pt x="8348133" y="6415087"/>
                </a:lnTo>
                <a:lnTo>
                  <a:pt x="8356600" y="6411515"/>
                </a:lnTo>
                <a:lnTo>
                  <a:pt x="8356600" y="6404371"/>
                </a:lnTo>
                <a:lnTo>
                  <a:pt x="8373533" y="6397228"/>
                </a:lnTo>
                <a:lnTo>
                  <a:pt x="8365066" y="6393656"/>
                </a:lnTo>
                <a:lnTo>
                  <a:pt x="8381999" y="6386512"/>
                </a:lnTo>
                <a:lnTo>
                  <a:pt x="8390466" y="6386512"/>
                </a:lnTo>
                <a:lnTo>
                  <a:pt x="8390466" y="6372225"/>
                </a:lnTo>
                <a:lnTo>
                  <a:pt x="8398933" y="6368653"/>
                </a:lnTo>
                <a:lnTo>
                  <a:pt x="8398933" y="6365081"/>
                </a:lnTo>
                <a:lnTo>
                  <a:pt x="8390466" y="6361509"/>
                </a:lnTo>
                <a:lnTo>
                  <a:pt x="8381999" y="6361509"/>
                </a:lnTo>
                <a:lnTo>
                  <a:pt x="8365066" y="6354365"/>
                </a:lnTo>
                <a:lnTo>
                  <a:pt x="8365066" y="6350793"/>
                </a:lnTo>
                <a:lnTo>
                  <a:pt x="8356600" y="6347221"/>
                </a:lnTo>
                <a:lnTo>
                  <a:pt x="8373533" y="6340078"/>
                </a:lnTo>
                <a:lnTo>
                  <a:pt x="8381999" y="6340078"/>
                </a:lnTo>
                <a:lnTo>
                  <a:pt x="8373533" y="6336506"/>
                </a:lnTo>
                <a:lnTo>
                  <a:pt x="8373533" y="6332934"/>
                </a:lnTo>
                <a:lnTo>
                  <a:pt x="8381999" y="6329362"/>
                </a:lnTo>
                <a:lnTo>
                  <a:pt x="8373533" y="6325790"/>
                </a:lnTo>
                <a:lnTo>
                  <a:pt x="8373533" y="6322218"/>
                </a:lnTo>
                <a:lnTo>
                  <a:pt x="8356600" y="6315075"/>
                </a:lnTo>
                <a:lnTo>
                  <a:pt x="8356600" y="6311503"/>
                </a:lnTo>
                <a:lnTo>
                  <a:pt x="8365066" y="6307931"/>
                </a:lnTo>
                <a:lnTo>
                  <a:pt x="8381999" y="6307931"/>
                </a:lnTo>
                <a:lnTo>
                  <a:pt x="8390466" y="6304359"/>
                </a:lnTo>
                <a:lnTo>
                  <a:pt x="8398933" y="6304359"/>
                </a:lnTo>
                <a:lnTo>
                  <a:pt x="8390466" y="6300787"/>
                </a:lnTo>
                <a:lnTo>
                  <a:pt x="8390466" y="6297215"/>
                </a:lnTo>
                <a:lnTo>
                  <a:pt x="8381999" y="6293643"/>
                </a:lnTo>
                <a:lnTo>
                  <a:pt x="8373533" y="6293643"/>
                </a:lnTo>
                <a:lnTo>
                  <a:pt x="8348133" y="6282928"/>
                </a:lnTo>
                <a:lnTo>
                  <a:pt x="8365066" y="6275784"/>
                </a:lnTo>
                <a:lnTo>
                  <a:pt x="8356600" y="6272212"/>
                </a:lnTo>
                <a:lnTo>
                  <a:pt x="8373533" y="6265068"/>
                </a:lnTo>
                <a:lnTo>
                  <a:pt x="8373533" y="6261496"/>
                </a:lnTo>
                <a:lnTo>
                  <a:pt x="8365066" y="6257925"/>
                </a:lnTo>
                <a:lnTo>
                  <a:pt x="8365066" y="6254353"/>
                </a:lnTo>
                <a:lnTo>
                  <a:pt x="8356600" y="6254353"/>
                </a:lnTo>
                <a:lnTo>
                  <a:pt x="8348133" y="6250781"/>
                </a:lnTo>
                <a:lnTo>
                  <a:pt x="8356600" y="6247209"/>
                </a:lnTo>
                <a:lnTo>
                  <a:pt x="8373533" y="6247209"/>
                </a:lnTo>
                <a:lnTo>
                  <a:pt x="8381999" y="6243637"/>
                </a:lnTo>
                <a:lnTo>
                  <a:pt x="8381999" y="6240065"/>
                </a:lnTo>
                <a:lnTo>
                  <a:pt x="8373533" y="6236493"/>
                </a:lnTo>
                <a:lnTo>
                  <a:pt x="8373533" y="6232921"/>
                </a:lnTo>
                <a:lnTo>
                  <a:pt x="8381999" y="6229350"/>
                </a:lnTo>
                <a:lnTo>
                  <a:pt x="8390466" y="6232921"/>
                </a:lnTo>
                <a:lnTo>
                  <a:pt x="8398933" y="6232921"/>
                </a:lnTo>
                <a:lnTo>
                  <a:pt x="8398933" y="6222206"/>
                </a:lnTo>
                <a:lnTo>
                  <a:pt x="8390466" y="6218634"/>
                </a:lnTo>
                <a:lnTo>
                  <a:pt x="8365066" y="6218634"/>
                </a:lnTo>
                <a:lnTo>
                  <a:pt x="8356600" y="6215062"/>
                </a:lnTo>
                <a:lnTo>
                  <a:pt x="8322733" y="6215062"/>
                </a:lnTo>
                <a:lnTo>
                  <a:pt x="8314266" y="6211490"/>
                </a:lnTo>
                <a:lnTo>
                  <a:pt x="8195733" y="6211490"/>
                </a:lnTo>
                <a:lnTo>
                  <a:pt x="8187266" y="6215062"/>
                </a:lnTo>
                <a:lnTo>
                  <a:pt x="8178800" y="6215062"/>
                </a:lnTo>
                <a:lnTo>
                  <a:pt x="8170333" y="6211490"/>
                </a:lnTo>
                <a:lnTo>
                  <a:pt x="8001000" y="6211490"/>
                </a:lnTo>
                <a:lnTo>
                  <a:pt x="7992533" y="6207918"/>
                </a:lnTo>
                <a:lnTo>
                  <a:pt x="7984066" y="6211490"/>
                </a:lnTo>
                <a:lnTo>
                  <a:pt x="7975599" y="6207918"/>
                </a:lnTo>
                <a:lnTo>
                  <a:pt x="7636933" y="6207918"/>
                </a:lnTo>
                <a:lnTo>
                  <a:pt x="7628466" y="6204346"/>
                </a:lnTo>
                <a:lnTo>
                  <a:pt x="7611533" y="6204346"/>
                </a:lnTo>
                <a:lnTo>
                  <a:pt x="7603066" y="6207918"/>
                </a:lnTo>
                <a:lnTo>
                  <a:pt x="7594600" y="6207918"/>
                </a:lnTo>
                <a:lnTo>
                  <a:pt x="7586133" y="6204346"/>
                </a:lnTo>
                <a:close/>
              </a:path>
            </a:pathLst>
          </a:custGeom>
          <a:solidFill>
            <a:srgbClr val="9F84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" name="Freeform 143"/>
          <p:cNvSpPr/>
          <p:nvPr/>
        </p:nvSpPr>
        <p:spPr>
          <a:xfrm>
            <a:off x="0" y="0"/>
            <a:ext cx="9135533" cy="6543675"/>
          </a:xfrm>
          <a:custGeom>
            <a:avLst/>
            <a:gdLst/>
            <a:ahLst/>
            <a:cxnLst/>
            <a:rect l="l" t="t" r="r" b="b"/>
            <a:pathLst>
              <a:path w="9135533" h="6543675">
                <a:moveTo>
                  <a:pt x="0" y="0"/>
                </a:moveTo>
                <a:moveTo>
                  <a:pt x="8365066" y="6215062"/>
                </a:moveTo>
                <a:lnTo>
                  <a:pt x="8390466" y="6215062"/>
                </a:lnTo>
                <a:lnTo>
                  <a:pt x="8407400" y="6222206"/>
                </a:lnTo>
                <a:lnTo>
                  <a:pt x="8407400" y="6232921"/>
                </a:lnTo>
                <a:lnTo>
                  <a:pt x="8398933" y="6236493"/>
                </a:lnTo>
                <a:lnTo>
                  <a:pt x="8390466" y="6236493"/>
                </a:lnTo>
                <a:lnTo>
                  <a:pt x="8381999" y="6232921"/>
                </a:lnTo>
                <a:lnTo>
                  <a:pt x="8381999" y="6236493"/>
                </a:lnTo>
                <a:lnTo>
                  <a:pt x="8390466" y="6240065"/>
                </a:lnTo>
                <a:lnTo>
                  <a:pt x="8390466" y="6243637"/>
                </a:lnTo>
                <a:lnTo>
                  <a:pt x="8373533" y="6250781"/>
                </a:lnTo>
                <a:lnTo>
                  <a:pt x="8356600" y="6250781"/>
                </a:lnTo>
                <a:lnTo>
                  <a:pt x="8365066" y="6250781"/>
                </a:lnTo>
                <a:lnTo>
                  <a:pt x="8373533" y="6254353"/>
                </a:lnTo>
                <a:lnTo>
                  <a:pt x="8373533" y="6257925"/>
                </a:lnTo>
                <a:lnTo>
                  <a:pt x="8381999" y="6261496"/>
                </a:lnTo>
                <a:lnTo>
                  <a:pt x="8381999" y="6265068"/>
                </a:lnTo>
                <a:lnTo>
                  <a:pt x="8365066" y="6272212"/>
                </a:lnTo>
                <a:lnTo>
                  <a:pt x="8373533" y="6275784"/>
                </a:lnTo>
                <a:lnTo>
                  <a:pt x="8356600" y="6282928"/>
                </a:lnTo>
                <a:lnTo>
                  <a:pt x="8373533" y="6290071"/>
                </a:lnTo>
                <a:lnTo>
                  <a:pt x="8381999" y="6290071"/>
                </a:lnTo>
                <a:lnTo>
                  <a:pt x="8398933" y="6297215"/>
                </a:lnTo>
                <a:lnTo>
                  <a:pt x="8398933" y="6300787"/>
                </a:lnTo>
                <a:lnTo>
                  <a:pt x="8407400" y="6304359"/>
                </a:lnTo>
                <a:lnTo>
                  <a:pt x="8398933" y="6307931"/>
                </a:lnTo>
                <a:lnTo>
                  <a:pt x="8390466" y="6307931"/>
                </a:lnTo>
                <a:lnTo>
                  <a:pt x="8381999" y="6311503"/>
                </a:lnTo>
                <a:lnTo>
                  <a:pt x="8365066" y="6311503"/>
                </a:lnTo>
                <a:lnTo>
                  <a:pt x="8365066" y="6315075"/>
                </a:lnTo>
                <a:lnTo>
                  <a:pt x="8381999" y="6322218"/>
                </a:lnTo>
                <a:lnTo>
                  <a:pt x="8381999" y="6325790"/>
                </a:lnTo>
                <a:lnTo>
                  <a:pt x="8390466" y="6329362"/>
                </a:lnTo>
                <a:lnTo>
                  <a:pt x="8381999" y="6332934"/>
                </a:lnTo>
                <a:lnTo>
                  <a:pt x="8381999" y="6336506"/>
                </a:lnTo>
                <a:lnTo>
                  <a:pt x="8390466" y="6340078"/>
                </a:lnTo>
                <a:lnTo>
                  <a:pt x="8381999" y="6343650"/>
                </a:lnTo>
                <a:lnTo>
                  <a:pt x="8373533" y="6343650"/>
                </a:lnTo>
                <a:lnTo>
                  <a:pt x="8365066" y="6347221"/>
                </a:lnTo>
                <a:lnTo>
                  <a:pt x="8373533" y="6350793"/>
                </a:lnTo>
                <a:lnTo>
                  <a:pt x="8373533" y="6354365"/>
                </a:lnTo>
                <a:lnTo>
                  <a:pt x="8381999" y="6357937"/>
                </a:lnTo>
                <a:lnTo>
                  <a:pt x="8390466" y="6357937"/>
                </a:lnTo>
                <a:lnTo>
                  <a:pt x="8407400" y="6365081"/>
                </a:lnTo>
                <a:lnTo>
                  <a:pt x="8407400" y="6368653"/>
                </a:lnTo>
                <a:lnTo>
                  <a:pt x="8398933" y="6372225"/>
                </a:lnTo>
                <a:lnTo>
                  <a:pt x="8398933" y="6386512"/>
                </a:lnTo>
                <a:lnTo>
                  <a:pt x="8390466" y="6390084"/>
                </a:lnTo>
                <a:lnTo>
                  <a:pt x="8381999" y="6390084"/>
                </a:lnTo>
                <a:lnTo>
                  <a:pt x="8373533" y="6393656"/>
                </a:lnTo>
                <a:lnTo>
                  <a:pt x="8381999" y="6397228"/>
                </a:lnTo>
                <a:lnTo>
                  <a:pt x="8365066" y="6404371"/>
                </a:lnTo>
                <a:lnTo>
                  <a:pt x="8365066" y="6411515"/>
                </a:lnTo>
                <a:lnTo>
                  <a:pt x="8356600" y="6415087"/>
                </a:lnTo>
                <a:lnTo>
                  <a:pt x="8356600" y="6422231"/>
                </a:lnTo>
                <a:lnTo>
                  <a:pt x="8348133" y="6425803"/>
                </a:lnTo>
                <a:lnTo>
                  <a:pt x="8365066" y="6425803"/>
                </a:lnTo>
                <a:lnTo>
                  <a:pt x="8373533" y="6429375"/>
                </a:lnTo>
                <a:lnTo>
                  <a:pt x="8373533" y="6447234"/>
                </a:lnTo>
                <a:lnTo>
                  <a:pt x="8365066" y="6450806"/>
                </a:lnTo>
                <a:lnTo>
                  <a:pt x="8365066" y="6454378"/>
                </a:lnTo>
                <a:lnTo>
                  <a:pt x="8356600" y="6457950"/>
                </a:lnTo>
                <a:lnTo>
                  <a:pt x="8356600" y="6468665"/>
                </a:lnTo>
                <a:lnTo>
                  <a:pt x="8365066" y="6468665"/>
                </a:lnTo>
                <a:lnTo>
                  <a:pt x="8381999" y="6475809"/>
                </a:lnTo>
                <a:lnTo>
                  <a:pt x="8381999" y="6479381"/>
                </a:lnTo>
                <a:lnTo>
                  <a:pt x="8398933" y="6486525"/>
                </a:lnTo>
                <a:lnTo>
                  <a:pt x="8381999" y="6493668"/>
                </a:lnTo>
                <a:lnTo>
                  <a:pt x="8373533" y="6493668"/>
                </a:lnTo>
                <a:lnTo>
                  <a:pt x="8365066" y="6497240"/>
                </a:lnTo>
                <a:lnTo>
                  <a:pt x="8356600" y="6497240"/>
                </a:lnTo>
                <a:lnTo>
                  <a:pt x="8356600" y="6515100"/>
                </a:lnTo>
                <a:lnTo>
                  <a:pt x="8365066" y="6515100"/>
                </a:lnTo>
                <a:lnTo>
                  <a:pt x="8373533" y="6511528"/>
                </a:lnTo>
                <a:lnTo>
                  <a:pt x="8381999" y="6511528"/>
                </a:lnTo>
                <a:lnTo>
                  <a:pt x="8390466" y="6515100"/>
                </a:lnTo>
                <a:lnTo>
                  <a:pt x="8466666" y="6515100"/>
                </a:lnTo>
                <a:lnTo>
                  <a:pt x="8475133" y="6518671"/>
                </a:lnTo>
                <a:lnTo>
                  <a:pt x="8525933" y="6518671"/>
                </a:lnTo>
                <a:lnTo>
                  <a:pt x="8534400" y="6515100"/>
                </a:lnTo>
                <a:lnTo>
                  <a:pt x="8534400" y="6504384"/>
                </a:lnTo>
                <a:lnTo>
                  <a:pt x="8542866" y="6500812"/>
                </a:lnTo>
                <a:lnTo>
                  <a:pt x="8551333" y="6504384"/>
                </a:lnTo>
                <a:lnTo>
                  <a:pt x="8559800" y="6500812"/>
                </a:lnTo>
                <a:lnTo>
                  <a:pt x="8576733" y="6500812"/>
                </a:lnTo>
                <a:lnTo>
                  <a:pt x="8585200" y="6497240"/>
                </a:lnTo>
                <a:lnTo>
                  <a:pt x="8593666" y="6497240"/>
                </a:lnTo>
                <a:lnTo>
                  <a:pt x="8602133" y="6500812"/>
                </a:lnTo>
                <a:lnTo>
                  <a:pt x="8610600" y="6497240"/>
                </a:lnTo>
                <a:lnTo>
                  <a:pt x="8619066" y="6497240"/>
                </a:lnTo>
                <a:lnTo>
                  <a:pt x="8627533" y="6500812"/>
                </a:lnTo>
                <a:lnTo>
                  <a:pt x="8636000" y="6497240"/>
                </a:lnTo>
                <a:lnTo>
                  <a:pt x="8686800" y="6497240"/>
                </a:lnTo>
                <a:lnTo>
                  <a:pt x="8695266" y="6500812"/>
                </a:lnTo>
                <a:lnTo>
                  <a:pt x="8712200" y="6500812"/>
                </a:lnTo>
                <a:lnTo>
                  <a:pt x="8720666" y="6504384"/>
                </a:lnTo>
                <a:lnTo>
                  <a:pt x="8720666" y="6507956"/>
                </a:lnTo>
                <a:lnTo>
                  <a:pt x="8712200" y="6511528"/>
                </a:lnTo>
                <a:lnTo>
                  <a:pt x="8669866" y="6511528"/>
                </a:lnTo>
                <a:lnTo>
                  <a:pt x="8661400" y="6507956"/>
                </a:lnTo>
                <a:lnTo>
                  <a:pt x="8627533" y="6507956"/>
                </a:lnTo>
                <a:lnTo>
                  <a:pt x="8619066" y="6511528"/>
                </a:lnTo>
                <a:lnTo>
                  <a:pt x="8610600" y="6507956"/>
                </a:lnTo>
                <a:lnTo>
                  <a:pt x="8610600" y="6511528"/>
                </a:lnTo>
                <a:lnTo>
                  <a:pt x="8602133" y="6515100"/>
                </a:lnTo>
                <a:lnTo>
                  <a:pt x="8568266" y="6515100"/>
                </a:lnTo>
                <a:lnTo>
                  <a:pt x="8559800" y="6518671"/>
                </a:lnTo>
                <a:lnTo>
                  <a:pt x="8568266" y="6518671"/>
                </a:lnTo>
                <a:lnTo>
                  <a:pt x="8576733" y="6522243"/>
                </a:lnTo>
                <a:lnTo>
                  <a:pt x="8627533" y="6522243"/>
                </a:lnTo>
                <a:lnTo>
                  <a:pt x="8636000" y="6525815"/>
                </a:lnTo>
                <a:lnTo>
                  <a:pt x="8686800" y="6525815"/>
                </a:lnTo>
                <a:lnTo>
                  <a:pt x="8695266" y="6522243"/>
                </a:lnTo>
                <a:lnTo>
                  <a:pt x="8703733" y="6525815"/>
                </a:lnTo>
                <a:lnTo>
                  <a:pt x="8712200" y="6525815"/>
                </a:lnTo>
                <a:lnTo>
                  <a:pt x="8720666" y="6522243"/>
                </a:lnTo>
                <a:lnTo>
                  <a:pt x="8729133" y="6522243"/>
                </a:lnTo>
                <a:lnTo>
                  <a:pt x="8737600" y="6518671"/>
                </a:lnTo>
                <a:lnTo>
                  <a:pt x="8746066" y="6518671"/>
                </a:lnTo>
                <a:lnTo>
                  <a:pt x="8746066" y="6504384"/>
                </a:lnTo>
                <a:lnTo>
                  <a:pt x="8754533" y="6500812"/>
                </a:lnTo>
                <a:lnTo>
                  <a:pt x="8796866" y="6500812"/>
                </a:lnTo>
                <a:lnTo>
                  <a:pt x="8805333" y="6497240"/>
                </a:lnTo>
                <a:lnTo>
                  <a:pt x="8813800" y="6497240"/>
                </a:lnTo>
                <a:lnTo>
                  <a:pt x="8822266" y="6500812"/>
                </a:lnTo>
                <a:lnTo>
                  <a:pt x="8839200" y="6500812"/>
                </a:lnTo>
                <a:lnTo>
                  <a:pt x="8856133" y="6507956"/>
                </a:lnTo>
                <a:lnTo>
                  <a:pt x="8864600" y="6504384"/>
                </a:lnTo>
                <a:lnTo>
                  <a:pt x="8881533" y="6511528"/>
                </a:lnTo>
                <a:lnTo>
                  <a:pt x="8881533" y="6515100"/>
                </a:lnTo>
                <a:lnTo>
                  <a:pt x="8864600" y="6522243"/>
                </a:lnTo>
                <a:lnTo>
                  <a:pt x="8856133" y="6522243"/>
                </a:lnTo>
                <a:lnTo>
                  <a:pt x="8856133" y="6525815"/>
                </a:lnTo>
                <a:lnTo>
                  <a:pt x="8881533" y="6525815"/>
                </a:lnTo>
                <a:lnTo>
                  <a:pt x="8890000" y="6529387"/>
                </a:lnTo>
                <a:lnTo>
                  <a:pt x="8898466" y="6525815"/>
                </a:lnTo>
                <a:lnTo>
                  <a:pt x="8915400" y="6525815"/>
                </a:lnTo>
                <a:lnTo>
                  <a:pt x="8923866" y="6529387"/>
                </a:lnTo>
                <a:lnTo>
                  <a:pt x="8932333" y="6529387"/>
                </a:lnTo>
                <a:lnTo>
                  <a:pt x="8940800" y="6532959"/>
                </a:lnTo>
                <a:lnTo>
                  <a:pt x="8949266" y="6532959"/>
                </a:lnTo>
                <a:lnTo>
                  <a:pt x="8957733" y="6536531"/>
                </a:lnTo>
                <a:lnTo>
                  <a:pt x="8966200" y="6532959"/>
                </a:lnTo>
                <a:lnTo>
                  <a:pt x="9000066" y="6532959"/>
                </a:lnTo>
                <a:lnTo>
                  <a:pt x="9008533" y="6536531"/>
                </a:lnTo>
                <a:lnTo>
                  <a:pt x="9033933" y="6536531"/>
                </a:lnTo>
                <a:lnTo>
                  <a:pt x="9042400" y="6540103"/>
                </a:lnTo>
                <a:lnTo>
                  <a:pt x="9076266" y="6540103"/>
                </a:lnTo>
                <a:lnTo>
                  <a:pt x="9084733" y="6543675"/>
                </a:lnTo>
                <a:lnTo>
                  <a:pt x="9093200" y="6543675"/>
                </a:lnTo>
                <a:lnTo>
                  <a:pt x="9101666" y="6540103"/>
                </a:lnTo>
                <a:lnTo>
                  <a:pt x="9110133" y="6543675"/>
                </a:lnTo>
                <a:lnTo>
                  <a:pt x="9118600" y="6543675"/>
                </a:lnTo>
                <a:lnTo>
                  <a:pt x="9127066" y="6540103"/>
                </a:lnTo>
                <a:lnTo>
                  <a:pt x="9135533" y="6540103"/>
                </a:lnTo>
                <a:lnTo>
                  <a:pt x="9135533" y="6218634"/>
                </a:lnTo>
                <a:lnTo>
                  <a:pt x="8610600" y="6218634"/>
                </a:lnTo>
                <a:lnTo>
                  <a:pt x="8602133" y="6215062"/>
                </a:lnTo>
                <a:lnTo>
                  <a:pt x="8593666" y="6218634"/>
                </a:lnTo>
                <a:lnTo>
                  <a:pt x="8576733" y="6218634"/>
                </a:lnTo>
                <a:lnTo>
                  <a:pt x="8568266" y="6215062"/>
                </a:lnTo>
                <a:close/>
              </a:path>
            </a:pathLst>
          </a:custGeom>
          <a:solidFill>
            <a:srgbClr val="9F85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Freeform 144"/>
          <p:cNvSpPr/>
          <p:nvPr/>
        </p:nvSpPr>
        <p:spPr>
          <a:xfrm>
            <a:off x="0" y="0"/>
            <a:ext cx="863600" cy="6854428"/>
          </a:xfrm>
          <a:custGeom>
            <a:avLst/>
            <a:gdLst/>
            <a:ahLst/>
            <a:cxnLst/>
            <a:rect l="l" t="t" r="r" b="b"/>
            <a:pathLst>
              <a:path w="863600" h="6854428">
                <a:moveTo>
                  <a:pt x="0" y="0"/>
                </a:moveTo>
                <a:moveTo>
                  <a:pt x="0" y="6450806"/>
                </a:moveTo>
                <a:lnTo>
                  <a:pt x="0" y="6854428"/>
                </a:lnTo>
                <a:lnTo>
                  <a:pt x="431800" y="6854428"/>
                </a:lnTo>
                <a:lnTo>
                  <a:pt x="440266" y="6850856"/>
                </a:lnTo>
                <a:lnTo>
                  <a:pt x="448733" y="6850856"/>
                </a:lnTo>
                <a:lnTo>
                  <a:pt x="457200" y="6847284"/>
                </a:lnTo>
                <a:lnTo>
                  <a:pt x="482600" y="6847284"/>
                </a:lnTo>
                <a:lnTo>
                  <a:pt x="491066" y="6843712"/>
                </a:lnTo>
                <a:lnTo>
                  <a:pt x="508000" y="6843712"/>
                </a:lnTo>
                <a:lnTo>
                  <a:pt x="508000" y="6840140"/>
                </a:lnTo>
                <a:lnTo>
                  <a:pt x="516466" y="6836568"/>
                </a:lnTo>
                <a:lnTo>
                  <a:pt x="524933" y="6840140"/>
                </a:lnTo>
                <a:lnTo>
                  <a:pt x="541866" y="6840140"/>
                </a:lnTo>
                <a:lnTo>
                  <a:pt x="558800" y="6847284"/>
                </a:lnTo>
                <a:lnTo>
                  <a:pt x="567266" y="6847284"/>
                </a:lnTo>
                <a:lnTo>
                  <a:pt x="575733" y="6843712"/>
                </a:lnTo>
                <a:lnTo>
                  <a:pt x="651933" y="6843712"/>
                </a:lnTo>
                <a:lnTo>
                  <a:pt x="651933" y="6840140"/>
                </a:lnTo>
                <a:lnTo>
                  <a:pt x="635000" y="6832996"/>
                </a:lnTo>
                <a:lnTo>
                  <a:pt x="626533" y="6836568"/>
                </a:lnTo>
                <a:lnTo>
                  <a:pt x="618066" y="6836568"/>
                </a:lnTo>
                <a:lnTo>
                  <a:pt x="609600" y="6832996"/>
                </a:lnTo>
                <a:lnTo>
                  <a:pt x="609600" y="6829425"/>
                </a:lnTo>
                <a:lnTo>
                  <a:pt x="592666" y="6836568"/>
                </a:lnTo>
                <a:lnTo>
                  <a:pt x="558800" y="6822281"/>
                </a:lnTo>
                <a:lnTo>
                  <a:pt x="541866" y="6822281"/>
                </a:lnTo>
                <a:lnTo>
                  <a:pt x="533400" y="6818709"/>
                </a:lnTo>
                <a:lnTo>
                  <a:pt x="541866" y="6815137"/>
                </a:lnTo>
                <a:lnTo>
                  <a:pt x="550333" y="6815137"/>
                </a:lnTo>
                <a:lnTo>
                  <a:pt x="550333" y="6811565"/>
                </a:lnTo>
                <a:lnTo>
                  <a:pt x="558800" y="6807993"/>
                </a:lnTo>
                <a:lnTo>
                  <a:pt x="575733" y="6815137"/>
                </a:lnTo>
                <a:lnTo>
                  <a:pt x="584200" y="6811565"/>
                </a:lnTo>
                <a:lnTo>
                  <a:pt x="584200" y="6804421"/>
                </a:lnTo>
                <a:lnTo>
                  <a:pt x="558800" y="6804421"/>
                </a:lnTo>
                <a:lnTo>
                  <a:pt x="550333" y="6807993"/>
                </a:lnTo>
                <a:lnTo>
                  <a:pt x="533400" y="6800850"/>
                </a:lnTo>
                <a:lnTo>
                  <a:pt x="533400" y="6797278"/>
                </a:lnTo>
                <a:lnTo>
                  <a:pt x="516466" y="6797278"/>
                </a:lnTo>
                <a:lnTo>
                  <a:pt x="491066" y="6786562"/>
                </a:lnTo>
                <a:lnTo>
                  <a:pt x="491066" y="6779418"/>
                </a:lnTo>
                <a:lnTo>
                  <a:pt x="474133" y="6772275"/>
                </a:lnTo>
                <a:lnTo>
                  <a:pt x="474133" y="6765131"/>
                </a:lnTo>
                <a:lnTo>
                  <a:pt x="482600" y="6761559"/>
                </a:lnTo>
                <a:lnTo>
                  <a:pt x="491066" y="6765131"/>
                </a:lnTo>
                <a:lnTo>
                  <a:pt x="516466" y="6765131"/>
                </a:lnTo>
                <a:lnTo>
                  <a:pt x="524933" y="6768703"/>
                </a:lnTo>
                <a:lnTo>
                  <a:pt x="524933" y="6775846"/>
                </a:lnTo>
                <a:lnTo>
                  <a:pt x="533400" y="6779418"/>
                </a:lnTo>
                <a:lnTo>
                  <a:pt x="533400" y="6782990"/>
                </a:lnTo>
                <a:lnTo>
                  <a:pt x="584200" y="6782990"/>
                </a:lnTo>
                <a:lnTo>
                  <a:pt x="592666" y="6786562"/>
                </a:lnTo>
                <a:lnTo>
                  <a:pt x="592666" y="6782990"/>
                </a:lnTo>
                <a:lnTo>
                  <a:pt x="584200" y="6782990"/>
                </a:lnTo>
                <a:lnTo>
                  <a:pt x="575733" y="6779418"/>
                </a:lnTo>
                <a:lnTo>
                  <a:pt x="575733" y="6775846"/>
                </a:lnTo>
                <a:lnTo>
                  <a:pt x="567266" y="6775846"/>
                </a:lnTo>
                <a:lnTo>
                  <a:pt x="558800" y="6772275"/>
                </a:lnTo>
                <a:lnTo>
                  <a:pt x="558800" y="6768703"/>
                </a:lnTo>
                <a:lnTo>
                  <a:pt x="567266" y="6765131"/>
                </a:lnTo>
                <a:lnTo>
                  <a:pt x="567266" y="6761559"/>
                </a:lnTo>
                <a:lnTo>
                  <a:pt x="584200" y="6754415"/>
                </a:lnTo>
                <a:lnTo>
                  <a:pt x="584200" y="6750843"/>
                </a:lnTo>
                <a:lnTo>
                  <a:pt x="601133" y="6743700"/>
                </a:lnTo>
                <a:lnTo>
                  <a:pt x="635000" y="6743700"/>
                </a:lnTo>
                <a:lnTo>
                  <a:pt x="643466" y="6740128"/>
                </a:lnTo>
                <a:lnTo>
                  <a:pt x="660399" y="6740128"/>
                </a:lnTo>
                <a:lnTo>
                  <a:pt x="668866" y="6743700"/>
                </a:lnTo>
                <a:lnTo>
                  <a:pt x="685800" y="6743700"/>
                </a:lnTo>
                <a:lnTo>
                  <a:pt x="694266" y="6747271"/>
                </a:lnTo>
                <a:lnTo>
                  <a:pt x="719666" y="6747271"/>
                </a:lnTo>
                <a:lnTo>
                  <a:pt x="736600" y="6740128"/>
                </a:lnTo>
                <a:lnTo>
                  <a:pt x="745066" y="6743700"/>
                </a:lnTo>
                <a:lnTo>
                  <a:pt x="787400" y="6743700"/>
                </a:lnTo>
                <a:lnTo>
                  <a:pt x="795866" y="6747271"/>
                </a:lnTo>
                <a:lnTo>
                  <a:pt x="804333" y="6747271"/>
                </a:lnTo>
                <a:lnTo>
                  <a:pt x="812800" y="6743700"/>
                </a:lnTo>
                <a:lnTo>
                  <a:pt x="846666" y="6743700"/>
                </a:lnTo>
                <a:lnTo>
                  <a:pt x="855133" y="6747271"/>
                </a:lnTo>
                <a:lnTo>
                  <a:pt x="855133" y="6754415"/>
                </a:lnTo>
                <a:lnTo>
                  <a:pt x="863600" y="6750843"/>
                </a:lnTo>
                <a:lnTo>
                  <a:pt x="855133" y="6747271"/>
                </a:lnTo>
                <a:lnTo>
                  <a:pt x="863600" y="6743700"/>
                </a:lnTo>
                <a:lnTo>
                  <a:pt x="855133" y="6743700"/>
                </a:lnTo>
                <a:lnTo>
                  <a:pt x="846666" y="6740128"/>
                </a:lnTo>
                <a:lnTo>
                  <a:pt x="855133" y="6736556"/>
                </a:lnTo>
                <a:lnTo>
                  <a:pt x="855133" y="6732984"/>
                </a:lnTo>
                <a:lnTo>
                  <a:pt x="863600" y="6729412"/>
                </a:lnTo>
                <a:lnTo>
                  <a:pt x="863600" y="6725840"/>
                </a:lnTo>
                <a:lnTo>
                  <a:pt x="821266" y="6725840"/>
                </a:lnTo>
                <a:lnTo>
                  <a:pt x="821266" y="6729412"/>
                </a:lnTo>
                <a:lnTo>
                  <a:pt x="812800" y="6732984"/>
                </a:lnTo>
                <a:lnTo>
                  <a:pt x="787400" y="6732984"/>
                </a:lnTo>
                <a:lnTo>
                  <a:pt x="778933" y="6736556"/>
                </a:lnTo>
                <a:lnTo>
                  <a:pt x="770466" y="6736556"/>
                </a:lnTo>
                <a:lnTo>
                  <a:pt x="761999" y="6732984"/>
                </a:lnTo>
                <a:lnTo>
                  <a:pt x="761999" y="6725840"/>
                </a:lnTo>
                <a:lnTo>
                  <a:pt x="770466" y="6722268"/>
                </a:lnTo>
                <a:lnTo>
                  <a:pt x="770466" y="6718696"/>
                </a:lnTo>
                <a:lnTo>
                  <a:pt x="761999" y="6715125"/>
                </a:lnTo>
                <a:lnTo>
                  <a:pt x="736600" y="6725840"/>
                </a:lnTo>
                <a:lnTo>
                  <a:pt x="677333" y="6725840"/>
                </a:lnTo>
                <a:lnTo>
                  <a:pt x="668866" y="6722268"/>
                </a:lnTo>
                <a:lnTo>
                  <a:pt x="643466" y="6722268"/>
                </a:lnTo>
                <a:lnTo>
                  <a:pt x="635000" y="6718696"/>
                </a:lnTo>
                <a:lnTo>
                  <a:pt x="635000" y="6715125"/>
                </a:lnTo>
                <a:lnTo>
                  <a:pt x="643466" y="6711553"/>
                </a:lnTo>
                <a:lnTo>
                  <a:pt x="677333" y="6711553"/>
                </a:lnTo>
                <a:lnTo>
                  <a:pt x="685800" y="6715125"/>
                </a:lnTo>
                <a:lnTo>
                  <a:pt x="694266" y="6711553"/>
                </a:lnTo>
                <a:lnTo>
                  <a:pt x="694266" y="6707981"/>
                </a:lnTo>
                <a:lnTo>
                  <a:pt x="702733" y="6704409"/>
                </a:lnTo>
                <a:lnTo>
                  <a:pt x="719666" y="6704409"/>
                </a:lnTo>
                <a:lnTo>
                  <a:pt x="728133" y="6700837"/>
                </a:lnTo>
                <a:lnTo>
                  <a:pt x="736600" y="6704409"/>
                </a:lnTo>
                <a:lnTo>
                  <a:pt x="736600" y="6707981"/>
                </a:lnTo>
                <a:lnTo>
                  <a:pt x="745066" y="6707981"/>
                </a:lnTo>
                <a:lnTo>
                  <a:pt x="753533" y="6704409"/>
                </a:lnTo>
                <a:lnTo>
                  <a:pt x="795866" y="6704409"/>
                </a:lnTo>
                <a:lnTo>
                  <a:pt x="804333" y="6700837"/>
                </a:lnTo>
                <a:lnTo>
                  <a:pt x="812800" y="6700837"/>
                </a:lnTo>
                <a:lnTo>
                  <a:pt x="821266" y="6697265"/>
                </a:lnTo>
                <a:lnTo>
                  <a:pt x="821266" y="6693693"/>
                </a:lnTo>
                <a:lnTo>
                  <a:pt x="795866" y="6693693"/>
                </a:lnTo>
                <a:lnTo>
                  <a:pt x="787400" y="6690121"/>
                </a:lnTo>
                <a:lnTo>
                  <a:pt x="787400" y="6686550"/>
                </a:lnTo>
                <a:lnTo>
                  <a:pt x="795866" y="6682978"/>
                </a:lnTo>
                <a:lnTo>
                  <a:pt x="795866" y="6679406"/>
                </a:lnTo>
                <a:lnTo>
                  <a:pt x="787400" y="6675834"/>
                </a:lnTo>
                <a:lnTo>
                  <a:pt x="770466" y="6675834"/>
                </a:lnTo>
                <a:lnTo>
                  <a:pt x="753533" y="6668690"/>
                </a:lnTo>
                <a:lnTo>
                  <a:pt x="753533" y="6665118"/>
                </a:lnTo>
                <a:lnTo>
                  <a:pt x="761999" y="6661546"/>
                </a:lnTo>
                <a:lnTo>
                  <a:pt x="770466" y="6661546"/>
                </a:lnTo>
                <a:lnTo>
                  <a:pt x="770466" y="6657975"/>
                </a:lnTo>
                <a:lnTo>
                  <a:pt x="778933" y="6654403"/>
                </a:lnTo>
                <a:lnTo>
                  <a:pt x="778933" y="6647259"/>
                </a:lnTo>
                <a:lnTo>
                  <a:pt x="787400" y="6643687"/>
                </a:lnTo>
                <a:lnTo>
                  <a:pt x="770466" y="6643687"/>
                </a:lnTo>
                <a:lnTo>
                  <a:pt x="761999" y="6647259"/>
                </a:lnTo>
                <a:lnTo>
                  <a:pt x="745066" y="6647259"/>
                </a:lnTo>
                <a:lnTo>
                  <a:pt x="736600" y="6643687"/>
                </a:lnTo>
                <a:lnTo>
                  <a:pt x="736600" y="6640115"/>
                </a:lnTo>
                <a:lnTo>
                  <a:pt x="728133" y="6636543"/>
                </a:lnTo>
                <a:lnTo>
                  <a:pt x="728133" y="6632971"/>
                </a:lnTo>
                <a:lnTo>
                  <a:pt x="711200" y="6632971"/>
                </a:lnTo>
                <a:lnTo>
                  <a:pt x="694266" y="6625828"/>
                </a:lnTo>
                <a:lnTo>
                  <a:pt x="694266" y="6629400"/>
                </a:lnTo>
                <a:lnTo>
                  <a:pt x="685800" y="6632971"/>
                </a:lnTo>
                <a:lnTo>
                  <a:pt x="668866" y="6632971"/>
                </a:lnTo>
                <a:lnTo>
                  <a:pt x="643466" y="6622256"/>
                </a:lnTo>
                <a:lnTo>
                  <a:pt x="626533" y="6622256"/>
                </a:lnTo>
                <a:lnTo>
                  <a:pt x="618066" y="6618684"/>
                </a:lnTo>
                <a:lnTo>
                  <a:pt x="618066" y="6615112"/>
                </a:lnTo>
                <a:lnTo>
                  <a:pt x="609600" y="6611540"/>
                </a:lnTo>
                <a:lnTo>
                  <a:pt x="601133" y="6615112"/>
                </a:lnTo>
                <a:lnTo>
                  <a:pt x="592666" y="6615112"/>
                </a:lnTo>
                <a:lnTo>
                  <a:pt x="575733" y="6607968"/>
                </a:lnTo>
                <a:lnTo>
                  <a:pt x="575733" y="6604396"/>
                </a:lnTo>
                <a:lnTo>
                  <a:pt x="584200" y="6600825"/>
                </a:lnTo>
                <a:lnTo>
                  <a:pt x="592666" y="6604396"/>
                </a:lnTo>
                <a:lnTo>
                  <a:pt x="651933" y="6604396"/>
                </a:lnTo>
                <a:lnTo>
                  <a:pt x="660399" y="6600825"/>
                </a:lnTo>
                <a:lnTo>
                  <a:pt x="668866" y="6604396"/>
                </a:lnTo>
                <a:lnTo>
                  <a:pt x="668866" y="6607968"/>
                </a:lnTo>
                <a:lnTo>
                  <a:pt x="677333" y="6607968"/>
                </a:lnTo>
                <a:lnTo>
                  <a:pt x="685800" y="6611540"/>
                </a:lnTo>
                <a:lnTo>
                  <a:pt x="694266" y="6611540"/>
                </a:lnTo>
                <a:lnTo>
                  <a:pt x="702733" y="6607968"/>
                </a:lnTo>
                <a:lnTo>
                  <a:pt x="719666" y="6607968"/>
                </a:lnTo>
                <a:lnTo>
                  <a:pt x="728133" y="6611540"/>
                </a:lnTo>
                <a:lnTo>
                  <a:pt x="795866" y="6611540"/>
                </a:lnTo>
                <a:lnTo>
                  <a:pt x="804333" y="6615112"/>
                </a:lnTo>
                <a:lnTo>
                  <a:pt x="812800" y="6615112"/>
                </a:lnTo>
                <a:lnTo>
                  <a:pt x="821266" y="6618684"/>
                </a:lnTo>
                <a:lnTo>
                  <a:pt x="829733" y="6618684"/>
                </a:lnTo>
                <a:lnTo>
                  <a:pt x="838200" y="6615112"/>
                </a:lnTo>
                <a:lnTo>
                  <a:pt x="846666" y="6615112"/>
                </a:lnTo>
                <a:lnTo>
                  <a:pt x="855133" y="6611540"/>
                </a:lnTo>
                <a:lnTo>
                  <a:pt x="846666" y="6611540"/>
                </a:lnTo>
                <a:lnTo>
                  <a:pt x="838200" y="6607968"/>
                </a:lnTo>
                <a:lnTo>
                  <a:pt x="829733" y="6611540"/>
                </a:lnTo>
                <a:lnTo>
                  <a:pt x="804333" y="6600825"/>
                </a:lnTo>
                <a:lnTo>
                  <a:pt x="812800" y="6597253"/>
                </a:lnTo>
                <a:lnTo>
                  <a:pt x="812800" y="6593681"/>
                </a:lnTo>
                <a:lnTo>
                  <a:pt x="804333" y="6597253"/>
                </a:lnTo>
                <a:lnTo>
                  <a:pt x="787400" y="6597253"/>
                </a:lnTo>
                <a:lnTo>
                  <a:pt x="778933" y="6593681"/>
                </a:lnTo>
                <a:lnTo>
                  <a:pt x="778933" y="6590109"/>
                </a:lnTo>
                <a:lnTo>
                  <a:pt x="761999" y="6582965"/>
                </a:lnTo>
                <a:lnTo>
                  <a:pt x="770466" y="6579393"/>
                </a:lnTo>
                <a:lnTo>
                  <a:pt x="787400" y="6579393"/>
                </a:lnTo>
                <a:lnTo>
                  <a:pt x="804333" y="6572250"/>
                </a:lnTo>
                <a:lnTo>
                  <a:pt x="812800" y="6575821"/>
                </a:lnTo>
                <a:lnTo>
                  <a:pt x="829733" y="6568678"/>
                </a:lnTo>
                <a:lnTo>
                  <a:pt x="829733" y="6565106"/>
                </a:lnTo>
                <a:lnTo>
                  <a:pt x="838200" y="6561534"/>
                </a:lnTo>
                <a:lnTo>
                  <a:pt x="829733" y="6561534"/>
                </a:lnTo>
                <a:lnTo>
                  <a:pt x="821266" y="6557962"/>
                </a:lnTo>
                <a:lnTo>
                  <a:pt x="812800" y="6557962"/>
                </a:lnTo>
                <a:lnTo>
                  <a:pt x="804333" y="6554390"/>
                </a:lnTo>
                <a:lnTo>
                  <a:pt x="795866" y="6554390"/>
                </a:lnTo>
                <a:lnTo>
                  <a:pt x="787400" y="6550818"/>
                </a:lnTo>
                <a:lnTo>
                  <a:pt x="778933" y="6550818"/>
                </a:lnTo>
                <a:lnTo>
                  <a:pt x="770466" y="6547246"/>
                </a:lnTo>
                <a:lnTo>
                  <a:pt x="770466" y="6550818"/>
                </a:lnTo>
                <a:lnTo>
                  <a:pt x="761999" y="6554390"/>
                </a:lnTo>
                <a:lnTo>
                  <a:pt x="753533" y="6554390"/>
                </a:lnTo>
                <a:lnTo>
                  <a:pt x="736600" y="6547246"/>
                </a:lnTo>
                <a:lnTo>
                  <a:pt x="728133" y="6547246"/>
                </a:lnTo>
                <a:lnTo>
                  <a:pt x="736600" y="6550818"/>
                </a:lnTo>
                <a:lnTo>
                  <a:pt x="728133" y="6554390"/>
                </a:lnTo>
                <a:lnTo>
                  <a:pt x="719666" y="6554390"/>
                </a:lnTo>
                <a:lnTo>
                  <a:pt x="711200" y="6557962"/>
                </a:lnTo>
                <a:lnTo>
                  <a:pt x="702733" y="6554390"/>
                </a:lnTo>
                <a:lnTo>
                  <a:pt x="702733" y="6547246"/>
                </a:lnTo>
                <a:lnTo>
                  <a:pt x="694266" y="6543675"/>
                </a:lnTo>
                <a:lnTo>
                  <a:pt x="694266" y="6540103"/>
                </a:lnTo>
                <a:lnTo>
                  <a:pt x="685800" y="6536531"/>
                </a:lnTo>
                <a:lnTo>
                  <a:pt x="685800" y="6529387"/>
                </a:lnTo>
                <a:lnTo>
                  <a:pt x="694266" y="6525815"/>
                </a:lnTo>
                <a:lnTo>
                  <a:pt x="694266" y="6515100"/>
                </a:lnTo>
                <a:lnTo>
                  <a:pt x="702733" y="6511528"/>
                </a:lnTo>
                <a:lnTo>
                  <a:pt x="711200" y="6511528"/>
                </a:lnTo>
                <a:lnTo>
                  <a:pt x="719666" y="6515100"/>
                </a:lnTo>
                <a:lnTo>
                  <a:pt x="745066" y="6515100"/>
                </a:lnTo>
                <a:lnTo>
                  <a:pt x="761999" y="6522243"/>
                </a:lnTo>
                <a:lnTo>
                  <a:pt x="770466" y="6518671"/>
                </a:lnTo>
                <a:lnTo>
                  <a:pt x="787400" y="6518671"/>
                </a:lnTo>
                <a:lnTo>
                  <a:pt x="787400" y="6515100"/>
                </a:lnTo>
                <a:lnTo>
                  <a:pt x="778933" y="6511528"/>
                </a:lnTo>
                <a:lnTo>
                  <a:pt x="761999" y="6511528"/>
                </a:lnTo>
                <a:lnTo>
                  <a:pt x="745066" y="6504384"/>
                </a:lnTo>
                <a:lnTo>
                  <a:pt x="770466" y="6493668"/>
                </a:lnTo>
                <a:lnTo>
                  <a:pt x="778933" y="6493668"/>
                </a:lnTo>
                <a:lnTo>
                  <a:pt x="778933" y="6490096"/>
                </a:lnTo>
                <a:lnTo>
                  <a:pt x="787400" y="6486525"/>
                </a:lnTo>
                <a:lnTo>
                  <a:pt x="787400" y="6479381"/>
                </a:lnTo>
                <a:lnTo>
                  <a:pt x="770466" y="6479381"/>
                </a:lnTo>
                <a:lnTo>
                  <a:pt x="761999" y="6475809"/>
                </a:lnTo>
                <a:lnTo>
                  <a:pt x="761999" y="6479381"/>
                </a:lnTo>
                <a:lnTo>
                  <a:pt x="770466" y="6482953"/>
                </a:lnTo>
                <a:lnTo>
                  <a:pt x="770466" y="6486525"/>
                </a:lnTo>
                <a:lnTo>
                  <a:pt x="761999" y="6490096"/>
                </a:lnTo>
                <a:lnTo>
                  <a:pt x="745066" y="6490096"/>
                </a:lnTo>
                <a:lnTo>
                  <a:pt x="736600" y="6486525"/>
                </a:lnTo>
                <a:lnTo>
                  <a:pt x="719666" y="6486525"/>
                </a:lnTo>
                <a:lnTo>
                  <a:pt x="711200" y="6490096"/>
                </a:lnTo>
                <a:lnTo>
                  <a:pt x="694266" y="6482953"/>
                </a:lnTo>
                <a:lnTo>
                  <a:pt x="694266" y="6486525"/>
                </a:lnTo>
                <a:lnTo>
                  <a:pt x="685800" y="6490096"/>
                </a:lnTo>
                <a:lnTo>
                  <a:pt x="677333" y="6490096"/>
                </a:lnTo>
                <a:lnTo>
                  <a:pt x="668866" y="6486525"/>
                </a:lnTo>
                <a:lnTo>
                  <a:pt x="660399" y="6486525"/>
                </a:lnTo>
                <a:lnTo>
                  <a:pt x="651933" y="6482953"/>
                </a:lnTo>
                <a:lnTo>
                  <a:pt x="651933" y="6479381"/>
                </a:lnTo>
                <a:lnTo>
                  <a:pt x="643466" y="6479381"/>
                </a:lnTo>
                <a:lnTo>
                  <a:pt x="635000" y="6482953"/>
                </a:lnTo>
                <a:lnTo>
                  <a:pt x="626533" y="6479381"/>
                </a:lnTo>
                <a:lnTo>
                  <a:pt x="524933" y="6479381"/>
                </a:lnTo>
                <a:lnTo>
                  <a:pt x="516466" y="6475809"/>
                </a:lnTo>
                <a:lnTo>
                  <a:pt x="508000" y="6479381"/>
                </a:lnTo>
                <a:lnTo>
                  <a:pt x="499533" y="6475809"/>
                </a:lnTo>
                <a:lnTo>
                  <a:pt x="491066" y="6475809"/>
                </a:lnTo>
                <a:lnTo>
                  <a:pt x="482600" y="6472237"/>
                </a:lnTo>
                <a:lnTo>
                  <a:pt x="465666" y="6472237"/>
                </a:lnTo>
                <a:lnTo>
                  <a:pt x="465666" y="6475809"/>
                </a:lnTo>
                <a:lnTo>
                  <a:pt x="457200" y="6479381"/>
                </a:lnTo>
                <a:lnTo>
                  <a:pt x="448733" y="6479381"/>
                </a:lnTo>
                <a:lnTo>
                  <a:pt x="431800" y="6472237"/>
                </a:lnTo>
                <a:lnTo>
                  <a:pt x="431800" y="6468665"/>
                </a:lnTo>
                <a:lnTo>
                  <a:pt x="423333" y="6468665"/>
                </a:lnTo>
                <a:lnTo>
                  <a:pt x="414866" y="6472237"/>
                </a:lnTo>
                <a:lnTo>
                  <a:pt x="406400" y="6468665"/>
                </a:lnTo>
                <a:lnTo>
                  <a:pt x="406400" y="6475809"/>
                </a:lnTo>
                <a:lnTo>
                  <a:pt x="397933" y="6479381"/>
                </a:lnTo>
                <a:lnTo>
                  <a:pt x="389466" y="6475809"/>
                </a:lnTo>
                <a:lnTo>
                  <a:pt x="389466" y="6472237"/>
                </a:lnTo>
                <a:lnTo>
                  <a:pt x="372533" y="6472237"/>
                </a:lnTo>
                <a:lnTo>
                  <a:pt x="380999" y="6472237"/>
                </a:lnTo>
                <a:lnTo>
                  <a:pt x="389466" y="6475809"/>
                </a:lnTo>
                <a:lnTo>
                  <a:pt x="380999" y="6479381"/>
                </a:lnTo>
                <a:lnTo>
                  <a:pt x="355600" y="6479381"/>
                </a:lnTo>
                <a:lnTo>
                  <a:pt x="347133" y="6475809"/>
                </a:lnTo>
                <a:lnTo>
                  <a:pt x="338666" y="6475809"/>
                </a:lnTo>
                <a:lnTo>
                  <a:pt x="321733" y="6468665"/>
                </a:lnTo>
                <a:lnTo>
                  <a:pt x="321733" y="6472237"/>
                </a:lnTo>
                <a:lnTo>
                  <a:pt x="313266" y="6475809"/>
                </a:lnTo>
                <a:lnTo>
                  <a:pt x="304800" y="6475809"/>
                </a:lnTo>
                <a:lnTo>
                  <a:pt x="279400" y="6465093"/>
                </a:lnTo>
                <a:lnTo>
                  <a:pt x="279400" y="6461521"/>
                </a:lnTo>
                <a:lnTo>
                  <a:pt x="262466" y="6461521"/>
                </a:lnTo>
                <a:lnTo>
                  <a:pt x="254000" y="6465093"/>
                </a:lnTo>
                <a:lnTo>
                  <a:pt x="245533" y="6461521"/>
                </a:lnTo>
                <a:lnTo>
                  <a:pt x="245533" y="6465093"/>
                </a:lnTo>
                <a:lnTo>
                  <a:pt x="237066" y="6468665"/>
                </a:lnTo>
                <a:lnTo>
                  <a:pt x="228600" y="6465093"/>
                </a:lnTo>
                <a:lnTo>
                  <a:pt x="228600" y="6461521"/>
                </a:lnTo>
                <a:lnTo>
                  <a:pt x="203200" y="6461521"/>
                </a:lnTo>
                <a:lnTo>
                  <a:pt x="194733" y="6457950"/>
                </a:lnTo>
                <a:lnTo>
                  <a:pt x="194733" y="6454378"/>
                </a:lnTo>
                <a:lnTo>
                  <a:pt x="118533" y="6454378"/>
                </a:lnTo>
                <a:lnTo>
                  <a:pt x="110066" y="6450806"/>
                </a:lnTo>
                <a:lnTo>
                  <a:pt x="101600" y="6454378"/>
                </a:lnTo>
                <a:lnTo>
                  <a:pt x="76200" y="6454378"/>
                </a:lnTo>
                <a:lnTo>
                  <a:pt x="67733" y="6450806"/>
                </a:lnTo>
                <a:lnTo>
                  <a:pt x="59266" y="6454378"/>
                </a:lnTo>
                <a:lnTo>
                  <a:pt x="42333" y="6454378"/>
                </a:lnTo>
                <a:lnTo>
                  <a:pt x="33866" y="6450806"/>
                </a:lnTo>
                <a:close/>
              </a:path>
            </a:pathLst>
          </a:custGeom>
          <a:solidFill>
            <a:srgbClr val="987B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" name="Freeform 145"/>
          <p:cNvSpPr/>
          <p:nvPr/>
        </p:nvSpPr>
        <p:spPr>
          <a:xfrm>
            <a:off x="0" y="0"/>
            <a:ext cx="1837266" cy="6854428"/>
          </a:xfrm>
          <a:custGeom>
            <a:avLst/>
            <a:gdLst/>
            <a:ahLst/>
            <a:cxnLst/>
            <a:rect l="l" t="t" r="r" b="b"/>
            <a:pathLst>
              <a:path w="1837266" h="6854428">
                <a:moveTo>
                  <a:pt x="0" y="0"/>
                </a:moveTo>
                <a:moveTo>
                  <a:pt x="1320799" y="6468665"/>
                </a:moveTo>
                <a:lnTo>
                  <a:pt x="1312333" y="6472237"/>
                </a:lnTo>
                <a:lnTo>
                  <a:pt x="1303866" y="6472237"/>
                </a:lnTo>
                <a:lnTo>
                  <a:pt x="1312333" y="6475809"/>
                </a:lnTo>
                <a:lnTo>
                  <a:pt x="1303866" y="6479381"/>
                </a:lnTo>
                <a:lnTo>
                  <a:pt x="1303866" y="6482953"/>
                </a:lnTo>
                <a:lnTo>
                  <a:pt x="1295399" y="6486525"/>
                </a:lnTo>
                <a:lnTo>
                  <a:pt x="1286933" y="6486525"/>
                </a:lnTo>
                <a:lnTo>
                  <a:pt x="1278466" y="6482953"/>
                </a:lnTo>
                <a:lnTo>
                  <a:pt x="1286933" y="6479381"/>
                </a:lnTo>
                <a:lnTo>
                  <a:pt x="1278466" y="6479381"/>
                </a:lnTo>
                <a:lnTo>
                  <a:pt x="1278466" y="6482953"/>
                </a:lnTo>
                <a:lnTo>
                  <a:pt x="1270000" y="6486525"/>
                </a:lnTo>
                <a:lnTo>
                  <a:pt x="1261533" y="6482953"/>
                </a:lnTo>
                <a:lnTo>
                  <a:pt x="1261533" y="6479381"/>
                </a:lnTo>
                <a:lnTo>
                  <a:pt x="1236133" y="6479381"/>
                </a:lnTo>
                <a:lnTo>
                  <a:pt x="1227666" y="6475809"/>
                </a:lnTo>
                <a:lnTo>
                  <a:pt x="1219200" y="6479381"/>
                </a:lnTo>
                <a:lnTo>
                  <a:pt x="1210733" y="6475809"/>
                </a:lnTo>
                <a:lnTo>
                  <a:pt x="1202266" y="6479381"/>
                </a:lnTo>
                <a:lnTo>
                  <a:pt x="1185333" y="6479381"/>
                </a:lnTo>
                <a:lnTo>
                  <a:pt x="1176866" y="6482953"/>
                </a:lnTo>
                <a:lnTo>
                  <a:pt x="1168400" y="6479381"/>
                </a:lnTo>
                <a:lnTo>
                  <a:pt x="1159933" y="6482953"/>
                </a:lnTo>
                <a:lnTo>
                  <a:pt x="1126066" y="6482953"/>
                </a:lnTo>
                <a:lnTo>
                  <a:pt x="1109133" y="6475809"/>
                </a:lnTo>
                <a:lnTo>
                  <a:pt x="1066800" y="6475809"/>
                </a:lnTo>
                <a:lnTo>
                  <a:pt x="1058333" y="6479381"/>
                </a:lnTo>
                <a:lnTo>
                  <a:pt x="1049866" y="6475809"/>
                </a:lnTo>
                <a:lnTo>
                  <a:pt x="1041400" y="6479381"/>
                </a:lnTo>
                <a:lnTo>
                  <a:pt x="1016000" y="6479381"/>
                </a:lnTo>
                <a:lnTo>
                  <a:pt x="1007533" y="6482953"/>
                </a:lnTo>
                <a:lnTo>
                  <a:pt x="990600" y="6482953"/>
                </a:lnTo>
                <a:lnTo>
                  <a:pt x="982133" y="6479381"/>
                </a:lnTo>
                <a:lnTo>
                  <a:pt x="956733" y="6479381"/>
                </a:lnTo>
                <a:lnTo>
                  <a:pt x="948266" y="6475809"/>
                </a:lnTo>
                <a:lnTo>
                  <a:pt x="931333" y="6475809"/>
                </a:lnTo>
                <a:lnTo>
                  <a:pt x="922866" y="6479381"/>
                </a:lnTo>
                <a:lnTo>
                  <a:pt x="914400" y="6479381"/>
                </a:lnTo>
                <a:lnTo>
                  <a:pt x="905933" y="6475809"/>
                </a:lnTo>
                <a:lnTo>
                  <a:pt x="880533" y="6486525"/>
                </a:lnTo>
                <a:lnTo>
                  <a:pt x="855133" y="6475809"/>
                </a:lnTo>
                <a:lnTo>
                  <a:pt x="829733" y="6475809"/>
                </a:lnTo>
                <a:lnTo>
                  <a:pt x="821266" y="6479381"/>
                </a:lnTo>
                <a:lnTo>
                  <a:pt x="804333" y="6479381"/>
                </a:lnTo>
                <a:lnTo>
                  <a:pt x="804333" y="6482953"/>
                </a:lnTo>
                <a:lnTo>
                  <a:pt x="787400" y="6490096"/>
                </a:lnTo>
                <a:lnTo>
                  <a:pt x="787400" y="6493668"/>
                </a:lnTo>
                <a:lnTo>
                  <a:pt x="778933" y="6497240"/>
                </a:lnTo>
                <a:lnTo>
                  <a:pt x="770466" y="6497240"/>
                </a:lnTo>
                <a:lnTo>
                  <a:pt x="753533" y="6504384"/>
                </a:lnTo>
                <a:lnTo>
                  <a:pt x="761999" y="6507956"/>
                </a:lnTo>
                <a:lnTo>
                  <a:pt x="778933" y="6507956"/>
                </a:lnTo>
                <a:lnTo>
                  <a:pt x="795866" y="6515100"/>
                </a:lnTo>
                <a:lnTo>
                  <a:pt x="795866" y="6518671"/>
                </a:lnTo>
                <a:lnTo>
                  <a:pt x="787400" y="6522243"/>
                </a:lnTo>
                <a:lnTo>
                  <a:pt x="770466" y="6522243"/>
                </a:lnTo>
                <a:lnTo>
                  <a:pt x="761999" y="6525815"/>
                </a:lnTo>
                <a:lnTo>
                  <a:pt x="745066" y="6518671"/>
                </a:lnTo>
                <a:lnTo>
                  <a:pt x="719666" y="6518671"/>
                </a:lnTo>
                <a:lnTo>
                  <a:pt x="711200" y="6515100"/>
                </a:lnTo>
                <a:lnTo>
                  <a:pt x="702733" y="6515100"/>
                </a:lnTo>
                <a:lnTo>
                  <a:pt x="702733" y="6525815"/>
                </a:lnTo>
                <a:lnTo>
                  <a:pt x="694266" y="6529387"/>
                </a:lnTo>
                <a:lnTo>
                  <a:pt x="694266" y="6536531"/>
                </a:lnTo>
                <a:lnTo>
                  <a:pt x="702733" y="6540103"/>
                </a:lnTo>
                <a:lnTo>
                  <a:pt x="702733" y="6543675"/>
                </a:lnTo>
                <a:lnTo>
                  <a:pt x="711200" y="6547246"/>
                </a:lnTo>
                <a:lnTo>
                  <a:pt x="711200" y="6554390"/>
                </a:lnTo>
                <a:lnTo>
                  <a:pt x="719666" y="6550818"/>
                </a:lnTo>
                <a:lnTo>
                  <a:pt x="728133" y="6550818"/>
                </a:lnTo>
                <a:lnTo>
                  <a:pt x="719666" y="6547246"/>
                </a:lnTo>
                <a:lnTo>
                  <a:pt x="728133" y="6543675"/>
                </a:lnTo>
                <a:lnTo>
                  <a:pt x="736600" y="6543675"/>
                </a:lnTo>
                <a:lnTo>
                  <a:pt x="753533" y="6550818"/>
                </a:lnTo>
                <a:lnTo>
                  <a:pt x="761999" y="6550818"/>
                </a:lnTo>
                <a:lnTo>
                  <a:pt x="761999" y="6547246"/>
                </a:lnTo>
                <a:lnTo>
                  <a:pt x="770466" y="6543675"/>
                </a:lnTo>
                <a:lnTo>
                  <a:pt x="778933" y="6547246"/>
                </a:lnTo>
                <a:lnTo>
                  <a:pt x="787400" y="6547246"/>
                </a:lnTo>
                <a:lnTo>
                  <a:pt x="795866" y="6550818"/>
                </a:lnTo>
                <a:lnTo>
                  <a:pt x="804333" y="6550818"/>
                </a:lnTo>
                <a:lnTo>
                  <a:pt x="812800" y="6554390"/>
                </a:lnTo>
                <a:lnTo>
                  <a:pt x="821266" y="6554390"/>
                </a:lnTo>
                <a:lnTo>
                  <a:pt x="829733" y="6557962"/>
                </a:lnTo>
                <a:lnTo>
                  <a:pt x="838200" y="6557962"/>
                </a:lnTo>
                <a:lnTo>
                  <a:pt x="846666" y="6561534"/>
                </a:lnTo>
                <a:lnTo>
                  <a:pt x="838200" y="6565106"/>
                </a:lnTo>
                <a:lnTo>
                  <a:pt x="838200" y="6568678"/>
                </a:lnTo>
                <a:lnTo>
                  <a:pt x="812800" y="6579393"/>
                </a:lnTo>
                <a:lnTo>
                  <a:pt x="804333" y="6575821"/>
                </a:lnTo>
                <a:lnTo>
                  <a:pt x="787400" y="6582965"/>
                </a:lnTo>
                <a:lnTo>
                  <a:pt x="770466" y="6582965"/>
                </a:lnTo>
                <a:lnTo>
                  <a:pt x="787400" y="6590109"/>
                </a:lnTo>
                <a:lnTo>
                  <a:pt x="787400" y="6593681"/>
                </a:lnTo>
                <a:lnTo>
                  <a:pt x="804333" y="6593681"/>
                </a:lnTo>
                <a:lnTo>
                  <a:pt x="812800" y="6590109"/>
                </a:lnTo>
                <a:lnTo>
                  <a:pt x="821266" y="6593681"/>
                </a:lnTo>
                <a:lnTo>
                  <a:pt x="821266" y="6597253"/>
                </a:lnTo>
                <a:lnTo>
                  <a:pt x="812800" y="6600825"/>
                </a:lnTo>
                <a:lnTo>
                  <a:pt x="829733" y="6607968"/>
                </a:lnTo>
                <a:lnTo>
                  <a:pt x="838200" y="6604396"/>
                </a:lnTo>
                <a:lnTo>
                  <a:pt x="846666" y="6607968"/>
                </a:lnTo>
                <a:lnTo>
                  <a:pt x="855133" y="6607968"/>
                </a:lnTo>
                <a:lnTo>
                  <a:pt x="863600" y="6611540"/>
                </a:lnTo>
                <a:lnTo>
                  <a:pt x="846666" y="6618684"/>
                </a:lnTo>
                <a:lnTo>
                  <a:pt x="838200" y="6618684"/>
                </a:lnTo>
                <a:lnTo>
                  <a:pt x="829733" y="6622256"/>
                </a:lnTo>
                <a:lnTo>
                  <a:pt x="821266" y="6622256"/>
                </a:lnTo>
                <a:lnTo>
                  <a:pt x="812800" y="6618684"/>
                </a:lnTo>
                <a:lnTo>
                  <a:pt x="804333" y="6618684"/>
                </a:lnTo>
                <a:lnTo>
                  <a:pt x="795866" y="6615112"/>
                </a:lnTo>
                <a:lnTo>
                  <a:pt x="728133" y="6615112"/>
                </a:lnTo>
                <a:lnTo>
                  <a:pt x="719666" y="6611540"/>
                </a:lnTo>
                <a:lnTo>
                  <a:pt x="702733" y="6611540"/>
                </a:lnTo>
                <a:lnTo>
                  <a:pt x="694266" y="6615112"/>
                </a:lnTo>
                <a:lnTo>
                  <a:pt x="685800" y="6615112"/>
                </a:lnTo>
                <a:lnTo>
                  <a:pt x="677333" y="6611540"/>
                </a:lnTo>
                <a:lnTo>
                  <a:pt x="668866" y="6611540"/>
                </a:lnTo>
                <a:lnTo>
                  <a:pt x="660399" y="6607968"/>
                </a:lnTo>
                <a:lnTo>
                  <a:pt x="660399" y="6604396"/>
                </a:lnTo>
                <a:lnTo>
                  <a:pt x="651933" y="6607968"/>
                </a:lnTo>
                <a:lnTo>
                  <a:pt x="592666" y="6607968"/>
                </a:lnTo>
                <a:lnTo>
                  <a:pt x="584200" y="6604396"/>
                </a:lnTo>
                <a:lnTo>
                  <a:pt x="584200" y="6607968"/>
                </a:lnTo>
                <a:lnTo>
                  <a:pt x="592666" y="6611540"/>
                </a:lnTo>
                <a:lnTo>
                  <a:pt x="601133" y="6611540"/>
                </a:lnTo>
                <a:lnTo>
                  <a:pt x="609600" y="6607968"/>
                </a:lnTo>
                <a:lnTo>
                  <a:pt x="626533" y="6615112"/>
                </a:lnTo>
                <a:lnTo>
                  <a:pt x="626533" y="6618684"/>
                </a:lnTo>
                <a:lnTo>
                  <a:pt x="643466" y="6618684"/>
                </a:lnTo>
                <a:lnTo>
                  <a:pt x="668866" y="6629400"/>
                </a:lnTo>
                <a:lnTo>
                  <a:pt x="685800" y="6629400"/>
                </a:lnTo>
                <a:lnTo>
                  <a:pt x="685800" y="6625828"/>
                </a:lnTo>
                <a:lnTo>
                  <a:pt x="694266" y="6622256"/>
                </a:lnTo>
                <a:lnTo>
                  <a:pt x="711200" y="6629400"/>
                </a:lnTo>
                <a:lnTo>
                  <a:pt x="728133" y="6629400"/>
                </a:lnTo>
                <a:lnTo>
                  <a:pt x="736600" y="6632971"/>
                </a:lnTo>
                <a:lnTo>
                  <a:pt x="736600" y="6636543"/>
                </a:lnTo>
                <a:lnTo>
                  <a:pt x="745066" y="6640115"/>
                </a:lnTo>
                <a:lnTo>
                  <a:pt x="745066" y="6643687"/>
                </a:lnTo>
                <a:lnTo>
                  <a:pt x="761999" y="6643687"/>
                </a:lnTo>
                <a:lnTo>
                  <a:pt x="770466" y="6640115"/>
                </a:lnTo>
                <a:lnTo>
                  <a:pt x="787400" y="6640115"/>
                </a:lnTo>
                <a:lnTo>
                  <a:pt x="795866" y="6643687"/>
                </a:lnTo>
                <a:lnTo>
                  <a:pt x="787400" y="6647259"/>
                </a:lnTo>
                <a:lnTo>
                  <a:pt x="787400" y="6654403"/>
                </a:lnTo>
                <a:lnTo>
                  <a:pt x="778933" y="6657975"/>
                </a:lnTo>
                <a:lnTo>
                  <a:pt x="778933" y="6661546"/>
                </a:lnTo>
                <a:lnTo>
                  <a:pt x="770466" y="6665118"/>
                </a:lnTo>
                <a:lnTo>
                  <a:pt x="761999" y="6665118"/>
                </a:lnTo>
                <a:lnTo>
                  <a:pt x="761999" y="6668690"/>
                </a:lnTo>
                <a:lnTo>
                  <a:pt x="770466" y="6672262"/>
                </a:lnTo>
                <a:lnTo>
                  <a:pt x="787400" y="6672262"/>
                </a:lnTo>
                <a:lnTo>
                  <a:pt x="804333" y="6679406"/>
                </a:lnTo>
                <a:lnTo>
                  <a:pt x="804333" y="6682978"/>
                </a:lnTo>
                <a:lnTo>
                  <a:pt x="795866" y="6686550"/>
                </a:lnTo>
                <a:lnTo>
                  <a:pt x="795866" y="6690121"/>
                </a:lnTo>
                <a:lnTo>
                  <a:pt x="821266" y="6690121"/>
                </a:lnTo>
                <a:lnTo>
                  <a:pt x="829733" y="6693693"/>
                </a:lnTo>
                <a:lnTo>
                  <a:pt x="829733" y="6697265"/>
                </a:lnTo>
                <a:lnTo>
                  <a:pt x="812800" y="6704409"/>
                </a:lnTo>
                <a:lnTo>
                  <a:pt x="804333" y="6704409"/>
                </a:lnTo>
                <a:lnTo>
                  <a:pt x="795866" y="6707981"/>
                </a:lnTo>
                <a:lnTo>
                  <a:pt x="753533" y="6707981"/>
                </a:lnTo>
                <a:lnTo>
                  <a:pt x="745066" y="6711553"/>
                </a:lnTo>
                <a:lnTo>
                  <a:pt x="736600" y="6711553"/>
                </a:lnTo>
                <a:lnTo>
                  <a:pt x="728133" y="6707981"/>
                </a:lnTo>
                <a:lnTo>
                  <a:pt x="728133" y="6704409"/>
                </a:lnTo>
                <a:lnTo>
                  <a:pt x="719666" y="6707981"/>
                </a:lnTo>
                <a:lnTo>
                  <a:pt x="702733" y="6707981"/>
                </a:lnTo>
                <a:lnTo>
                  <a:pt x="702733" y="6711553"/>
                </a:lnTo>
                <a:lnTo>
                  <a:pt x="685800" y="6718696"/>
                </a:lnTo>
                <a:lnTo>
                  <a:pt x="677333" y="6715125"/>
                </a:lnTo>
                <a:lnTo>
                  <a:pt x="643466" y="6715125"/>
                </a:lnTo>
                <a:lnTo>
                  <a:pt x="643466" y="6718696"/>
                </a:lnTo>
                <a:lnTo>
                  <a:pt x="668866" y="6718696"/>
                </a:lnTo>
                <a:lnTo>
                  <a:pt x="677333" y="6722268"/>
                </a:lnTo>
                <a:lnTo>
                  <a:pt x="736600" y="6722268"/>
                </a:lnTo>
                <a:lnTo>
                  <a:pt x="761999" y="6711553"/>
                </a:lnTo>
                <a:lnTo>
                  <a:pt x="778933" y="6718696"/>
                </a:lnTo>
                <a:lnTo>
                  <a:pt x="778933" y="6722268"/>
                </a:lnTo>
                <a:lnTo>
                  <a:pt x="770466" y="6725840"/>
                </a:lnTo>
                <a:lnTo>
                  <a:pt x="770466" y="6732984"/>
                </a:lnTo>
                <a:lnTo>
                  <a:pt x="778933" y="6732984"/>
                </a:lnTo>
                <a:lnTo>
                  <a:pt x="787400" y="6729412"/>
                </a:lnTo>
                <a:lnTo>
                  <a:pt x="812800" y="6729412"/>
                </a:lnTo>
                <a:lnTo>
                  <a:pt x="812800" y="6725840"/>
                </a:lnTo>
                <a:lnTo>
                  <a:pt x="821266" y="6722268"/>
                </a:lnTo>
                <a:lnTo>
                  <a:pt x="863600" y="6722268"/>
                </a:lnTo>
                <a:lnTo>
                  <a:pt x="872066" y="6725840"/>
                </a:lnTo>
                <a:lnTo>
                  <a:pt x="872066" y="6729412"/>
                </a:lnTo>
                <a:lnTo>
                  <a:pt x="863600" y="6732984"/>
                </a:lnTo>
                <a:lnTo>
                  <a:pt x="863600" y="6736556"/>
                </a:lnTo>
                <a:lnTo>
                  <a:pt x="855133" y="6740128"/>
                </a:lnTo>
                <a:lnTo>
                  <a:pt x="863600" y="6740128"/>
                </a:lnTo>
                <a:lnTo>
                  <a:pt x="872066" y="6743700"/>
                </a:lnTo>
                <a:lnTo>
                  <a:pt x="863600" y="6747271"/>
                </a:lnTo>
                <a:lnTo>
                  <a:pt x="872066" y="6750843"/>
                </a:lnTo>
                <a:lnTo>
                  <a:pt x="855133" y="6757987"/>
                </a:lnTo>
                <a:lnTo>
                  <a:pt x="846666" y="6754415"/>
                </a:lnTo>
                <a:lnTo>
                  <a:pt x="846666" y="6747271"/>
                </a:lnTo>
                <a:lnTo>
                  <a:pt x="812800" y="6747271"/>
                </a:lnTo>
                <a:lnTo>
                  <a:pt x="804333" y="6750843"/>
                </a:lnTo>
                <a:lnTo>
                  <a:pt x="795866" y="6750843"/>
                </a:lnTo>
                <a:lnTo>
                  <a:pt x="787400" y="6747271"/>
                </a:lnTo>
                <a:lnTo>
                  <a:pt x="745066" y="6747271"/>
                </a:lnTo>
                <a:lnTo>
                  <a:pt x="736600" y="6743700"/>
                </a:lnTo>
                <a:lnTo>
                  <a:pt x="719666" y="6750843"/>
                </a:lnTo>
                <a:lnTo>
                  <a:pt x="694266" y="6750843"/>
                </a:lnTo>
                <a:lnTo>
                  <a:pt x="685800" y="6747271"/>
                </a:lnTo>
                <a:lnTo>
                  <a:pt x="668866" y="6747271"/>
                </a:lnTo>
                <a:lnTo>
                  <a:pt x="660399" y="6743700"/>
                </a:lnTo>
                <a:lnTo>
                  <a:pt x="643466" y="6743700"/>
                </a:lnTo>
                <a:lnTo>
                  <a:pt x="635000" y="6747271"/>
                </a:lnTo>
                <a:lnTo>
                  <a:pt x="601133" y="6747271"/>
                </a:lnTo>
                <a:lnTo>
                  <a:pt x="592666" y="6750843"/>
                </a:lnTo>
                <a:lnTo>
                  <a:pt x="592666" y="6754415"/>
                </a:lnTo>
                <a:lnTo>
                  <a:pt x="575733" y="6761559"/>
                </a:lnTo>
                <a:lnTo>
                  <a:pt x="575733" y="6765131"/>
                </a:lnTo>
                <a:lnTo>
                  <a:pt x="567266" y="6768703"/>
                </a:lnTo>
                <a:lnTo>
                  <a:pt x="567266" y="6772275"/>
                </a:lnTo>
                <a:lnTo>
                  <a:pt x="575733" y="6772275"/>
                </a:lnTo>
                <a:lnTo>
                  <a:pt x="584200" y="6775846"/>
                </a:lnTo>
                <a:lnTo>
                  <a:pt x="584200" y="6779418"/>
                </a:lnTo>
                <a:lnTo>
                  <a:pt x="592666" y="6779418"/>
                </a:lnTo>
                <a:lnTo>
                  <a:pt x="601133" y="6782990"/>
                </a:lnTo>
                <a:lnTo>
                  <a:pt x="601133" y="6786562"/>
                </a:lnTo>
                <a:lnTo>
                  <a:pt x="592666" y="6790134"/>
                </a:lnTo>
                <a:lnTo>
                  <a:pt x="584200" y="6786562"/>
                </a:lnTo>
                <a:lnTo>
                  <a:pt x="533400" y="6786562"/>
                </a:lnTo>
                <a:lnTo>
                  <a:pt x="524933" y="6782990"/>
                </a:lnTo>
                <a:lnTo>
                  <a:pt x="524933" y="6779418"/>
                </a:lnTo>
                <a:lnTo>
                  <a:pt x="516466" y="6775846"/>
                </a:lnTo>
                <a:lnTo>
                  <a:pt x="516466" y="6768703"/>
                </a:lnTo>
                <a:lnTo>
                  <a:pt x="491066" y="6768703"/>
                </a:lnTo>
                <a:lnTo>
                  <a:pt x="482600" y="6765131"/>
                </a:lnTo>
                <a:lnTo>
                  <a:pt x="482600" y="6772275"/>
                </a:lnTo>
                <a:lnTo>
                  <a:pt x="499533" y="6779418"/>
                </a:lnTo>
                <a:lnTo>
                  <a:pt x="499533" y="6786562"/>
                </a:lnTo>
                <a:lnTo>
                  <a:pt x="516466" y="6793706"/>
                </a:lnTo>
                <a:lnTo>
                  <a:pt x="533400" y="6793706"/>
                </a:lnTo>
                <a:lnTo>
                  <a:pt x="541866" y="6797278"/>
                </a:lnTo>
                <a:lnTo>
                  <a:pt x="541866" y="6800850"/>
                </a:lnTo>
                <a:lnTo>
                  <a:pt x="550333" y="6804421"/>
                </a:lnTo>
                <a:lnTo>
                  <a:pt x="558800" y="6800850"/>
                </a:lnTo>
                <a:lnTo>
                  <a:pt x="584200" y="6800850"/>
                </a:lnTo>
                <a:lnTo>
                  <a:pt x="592666" y="6804421"/>
                </a:lnTo>
                <a:lnTo>
                  <a:pt x="592666" y="6811565"/>
                </a:lnTo>
                <a:lnTo>
                  <a:pt x="575733" y="6818709"/>
                </a:lnTo>
                <a:lnTo>
                  <a:pt x="558800" y="6811565"/>
                </a:lnTo>
                <a:lnTo>
                  <a:pt x="558800" y="6815137"/>
                </a:lnTo>
                <a:lnTo>
                  <a:pt x="550333" y="6818709"/>
                </a:lnTo>
                <a:lnTo>
                  <a:pt x="541866" y="6818709"/>
                </a:lnTo>
                <a:lnTo>
                  <a:pt x="558800" y="6818709"/>
                </a:lnTo>
                <a:lnTo>
                  <a:pt x="592666" y="6832996"/>
                </a:lnTo>
                <a:lnTo>
                  <a:pt x="609600" y="6825853"/>
                </a:lnTo>
                <a:lnTo>
                  <a:pt x="618066" y="6829425"/>
                </a:lnTo>
                <a:lnTo>
                  <a:pt x="618066" y="6832996"/>
                </a:lnTo>
                <a:lnTo>
                  <a:pt x="626533" y="6832996"/>
                </a:lnTo>
                <a:lnTo>
                  <a:pt x="635000" y="6829425"/>
                </a:lnTo>
                <a:lnTo>
                  <a:pt x="660399" y="6840140"/>
                </a:lnTo>
                <a:lnTo>
                  <a:pt x="660399" y="6843712"/>
                </a:lnTo>
                <a:lnTo>
                  <a:pt x="651933" y="6847284"/>
                </a:lnTo>
                <a:lnTo>
                  <a:pt x="575733" y="6847284"/>
                </a:lnTo>
                <a:lnTo>
                  <a:pt x="567266" y="6850856"/>
                </a:lnTo>
                <a:lnTo>
                  <a:pt x="558800" y="6850856"/>
                </a:lnTo>
                <a:lnTo>
                  <a:pt x="541866" y="6843712"/>
                </a:lnTo>
                <a:lnTo>
                  <a:pt x="524933" y="6843712"/>
                </a:lnTo>
                <a:lnTo>
                  <a:pt x="516466" y="6840140"/>
                </a:lnTo>
                <a:lnTo>
                  <a:pt x="516466" y="6843712"/>
                </a:lnTo>
                <a:lnTo>
                  <a:pt x="508000" y="6847284"/>
                </a:lnTo>
                <a:lnTo>
                  <a:pt x="491066" y="6847284"/>
                </a:lnTo>
                <a:lnTo>
                  <a:pt x="482600" y="6850856"/>
                </a:lnTo>
                <a:lnTo>
                  <a:pt x="457200" y="6850856"/>
                </a:lnTo>
                <a:lnTo>
                  <a:pt x="448733" y="6854428"/>
                </a:lnTo>
                <a:lnTo>
                  <a:pt x="440266" y="6854428"/>
                </a:lnTo>
                <a:lnTo>
                  <a:pt x="1354666" y="6854428"/>
                </a:lnTo>
                <a:lnTo>
                  <a:pt x="1354666" y="6850856"/>
                </a:lnTo>
                <a:lnTo>
                  <a:pt x="1346200" y="6850856"/>
                </a:lnTo>
                <a:lnTo>
                  <a:pt x="1337733" y="6847284"/>
                </a:lnTo>
                <a:lnTo>
                  <a:pt x="1346200" y="6843712"/>
                </a:lnTo>
                <a:lnTo>
                  <a:pt x="1346200" y="6836568"/>
                </a:lnTo>
                <a:lnTo>
                  <a:pt x="1363133" y="6829425"/>
                </a:lnTo>
                <a:lnTo>
                  <a:pt x="1363133" y="6825853"/>
                </a:lnTo>
                <a:lnTo>
                  <a:pt x="1354666" y="6822281"/>
                </a:lnTo>
                <a:lnTo>
                  <a:pt x="1354666" y="6818709"/>
                </a:lnTo>
                <a:lnTo>
                  <a:pt x="1371600" y="6811565"/>
                </a:lnTo>
                <a:lnTo>
                  <a:pt x="1397000" y="6811565"/>
                </a:lnTo>
                <a:lnTo>
                  <a:pt x="1405466" y="6807993"/>
                </a:lnTo>
                <a:lnTo>
                  <a:pt x="1413933" y="6807993"/>
                </a:lnTo>
                <a:lnTo>
                  <a:pt x="1422400" y="6804421"/>
                </a:lnTo>
                <a:lnTo>
                  <a:pt x="1430866" y="6807993"/>
                </a:lnTo>
                <a:lnTo>
                  <a:pt x="1439333" y="6807993"/>
                </a:lnTo>
                <a:lnTo>
                  <a:pt x="1447800" y="6804421"/>
                </a:lnTo>
                <a:lnTo>
                  <a:pt x="1447800" y="6800850"/>
                </a:lnTo>
                <a:lnTo>
                  <a:pt x="1464733" y="6793706"/>
                </a:lnTo>
                <a:lnTo>
                  <a:pt x="1481666" y="6793706"/>
                </a:lnTo>
                <a:lnTo>
                  <a:pt x="1481666" y="6790134"/>
                </a:lnTo>
                <a:lnTo>
                  <a:pt x="1490133" y="6786562"/>
                </a:lnTo>
                <a:lnTo>
                  <a:pt x="1498600" y="6786562"/>
                </a:lnTo>
                <a:lnTo>
                  <a:pt x="1507066" y="6790134"/>
                </a:lnTo>
                <a:lnTo>
                  <a:pt x="1507066" y="6793706"/>
                </a:lnTo>
                <a:lnTo>
                  <a:pt x="1515533" y="6793706"/>
                </a:lnTo>
                <a:lnTo>
                  <a:pt x="1523999" y="6797278"/>
                </a:lnTo>
                <a:lnTo>
                  <a:pt x="1523999" y="6800850"/>
                </a:lnTo>
                <a:lnTo>
                  <a:pt x="1532466" y="6804421"/>
                </a:lnTo>
                <a:lnTo>
                  <a:pt x="1540933" y="6804421"/>
                </a:lnTo>
                <a:lnTo>
                  <a:pt x="1549400" y="6807993"/>
                </a:lnTo>
                <a:lnTo>
                  <a:pt x="1557866" y="6804421"/>
                </a:lnTo>
                <a:lnTo>
                  <a:pt x="1549400" y="6800850"/>
                </a:lnTo>
                <a:lnTo>
                  <a:pt x="1532466" y="6800850"/>
                </a:lnTo>
                <a:lnTo>
                  <a:pt x="1523999" y="6797278"/>
                </a:lnTo>
                <a:lnTo>
                  <a:pt x="1532466" y="6793706"/>
                </a:lnTo>
                <a:lnTo>
                  <a:pt x="1532466" y="6790134"/>
                </a:lnTo>
                <a:lnTo>
                  <a:pt x="1523999" y="6786562"/>
                </a:lnTo>
                <a:lnTo>
                  <a:pt x="1532466" y="6782990"/>
                </a:lnTo>
                <a:lnTo>
                  <a:pt x="1532466" y="6779418"/>
                </a:lnTo>
                <a:lnTo>
                  <a:pt x="1523999" y="6775846"/>
                </a:lnTo>
                <a:lnTo>
                  <a:pt x="1532466" y="6772275"/>
                </a:lnTo>
                <a:lnTo>
                  <a:pt x="1540933" y="6772275"/>
                </a:lnTo>
                <a:lnTo>
                  <a:pt x="1549400" y="6775846"/>
                </a:lnTo>
                <a:lnTo>
                  <a:pt x="1549400" y="6779418"/>
                </a:lnTo>
                <a:lnTo>
                  <a:pt x="1549400" y="6772275"/>
                </a:lnTo>
                <a:lnTo>
                  <a:pt x="1540933" y="6768703"/>
                </a:lnTo>
                <a:lnTo>
                  <a:pt x="1540933" y="6761559"/>
                </a:lnTo>
                <a:lnTo>
                  <a:pt x="1532466" y="6757987"/>
                </a:lnTo>
                <a:lnTo>
                  <a:pt x="1540933" y="6754415"/>
                </a:lnTo>
                <a:lnTo>
                  <a:pt x="1532466" y="6750843"/>
                </a:lnTo>
                <a:lnTo>
                  <a:pt x="1532466" y="6747271"/>
                </a:lnTo>
                <a:lnTo>
                  <a:pt x="1540933" y="6743700"/>
                </a:lnTo>
                <a:lnTo>
                  <a:pt x="1549400" y="6747271"/>
                </a:lnTo>
                <a:lnTo>
                  <a:pt x="1557866" y="6743700"/>
                </a:lnTo>
                <a:lnTo>
                  <a:pt x="1574800" y="6750843"/>
                </a:lnTo>
                <a:lnTo>
                  <a:pt x="1591733" y="6750843"/>
                </a:lnTo>
                <a:lnTo>
                  <a:pt x="1591733" y="6747271"/>
                </a:lnTo>
                <a:lnTo>
                  <a:pt x="1583266" y="6747271"/>
                </a:lnTo>
                <a:lnTo>
                  <a:pt x="1574800" y="6743700"/>
                </a:lnTo>
                <a:lnTo>
                  <a:pt x="1583266" y="6740128"/>
                </a:lnTo>
                <a:lnTo>
                  <a:pt x="1608666" y="6740128"/>
                </a:lnTo>
                <a:lnTo>
                  <a:pt x="1617133" y="6743700"/>
                </a:lnTo>
                <a:lnTo>
                  <a:pt x="1625600" y="6743700"/>
                </a:lnTo>
                <a:lnTo>
                  <a:pt x="1634066" y="6740128"/>
                </a:lnTo>
                <a:lnTo>
                  <a:pt x="1651000" y="6740128"/>
                </a:lnTo>
                <a:lnTo>
                  <a:pt x="1659466" y="6743700"/>
                </a:lnTo>
                <a:lnTo>
                  <a:pt x="1667933" y="6740128"/>
                </a:lnTo>
                <a:lnTo>
                  <a:pt x="1693333" y="6740128"/>
                </a:lnTo>
                <a:lnTo>
                  <a:pt x="1701800" y="6743700"/>
                </a:lnTo>
                <a:lnTo>
                  <a:pt x="1710266" y="6740128"/>
                </a:lnTo>
                <a:lnTo>
                  <a:pt x="1710266" y="6725840"/>
                </a:lnTo>
                <a:lnTo>
                  <a:pt x="1684866" y="6725840"/>
                </a:lnTo>
                <a:lnTo>
                  <a:pt x="1676400" y="6729412"/>
                </a:lnTo>
                <a:lnTo>
                  <a:pt x="1667933" y="6729412"/>
                </a:lnTo>
                <a:lnTo>
                  <a:pt x="1659466" y="6725840"/>
                </a:lnTo>
                <a:lnTo>
                  <a:pt x="1634066" y="6725840"/>
                </a:lnTo>
                <a:lnTo>
                  <a:pt x="1625600" y="6722268"/>
                </a:lnTo>
                <a:lnTo>
                  <a:pt x="1617133" y="6725840"/>
                </a:lnTo>
                <a:lnTo>
                  <a:pt x="1574800" y="6725840"/>
                </a:lnTo>
                <a:lnTo>
                  <a:pt x="1566333" y="6722268"/>
                </a:lnTo>
                <a:lnTo>
                  <a:pt x="1566333" y="6711553"/>
                </a:lnTo>
                <a:lnTo>
                  <a:pt x="1557866" y="6711553"/>
                </a:lnTo>
                <a:lnTo>
                  <a:pt x="1549400" y="6707981"/>
                </a:lnTo>
                <a:lnTo>
                  <a:pt x="1549400" y="6722268"/>
                </a:lnTo>
                <a:lnTo>
                  <a:pt x="1540933" y="6725840"/>
                </a:lnTo>
                <a:lnTo>
                  <a:pt x="1532466" y="6725840"/>
                </a:lnTo>
                <a:lnTo>
                  <a:pt x="1515533" y="6718696"/>
                </a:lnTo>
                <a:lnTo>
                  <a:pt x="1532466" y="6711553"/>
                </a:lnTo>
                <a:lnTo>
                  <a:pt x="1523999" y="6707981"/>
                </a:lnTo>
                <a:lnTo>
                  <a:pt x="1523999" y="6700837"/>
                </a:lnTo>
                <a:lnTo>
                  <a:pt x="1540933" y="6693693"/>
                </a:lnTo>
                <a:lnTo>
                  <a:pt x="1549400" y="6693693"/>
                </a:lnTo>
                <a:lnTo>
                  <a:pt x="1540933" y="6690121"/>
                </a:lnTo>
                <a:lnTo>
                  <a:pt x="1540933" y="6686550"/>
                </a:lnTo>
                <a:lnTo>
                  <a:pt x="1532466" y="6682978"/>
                </a:lnTo>
                <a:lnTo>
                  <a:pt x="1532466" y="6675834"/>
                </a:lnTo>
                <a:lnTo>
                  <a:pt x="1523999" y="6672262"/>
                </a:lnTo>
                <a:lnTo>
                  <a:pt x="1532466" y="6668690"/>
                </a:lnTo>
                <a:lnTo>
                  <a:pt x="1532466" y="6661546"/>
                </a:lnTo>
                <a:lnTo>
                  <a:pt x="1540933" y="6657975"/>
                </a:lnTo>
                <a:lnTo>
                  <a:pt x="1540933" y="6654403"/>
                </a:lnTo>
                <a:lnTo>
                  <a:pt x="1549400" y="6650831"/>
                </a:lnTo>
                <a:lnTo>
                  <a:pt x="1549400" y="6647259"/>
                </a:lnTo>
                <a:lnTo>
                  <a:pt x="1540933" y="6643687"/>
                </a:lnTo>
                <a:lnTo>
                  <a:pt x="1532466" y="6643687"/>
                </a:lnTo>
                <a:lnTo>
                  <a:pt x="1532466" y="6650831"/>
                </a:lnTo>
                <a:lnTo>
                  <a:pt x="1523999" y="6654403"/>
                </a:lnTo>
                <a:lnTo>
                  <a:pt x="1515533" y="6654403"/>
                </a:lnTo>
                <a:lnTo>
                  <a:pt x="1515533" y="6657975"/>
                </a:lnTo>
                <a:lnTo>
                  <a:pt x="1507066" y="6661546"/>
                </a:lnTo>
                <a:lnTo>
                  <a:pt x="1490133" y="6661546"/>
                </a:lnTo>
                <a:lnTo>
                  <a:pt x="1481666" y="6665118"/>
                </a:lnTo>
                <a:lnTo>
                  <a:pt x="1473200" y="6661546"/>
                </a:lnTo>
                <a:lnTo>
                  <a:pt x="1464733" y="6661546"/>
                </a:lnTo>
                <a:lnTo>
                  <a:pt x="1456266" y="6657975"/>
                </a:lnTo>
                <a:lnTo>
                  <a:pt x="1456266" y="6650831"/>
                </a:lnTo>
                <a:lnTo>
                  <a:pt x="1439333" y="6650831"/>
                </a:lnTo>
                <a:lnTo>
                  <a:pt x="1430866" y="6647259"/>
                </a:lnTo>
                <a:lnTo>
                  <a:pt x="1397000" y="6647259"/>
                </a:lnTo>
                <a:lnTo>
                  <a:pt x="1388533" y="6643687"/>
                </a:lnTo>
                <a:lnTo>
                  <a:pt x="1413933" y="6632971"/>
                </a:lnTo>
                <a:lnTo>
                  <a:pt x="1430866" y="6632971"/>
                </a:lnTo>
                <a:lnTo>
                  <a:pt x="1439333" y="6636543"/>
                </a:lnTo>
                <a:lnTo>
                  <a:pt x="1447800" y="6632971"/>
                </a:lnTo>
                <a:lnTo>
                  <a:pt x="1481666" y="6632971"/>
                </a:lnTo>
                <a:lnTo>
                  <a:pt x="1490133" y="6636543"/>
                </a:lnTo>
                <a:lnTo>
                  <a:pt x="1532466" y="6636543"/>
                </a:lnTo>
                <a:lnTo>
                  <a:pt x="1540933" y="6632971"/>
                </a:lnTo>
                <a:lnTo>
                  <a:pt x="1540933" y="6629400"/>
                </a:lnTo>
                <a:lnTo>
                  <a:pt x="1549400" y="6625828"/>
                </a:lnTo>
                <a:lnTo>
                  <a:pt x="1557866" y="6625828"/>
                </a:lnTo>
                <a:lnTo>
                  <a:pt x="1574800" y="6618684"/>
                </a:lnTo>
                <a:lnTo>
                  <a:pt x="1591733" y="6618684"/>
                </a:lnTo>
                <a:lnTo>
                  <a:pt x="1600200" y="6615112"/>
                </a:lnTo>
                <a:lnTo>
                  <a:pt x="1617133" y="6615112"/>
                </a:lnTo>
                <a:lnTo>
                  <a:pt x="1625600" y="6611540"/>
                </a:lnTo>
                <a:lnTo>
                  <a:pt x="1634066" y="6615112"/>
                </a:lnTo>
                <a:lnTo>
                  <a:pt x="1651000" y="6615112"/>
                </a:lnTo>
                <a:lnTo>
                  <a:pt x="1659466" y="6611540"/>
                </a:lnTo>
                <a:lnTo>
                  <a:pt x="1701800" y="6611540"/>
                </a:lnTo>
                <a:lnTo>
                  <a:pt x="1710266" y="6607968"/>
                </a:lnTo>
                <a:lnTo>
                  <a:pt x="1727200" y="6615112"/>
                </a:lnTo>
                <a:lnTo>
                  <a:pt x="1735666" y="6615112"/>
                </a:lnTo>
                <a:lnTo>
                  <a:pt x="1744133" y="6611540"/>
                </a:lnTo>
                <a:lnTo>
                  <a:pt x="1752600" y="6611540"/>
                </a:lnTo>
                <a:lnTo>
                  <a:pt x="1752600" y="6607968"/>
                </a:lnTo>
                <a:lnTo>
                  <a:pt x="1744133" y="6611540"/>
                </a:lnTo>
                <a:lnTo>
                  <a:pt x="1735666" y="6607968"/>
                </a:lnTo>
                <a:lnTo>
                  <a:pt x="1735666" y="6604396"/>
                </a:lnTo>
                <a:lnTo>
                  <a:pt x="1727200" y="6604396"/>
                </a:lnTo>
                <a:lnTo>
                  <a:pt x="1718733" y="6600825"/>
                </a:lnTo>
                <a:lnTo>
                  <a:pt x="1710266" y="6600825"/>
                </a:lnTo>
                <a:lnTo>
                  <a:pt x="1701800" y="6597253"/>
                </a:lnTo>
                <a:lnTo>
                  <a:pt x="1693333" y="6600825"/>
                </a:lnTo>
                <a:lnTo>
                  <a:pt x="1684866" y="6597253"/>
                </a:lnTo>
                <a:lnTo>
                  <a:pt x="1684866" y="6593681"/>
                </a:lnTo>
                <a:lnTo>
                  <a:pt x="1676400" y="6590109"/>
                </a:lnTo>
                <a:lnTo>
                  <a:pt x="1667933" y="6593681"/>
                </a:lnTo>
                <a:lnTo>
                  <a:pt x="1659466" y="6590109"/>
                </a:lnTo>
                <a:lnTo>
                  <a:pt x="1659466" y="6586537"/>
                </a:lnTo>
                <a:lnTo>
                  <a:pt x="1667933" y="6582965"/>
                </a:lnTo>
                <a:lnTo>
                  <a:pt x="1676400" y="6582965"/>
                </a:lnTo>
                <a:lnTo>
                  <a:pt x="1684866" y="6579393"/>
                </a:lnTo>
                <a:lnTo>
                  <a:pt x="1735666" y="6579393"/>
                </a:lnTo>
                <a:lnTo>
                  <a:pt x="1744133" y="6575821"/>
                </a:lnTo>
                <a:lnTo>
                  <a:pt x="1769533" y="6575821"/>
                </a:lnTo>
                <a:lnTo>
                  <a:pt x="1778000" y="6579393"/>
                </a:lnTo>
                <a:lnTo>
                  <a:pt x="1786466" y="6575821"/>
                </a:lnTo>
                <a:lnTo>
                  <a:pt x="1794933" y="6575821"/>
                </a:lnTo>
                <a:lnTo>
                  <a:pt x="1803400" y="6579393"/>
                </a:lnTo>
                <a:lnTo>
                  <a:pt x="1811866" y="6575821"/>
                </a:lnTo>
                <a:lnTo>
                  <a:pt x="1820333" y="6575821"/>
                </a:lnTo>
                <a:lnTo>
                  <a:pt x="1820333" y="6572250"/>
                </a:lnTo>
                <a:lnTo>
                  <a:pt x="1828800" y="6568678"/>
                </a:lnTo>
                <a:lnTo>
                  <a:pt x="1837266" y="6568678"/>
                </a:lnTo>
                <a:lnTo>
                  <a:pt x="1837266" y="6561534"/>
                </a:lnTo>
                <a:lnTo>
                  <a:pt x="1794933" y="6561534"/>
                </a:lnTo>
                <a:lnTo>
                  <a:pt x="1794933" y="6565106"/>
                </a:lnTo>
                <a:lnTo>
                  <a:pt x="1786466" y="6568678"/>
                </a:lnTo>
                <a:lnTo>
                  <a:pt x="1778000" y="6565106"/>
                </a:lnTo>
                <a:lnTo>
                  <a:pt x="1778000" y="6561534"/>
                </a:lnTo>
                <a:lnTo>
                  <a:pt x="1744133" y="6561534"/>
                </a:lnTo>
                <a:lnTo>
                  <a:pt x="1735666" y="6557962"/>
                </a:lnTo>
                <a:lnTo>
                  <a:pt x="1727200" y="6561534"/>
                </a:lnTo>
                <a:lnTo>
                  <a:pt x="1710266" y="6561534"/>
                </a:lnTo>
                <a:lnTo>
                  <a:pt x="1701800" y="6557962"/>
                </a:lnTo>
                <a:lnTo>
                  <a:pt x="1642533" y="6557962"/>
                </a:lnTo>
                <a:lnTo>
                  <a:pt x="1634066" y="6561534"/>
                </a:lnTo>
                <a:lnTo>
                  <a:pt x="1625600" y="6561534"/>
                </a:lnTo>
                <a:lnTo>
                  <a:pt x="1617133" y="6557962"/>
                </a:lnTo>
                <a:lnTo>
                  <a:pt x="1617133" y="6554390"/>
                </a:lnTo>
                <a:lnTo>
                  <a:pt x="1600200" y="6547246"/>
                </a:lnTo>
                <a:lnTo>
                  <a:pt x="1608666" y="6543675"/>
                </a:lnTo>
                <a:lnTo>
                  <a:pt x="1608666" y="6540103"/>
                </a:lnTo>
                <a:lnTo>
                  <a:pt x="1617133" y="6536531"/>
                </a:lnTo>
                <a:lnTo>
                  <a:pt x="1566333" y="6536531"/>
                </a:lnTo>
                <a:lnTo>
                  <a:pt x="1549400" y="6529387"/>
                </a:lnTo>
                <a:lnTo>
                  <a:pt x="1540933" y="6529387"/>
                </a:lnTo>
                <a:lnTo>
                  <a:pt x="1540933" y="6532959"/>
                </a:lnTo>
                <a:lnTo>
                  <a:pt x="1532466" y="6536531"/>
                </a:lnTo>
                <a:lnTo>
                  <a:pt x="1523999" y="6536531"/>
                </a:lnTo>
                <a:lnTo>
                  <a:pt x="1515533" y="6532959"/>
                </a:lnTo>
                <a:lnTo>
                  <a:pt x="1507066" y="6532959"/>
                </a:lnTo>
                <a:lnTo>
                  <a:pt x="1498600" y="6529387"/>
                </a:lnTo>
                <a:lnTo>
                  <a:pt x="1498600" y="6525815"/>
                </a:lnTo>
                <a:lnTo>
                  <a:pt x="1507066" y="6522243"/>
                </a:lnTo>
                <a:lnTo>
                  <a:pt x="1540933" y="6522243"/>
                </a:lnTo>
                <a:lnTo>
                  <a:pt x="1540933" y="6518671"/>
                </a:lnTo>
                <a:lnTo>
                  <a:pt x="1549400" y="6515100"/>
                </a:lnTo>
                <a:lnTo>
                  <a:pt x="1549400" y="6511528"/>
                </a:lnTo>
                <a:lnTo>
                  <a:pt x="1557866" y="6507956"/>
                </a:lnTo>
                <a:lnTo>
                  <a:pt x="1557866" y="6504384"/>
                </a:lnTo>
                <a:lnTo>
                  <a:pt x="1574800" y="6497240"/>
                </a:lnTo>
                <a:lnTo>
                  <a:pt x="1574800" y="6490096"/>
                </a:lnTo>
                <a:lnTo>
                  <a:pt x="1583266" y="6486525"/>
                </a:lnTo>
                <a:lnTo>
                  <a:pt x="1591733" y="6490096"/>
                </a:lnTo>
                <a:lnTo>
                  <a:pt x="1600200" y="6486525"/>
                </a:lnTo>
                <a:lnTo>
                  <a:pt x="1617133" y="6486525"/>
                </a:lnTo>
                <a:lnTo>
                  <a:pt x="1625600" y="6490096"/>
                </a:lnTo>
                <a:lnTo>
                  <a:pt x="1625600" y="6497240"/>
                </a:lnTo>
                <a:lnTo>
                  <a:pt x="1634066" y="6497240"/>
                </a:lnTo>
                <a:lnTo>
                  <a:pt x="1634066" y="6493668"/>
                </a:lnTo>
                <a:lnTo>
                  <a:pt x="1625600" y="6490096"/>
                </a:lnTo>
                <a:lnTo>
                  <a:pt x="1634066" y="6486525"/>
                </a:lnTo>
                <a:lnTo>
                  <a:pt x="1659466" y="6486525"/>
                </a:lnTo>
                <a:lnTo>
                  <a:pt x="1667933" y="6482953"/>
                </a:lnTo>
                <a:lnTo>
                  <a:pt x="1659466" y="6479381"/>
                </a:lnTo>
                <a:lnTo>
                  <a:pt x="1583266" y="6479381"/>
                </a:lnTo>
                <a:lnTo>
                  <a:pt x="1574800" y="6475809"/>
                </a:lnTo>
                <a:lnTo>
                  <a:pt x="1566333" y="6479381"/>
                </a:lnTo>
                <a:lnTo>
                  <a:pt x="1557866" y="6479381"/>
                </a:lnTo>
                <a:lnTo>
                  <a:pt x="1549400" y="6475809"/>
                </a:lnTo>
                <a:lnTo>
                  <a:pt x="1540933" y="6479381"/>
                </a:lnTo>
                <a:lnTo>
                  <a:pt x="1523999" y="6479381"/>
                </a:lnTo>
                <a:lnTo>
                  <a:pt x="1515533" y="6475809"/>
                </a:lnTo>
                <a:lnTo>
                  <a:pt x="1490133" y="6475809"/>
                </a:lnTo>
                <a:lnTo>
                  <a:pt x="1490133" y="6479381"/>
                </a:lnTo>
                <a:lnTo>
                  <a:pt x="1498600" y="6482953"/>
                </a:lnTo>
                <a:lnTo>
                  <a:pt x="1481666" y="6490096"/>
                </a:lnTo>
                <a:lnTo>
                  <a:pt x="1464733" y="6482953"/>
                </a:lnTo>
                <a:lnTo>
                  <a:pt x="1464733" y="6479381"/>
                </a:lnTo>
                <a:lnTo>
                  <a:pt x="1447800" y="6486525"/>
                </a:lnTo>
                <a:lnTo>
                  <a:pt x="1439333" y="6482953"/>
                </a:lnTo>
                <a:lnTo>
                  <a:pt x="1430866" y="6482953"/>
                </a:lnTo>
                <a:lnTo>
                  <a:pt x="1422400" y="6486525"/>
                </a:lnTo>
                <a:lnTo>
                  <a:pt x="1413933" y="6486525"/>
                </a:lnTo>
                <a:lnTo>
                  <a:pt x="1397000" y="6479381"/>
                </a:lnTo>
                <a:lnTo>
                  <a:pt x="1397000" y="6482953"/>
                </a:lnTo>
                <a:lnTo>
                  <a:pt x="1380066" y="6490096"/>
                </a:lnTo>
                <a:lnTo>
                  <a:pt x="1354666" y="6490096"/>
                </a:lnTo>
                <a:lnTo>
                  <a:pt x="1346200" y="6486525"/>
                </a:lnTo>
                <a:lnTo>
                  <a:pt x="1354666" y="6482953"/>
                </a:lnTo>
                <a:lnTo>
                  <a:pt x="1346200" y="6482953"/>
                </a:lnTo>
                <a:lnTo>
                  <a:pt x="1337733" y="6479381"/>
                </a:lnTo>
                <a:lnTo>
                  <a:pt x="1329266" y="6479381"/>
                </a:lnTo>
                <a:lnTo>
                  <a:pt x="1320799" y="6475809"/>
                </a:lnTo>
                <a:lnTo>
                  <a:pt x="1329266" y="6472237"/>
                </a:lnTo>
                <a:lnTo>
                  <a:pt x="1337733" y="6472237"/>
                </a:lnTo>
                <a:lnTo>
                  <a:pt x="1329266" y="6468665"/>
                </a:lnTo>
                <a:close/>
              </a:path>
            </a:pathLst>
          </a:custGeom>
          <a:solidFill>
            <a:srgbClr val="8365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Freeform 146"/>
          <p:cNvSpPr/>
          <p:nvPr/>
        </p:nvSpPr>
        <p:spPr>
          <a:xfrm>
            <a:off x="0" y="0"/>
            <a:ext cx="3513666" cy="6854428"/>
          </a:xfrm>
          <a:custGeom>
            <a:avLst/>
            <a:gdLst/>
            <a:ahLst/>
            <a:cxnLst/>
            <a:rect l="l" t="t" r="r" b="b"/>
            <a:pathLst>
              <a:path w="3513666" h="6854428">
                <a:moveTo>
                  <a:pt x="0" y="0"/>
                </a:moveTo>
                <a:moveTo>
                  <a:pt x="3386666" y="6486525"/>
                </a:moveTo>
                <a:lnTo>
                  <a:pt x="3369733" y="6493668"/>
                </a:lnTo>
                <a:lnTo>
                  <a:pt x="3327400" y="6493668"/>
                </a:lnTo>
                <a:lnTo>
                  <a:pt x="3318933" y="6490096"/>
                </a:lnTo>
                <a:lnTo>
                  <a:pt x="3310466" y="6493668"/>
                </a:lnTo>
                <a:lnTo>
                  <a:pt x="3302000" y="6493668"/>
                </a:lnTo>
                <a:lnTo>
                  <a:pt x="3293533" y="6490096"/>
                </a:lnTo>
                <a:lnTo>
                  <a:pt x="3259666" y="6490096"/>
                </a:lnTo>
                <a:lnTo>
                  <a:pt x="3251200" y="6493668"/>
                </a:lnTo>
                <a:lnTo>
                  <a:pt x="3242733" y="6490096"/>
                </a:lnTo>
                <a:lnTo>
                  <a:pt x="3234266" y="6490096"/>
                </a:lnTo>
                <a:lnTo>
                  <a:pt x="3225800" y="6493668"/>
                </a:lnTo>
                <a:lnTo>
                  <a:pt x="3200400" y="6493668"/>
                </a:lnTo>
                <a:lnTo>
                  <a:pt x="3191933" y="6490096"/>
                </a:lnTo>
                <a:lnTo>
                  <a:pt x="3183466" y="6490096"/>
                </a:lnTo>
                <a:lnTo>
                  <a:pt x="3208866" y="6500812"/>
                </a:lnTo>
                <a:lnTo>
                  <a:pt x="3191933" y="6507956"/>
                </a:lnTo>
                <a:lnTo>
                  <a:pt x="3175000" y="6507956"/>
                </a:lnTo>
                <a:lnTo>
                  <a:pt x="3166533" y="6504384"/>
                </a:lnTo>
                <a:lnTo>
                  <a:pt x="3158066" y="6504384"/>
                </a:lnTo>
                <a:lnTo>
                  <a:pt x="3141133" y="6497240"/>
                </a:lnTo>
                <a:lnTo>
                  <a:pt x="3141133" y="6500812"/>
                </a:lnTo>
                <a:lnTo>
                  <a:pt x="3132666" y="6504384"/>
                </a:lnTo>
                <a:lnTo>
                  <a:pt x="3115733" y="6504384"/>
                </a:lnTo>
                <a:lnTo>
                  <a:pt x="3098800" y="6497240"/>
                </a:lnTo>
                <a:lnTo>
                  <a:pt x="3090333" y="6500812"/>
                </a:lnTo>
                <a:lnTo>
                  <a:pt x="3056466" y="6500812"/>
                </a:lnTo>
                <a:lnTo>
                  <a:pt x="3047999" y="6497240"/>
                </a:lnTo>
                <a:lnTo>
                  <a:pt x="3039533" y="6497240"/>
                </a:lnTo>
                <a:lnTo>
                  <a:pt x="3031066" y="6500812"/>
                </a:lnTo>
                <a:lnTo>
                  <a:pt x="3031066" y="6504384"/>
                </a:lnTo>
                <a:lnTo>
                  <a:pt x="3014133" y="6511528"/>
                </a:lnTo>
                <a:lnTo>
                  <a:pt x="3005666" y="6511528"/>
                </a:lnTo>
                <a:lnTo>
                  <a:pt x="2997200" y="6507956"/>
                </a:lnTo>
                <a:lnTo>
                  <a:pt x="2988733" y="6511528"/>
                </a:lnTo>
                <a:lnTo>
                  <a:pt x="2971800" y="6511528"/>
                </a:lnTo>
                <a:lnTo>
                  <a:pt x="2963333" y="6507956"/>
                </a:lnTo>
                <a:lnTo>
                  <a:pt x="2954866" y="6507956"/>
                </a:lnTo>
                <a:lnTo>
                  <a:pt x="2946400" y="6511528"/>
                </a:lnTo>
                <a:lnTo>
                  <a:pt x="2878666" y="6511528"/>
                </a:lnTo>
                <a:lnTo>
                  <a:pt x="2870200" y="6515100"/>
                </a:lnTo>
                <a:lnTo>
                  <a:pt x="2861733" y="6511528"/>
                </a:lnTo>
                <a:lnTo>
                  <a:pt x="2853266" y="6515100"/>
                </a:lnTo>
                <a:lnTo>
                  <a:pt x="2844800" y="6511528"/>
                </a:lnTo>
                <a:lnTo>
                  <a:pt x="2844800" y="6507956"/>
                </a:lnTo>
                <a:lnTo>
                  <a:pt x="2836333" y="6507956"/>
                </a:lnTo>
                <a:lnTo>
                  <a:pt x="2827866" y="6504384"/>
                </a:lnTo>
                <a:lnTo>
                  <a:pt x="2819400" y="6504384"/>
                </a:lnTo>
                <a:lnTo>
                  <a:pt x="2819400" y="6515100"/>
                </a:lnTo>
                <a:lnTo>
                  <a:pt x="2827866" y="6518671"/>
                </a:lnTo>
                <a:lnTo>
                  <a:pt x="2819400" y="6522243"/>
                </a:lnTo>
                <a:lnTo>
                  <a:pt x="2819400" y="6525815"/>
                </a:lnTo>
                <a:lnTo>
                  <a:pt x="2827866" y="6529387"/>
                </a:lnTo>
                <a:lnTo>
                  <a:pt x="2819400" y="6532959"/>
                </a:lnTo>
                <a:lnTo>
                  <a:pt x="2802466" y="6532959"/>
                </a:lnTo>
                <a:lnTo>
                  <a:pt x="2794000" y="6536531"/>
                </a:lnTo>
                <a:lnTo>
                  <a:pt x="2768600" y="6536531"/>
                </a:lnTo>
                <a:lnTo>
                  <a:pt x="2760133" y="6532959"/>
                </a:lnTo>
                <a:lnTo>
                  <a:pt x="2743200" y="6532959"/>
                </a:lnTo>
                <a:lnTo>
                  <a:pt x="2734733" y="6536531"/>
                </a:lnTo>
                <a:lnTo>
                  <a:pt x="2692400" y="6536531"/>
                </a:lnTo>
                <a:lnTo>
                  <a:pt x="2675466" y="6529387"/>
                </a:lnTo>
                <a:lnTo>
                  <a:pt x="2667000" y="6529387"/>
                </a:lnTo>
                <a:lnTo>
                  <a:pt x="2658533" y="6525815"/>
                </a:lnTo>
                <a:lnTo>
                  <a:pt x="2650066" y="6529387"/>
                </a:lnTo>
                <a:lnTo>
                  <a:pt x="2641599" y="6525815"/>
                </a:lnTo>
                <a:lnTo>
                  <a:pt x="2633133" y="6529387"/>
                </a:lnTo>
                <a:lnTo>
                  <a:pt x="2616199" y="6529387"/>
                </a:lnTo>
                <a:lnTo>
                  <a:pt x="2616199" y="6532959"/>
                </a:lnTo>
                <a:lnTo>
                  <a:pt x="2633133" y="6540103"/>
                </a:lnTo>
                <a:lnTo>
                  <a:pt x="2633133" y="6550818"/>
                </a:lnTo>
                <a:lnTo>
                  <a:pt x="2650066" y="6550818"/>
                </a:lnTo>
                <a:lnTo>
                  <a:pt x="2658533" y="6554390"/>
                </a:lnTo>
                <a:lnTo>
                  <a:pt x="2658533" y="6561534"/>
                </a:lnTo>
                <a:lnTo>
                  <a:pt x="2667000" y="6561534"/>
                </a:lnTo>
                <a:lnTo>
                  <a:pt x="2675466" y="6565106"/>
                </a:lnTo>
                <a:lnTo>
                  <a:pt x="2692400" y="6557962"/>
                </a:lnTo>
                <a:lnTo>
                  <a:pt x="2700866" y="6557962"/>
                </a:lnTo>
                <a:lnTo>
                  <a:pt x="2709333" y="6561534"/>
                </a:lnTo>
                <a:lnTo>
                  <a:pt x="2734733" y="6561534"/>
                </a:lnTo>
                <a:lnTo>
                  <a:pt x="2751666" y="6568678"/>
                </a:lnTo>
                <a:lnTo>
                  <a:pt x="2743200" y="6572250"/>
                </a:lnTo>
                <a:lnTo>
                  <a:pt x="2709333" y="6572250"/>
                </a:lnTo>
                <a:lnTo>
                  <a:pt x="2700866" y="6575821"/>
                </a:lnTo>
                <a:lnTo>
                  <a:pt x="2692400" y="6575821"/>
                </a:lnTo>
                <a:lnTo>
                  <a:pt x="2675466" y="6582965"/>
                </a:lnTo>
                <a:lnTo>
                  <a:pt x="2658533" y="6575821"/>
                </a:lnTo>
                <a:lnTo>
                  <a:pt x="2650066" y="6579393"/>
                </a:lnTo>
                <a:lnTo>
                  <a:pt x="2650066" y="6582965"/>
                </a:lnTo>
                <a:lnTo>
                  <a:pt x="2667000" y="6590109"/>
                </a:lnTo>
                <a:lnTo>
                  <a:pt x="2675466" y="6586537"/>
                </a:lnTo>
                <a:lnTo>
                  <a:pt x="2683933" y="6586537"/>
                </a:lnTo>
                <a:lnTo>
                  <a:pt x="2683933" y="6582965"/>
                </a:lnTo>
                <a:lnTo>
                  <a:pt x="2692400" y="6579393"/>
                </a:lnTo>
                <a:lnTo>
                  <a:pt x="2700866" y="6582965"/>
                </a:lnTo>
                <a:lnTo>
                  <a:pt x="2726266" y="6582965"/>
                </a:lnTo>
                <a:lnTo>
                  <a:pt x="2734733" y="6586537"/>
                </a:lnTo>
                <a:lnTo>
                  <a:pt x="2734733" y="6590109"/>
                </a:lnTo>
                <a:lnTo>
                  <a:pt x="2726266" y="6593681"/>
                </a:lnTo>
                <a:lnTo>
                  <a:pt x="2717800" y="6593681"/>
                </a:lnTo>
                <a:lnTo>
                  <a:pt x="2726266" y="6597253"/>
                </a:lnTo>
                <a:lnTo>
                  <a:pt x="2709333" y="6604396"/>
                </a:lnTo>
                <a:lnTo>
                  <a:pt x="2641599" y="6604396"/>
                </a:lnTo>
                <a:lnTo>
                  <a:pt x="2641599" y="6615112"/>
                </a:lnTo>
                <a:lnTo>
                  <a:pt x="2633133" y="6618684"/>
                </a:lnTo>
                <a:lnTo>
                  <a:pt x="2633133" y="6625828"/>
                </a:lnTo>
                <a:lnTo>
                  <a:pt x="2624666" y="6629400"/>
                </a:lnTo>
                <a:lnTo>
                  <a:pt x="2616199" y="6625828"/>
                </a:lnTo>
                <a:lnTo>
                  <a:pt x="2616199" y="6622256"/>
                </a:lnTo>
                <a:lnTo>
                  <a:pt x="2590799" y="6622256"/>
                </a:lnTo>
                <a:lnTo>
                  <a:pt x="2582333" y="6618684"/>
                </a:lnTo>
                <a:lnTo>
                  <a:pt x="2573866" y="6618684"/>
                </a:lnTo>
                <a:lnTo>
                  <a:pt x="2565400" y="6622256"/>
                </a:lnTo>
                <a:lnTo>
                  <a:pt x="2556933" y="6618684"/>
                </a:lnTo>
                <a:lnTo>
                  <a:pt x="2548466" y="6618684"/>
                </a:lnTo>
                <a:lnTo>
                  <a:pt x="2540000" y="6615112"/>
                </a:lnTo>
                <a:lnTo>
                  <a:pt x="2531533" y="6615112"/>
                </a:lnTo>
                <a:lnTo>
                  <a:pt x="2531533" y="6618684"/>
                </a:lnTo>
                <a:lnTo>
                  <a:pt x="2556933" y="6629400"/>
                </a:lnTo>
                <a:lnTo>
                  <a:pt x="2540000" y="6636543"/>
                </a:lnTo>
                <a:lnTo>
                  <a:pt x="2531533" y="6636543"/>
                </a:lnTo>
                <a:lnTo>
                  <a:pt x="2531533" y="6640115"/>
                </a:lnTo>
                <a:lnTo>
                  <a:pt x="2540000" y="6643687"/>
                </a:lnTo>
                <a:lnTo>
                  <a:pt x="2540000" y="6647259"/>
                </a:lnTo>
                <a:lnTo>
                  <a:pt x="2531533" y="6650831"/>
                </a:lnTo>
                <a:lnTo>
                  <a:pt x="2523066" y="6650831"/>
                </a:lnTo>
                <a:lnTo>
                  <a:pt x="2514600" y="6654403"/>
                </a:lnTo>
                <a:lnTo>
                  <a:pt x="2523066" y="6657975"/>
                </a:lnTo>
                <a:lnTo>
                  <a:pt x="2540000" y="6657975"/>
                </a:lnTo>
                <a:lnTo>
                  <a:pt x="2548466" y="6661546"/>
                </a:lnTo>
                <a:lnTo>
                  <a:pt x="2590799" y="6661546"/>
                </a:lnTo>
                <a:lnTo>
                  <a:pt x="2599266" y="6665118"/>
                </a:lnTo>
                <a:lnTo>
                  <a:pt x="2599266" y="6668690"/>
                </a:lnTo>
                <a:lnTo>
                  <a:pt x="2633133" y="6668690"/>
                </a:lnTo>
                <a:lnTo>
                  <a:pt x="2641599" y="6672262"/>
                </a:lnTo>
                <a:lnTo>
                  <a:pt x="2641599" y="6675834"/>
                </a:lnTo>
                <a:lnTo>
                  <a:pt x="2658533" y="6675834"/>
                </a:lnTo>
                <a:lnTo>
                  <a:pt x="2667000" y="6679406"/>
                </a:lnTo>
                <a:lnTo>
                  <a:pt x="2667000" y="6686550"/>
                </a:lnTo>
                <a:lnTo>
                  <a:pt x="2658533" y="6690121"/>
                </a:lnTo>
                <a:lnTo>
                  <a:pt x="2658533" y="6693693"/>
                </a:lnTo>
                <a:lnTo>
                  <a:pt x="2650066" y="6697265"/>
                </a:lnTo>
                <a:lnTo>
                  <a:pt x="2641599" y="6697265"/>
                </a:lnTo>
                <a:lnTo>
                  <a:pt x="2633133" y="6693693"/>
                </a:lnTo>
                <a:lnTo>
                  <a:pt x="2624666" y="6693693"/>
                </a:lnTo>
                <a:lnTo>
                  <a:pt x="2624666" y="6697265"/>
                </a:lnTo>
                <a:lnTo>
                  <a:pt x="2616199" y="6700837"/>
                </a:lnTo>
                <a:lnTo>
                  <a:pt x="2607733" y="6700837"/>
                </a:lnTo>
                <a:lnTo>
                  <a:pt x="2616199" y="6704409"/>
                </a:lnTo>
                <a:lnTo>
                  <a:pt x="2599266" y="6711553"/>
                </a:lnTo>
                <a:lnTo>
                  <a:pt x="2590799" y="6711553"/>
                </a:lnTo>
                <a:lnTo>
                  <a:pt x="2582333" y="6707981"/>
                </a:lnTo>
                <a:lnTo>
                  <a:pt x="2582333" y="6704409"/>
                </a:lnTo>
                <a:lnTo>
                  <a:pt x="2573866" y="6700837"/>
                </a:lnTo>
                <a:lnTo>
                  <a:pt x="2573866" y="6697265"/>
                </a:lnTo>
                <a:lnTo>
                  <a:pt x="2565400" y="6697265"/>
                </a:lnTo>
                <a:lnTo>
                  <a:pt x="2556933" y="6700837"/>
                </a:lnTo>
                <a:lnTo>
                  <a:pt x="2548466" y="6700837"/>
                </a:lnTo>
                <a:lnTo>
                  <a:pt x="2548466" y="6704409"/>
                </a:lnTo>
                <a:lnTo>
                  <a:pt x="2556933" y="6704409"/>
                </a:lnTo>
                <a:lnTo>
                  <a:pt x="2565400" y="6707981"/>
                </a:lnTo>
                <a:lnTo>
                  <a:pt x="2573866" y="6707981"/>
                </a:lnTo>
                <a:lnTo>
                  <a:pt x="2590799" y="6715125"/>
                </a:lnTo>
                <a:lnTo>
                  <a:pt x="2590799" y="6718696"/>
                </a:lnTo>
                <a:lnTo>
                  <a:pt x="2590799" y="6715125"/>
                </a:lnTo>
                <a:lnTo>
                  <a:pt x="2599266" y="6711553"/>
                </a:lnTo>
                <a:lnTo>
                  <a:pt x="2607733" y="6715125"/>
                </a:lnTo>
                <a:lnTo>
                  <a:pt x="2616199" y="6715125"/>
                </a:lnTo>
                <a:lnTo>
                  <a:pt x="2624666" y="6718696"/>
                </a:lnTo>
                <a:lnTo>
                  <a:pt x="2633133" y="6718696"/>
                </a:lnTo>
                <a:lnTo>
                  <a:pt x="2641599" y="6722268"/>
                </a:lnTo>
                <a:lnTo>
                  <a:pt x="2650066" y="6722268"/>
                </a:lnTo>
                <a:lnTo>
                  <a:pt x="2658533" y="6718696"/>
                </a:lnTo>
                <a:lnTo>
                  <a:pt x="2700866" y="6718696"/>
                </a:lnTo>
                <a:lnTo>
                  <a:pt x="2726266" y="6729412"/>
                </a:lnTo>
                <a:lnTo>
                  <a:pt x="2726266" y="6732984"/>
                </a:lnTo>
                <a:lnTo>
                  <a:pt x="2709333" y="6740128"/>
                </a:lnTo>
                <a:lnTo>
                  <a:pt x="2683933" y="6740128"/>
                </a:lnTo>
                <a:lnTo>
                  <a:pt x="2667000" y="6747271"/>
                </a:lnTo>
                <a:lnTo>
                  <a:pt x="2658533" y="6743700"/>
                </a:lnTo>
                <a:lnTo>
                  <a:pt x="2658533" y="6740128"/>
                </a:lnTo>
                <a:lnTo>
                  <a:pt x="2650066" y="6736556"/>
                </a:lnTo>
                <a:lnTo>
                  <a:pt x="2641599" y="6740128"/>
                </a:lnTo>
                <a:lnTo>
                  <a:pt x="2607733" y="6740128"/>
                </a:lnTo>
                <a:lnTo>
                  <a:pt x="2599266" y="6743700"/>
                </a:lnTo>
                <a:lnTo>
                  <a:pt x="2548466" y="6743700"/>
                </a:lnTo>
                <a:lnTo>
                  <a:pt x="2531533" y="6750843"/>
                </a:lnTo>
                <a:lnTo>
                  <a:pt x="2540000" y="6754415"/>
                </a:lnTo>
                <a:lnTo>
                  <a:pt x="2540000" y="6757987"/>
                </a:lnTo>
                <a:lnTo>
                  <a:pt x="2531533" y="6761559"/>
                </a:lnTo>
                <a:lnTo>
                  <a:pt x="2531533" y="6765131"/>
                </a:lnTo>
                <a:lnTo>
                  <a:pt x="2523066" y="6768703"/>
                </a:lnTo>
                <a:lnTo>
                  <a:pt x="2514600" y="6768703"/>
                </a:lnTo>
                <a:lnTo>
                  <a:pt x="2506133" y="6765131"/>
                </a:lnTo>
                <a:lnTo>
                  <a:pt x="2506133" y="6761559"/>
                </a:lnTo>
                <a:lnTo>
                  <a:pt x="2480733" y="6761559"/>
                </a:lnTo>
                <a:lnTo>
                  <a:pt x="2472266" y="6765131"/>
                </a:lnTo>
                <a:lnTo>
                  <a:pt x="2472266" y="6775846"/>
                </a:lnTo>
                <a:lnTo>
                  <a:pt x="2489199" y="6782990"/>
                </a:lnTo>
                <a:lnTo>
                  <a:pt x="2514600" y="6782990"/>
                </a:lnTo>
                <a:lnTo>
                  <a:pt x="2523066" y="6786562"/>
                </a:lnTo>
                <a:lnTo>
                  <a:pt x="2514600" y="6790134"/>
                </a:lnTo>
                <a:lnTo>
                  <a:pt x="2472266" y="6790134"/>
                </a:lnTo>
                <a:lnTo>
                  <a:pt x="2480733" y="6790134"/>
                </a:lnTo>
                <a:lnTo>
                  <a:pt x="2489199" y="6793706"/>
                </a:lnTo>
                <a:lnTo>
                  <a:pt x="2497666" y="6793706"/>
                </a:lnTo>
                <a:lnTo>
                  <a:pt x="2514600" y="6800850"/>
                </a:lnTo>
                <a:lnTo>
                  <a:pt x="2514600" y="6815137"/>
                </a:lnTo>
                <a:lnTo>
                  <a:pt x="2523066" y="6818709"/>
                </a:lnTo>
                <a:lnTo>
                  <a:pt x="2523066" y="6832996"/>
                </a:lnTo>
                <a:lnTo>
                  <a:pt x="2506133" y="6840140"/>
                </a:lnTo>
                <a:lnTo>
                  <a:pt x="2523066" y="6840140"/>
                </a:lnTo>
                <a:lnTo>
                  <a:pt x="2540000" y="6847284"/>
                </a:lnTo>
                <a:lnTo>
                  <a:pt x="2531533" y="6850856"/>
                </a:lnTo>
                <a:lnTo>
                  <a:pt x="2531533" y="6854428"/>
                </a:lnTo>
                <a:lnTo>
                  <a:pt x="3496733" y="6854428"/>
                </a:lnTo>
                <a:lnTo>
                  <a:pt x="3496733" y="6836568"/>
                </a:lnTo>
                <a:lnTo>
                  <a:pt x="3488266" y="6832996"/>
                </a:lnTo>
                <a:lnTo>
                  <a:pt x="3496733" y="6829425"/>
                </a:lnTo>
                <a:lnTo>
                  <a:pt x="3496733" y="6797278"/>
                </a:lnTo>
                <a:lnTo>
                  <a:pt x="3505200" y="6793706"/>
                </a:lnTo>
                <a:lnTo>
                  <a:pt x="3505200" y="6790134"/>
                </a:lnTo>
                <a:lnTo>
                  <a:pt x="3496733" y="6786562"/>
                </a:lnTo>
                <a:lnTo>
                  <a:pt x="3496733" y="6765131"/>
                </a:lnTo>
                <a:lnTo>
                  <a:pt x="3505200" y="6761559"/>
                </a:lnTo>
                <a:lnTo>
                  <a:pt x="3505200" y="6732984"/>
                </a:lnTo>
                <a:lnTo>
                  <a:pt x="3513666" y="6729412"/>
                </a:lnTo>
                <a:lnTo>
                  <a:pt x="3513666" y="6725840"/>
                </a:lnTo>
                <a:lnTo>
                  <a:pt x="3505200" y="6722268"/>
                </a:lnTo>
                <a:lnTo>
                  <a:pt x="3505200" y="6711553"/>
                </a:lnTo>
                <a:lnTo>
                  <a:pt x="3513666" y="6707981"/>
                </a:lnTo>
                <a:lnTo>
                  <a:pt x="3505200" y="6704409"/>
                </a:lnTo>
                <a:lnTo>
                  <a:pt x="3505200" y="6640115"/>
                </a:lnTo>
                <a:lnTo>
                  <a:pt x="3496733" y="6636543"/>
                </a:lnTo>
                <a:lnTo>
                  <a:pt x="3505200" y="6632971"/>
                </a:lnTo>
                <a:lnTo>
                  <a:pt x="3505200" y="6593681"/>
                </a:lnTo>
                <a:lnTo>
                  <a:pt x="3513666" y="6590109"/>
                </a:lnTo>
                <a:lnTo>
                  <a:pt x="3513666" y="6568678"/>
                </a:lnTo>
                <a:lnTo>
                  <a:pt x="3505200" y="6565106"/>
                </a:lnTo>
                <a:lnTo>
                  <a:pt x="3505200" y="6511528"/>
                </a:lnTo>
                <a:lnTo>
                  <a:pt x="3488266" y="6511528"/>
                </a:lnTo>
                <a:lnTo>
                  <a:pt x="3479800" y="6507956"/>
                </a:lnTo>
                <a:lnTo>
                  <a:pt x="3488266" y="6504384"/>
                </a:lnTo>
                <a:lnTo>
                  <a:pt x="3496733" y="6504384"/>
                </a:lnTo>
                <a:lnTo>
                  <a:pt x="3496733" y="6497240"/>
                </a:lnTo>
                <a:lnTo>
                  <a:pt x="3488266" y="6497240"/>
                </a:lnTo>
                <a:lnTo>
                  <a:pt x="3471333" y="6490096"/>
                </a:lnTo>
                <a:lnTo>
                  <a:pt x="3471333" y="6486525"/>
                </a:lnTo>
                <a:lnTo>
                  <a:pt x="3454400" y="6486525"/>
                </a:lnTo>
                <a:lnTo>
                  <a:pt x="3445933" y="6490096"/>
                </a:lnTo>
                <a:lnTo>
                  <a:pt x="3412066" y="6490096"/>
                </a:lnTo>
                <a:lnTo>
                  <a:pt x="3403600" y="6486525"/>
                </a:lnTo>
                <a:close/>
              </a:path>
            </a:pathLst>
          </a:custGeom>
          <a:solidFill>
            <a:srgbClr val="7051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Freeform 147"/>
          <p:cNvSpPr/>
          <p:nvPr/>
        </p:nvSpPr>
        <p:spPr>
          <a:xfrm>
            <a:off x="0" y="0"/>
            <a:ext cx="8492066" cy="6854428"/>
          </a:xfrm>
          <a:custGeom>
            <a:avLst/>
            <a:gdLst/>
            <a:ahLst/>
            <a:cxnLst/>
            <a:rect l="l" t="t" r="r" b="b"/>
            <a:pathLst>
              <a:path w="8492066" h="6854428">
                <a:moveTo>
                  <a:pt x="0" y="0"/>
                </a:moveTo>
                <a:moveTo>
                  <a:pt x="7620000" y="6490096"/>
                </a:moveTo>
                <a:lnTo>
                  <a:pt x="7611533" y="6493668"/>
                </a:lnTo>
                <a:lnTo>
                  <a:pt x="7603066" y="6493668"/>
                </a:lnTo>
                <a:lnTo>
                  <a:pt x="7603066" y="6497240"/>
                </a:lnTo>
                <a:lnTo>
                  <a:pt x="7620000" y="6504384"/>
                </a:lnTo>
                <a:lnTo>
                  <a:pt x="7603066" y="6511528"/>
                </a:lnTo>
                <a:lnTo>
                  <a:pt x="7594600" y="6507956"/>
                </a:lnTo>
                <a:lnTo>
                  <a:pt x="7569199" y="6507956"/>
                </a:lnTo>
                <a:lnTo>
                  <a:pt x="7577666" y="6507956"/>
                </a:lnTo>
                <a:lnTo>
                  <a:pt x="7586133" y="6511528"/>
                </a:lnTo>
                <a:lnTo>
                  <a:pt x="7586133" y="6515100"/>
                </a:lnTo>
                <a:lnTo>
                  <a:pt x="7577666" y="6518671"/>
                </a:lnTo>
                <a:lnTo>
                  <a:pt x="7577666" y="6525815"/>
                </a:lnTo>
                <a:lnTo>
                  <a:pt x="7586133" y="6525815"/>
                </a:lnTo>
                <a:lnTo>
                  <a:pt x="7603066" y="6532959"/>
                </a:lnTo>
                <a:lnTo>
                  <a:pt x="7611533" y="6532959"/>
                </a:lnTo>
                <a:lnTo>
                  <a:pt x="7636933" y="6543675"/>
                </a:lnTo>
                <a:lnTo>
                  <a:pt x="7636933" y="6547246"/>
                </a:lnTo>
                <a:lnTo>
                  <a:pt x="7645400" y="6547246"/>
                </a:lnTo>
                <a:lnTo>
                  <a:pt x="7653866" y="6550818"/>
                </a:lnTo>
                <a:lnTo>
                  <a:pt x="7746999" y="6550818"/>
                </a:lnTo>
                <a:lnTo>
                  <a:pt x="7755466" y="6547246"/>
                </a:lnTo>
                <a:lnTo>
                  <a:pt x="7772400" y="6547246"/>
                </a:lnTo>
                <a:lnTo>
                  <a:pt x="7780866" y="6543675"/>
                </a:lnTo>
                <a:lnTo>
                  <a:pt x="7789333" y="6543675"/>
                </a:lnTo>
                <a:lnTo>
                  <a:pt x="7797799" y="6547246"/>
                </a:lnTo>
                <a:lnTo>
                  <a:pt x="7797799" y="6550818"/>
                </a:lnTo>
                <a:lnTo>
                  <a:pt x="7814733" y="6543675"/>
                </a:lnTo>
                <a:lnTo>
                  <a:pt x="7823200" y="6543675"/>
                </a:lnTo>
                <a:lnTo>
                  <a:pt x="7831666" y="6547246"/>
                </a:lnTo>
                <a:lnTo>
                  <a:pt x="7848599" y="6547246"/>
                </a:lnTo>
                <a:lnTo>
                  <a:pt x="7857066" y="6543675"/>
                </a:lnTo>
                <a:lnTo>
                  <a:pt x="7890933" y="6543675"/>
                </a:lnTo>
                <a:lnTo>
                  <a:pt x="7899400" y="6547246"/>
                </a:lnTo>
                <a:lnTo>
                  <a:pt x="7916333" y="6547246"/>
                </a:lnTo>
                <a:lnTo>
                  <a:pt x="7924800" y="6550818"/>
                </a:lnTo>
                <a:lnTo>
                  <a:pt x="7941733" y="6550818"/>
                </a:lnTo>
                <a:lnTo>
                  <a:pt x="7958666" y="6557962"/>
                </a:lnTo>
                <a:lnTo>
                  <a:pt x="7958666" y="6568678"/>
                </a:lnTo>
                <a:lnTo>
                  <a:pt x="7950200" y="6572250"/>
                </a:lnTo>
                <a:lnTo>
                  <a:pt x="7941733" y="6572250"/>
                </a:lnTo>
                <a:lnTo>
                  <a:pt x="7933266" y="6575821"/>
                </a:lnTo>
                <a:lnTo>
                  <a:pt x="7831666" y="6575821"/>
                </a:lnTo>
                <a:lnTo>
                  <a:pt x="7823200" y="6572250"/>
                </a:lnTo>
                <a:lnTo>
                  <a:pt x="7780866" y="6572250"/>
                </a:lnTo>
                <a:lnTo>
                  <a:pt x="7763933" y="6565106"/>
                </a:lnTo>
                <a:lnTo>
                  <a:pt x="7738533" y="6575821"/>
                </a:lnTo>
                <a:lnTo>
                  <a:pt x="7730066" y="6572250"/>
                </a:lnTo>
                <a:lnTo>
                  <a:pt x="7721600" y="6572250"/>
                </a:lnTo>
                <a:lnTo>
                  <a:pt x="7713133" y="6575821"/>
                </a:lnTo>
                <a:lnTo>
                  <a:pt x="7721600" y="6579393"/>
                </a:lnTo>
                <a:lnTo>
                  <a:pt x="7721600" y="6582965"/>
                </a:lnTo>
                <a:lnTo>
                  <a:pt x="7713133" y="6586537"/>
                </a:lnTo>
                <a:lnTo>
                  <a:pt x="7721600" y="6590109"/>
                </a:lnTo>
                <a:lnTo>
                  <a:pt x="7721600" y="6593681"/>
                </a:lnTo>
                <a:lnTo>
                  <a:pt x="7713133" y="6597253"/>
                </a:lnTo>
                <a:lnTo>
                  <a:pt x="7704666" y="6593681"/>
                </a:lnTo>
                <a:lnTo>
                  <a:pt x="7687733" y="6593681"/>
                </a:lnTo>
                <a:lnTo>
                  <a:pt x="7679266" y="6597253"/>
                </a:lnTo>
                <a:lnTo>
                  <a:pt x="7662333" y="6590109"/>
                </a:lnTo>
                <a:lnTo>
                  <a:pt x="7653866" y="6593681"/>
                </a:lnTo>
                <a:lnTo>
                  <a:pt x="7636933" y="6593681"/>
                </a:lnTo>
                <a:lnTo>
                  <a:pt x="7628466" y="6590109"/>
                </a:lnTo>
                <a:lnTo>
                  <a:pt x="7620000" y="6593681"/>
                </a:lnTo>
                <a:lnTo>
                  <a:pt x="7603066" y="6593681"/>
                </a:lnTo>
                <a:lnTo>
                  <a:pt x="7594600" y="6597253"/>
                </a:lnTo>
                <a:lnTo>
                  <a:pt x="7594600" y="6607968"/>
                </a:lnTo>
                <a:lnTo>
                  <a:pt x="7586133" y="6611540"/>
                </a:lnTo>
                <a:lnTo>
                  <a:pt x="7535333" y="6611540"/>
                </a:lnTo>
                <a:lnTo>
                  <a:pt x="7526866" y="6615112"/>
                </a:lnTo>
                <a:lnTo>
                  <a:pt x="7493000" y="6600825"/>
                </a:lnTo>
                <a:lnTo>
                  <a:pt x="7501466" y="6597253"/>
                </a:lnTo>
                <a:lnTo>
                  <a:pt x="7493000" y="6593681"/>
                </a:lnTo>
                <a:lnTo>
                  <a:pt x="7484533" y="6593681"/>
                </a:lnTo>
                <a:lnTo>
                  <a:pt x="7476066" y="6597253"/>
                </a:lnTo>
                <a:lnTo>
                  <a:pt x="7298266" y="6597253"/>
                </a:lnTo>
                <a:lnTo>
                  <a:pt x="7289800" y="6593681"/>
                </a:lnTo>
                <a:lnTo>
                  <a:pt x="7281333" y="6593681"/>
                </a:lnTo>
                <a:lnTo>
                  <a:pt x="7272866" y="6597253"/>
                </a:lnTo>
                <a:lnTo>
                  <a:pt x="7247466" y="6597253"/>
                </a:lnTo>
                <a:lnTo>
                  <a:pt x="7238999" y="6593681"/>
                </a:lnTo>
                <a:lnTo>
                  <a:pt x="7112000" y="6593681"/>
                </a:lnTo>
                <a:lnTo>
                  <a:pt x="7103533" y="6590109"/>
                </a:lnTo>
                <a:lnTo>
                  <a:pt x="7095066" y="6593681"/>
                </a:lnTo>
                <a:lnTo>
                  <a:pt x="7086600" y="6593681"/>
                </a:lnTo>
                <a:lnTo>
                  <a:pt x="7078133" y="6590109"/>
                </a:lnTo>
                <a:lnTo>
                  <a:pt x="6976533" y="6590109"/>
                </a:lnTo>
                <a:lnTo>
                  <a:pt x="6968066" y="6593681"/>
                </a:lnTo>
                <a:lnTo>
                  <a:pt x="6959600" y="6590109"/>
                </a:lnTo>
                <a:lnTo>
                  <a:pt x="6951133" y="6590109"/>
                </a:lnTo>
                <a:lnTo>
                  <a:pt x="6942666" y="6593681"/>
                </a:lnTo>
                <a:lnTo>
                  <a:pt x="6908800" y="6593681"/>
                </a:lnTo>
                <a:lnTo>
                  <a:pt x="6900333" y="6590109"/>
                </a:lnTo>
                <a:lnTo>
                  <a:pt x="6891866" y="6590109"/>
                </a:lnTo>
                <a:lnTo>
                  <a:pt x="6883400" y="6586537"/>
                </a:lnTo>
                <a:lnTo>
                  <a:pt x="6883400" y="6582965"/>
                </a:lnTo>
                <a:lnTo>
                  <a:pt x="6874933" y="6579393"/>
                </a:lnTo>
                <a:lnTo>
                  <a:pt x="6807200" y="6579393"/>
                </a:lnTo>
                <a:lnTo>
                  <a:pt x="6798733" y="6575821"/>
                </a:lnTo>
                <a:lnTo>
                  <a:pt x="6764866" y="6575821"/>
                </a:lnTo>
                <a:lnTo>
                  <a:pt x="6756400" y="6572250"/>
                </a:lnTo>
                <a:lnTo>
                  <a:pt x="6722533" y="6572250"/>
                </a:lnTo>
                <a:lnTo>
                  <a:pt x="6722533" y="6593681"/>
                </a:lnTo>
                <a:lnTo>
                  <a:pt x="6747933" y="6593681"/>
                </a:lnTo>
                <a:lnTo>
                  <a:pt x="6756400" y="6590109"/>
                </a:lnTo>
                <a:lnTo>
                  <a:pt x="6764866" y="6593681"/>
                </a:lnTo>
                <a:lnTo>
                  <a:pt x="6815666" y="6593681"/>
                </a:lnTo>
                <a:lnTo>
                  <a:pt x="6824133" y="6597253"/>
                </a:lnTo>
                <a:lnTo>
                  <a:pt x="6849533" y="6597253"/>
                </a:lnTo>
                <a:lnTo>
                  <a:pt x="6858000" y="6600825"/>
                </a:lnTo>
                <a:lnTo>
                  <a:pt x="6968066" y="6600825"/>
                </a:lnTo>
                <a:lnTo>
                  <a:pt x="6976533" y="6597253"/>
                </a:lnTo>
                <a:lnTo>
                  <a:pt x="6985000" y="6600825"/>
                </a:lnTo>
                <a:lnTo>
                  <a:pt x="7010400" y="6600825"/>
                </a:lnTo>
                <a:lnTo>
                  <a:pt x="7018866" y="6597253"/>
                </a:lnTo>
                <a:lnTo>
                  <a:pt x="7027333" y="6597253"/>
                </a:lnTo>
                <a:lnTo>
                  <a:pt x="7035800" y="6600825"/>
                </a:lnTo>
                <a:lnTo>
                  <a:pt x="7095066" y="6600825"/>
                </a:lnTo>
                <a:lnTo>
                  <a:pt x="7103533" y="6604396"/>
                </a:lnTo>
                <a:lnTo>
                  <a:pt x="7196666" y="6604396"/>
                </a:lnTo>
                <a:lnTo>
                  <a:pt x="7213600" y="6611540"/>
                </a:lnTo>
                <a:lnTo>
                  <a:pt x="7238999" y="6611540"/>
                </a:lnTo>
                <a:lnTo>
                  <a:pt x="7247466" y="6615112"/>
                </a:lnTo>
                <a:lnTo>
                  <a:pt x="7459133" y="6615112"/>
                </a:lnTo>
                <a:lnTo>
                  <a:pt x="7467599" y="6618684"/>
                </a:lnTo>
                <a:lnTo>
                  <a:pt x="7476066" y="6615112"/>
                </a:lnTo>
                <a:lnTo>
                  <a:pt x="7518399" y="6615112"/>
                </a:lnTo>
                <a:lnTo>
                  <a:pt x="7526866" y="6618684"/>
                </a:lnTo>
                <a:lnTo>
                  <a:pt x="7594600" y="6618684"/>
                </a:lnTo>
                <a:lnTo>
                  <a:pt x="7603066" y="6622256"/>
                </a:lnTo>
                <a:lnTo>
                  <a:pt x="7611533" y="6622256"/>
                </a:lnTo>
                <a:lnTo>
                  <a:pt x="7620000" y="6625828"/>
                </a:lnTo>
                <a:lnTo>
                  <a:pt x="7611533" y="6629400"/>
                </a:lnTo>
                <a:lnTo>
                  <a:pt x="7611533" y="6643687"/>
                </a:lnTo>
                <a:lnTo>
                  <a:pt x="7620000" y="6647259"/>
                </a:lnTo>
                <a:lnTo>
                  <a:pt x="7611533" y="6650831"/>
                </a:lnTo>
                <a:lnTo>
                  <a:pt x="7611533" y="6654403"/>
                </a:lnTo>
                <a:lnTo>
                  <a:pt x="7620000" y="6657975"/>
                </a:lnTo>
                <a:lnTo>
                  <a:pt x="7620000" y="6661546"/>
                </a:lnTo>
                <a:lnTo>
                  <a:pt x="7628466" y="6665118"/>
                </a:lnTo>
                <a:lnTo>
                  <a:pt x="7628466" y="6675834"/>
                </a:lnTo>
                <a:lnTo>
                  <a:pt x="7620000" y="6679406"/>
                </a:lnTo>
                <a:lnTo>
                  <a:pt x="7620000" y="6690121"/>
                </a:lnTo>
                <a:lnTo>
                  <a:pt x="7628466" y="6693693"/>
                </a:lnTo>
                <a:lnTo>
                  <a:pt x="7628466" y="6697265"/>
                </a:lnTo>
                <a:lnTo>
                  <a:pt x="7620000" y="6700837"/>
                </a:lnTo>
                <a:lnTo>
                  <a:pt x="7628466" y="6704409"/>
                </a:lnTo>
                <a:lnTo>
                  <a:pt x="7628466" y="6722268"/>
                </a:lnTo>
                <a:lnTo>
                  <a:pt x="7636933" y="6725840"/>
                </a:lnTo>
                <a:lnTo>
                  <a:pt x="7636933" y="6732984"/>
                </a:lnTo>
                <a:lnTo>
                  <a:pt x="7628466" y="6736556"/>
                </a:lnTo>
                <a:lnTo>
                  <a:pt x="7636933" y="6740128"/>
                </a:lnTo>
                <a:lnTo>
                  <a:pt x="7628466" y="6743700"/>
                </a:lnTo>
                <a:lnTo>
                  <a:pt x="7620000" y="6743700"/>
                </a:lnTo>
                <a:lnTo>
                  <a:pt x="7620000" y="6747271"/>
                </a:lnTo>
                <a:lnTo>
                  <a:pt x="7628466" y="6750843"/>
                </a:lnTo>
                <a:lnTo>
                  <a:pt x="7620000" y="6754415"/>
                </a:lnTo>
                <a:lnTo>
                  <a:pt x="7628466" y="6757987"/>
                </a:lnTo>
                <a:lnTo>
                  <a:pt x="7628466" y="6761559"/>
                </a:lnTo>
                <a:lnTo>
                  <a:pt x="7620000" y="6765131"/>
                </a:lnTo>
                <a:lnTo>
                  <a:pt x="7620000" y="6779418"/>
                </a:lnTo>
                <a:lnTo>
                  <a:pt x="7628466" y="6782990"/>
                </a:lnTo>
                <a:lnTo>
                  <a:pt x="7636933" y="6782990"/>
                </a:lnTo>
                <a:lnTo>
                  <a:pt x="7645400" y="6786562"/>
                </a:lnTo>
                <a:lnTo>
                  <a:pt x="7636933" y="6790134"/>
                </a:lnTo>
                <a:lnTo>
                  <a:pt x="7636933" y="6793706"/>
                </a:lnTo>
                <a:lnTo>
                  <a:pt x="7620000" y="6800850"/>
                </a:lnTo>
                <a:lnTo>
                  <a:pt x="7620000" y="6811565"/>
                </a:lnTo>
                <a:lnTo>
                  <a:pt x="7628466" y="6815137"/>
                </a:lnTo>
                <a:lnTo>
                  <a:pt x="7620000" y="6818709"/>
                </a:lnTo>
                <a:lnTo>
                  <a:pt x="7628466" y="6818709"/>
                </a:lnTo>
                <a:lnTo>
                  <a:pt x="7636933" y="6822281"/>
                </a:lnTo>
                <a:lnTo>
                  <a:pt x="7636933" y="6825853"/>
                </a:lnTo>
                <a:lnTo>
                  <a:pt x="7628466" y="6829425"/>
                </a:lnTo>
                <a:lnTo>
                  <a:pt x="7628466" y="6832996"/>
                </a:lnTo>
                <a:lnTo>
                  <a:pt x="7636933" y="6836568"/>
                </a:lnTo>
                <a:lnTo>
                  <a:pt x="7636933" y="6840140"/>
                </a:lnTo>
                <a:lnTo>
                  <a:pt x="7645400" y="6843712"/>
                </a:lnTo>
                <a:lnTo>
                  <a:pt x="7645400" y="6847284"/>
                </a:lnTo>
                <a:lnTo>
                  <a:pt x="7636933" y="6850856"/>
                </a:lnTo>
                <a:lnTo>
                  <a:pt x="7636933" y="6854428"/>
                </a:lnTo>
                <a:lnTo>
                  <a:pt x="8390466" y="6854428"/>
                </a:lnTo>
                <a:lnTo>
                  <a:pt x="8373533" y="6854428"/>
                </a:lnTo>
                <a:lnTo>
                  <a:pt x="8356600" y="6847284"/>
                </a:lnTo>
                <a:lnTo>
                  <a:pt x="8381999" y="6836568"/>
                </a:lnTo>
                <a:lnTo>
                  <a:pt x="8398933" y="6836568"/>
                </a:lnTo>
                <a:lnTo>
                  <a:pt x="8407400" y="6832996"/>
                </a:lnTo>
                <a:lnTo>
                  <a:pt x="8424333" y="6832996"/>
                </a:lnTo>
                <a:lnTo>
                  <a:pt x="8415866" y="6829425"/>
                </a:lnTo>
                <a:lnTo>
                  <a:pt x="8407400" y="6829425"/>
                </a:lnTo>
                <a:lnTo>
                  <a:pt x="8381999" y="6818709"/>
                </a:lnTo>
                <a:lnTo>
                  <a:pt x="8381999" y="6815137"/>
                </a:lnTo>
                <a:lnTo>
                  <a:pt x="8390466" y="6811565"/>
                </a:lnTo>
                <a:lnTo>
                  <a:pt x="8390466" y="6800850"/>
                </a:lnTo>
                <a:lnTo>
                  <a:pt x="8381999" y="6797278"/>
                </a:lnTo>
                <a:lnTo>
                  <a:pt x="8381999" y="6793706"/>
                </a:lnTo>
                <a:lnTo>
                  <a:pt x="8373533" y="6790134"/>
                </a:lnTo>
                <a:lnTo>
                  <a:pt x="8373533" y="6786562"/>
                </a:lnTo>
                <a:lnTo>
                  <a:pt x="8356600" y="6786562"/>
                </a:lnTo>
                <a:lnTo>
                  <a:pt x="8348133" y="6782990"/>
                </a:lnTo>
                <a:lnTo>
                  <a:pt x="8348133" y="6779418"/>
                </a:lnTo>
                <a:lnTo>
                  <a:pt x="8356600" y="6775846"/>
                </a:lnTo>
                <a:lnTo>
                  <a:pt x="8365066" y="6775846"/>
                </a:lnTo>
                <a:lnTo>
                  <a:pt x="8373533" y="6772275"/>
                </a:lnTo>
                <a:lnTo>
                  <a:pt x="8381999" y="6772275"/>
                </a:lnTo>
                <a:lnTo>
                  <a:pt x="8381999" y="6761559"/>
                </a:lnTo>
                <a:lnTo>
                  <a:pt x="8356600" y="6761559"/>
                </a:lnTo>
                <a:lnTo>
                  <a:pt x="8331200" y="6750843"/>
                </a:lnTo>
                <a:lnTo>
                  <a:pt x="8348133" y="6743700"/>
                </a:lnTo>
                <a:lnTo>
                  <a:pt x="8365066" y="6743700"/>
                </a:lnTo>
                <a:lnTo>
                  <a:pt x="8373533" y="6740128"/>
                </a:lnTo>
                <a:lnTo>
                  <a:pt x="8432800" y="6740128"/>
                </a:lnTo>
                <a:lnTo>
                  <a:pt x="8441266" y="6736556"/>
                </a:lnTo>
                <a:lnTo>
                  <a:pt x="8492066" y="6736556"/>
                </a:lnTo>
                <a:lnTo>
                  <a:pt x="8483600" y="6732984"/>
                </a:lnTo>
                <a:lnTo>
                  <a:pt x="8466666" y="6732984"/>
                </a:lnTo>
                <a:lnTo>
                  <a:pt x="8458200" y="6729412"/>
                </a:lnTo>
                <a:lnTo>
                  <a:pt x="8424333" y="6729412"/>
                </a:lnTo>
                <a:lnTo>
                  <a:pt x="8407400" y="6722268"/>
                </a:lnTo>
                <a:lnTo>
                  <a:pt x="8407400" y="6718696"/>
                </a:lnTo>
                <a:lnTo>
                  <a:pt x="8415866" y="6715125"/>
                </a:lnTo>
                <a:lnTo>
                  <a:pt x="8415866" y="6711553"/>
                </a:lnTo>
                <a:lnTo>
                  <a:pt x="8407400" y="6711553"/>
                </a:lnTo>
                <a:lnTo>
                  <a:pt x="8398933" y="6707981"/>
                </a:lnTo>
                <a:lnTo>
                  <a:pt x="8398933" y="6693693"/>
                </a:lnTo>
                <a:lnTo>
                  <a:pt x="8390466" y="6690121"/>
                </a:lnTo>
                <a:lnTo>
                  <a:pt x="8381999" y="6690121"/>
                </a:lnTo>
                <a:lnTo>
                  <a:pt x="8373533" y="6686550"/>
                </a:lnTo>
                <a:lnTo>
                  <a:pt x="8365066" y="6686550"/>
                </a:lnTo>
                <a:lnTo>
                  <a:pt x="8356600" y="6682978"/>
                </a:lnTo>
                <a:lnTo>
                  <a:pt x="8365066" y="6679406"/>
                </a:lnTo>
                <a:lnTo>
                  <a:pt x="8356600" y="6675834"/>
                </a:lnTo>
                <a:lnTo>
                  <a:pt x="8356600" y="6665118"/>
                </a:lnTo>
                <a:lnTo>
                  <a:pt x="8348133" y="6661546"/>
                </a:lnTo>
                <a:lnTo>
                  <a:pt x="8365066" y="6654403"/>
                </a:lnTo>
                <a:lnTo>
                  <a:pt x="8407400" y="6654403"/>
                </a:lnTo>
                <a:lnTo>
                  <a:pt x="8415866" y="6650831"/>
                </a:lnTo>
                <a:lnTo>
                  <a:pt x="8432800" y="6650831"/>
                </a:lnTo>
                <a:lnTo>
                  <a:pt x="8432800" y="6647259"/>
                </a:lnTo>
                <a:lnTo>
                  <a:pt x="8441266" y="6643687"/>
                </a:lnTo>
                <a:lnTo>
                  <a:pt x="8449733" y="6643687"/>
                </a:lnTo>
                <a:lnTo>
                  <a:pt x="8373533" y="6643687"/>
                </a:lnTo>
                <a:lnTo>
                  <a:pt x="8356600" y="6636543"/>
                </a:lnTo>
                <a:lnTo>
                  <a:pt x="8365066" y="6632971"/>
                </a:lnTo>
                <a:lnTo>
                  <a:pt x="8432800" y="6632971"/>
                </a:lnTo>
                <a:lnTo>
                  <a:pt x="8390466" y="6632971"/>
                </a:lnTo>
                <a:lnTo>
                  <a:pt x="8381999" y="6629400"/>
                </a:lnTo>
                <a:lnTo>
                  <a:pt x="8365066" y="6629400"/>
                </a:lnTo>
                <a:lnTo>
                  <a:pt x="8356600" y="6625828"/>
                </a:lnTo>
                <a:lnTo>
                  <a:pt x="8356600" y="6622256"/>
                </a:lnTo>
                <a:lnTo>
                  <a:pt x="8365066" y="6618684"/>
                </a:lnTo>
                <a:lnTo>
                  <a:pt x="8373533" y="6618684"/>
                </a:lnTo>
                <a:lnTo>
                  <a:pt x="8381999" y="6615112"/>
                </a:lnTo>
                <a:lnTo>
                  <a:pt x="8390466" y="6615112"/>
                </a:lnTo>
                <a:lnTo>
                  <a:pt x="8390466" y="6611540"/>
                </a:lnTo>
                <a:lnTo>
                  <a:pt x="8407400" y="6604396"/>
                </a:lnTo>
                <a:lnTo>
                  <a:pt x="8415866" y="6604396"/>
                </a:lnTo>
                <a:lnTo>
                  <a:pt x="8424333" y="6600825"/>
                </a:lnTo>
                <a:lnTo>
                  <a:pt x="8432800" y="6600825"/>
                </a:lnTo>
                <a:lnTo>
                  <a:pt x="8432800" y="6593681"/>
                </a:lnTo>
                <a:lnTo>
                  <a:pt x="8424333" y="6590109"/>
                </a:lnTo>
                <a:lnTo>
                  <a:pt x="8424333" y="6586537"/>
                </a:lnTo>
                <a:lnTo>
                  <a:pt x="8415866" y="6582965"/>
                </a:lnTo>
                <a:lnTo>
                  <a:pt x="8407400" y="6582965"/>
                </a:lnTo>
                <a:lnTo>
                  <a:pt x="8390466" y="6575821"/>
                </a:lnTo>
                <a:lnTo>
                  <a:pt x="8390466" y="6572250"/>
                </a:lnTo>
                <a:lnTo>
                  <a:pt x="8398933" y="6568678"/>
                </a:lnTo>
                <a:lnTo>
                  <a:pt x="8407400" y="6572250"/>
                </a:lnTo>
                <a:lnTo>
                  <a:pt x="8407400" y="6565106"/>
                </a:lnTo>
                <a:lnTo>
                  <a:pt x="8415866" y="6561534"/>
                </a:lnTo>
                <a:lnTo>
                  <a:pt x="8407400" y="6557962"/>
                </a:lnTo>
                <a:lnTo>
                  <a:pt x="8381999" y="6557962"/>
                </a:lnTo>
                <a:lnTo>
                  <a:pt x="8373533" y="6554390"/>
                </a:lnTo>
                <a:lnTo>
                  <a:pt x="8365066" y="6554390"/>
                </a:lnTo>
                <a:lnTo>
                  <a:pt x="8356600" y="6550818"/>
                </a:lnTo>
                <a:lnTo>
                  <a:pt x="8356600" y="6543675"/>
                </a:lnTo>
                <a:lnTo>
                  <a:pt x="8365066" y="6540103"/>
                </a:lnTo>
                <a:lnTo>
                  <a:pt x="8398933" y="6540103"/>
                </a:lnTo>
                <a:lnTo>
                  <a:pt x="8390466" y="6540103"/>
                </a:lnTo>
                <a:lnTo>
                  <a:pt x="8381999" y="6536531"/>
                </a:lnTo>
                <a:lnTo>
                  <a:pt x="8381999" y="6532959"/>
                </a:lnTo>
                <a:lnTo>
                  <a:pt x="8390466" y="6529387"/>
                </a:lnTo>
                <a:lnTo>
                  <a:pt x="8381999" y="6525815"/>
                </a:lnTo>
                <a:lnTo>
                  <a:pt x="8398933" y="6518671"/>
                </a:lnTo>
                <a:lnTo>
                  <a:pt x="8407400" y="6518671"/>
                </a:lnTo>
                <a:lnTo>
                  <a:pt x="8390466" y="6518671"/>
                </a:lnTo>
                <a:lnTo>
                  <a:pt x="8381999" y="6515100"/>
                </a:lnTo>
                <a:lnTo>
                  <a:pt x="8373533" y="6515100"/>
                </a:lnTo>
                <a:lnTo>
                  <a:pt x="8365066" y="6518671"/>
                </a:lnTo>
                <a:lnTo>
                  <a:pt x="8348133" y="6518671"/>
                </a:lnTo>
                <a:lnTo>
                  <a:pt x="8339666" y="6522243"/>
                </a:lnTo>
                <a:lnTo>
                  <a:pt x="8238066" y="6522243"/>
                </a:lnTo>
                <a:lnTo>
                  <a:pt x="8229600" y="6518671"/>
                </a:lnTo>
                <a:lnTo>
                  <a:pt x="8178800" y="6518671"/>
                </a:lnTo>
                <a:lnTo>
                  <a:pt x="8170333" y="6515100"/>
                </a:lnTo>
                <a:lnTo>
                  <a:pt x="8102600" y="6515100"/>
                </a:lnTo>
                <a:lnTo>
                  <a:pt x="8094133" y="6511528"/>
                </a:lnTo>
                <a:lnTo>
                  <a:pt x="8085666" y="6515100"/>
                </a:lnTo>
                <a:lnTo>
                  <a:pt x="8077199" y="6515100"/>
                </a:lnTo>
                <a:lnTo>
                  <a:pt x="8068733" y="6518671"/>
                </a:lnTo>
                <a:lnTo>
                  <a:pt x="8060266" y="6515100"/>
                </a:lnTo>
                <a:lnTo>
                  <a:pt x="8051800" y="6515100"/>
                </a:lnTo>
                <a:lnTo>
                  <a:pt x="8043333" y="6511528"/>
                </a:lnTo>
                <a:lnTo>
                  <a:pt x="8034866" y="6515100"/>
                </a:lnTo>
                <a:lnTo>
                  <a:pt x="8026400" y="6511528"/>
                </a:lnTo>
                <a:lnTo>
                  <a:pt x="8009466" y="6511528"/>
                </a:lnTo>
                <a:lnTo>
                  <a:pt x="8001000" y="6515100"/>
                </a:lnTo>
                <a:lnTo>
                  <a:pt x="7992533" y="6511528"/>
                </a:lnTo>
                <a:lnTo>
                  <a:pt x="7958666" y="6511528"/>
                </a:lnTo>
                <a:lnTo>
                  <a:pt x="7950200" y="6515100"/>
                </a:lnTo>
                <a:lnTo>
                  <a:pt x="7941733" y="6515100"/>
                </a:lnTo>
                <a:lnTo>
                  <a:pt x="7933266" y="6511528"/>
                </a:lnTo>
                <a:lnTo>
                  <a:pt x="7907866" y="6511528"/>
                </a:lnTo>
                <a:lnTo>
                  <a:pt x="7899400" y="6507956"/>
                </a:lnTo>
                <a:lnTo>
                  <a:pt x="7890933" y="6507956"/>
                </a:lnTo>
                <a:lnTo>
                  <a:pt x="7882466" y="6511528"/>
                </a:lnTo>
                <a:lnTo>
                  <a:pt x="7874000" y="6507956"/>
                </a:lnTo>
                <a:lnTo>
                  <a:pt x="7831666" y="6507956"/>
                </a:lnTo>
                <a:lnTo>
                  <a:pt x="7823200" y="6511528"/>
                </a:lnTo>
                <a:lnTo>
                  <a:pt x="7806266" y="6504384"/>
                </a:lnTo>
                <a:lnTo>
                  <a:pt x="7738533" y="6504384"/>
                </a:lnTo>
                <a:lnTo>
                  <a:pt x="7713133" y="6493668"/>
                </a:lnTo>
                <a:lnTo>
                  <a:pt x="7713133" y="6490096"/>
                </a:lnTo>
                <a:lnTo>
                  <a:pt x="7687733" y="6500812"/>
                </a:lnTo>
                <a:lnTo>
                  <a:pt x="7679266" y="6497240"/>
                </a:lnTo>
                <a:lnTo>
                  <a:pt x="7662333" y="6497240"/>
                </a:lnTo>
                <a:lnTo>
                  <a:pt x="7653866" y="6493668"/>
                </a:lnTo>
                <a:lnTo>
                  <a:pt x="7645400" y="6493668"/>
                </a:lnTo>
                <a:lnTo>
                  <a:pt x="7636933" y="6490096"/>
                </a:lnTo>
                <a:close/>
              </a:path>
            </a:pathLst>
          </a:custGeom>
          <a:solidFill>
            <a:srgbClr val="AB91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Freeform 148"/>
          <p:cNvSpPr/>
          <p:nvPr/>
        </p:nvSpPr>
        <p:spPr>
          <a:xfrm>
            <a:off x="0" y="0"/>
            <a:ext cx="2743200" cy="6854428"/>
          </a:xfrm>
          <a:custGeom>
            <a:avLst/>
            <a:gdLst/>
            <a:ahLst/>
            <a:cxnLst/>
            <a:rect l="l" t="t" r="r" b="b"/>
            <a:pathLst>
              <a:path w="2743200" h="6854428">
                <a:moveTo>
                  <a:pt x="0" y="0"/>
                </a:moveTo>
                <a:moveTo>
                  <a:pt x="2260600" y="6497240"/>
                </a:moveTo>
                <a:lnTo>
                  <a:pt x="2252133" y="6500812"/>
                </a:lnTo>
                <a:lnTo>
                  <a:pt x="2243666" y="6500812"/>
                </a:lnTo>
                <a:lnTo>
                  <a:pt x="2235200" y="6504384"/>
                </a:lnTo>
                <a:lnTo>
                  <a:pt x="2218266" y="6504384"/>
                </a:lnTo>
                <a:lnTo>
                  <a:pt x="2201333" y="6511528"/>
                </a:lnTo>
                <a:lnTo>
                  <a:pt x="2192866" y="6507956"/>
                </a:lnTo>
                <a:lnTo>
                  <a:pt x="2184400" y="6511528"/>
                </a:lnTo>
                <a:lnTo>
                  <a:pt x="2142066" y="6511528"/>
                </a:lnTo>
                <a:lnTo>
                  <a:pt x="2133600" y="6507956"/>
                </a:lnTo>
                <a:lnTo>
                  <a:pt x="2133600" y="6504384"/>
                </a:lnTo>
                <a:lnTo>
                  <a:pt x="2125133" y="6500812"/>
                </a:lnTo>
                <a:lnTo>
                  <a:pt x="2125133" y="6507956"/>
                </a:lnTo>
                <a:lnTo>
                  <a:pt x="2108200" y="6515100"/>
                </a:lnTo>
                <a:lnTo>
                  <a:pt x="2091266" y="6507956"/>
                </a:lnTo>
                <a:lnTo>
                  <a:pt x="2099733" y="6504384"/>
                </a:lnTo>
                <a:lnTo>
                  <a:pt x="2091266" y="6504384"/>
                </a:lnTo>
                <a:lnTo>
                  <a:pt x="2091266" y="6507956"/>
                </a:lnTo>
                <a:lnTo>
                  <a:pt x="2082800" y="6511528"/>
                </a:lnTo>
                <a:lnTo>
                  <a:pt x="2074333" y="6507956"/>
                </a:lnTo>
                <a:lnTo>
                  <a:pt x="2065866" y="6511528"/>
                </a:lnTo>
                <a:lnTo>
                  <a:pt x="2048933" y="6511528"/>
                </a:lnTo>
                <a:lnTo>
                  <a:pt x="2032000" y="6518671"/>
                </a:lnTo>
                <a:lnTo>
                  <a:pt x="2023533" y="6515100"/>
                </a:lnTo>
                <a:lnTo>
                  <a:pt x="2023533" y="6511528"/>
                </a:lnTo>
                <a:lnTo>
                  <a:pt x="2032000" y="6507956"/>
                </a:lnTo>
                <a:lnTo>
                  <a:pt x="2032000" y="6504384"/>
                </a:lnTo>
                <a:lnTo>
                  <a:pt x="1998133" y="6504384"/>
                </a:lnTo>
                <a:lnTo>
                  <a:pt x="1989666" y="6507956"/>
                </a:lnTo>
                <a:lnTo>
                  <a:pt x="1989666" y="6511528"/>
                </a:lnTo>
                <a:lnTo>
                  <a:pt x="1981200" y="6515100"/>
                </a:lnTo>
                <a:lnTo>
                  <a:pt x="1964266" y="6515100"/>
                </a:lnTo>
                <a:lnTo>
                  <a:pt x="1955800" y="6511528"/>
                </a:lnTo>
                <a:lnTo>
                  <a:pt x="1955800" y="6504384"/>
                </a:lnTo>
                <a:lnTo>
                  <a:pt x="1947333" y="6500812"/>
                </a:lnTo>
                <a:lnTo>
                  <a:pt x="1930400" y="6500812"/>
                </a:lnTo>
                <a:lnTo>
                  <a:pt x="1905000" y="6511528"/>
                </a:lnTo>
                <a:lnTo>
                  <a:pt x="1896533" y="6507956"/>
                </a:lnTo>
                <a:lnTo>
                  <a:pt x="1888066" y="6511528"/>
                </a:lnTo>
                <a:lnTo>
                  <a:pt x="1879599" y="6507956"/>
                </a:lnTo>
                <a:lnTo>
                  <a:pt x="1879599" y="6504384"/>
                </a:lnTo>
                <a:lnTo>
                  <a:pt x="1879599" y="6511528"/>
                </a:lnTo>
                <a:lnTo>
                  <a:pt x="1862666" y="6518671"/>
                </a:lnTo>
                <a:lnTo>
                  <a:pt x="1871133" y="6518671"/>
                </a:lnTo>
                <a:lnTo>
                  <a:pt x="1879599" y="6522243"/>
                </a:lnTo>
                <a:lnTo>
                  <a:pt x="1871133" y="6525815"/>
                </a:lnTo>
                <a:lnTo>
                  <a:pt x="1854200" y="6525815"/>
                </a:lnTo>
                <a:lnTo>
                  <a:pt x="1845733" y="6522243"/>
                </a:lnTo>
                <a:lnTo>
                  <a:pt x="1845733" y="6518671"/>
                </a:lnTo>
                <a:lnTo>
                  <a:pt x="1828800" y="6518671"/>
                </a:lnTo>
                <a:lnTo>
                  <a:pt x="1820333" y="6522243"/>
                </a:lnTo>
                <a:lnTo>
                  <a:pt x="1811866" y="6518671"/>
                </a:lnTo>
                <a:lnTo>
                  <a:pt x="1811866" y="6511528"/>
                </a:lnTo>
                <a:lnTo>
                  <a:pt x="1803400" y="6511528"/>
                </a:lnTo>
                <a:lnTo>
                  <a:pt x="1794933" y="6507956"/>
                </a:lnTo>
                <a:lnTo>
                  <a:pt x="1786466" y="6511528"/>
                </a:lnTo>
                <a:lnTo>
                  <a:pt x="1778000" y="6511528"/>
                </a:lnTo>
                <a:lnTo>
                  <a:pt x="1769533" y="6507956"/>
                </a:lnTo>
                <a:lnTo>
                  <a:pt x="1769533" y="6511528"/>
                </a:lnTo>
                <a:lnTo>
                  <a:pt x="1761066" y="6515100"/>
                </a:lnTo>
                <a:lnTo>
                  <a:pt x="1752600" y="6515100"/>
                </a:lnTo>
                <a:lnTo>
                  <a:pt x="1744133" y="6511528"/>
                </a:lnTo>
                <a:lnTo>
                  <a:pt x="1735666" y="6511528"/>
                </a:lnTo>
                <a:lnTo>
                  <a:pt x="1727200" y="6507956"/>
                </a:lnTo>
                <a:lnTo>
                  <a:pt x="1727200" y="6511528"/>
                </a:lnTo>
                <a:lnTo>
                  <a:pt x="1735666" y="6515100"/>
                </a:lnTo>
                <a:lnTo>
                  <a:pt x="1727200" y="6518671"/>
                </a:lnTo>
                <a:lnTo>
                  <a:pt x="1718733" y="6518671"/>
                </a:lnTo>
                <a:lnTo>
                  <a:pt x="1710266" y="6515100"/>
                </a:lnTo>
                <a:lnTo>
                  <a:pt x="1710266" y="6511528"/>
                </a:lnTo>
                <a:lnTo>
                  <a:pt x="1710266" y="6522243"/>
                </a:lnTo>
                <a:lnTo>
                  <a:pt x="1701800" y="6525815"/>
                </a:lnTo>
                <a:lnTo>
                  <a:pt x="1684866" y="6525815"/>
                </a:lnTo>
                <a:lnTo>
                  <a:pt x="1676400" y="6522243"/>
                </a:lnTo>
                <a:lnTo>
                  <a:pt x="1676400" y="6518671"/>
                </a:lnTo>
                <a:lnTo>
                  <a:pt x="1659466" y="6518671"/>
                </a:lnTo>
                <a:lnTo>
                  <a:pt x="1651000" y="6515100"/>
                </a:lnTo>
                <a:lnTo>
                  <a:pt x="1651000" y="6511528"/>
                </a:lnTo>
                <a:lnTo>
                  <a:pt x="1642533" y="6511528"/>
                </a:lnTo>
                <a:lnTo>
                  <a:pt x="1625600" y="6518671"/>
                </a:lnTo>
                <a:lnTo>
                  <a:pt x="1617133" y="6518671"/>
                </a:lnTo>
                <a:lnTo>
                  <a:pt x="1608666" y="6522243"/>
                </a:lnTo>
                <a:lnTo>
                  <a:pt x="1600200" y="6522243"/>
                </a:lnTo>
                <a:lnTo>
                  <a:pt x="1591733" y="6518671"/>
                </a:lnTo>
                <a:lnTo>
                  <a:pt x="1591733" y="6522243"/>
                </a:lnTo>
                <a:lnTo>
                  <a:pt x="1583266" y="6525815"/>
                </a:lnTo>
                <a:lnTo>
                  <a:pt x="1574800" y="6525815"/>
                </a:lnTo>
                <a:lnTo>
                  <a:pt x="1557866" y="6518671"/>
                </a:lnTo>
                <a:lnTo>
                  <a:pt x="1549400" y="6518671"/>
                </a:lnTo>
                <a:lnTo>
                  <a:pt x="1549400" y="6522243"/>
                </a:lnTo>
                <a:lnTo>
                  <a:pt x="1540933" y="6525815"/>
                </a:lnTo>
                <a:lnTo>
                  <a:pt x="1507066" y="6525815"/>
                </a:lnTo>
                <a:lnTo>
                  <a:pt x="1507066" y="6529387"/>
                </a:lnTo>
                <a:lnTo>
                  <a:pt x="1515533" y="6529387"/>
                </a:lnTo>
                <a:lnTo>
                  <a:pt x="1523999" y="6532959"/>
                </a:lnTo>
                <a:lnTo>
                  <a:pt x="1532466" y="6532959"/>
                </a:lnTo>
                <a:lnTo>
                  <a:pt x="1532466" y="6529387"/>
                </a:lnTo>
                <a:lnTo>
                  <a:pt x="1540933" y="6525815"/>
                </a:lnTo>
                <a:lnTo>
                  <a:pt x="1549400" y="6525815"/>
                </a:lnTo>
                <a:lnTo>
                  <a:pt x="1566333" y="6532959"/>
                </a:lnTo>
                <a:lnTo>
                  <a:pt x="1617133" y="6532959"/>
                </a:lnTo>
                <a:lnTo>
                  <a:pt x="1625600" y="6536531"/>
                </a:lnTo>
                <a:lnTo>
                  <a:pt x="1617133" y="6540103"/>
                </a:lnTo>
                <a:lnTo>
                  <a:pt x="1617133" y="6543675"/>
                </a:lnTo>
                <a:lnTo>
                  <a:pt x="1608666" y="6547246"/>
                </a:lnTo>
                <a:lnTo>
                  <a:pt x="1625600" y="6554390"/>
                </a:lnTo>
                <a:lnTo>
                  <a:pt x="1625600" y="6557962"/>
                </a:lnTo>
                <a:lnTo>
                  <a:pt x="1634066" y="6557962"/>
                </a:lnTo>
                <a:lnTo>
                  <a:pt x="1642533" y="6554390"/>
                </a:lnTo>
                <a:lnTo>
                  <a:pt x="1701800" y="6554390"/>
                </a:lnTo>
                <a:lnTo>
                  <a:pt x="1710266" y="6557962"/>
                </a:lnTo>
                <a:lnTo>
                  <a:pt x="1727200" y="6557962"/>
                </a:lnTo>
                <a:lnTo>
                  <a:pt x="1735666" y="6554390"/>
                </a:lnTo>
                <a:lnTo>
                  <a:pt x="1744133" y="6557962"/>
                </a:lnTo>
                <a:lnTo>
                  <a:pt x="1778000" y="6557962"/>
                </a:lnTo>
                <a:lnTo>
                  <a:pt x="1786466" y="6561534"/>
                </a:lnTo>
                <a:lnTo>
                  <a:pt x="1786466" y="6565106"/>
                </a:lnTo>
                <a:lnTo>
                  <a:pt x="1786466" y="6561534"/>
                </a:lnTo>
                <a:lnTo>
                  <a:pt x="1794933" y="6557962"/>
                </a:lnTo>
                <a:lnTo>
                  <a:pt x="1837266" y="6557962"/>
                </a:lnTo>
                <a:lnTo>
                  <a:pt x="1845733" y="6561534"/>
                </a:lnTo>
                <a:lnTo>
                  <a:pt x="1845733" y="6568678"/>
                </a:lnTo>
                <a:lnTo>
                  <a:pt x="1837266" y="6572250"/>
                </a:lnTo>
                <a:lnTo>
                  <a:pt x="1828800" y="6572250"/>
                </a:lnTo>
                <a:lnTo>
                  <a:pt x="1828800" y="6575821"/>
                </a:lnTo>
                <a:lnTo>
                  <a:pt x="1820333" y="6579393"/>
                </a:lnTo>
                <a:lnTo>
                  <a:pt x="1811866" y="6579393"/>
                </a:lnTo>
                <a:lnTo>
                  <a:pt x="1803400" y="6582965"/>
                </a:lnTo>
                <a:lnTo>
                  <a:pt x="1794933" y="6579393"/>
                </a:lnTo>
                <a:lnTo>
                  <a:pt x="1786466" y="6579393"/>
                </a:lnTo>
                <a:lnTo>
                  <a:pt x="1778000" y="6582965"/>
                </a:lnTo>
                <a:lnTo>
                  <a:pt x="1769533" y="6579393"/>
                </a:lnTo>
                <a:lnTo>
                  <a:pt x="1744133" y="6579393"/>
                </a:lnTo>
                <a:lnTo>
                  <a:pt x="1735666" y="6582965"/>
                </a:lnTo>
                <a:lnTo>
                  <a:pt x="1684866" y="6582965"/>
                </a:lnTo>
                <a:lnTo>
                  <a:pt x="1676400" y="6586537"/>
                </a:lnTo>
                <a:lnTo>
                  <a:pt x="1667933" y="6586537"/>
                </a:lnTo>
                <a:lnTo>
                  <a:pt x="1667933" y="6590109"/>
                </a:lnTo>
                <a:lnTo>
                  <a:pt x="1676400" y="6586537"/>
                </a:lnTo>
                <a:lnTo>
                  <a:pt x="1693333" y="6593681"/>
                </a:lnTo>
                <a:lnTo>
                  <a:pt x="1693333" y="6597253"/>
                </a:lnTo>
                <a:lnTo>
                  <a:pt x="1701800" y="6593681"/>
                </a:lnTo>
                <a:lnTo>
                  <a:pt x="1710266" y="6597253"/>
                </a:lnTo>
                <a:lnTo>
                  <a:pt x="1718733" y="6597253"/>
                </a:lnTo>
                <a:lnTo>
                  <a:pt x="1727200" y="6600825"/>
                </a:lnTo>
                <a:lnTo>
                  <a:pt x="1735666" y="6600825"/>
                </a:lnTo>
                <a:lnTo>
                  <a:pt x="1744133" y="6604396"/>
                </a:lnTo>
                <a:lnTo>
                  <a:pt x="1744133" y="6607968"/>
                </a:lnTo>
                <a:lnTo>
                  <a:pt x="1752600" y="6604396"/>
                </a:lnTo>
                <a:lnTo>
                  <a:pt x="1761066" y="6607968"/>
                </a:lnTo>
                <a:lnTo>
                  <a:pt x="1761066" y="6611540"/>
                </a:lnTo>
                <a:lnTo>
                  <a:pt x="1752600" y="6615112"/>
                </a:lnTo>
                <a:lnTo>
                  <a:pt x="1744133" y="6615112"/>
                </a:lnTo>
                <a:lnTo>
                  <a:pt x="1735666" y="6618684"/>
                </a:lnTo>
                <a:lnTo>
                  <a:pt x="1727200" y="6618684"/>
                </a:lnTo>
                <a:lnTo>
                  <a:pt x="1710266" y="6611540"/>
                </a:lnTo>
                <a:lnTo>
                  <a:pt x="1701800" y="6615112"/>
                </a:lnTo>
                <a:lnTo>
                  <a:pt x="1659466" y="6615112"/>
                </a:lnTo>
                <a:lnTo>
                  <a:pt x="1651000" y="6618684"/>
                </a:lnTo>
                <a:lnTo>
                  <a:pt x="1634066" y="6618684"/>
                </a:lnTo>
                <a:lnTo>
                  <a:pt x="1625600" y="6615112"/>
                </a:lnTo>
                <a:lnTo>
                  <a:pt x="1617133" y="6618684"/>
                </a:lnTo>
                <a:lnTo>
                  <a:pt x="1600200" y="6618684"/>
                </a:lnTo>
                <a:lnTo>
                  <a:pt x="1591733" y="6622256"/>
                </a:lnTo>
                <a:lnTo>
                  <a:pt x="1574800" y="6622256"/>
                </a:lnTo>
                <a:lnTo>
                  <a:pt x="1557866" y="6629400"/>
                </a:lnTo>
                <a:lnTo>
                  <a:pt x="1549400" y="6629400"/>
                </a:lnTo>
                <a:lnTo>
                  <a:pt x="1549400" y="6632971"/>
                </a:lnTo>
                <a:lnTo>
                  <a:pt x="1532466" y="6640115"/>
                </a:lnTo>
                <a:lnTo>
                  <a:pt x="1490133" y="6640115"/>
                </a:lnTo>
                <a:lnTo>
                  <a:pt x="1481666" y="6636543"/>
                </a:lnTo>
                <a:lnTo>
                  <a:pt x="1447800" y="6636543"/>
                </a:lnTo>
                <a:lnTo>
                  <a:pt x="1439333" y="6640115"/>
                </a:lnTo>
                <a:lnTo>
                  <a:pt x="1430866" y="6636543"/>
                </a:lnTo>
                <a:lnTo>
                  <a:pt x="1413933" y="6636543"/>
                </a:lnTo>
                <a:lnTo>
                  <a:pt x="1397000" y="6643687"/>
                </a:lnTo>
                <a:lnTo>
                  <a:pt x="1430866" y="6643687"/>
                </a:lnTo>
                <a:lnTo>
                  <a:pt x="1439333" y="6647259"/>
                </a:lnTo>
                <a:lnTo>
                  <a:pt x="1456266" y="6647259"/>
                </a:lnTo>
                <a:lnTo>
                  <a:pt x="1464733" y="6650831"/>
                </a:lnTo>
                <a:lnTo>
                  <a:pt x="1464733" y="6657975"/>
                </a:lnTo>
                <a:lnTo>
                  <a:pt x="1473200" y="6657975"/>
                </a:lnTo>
                <a:lnTo>
                  <a:pt x="1481666" y="6661546"/>
                </a:lnTo>
                <a:lnTo>
                  <a:pt x="1490133" y="6657975"/>
                </a:lnTo>
                <a:lnTo>
                  <a:pt x="1507066" y="6657975"/>
                </a:lnTo>
                <a:lnTo>
                  <a:pt x="1507066" y="6654403"/>
                </a:lnTo>
                <a:lnTo>
                  <a:pt x="1515533" y="6650831"/>
                </a:lnTo>
                <a:lnTo>
                  <a:pt x="1523999" y="6650831"/>
                </a:lnTo>
                <a:lnTo>
                  <a:pt x="1523999" y="6643687"/>
                </a:lnTo>
                <a:lnTo>
                  <a:pt x="1532466" y="6640115"/>
                </a:lnTo>
                <a:lnTo>
                  <a:pt x="1540933" y="6640115"/>
                </a:lnTo>
                <a:lnTo>
                  <a:pt x="1557866" y="6647259"/>
                </a:lnTo>
                <a:lnTo>
                  <a:pt x="1557866" y="6650831"/>
                </a:lnTo>
                <a:lnTo>
                  <a:pt x="1549400" y="6654403"/>
                </a:lnTo>
                <a:lnTo>
                  <a:pt x="1549400" y="6657975"/>
                </a:lnTo>
                <a:lnTo>
                  <a:pt x="1540933" y="6661546"/>
                </a:lnTo>
                <a:lnTo>
                  <a:pt x="1540933" y="6668690"/>
                </a:lnTo>
                <a:lnTo>
                  <a:pt x="1532466" y="6672262"/>
                </a:lnTo>
                <a:lnTo>
                  <a:pt x="1540933" y="6675834"/>
                </a:lnTo>
                <a:lnTo>
                  <a:pt x="1540933" y="6682978"/>
                </a:lnTo>
                <a:lnTo>
                  <a:pt x="1549400" y="6686550"/>
                </a:lnTo>
                <a:lnTo>
                  <a:pt x="1549400" y="6690121"/>
                </a:lnTo>
                <a:lnTo>
                  <a:pt x="1557866" y="6693693"/>
                </a:lnTo>
                <a:lnTo>
                  <a:pt x="1549400" y="6697265"/>
                </a:lnTo>
                <a:lnTo>
                  <a:pt x="1540933" y="6697265"/>
                </a:lnTo>
                <a:lnTo>
                  <a:pt x="1532466" y="6700837"/>
                </a:lnTo>
                <a:lnTo>
                  <a:pt x="1532466" y="6707981"/>
                </a:lnTo>
                <a:lnTo>
                  <a:pt x="1540933" y="6711553"/>
                </a:lnTo>
                <a:lnTo>
                  <a:pt x="1523999" y="6718696"/>
                </a:lnTo>
                <a:lnTo>
                  <a:pt x="1532466" y="6722268"/>
                </a:lnTo>
                <a:lnTo>
                  <a:pt x="1540933" y="6722268"/>
                </a:lnTo>
                <a:lnTo>
                  <a:pt x="1540933" y="6707981"/>
                </a:lnTo>
                <a:lnTo>
                  <a:pt x="1549400" y="6704409"/>
                </a:lnTo>
                <a:lnTo>
                  <a:pt x="1557866" y="6707981"/>
                </a:lnTo>
                <a:lnTo>
                  <a:pt x="1566333" y="6707981"/>
                </a:lnTo>
                <a:lnTo>
                  <a:pt x="1574800" y="6711553"/>
                </a:lnTo>
                <a:lnTo>
                  <a:pt x="1574800" y="6722268"/>
                </a:lnTo>
                <a:lnTo>
                  <a:pt x="1617133" y="6722268"/>
                </a:lnTo>
                <a:lnTo>
                  <a:pt x="1625600" y="6718696"/>
                </a:lnTo>
                <a:lnTo>
                  <a:pt x="1634066" y="6722268"/>
                </a:lnTo>
                <a:lnTo>
                  <a:pt x="1659466" y="6722268"/>
                </a:lnTo>
                <a:lnTo>
                  <a:pt x="1667933" y="6725840"/>
                </a:lnTo>
                <a:lnTo>
                  <a:pt x="1676400" y="6725840"/>
                </a:lnTo>
                <a:lnTo>
                  <a:pt x="1684866" y="6722268"/>
                </a:lnTo>
                <a:lnTo>
                  <a:pt x="1710266" y="6722268"/>
                </a:lnTo>
                <a:lnTo>
                  <a:pt x="1718733" y="6725840"/>
                </a:lnTo>
                <a:lnTo>
                  <a:pt x="1718733" y="6740128"/>
                </a:lnTo>
                <a:lnTo>
                  <a:pt x="1701800" y="6747271"/>
                </a:lnTo>
                <a:lnTo>
                  <a:pt x="1693333" y="6743700"/>
                </a:lnTo>
                <a:lnTo>
                  <a:pt x="1667933" y="6743700"/>
                </a:lnTo>
                <a:lnTo>
                  <a:pt x="1659466" y="6747271"/>
                </a:lnTo>
                <a:lnTo>
                  <a:pt x="1651000" y="6743700"/>
                </a:lnTo>
                <a:lnTo>
                  <a:pt x="1634066" y="6743700"/>
                </a:lnTo>
                <a:lnTo>
                  <a:pt x="1625600" y="6747271"/>
                </a:lnTo>
                <a:lnTo>
                  <a:pt x="1617133" y="6747271"/>
                </a:lnTo>
                <a:lnTo>
                  <a:pt x="1608666" y="6743700"/>
                </a:lnTo>
                <a:lnTo>
                  <a:pt x="1583266" y="6743700"/>
                </a:lnTo>
                <a:lnTo>
                  <a:pt x="1591733" y="6743700"/>
                </a:lnTo>
                <a:lnTo>
                  <a:pt x="1600200" y="6747271"/>
                </a:lnTo>
                <a:lnTo>
                  <a:pt x="1600200" y="6750843"/>
                </a:lnTo>
                <a:lnTo>
                  <a:pt x="1591733" y="6754415"/>
                </a:lnTo>
                <a:lnTo>
                  <a:pt x="1574800" y="6754415"/>
                </a:lnTo>
                <a:lnTo>
                  <a:pt x="1557866" y="6747271"/>
                </a:lnTo>
                <a:lnTo>
                  <a:pt x="1549400" y="6750843"/>
                </a:lnTo>
                <a:lnTo>
                  <a:pt x="1540933" y="6747271"/>
                </a:lnTo>
                <a:lnTo>
                  <a:pt x="1540933" y="6750843"/>
                </a:lnTo>
                <a:lnTo>
                  <a:pt x="1549400" y="6754415"/>
                </a:lnTo>
                <a:lnTo>
                  <a:pt x="1540933" y="6757987"/>
                </a:lnTo>
                <a:lnTo>
                  <a:pt x="1549400" y="6761559"/>
                </a:lnTo>
                <a:lnTo>
                  <a:pt x="1549400" y="6768703"/>
                </a:lnTo>
                <a:lnTo>
                  <a:pt x="1557866" y="6772275"/>
                </a:lnTo>
                <a:lnTo>
                  <a:pt x="1557866" y="6779418"/>
                </a:lnTo>
                <a:lnTo>
                  <a:pt x="1549400" y="6782990"/>
                </a:lnTo>
                <a:lnTo>
                  <a:pt x="1540933" y="6779418"/>
                </a:lnTo>
                <a:lnTo>
                  <a:pt x="1540933" y="6775846"/>
                </a:lnTo>
                <a:lnTo>
                  <a:pt x="1532466" y="6775846"/>
                </a:lnTo>
                <a:lnTo>
                  <a:pt x="1540933" y="6779418"/>
                </a:lnTo>
                <a:lnTo>
                  <a:pt x="1540933" y="6782990"/>
                </a:lnTo>
                <a:lnTo>
                  <a:pt x="1532466" y="6786562"/>
                </a:lnTo>
                <a:lnTo>
                  <a:pt x="1540933" y="6790134"/>
                </a:lnTo>
                <a:lnTo>
                  <a:pt x="1540933" y="6793706"/>
                </a:lnTo>
                <a:lnTo>
                  <a:pt x="1532466" y="6797278"/>
                </a:lnTo>
                <a:lnTo>
                  <a:pt x="1549400" y="6797278"/>
                </a:lnTo>
                <a:lnTo>
                  <a:pt x="1566333" y="6804421"/>
                </a:lnTo>
                <a:lnTo>
                  <a:pt x="1549400" y="6811565"/>
                </a:lnTo>
                <a:lnTo>
                  <a:pt x="1540933" y="6807993"/>
                </a:lnTo>
                <a:lnTo>
                  <a:pt x="1532466" y="6807993"/>
                </a:lnTo>
                <a:lnTo>
                  <a:pt x="1515533" y="6800850"/>
                </a:lnTo>
                <a:lnTo>
                  <a:pt x="1515533" y="6797278"/>
                </a:lnTo>
                <a:lnTo>
                  <a:pt x="1507066" y="6797278"/>
                </a:lnTo>
                <a:lnTo>
                  <a:pt x="1498600" y="6793706"/>
                </a:lnTo>
                <a:lnTo>
                  <a:pt x="1498600" y="6790134"/>
                </a:lnTo>
                <a:lnTo>
                  <a:pt x="1490133" y="6790134"/>
                </a:lnTo>
                <a:lnTo>
                  <a:pt x="1490133" y="6793706"/>
                </a:lnTo>
                <a:lnTo>
                  <a:pt x="1481666" y="6797278"/>
                </a:lnTo>
                <a:lnTo>
                  <a:pt x="1464733" y="6797278"/>
                </a:lnTo>
                <a:lnTo>
                  <a:pt x="1456266" y="6800850"/>
                </a:lnTo>
                <a:lnTo>
                  <a:pt x="1456266" y="6804421"/>
                </a:lnTo>
                <a:lnTo>
                  <a:pt x="1439333" y="6811565"/>
                </a:lnTo>
                <a:lnTo>
                  <a:pt x="1430866" y="6811565"/>
                </a:lnTo>
                <a:lnTo>
                  <a:pt x="1422400" y="6807993"/>
                </a:lnTo>
                <a:lnTo>
                  <a:pt x="1413933" y="6811565"/>
                </a:lnTo>
                <a:lnTo>
                  <a:pt x="1405466" y="6811565"/>
                </a:lnTo>
                <a:lnTo>
                  <a:pt x="1397000" y="6815137"/>
                </a:lnTo>
                <a:lnTo>
                  <a:pt x="1371600" y="6815137"/>
                </a:lnTo>
                <a:lnTo>
                  <a:pt x="1363133" y="6818709"/>
                </a:lnTo>
                <a:lnTo>
                  <a:pt x="1363133" y="6822281"/>
                </a:lnTo>
                <a:lnTo>
                  <a:pt x="1371600" y="6825853"/>
                </a:lnTo>
                <a:lnTo>
                  <a:pt x="1371600" y="6829425"/>
                </a:lnTo>
                <a:lnTo>
                  <a:pt x="1354666" y="6836568"/>
                </a:lnTo>
                <a:lnTo>
                  <a:pt x="1354666" y="6843712"/>
                </a:lnTo>
                <a:lnTo>
                  <a:pt x="1346200" y="6847284"/>
                </a:lnTo>
                <a:lnTo>
                  <a:pt x="1354666" y="6847284"/>
                </a:lnTo>
                <a:lnTo>
                  <a:pt x="1363133" y="6850856"/>
                </a:lnTo>
                <a:lnTo>
                  <a:pt x="1363133" y="6854428"/>
                </a:lnTo>
                <a:lnTo>
                  <a:pt x="2523066" y="6854428"/>
                </a:lnTo>
                <a:lnTo>
                  <a:pt x="2523066" y="6850856"/>
                </a:lnTo>
                <a:lnTo>
                  <a:pt x="2531533" y="6847284"/>
                </a:lnTo>
                <a:lnTo>
                  <a:pt x="2523066" y="6843712"/>
                </a:lnTo>
                <a:lnTo>
                  <a:pt x="2506133" y="6843712"/>
                </a:lnTo>
                <a:lnTo>
                  <a:pt x="2497666" y="6840140"/>
                </a:lnTo>
                <a:lnTo>
                  <a:pt x="2514600" y="6832996"/>
                </a:lnTo>
                <a:lnTo>
                  <a:pt x="2514600" y="6818709"/>
                </a:lnTo>
                <a:lnTo>
                  <a:pt x="2506133" y="6815137"/>
                </a:lnTo>
                <a:lnTo>
                  <a:pt x="2506133" y="6800850"/>
                </a:lnTo>
                <a:lnTo>
                  <a:pt x="2497666" y="6797278"/>
                </a:lnTo>
                <a:lnTo>
                  <a:pt x="2489199" y="6797278"/>
                </a:lnTo>
                <a:lnTo>
                  <a:pt x="2480733" y="6793706"/>
                </a:lnTo>
                <a:lnTo>
                  <a:pt x="2472266" y="6793706"/>
                </a:lnTo>
                <a:lnTo>
                  <a:pt x="2463800" y="6790134"/>
                </a:lnTo>
                <a:lnTo>
                  <a:pt x="2472266" y="6786562"/>
                </a:lnTo>
                <a:lnTo>
                  <a:pt x="2514600" y="6786562"/>
                </a:lnTo>
                <a:lnTo>
                  <a:pt x="2489199" y="6786562"/>
                </a:lnTo>
                <a:lnTo>
                  <a:pt x="2463800" y="6775846"/>
                </a:lnTo>
                <a:lnTo>
                  <a:pt x="2463800" y="6765131"/>
                </a:lnTo>
                <a:lnTo>
                  <a:pt x="2480733" y="6757987"/>
                </a:lnTo>
                <a:lnTo>
                  <a:pt x="2506133" y="6757987"/>
                </a:lnTo>
                <a:lnTo>
                  <a:pt x="2514600" y="6761559"/>
                </a:lnTo>
                <a:lnTo>
                  <a:pt x="2514600" y="6765131"/>
                </a:lnTo>
                <a:lnTo>
                  <a:pt x="2523066" y="6765131"/>
                </a:lnTo>
                <a:lnTo>
                  <a:pt x="2523066" y="6761559"/>
                </a:lnTo>
                <a:lnTo>
                  <a:pt x="2531533" y="6757987"/>
                </a:lnTo>
                <a:lnTo>
                  <a:pt x="2531533" y="6754415"/>
                </a:lnTo>
                <a:lnTo>
                  <a:pt x="2523066" y="6750843"/>
                </a:lnTo>
                <a:lnTo>
                  <a:pt x="2548466" y="6740128"/>
                </a:lnTo>
                <a:lnTo>
                  <a:pt x="2599266" y="6740128"/>
                </a:lnTo>
                <a:lnTo>
                  <a:pt x="2607733" y="6736556"/>
                </a:lnTo>
                <a:lnTo>
                  <a:pt x="2641599" y="6736556"/>
                </a:lnTo>
                <a:lnTo>
                  <a:pt x="2650066" y="6732984"/>
                </a:lnTo>
                <a:lnTo>
                  <a:pt x="2667000" y="6740128"/>
                </a:lnTo>
                <a:lnTo>
                  <a:pt x="2667000" y="6743700"/>
                </a:lnTo>
                <a:lnTo>
                  <a:pt x="2683933" y="6736556"/>
                </a:lnTo>
                <a:lnTo>
                  <a:pt x="2709333" y="6736556"/>
                </a:lnTo>
                <a:lnTo>
                  <a:pt x="2717800" y="6732984"/>
                </a:lnTo>
                <a:lnTo>
                  <a:pt x="2717800" y="6729412"/>
                </a:lnTo>
                <a:lnTo>
                  <a:pt x="2700866" y="6722268"/>
                </a:lnTo>
                <a:lnTo>
                  <a:pt x="2658533" y="6722268"/>
                </a:lnTo>
                <a:lnTo>
                  <a:pt x="2650066" y="6725840"/>
                </a:lnTo>
                <a:lnTo>
                  <a:pt x="2641599" y="6725840"/>
                </a:lnTo>
                <a:lnTo>
                  <a:pt x="2633133" y="6722268"/>
                </a:lnTo>
                <a:lnTo>
                  <a:pt x="2624666" y="6722268"/>
                </a:lnTo>
                <a:lnTo>
                  <a:pt x="2616199" y="6718696"/>
                </a:lnTo>
                <a:lnTo>
                  <a:pt x="2607733" y="6718696"/>
                </a:lnTo>
                <a:lnTo>
                  <a:pt x="2599266" y="6715125"/>
                </a:lnTo>
                <a:lnTo>
                  <a:pt x="2599266" y="6718696"/>
                </a:lnTo>
                <a:lnTo>
                  <a:pt x="2590799" y="6722268"/>
                </a:lnTo>
                <a:lnTo>
                  <a:pt x="2582333" y="6718696"/>
                </a:lnTo>
                <a:lnTo>
                  <a:pt x="2582333" y="6715125"/>
                </a:lnTo>
                <a:lnTo>
                  <a:pt x="2573866" y="6711553"/>
                </a:lnTo>
                <a:lnTo>
                  <a:pt x="2565400" y="6711553"/>
                </a:lnTo>
                <a:lnTo>
                  <a:pt x="2556933" y="6707981"/>
                </a:lnTo>
                <a:lnTo>
                  <a:pt x="2548466" y="6707981"/>
                </a:lnTo>
                <a:lnTo>
                  <a:pt x="2540000" y="6704409"/>
                </a:lnTo>
                <a:lnTo>
                  <a:pt x="2540000" y="6700837"/>
                </a:lnTo>
                <a:lnTo>
                  <a:pt x="2548466" y="6697265"/>
                </a:lnTo>
                <a:lnTo>
                  <a:pt x="2556933" y="6697265"/>
                </a:lnTo>
                <a:lnTo>
                  <a:pt x="2565400" y="6693693"/>
                </a:lnTo>
                <a:lnTo>
                  <a:pt x="2573866" y="6693693"/>
                </a:lnTo>
                <a:lnTo>
                  <a:pt x="2582333" y="6697265"/>
                </a:lnTo>
                <a:lnTo>
                  <a:pt x="2582333" y="6700837"/>
                </a:lnTo>
                <a:lnTo>
                  <a:pt x="2590799" y="6704409"/>
                </a:lnTo>
                <a:lnTo>
                  <a:pt x="2590799" y="6707981"/>
                </a:lnTo>
                <a:lnTo>
                  <a:pt x="2599266" y="6707981"/>
                </a:lnTo>
                <a:lnTo>
                  <a:pt x="2607733" y="6704409"/>
                </a:lnTo>
                <a:lnTo>
                  <a:pt x="2599266" y="6700837"/>
                </a:lnTo>
                <a:lnTo>
                  <a:pt x="2607733" y="6697265"/>
                </a:lnTo>
                <a:lnTo>
                  <a:pt x="2616199" y="6697265"/>
                </a:lnTo>
                <a:lnTo>
                  <a:pt x="2616199" y="6693693"/>
                </a:lnTo>
                <a:lnTo>
                  <a:pt x="2624666" y="6690121"/>
                </a:lnTo>
                <a:lnTo>
                  <a:pt x="2633133" y="6690121"/>
                </a:lnTo>
                <a:lnTo>
                  <a:pt x="2641599" y="6693693"/>
                </a:lnTo>
                <a:lnTo>
                  <a:pt x="2650066" y="6693693"/>
                </a:lnTo>
                <a:lnTo>
                  <a:pt x="2650066" y="6690121"/>
                </a:lnTo>
                <a:lnTo>
                  <a:pt x="2658533" y="6686550"/>
                </a:lnTo>
                <a:lnTo>
                  <a:pt x="2658533" y="6679406"/>
                </a:lnTo>
                <a:lnTo>
                  <a:pt x="2641599" y="6679406"/>
                </a:lnTo>
                <a:lnTo>
                  <a:pt x="2633133" y="6675834"/>
                </a:lnTo>
                <a:lnTo>
                  <a:pt x="2633133" y="6672262"/>
                </a:lnTo>
                <a:lnTo>
                  <a:pt x="2599266" y="6672262"/>
                </a:lnTo>
                <a:lnTo>
                  <a:pt x="2590799" y="6668690"/>
                </a:lnTo>
                <a:lnTo>
                  <a:pt x="2590799" y="6665118"/>
                </a:lnTo>
                <a:lnTo>
                  <a:pt x="2548466" y="6665118"/>
                </a:lnTo>
                <a:lnTo>
                  <a:pt x="2540000" y="6661546"/>
                </a:lnTo>
                <a:lnTo>
                  <a:pt x="2523066" y="6661546"/>
                </a:lnTo>
                <a:lnTo>
                  <a:pt x="2506133" y="6654403"/>
                </a:lnTo>
                <a:lnTo>
                  <a:pt x="2523066" y="6647259"/>
                </a:lnTo>
                <a:lnTo>
                  <a:pt x="2531533" y="6647259"/>
                </a:lnTo>
                <a:lnTo>
                  <a:pt x="2531533" y="6643687"/>
                </a:lnTo>
                <a:lnTo>
                  <a:pt x="2523066" y="6640115"/>
                </a:lnTo>
                <a:lnTo>
                  <a:pt x="2523066" y="6636543"/>
                </a:lnTo>
                <a:lnTo>
                  <a:pt x="2531533" y="6632971"/>
                </a:lnTo>
                <a:lnTo>
                  <a:pt x="2540000" y="6632971"/>
                </a:lnTo>
                <a:lnTo>
                  <a:pt x="2548466" y="6629400"/>
                </a:lnTo>
                <a:lnTo>
                  <a:pt x="2523066" y="6618684"/>
                </a:lnTo>
                <a:lnTo>
                  <a:pt x="2523066" y="6615112"/>
                </a:lnTo>
                <a:lnTo>
                  <a:pt x="2531533" y="6611540"/>
                </a:lnTo>
                <a:lnTo>
                  <a:pt x="2540000" y="6611540"/>
                </a:lnTo>
                <a:lnTo>
                  <a:pt x="2548466" y="6615112"/>
                </a:lnTo>
                <a:lnTo>
                  <a:pt x="2556933" y="6615112"/>
                </a:lnTo>
                <a:lnTo>
                  <a:pt x="2565400" y="6618684"/>
                </a:lnTo>
                <a:lnTo>
                  <a:pt x="2573866" y="6615112"/>
                </a:lnTo>
                <a:lnTo>
                  <a:pt x="2582333" y="6615112"/>
                </a:lnTo>
                <a:lnTo>
                  <a:pt x="2590799" y="6618684"/>
                </a:lnTo>
                <a:lnTo>
                  <a:pt x="2616199" y="6618684"/>
                </a:lnTo>
                <a:lnTo>
                  <a:pt x="2624666" y="6622256"/>
                </a:lnTo>
                <a:lnTo>
                  <a:pt x="2624666" y="6625828"/>
                </a:lnTo>
                <a:lnTo>
                  <a:pt x="2624666" y="6618684"/>
                </a:lnTo>
                <a:lnTo>
                  <a:pt x="2633133" y="6615112"/>
                </a:lnTo>
                <a:lnTo>
                  <a:pt x="2633133" y="6604396"/>
                </a:lnTo>
                <a:lnTo>
                  <a:pt x="2641599" y="6600825"/>
                </a:lnTo>
                <a:lnTo>
                  <a:pt x="2709333" y="6600825"/>
                </a:lnTo>
                <a:lnTo>
                  <a:pt x="2717800" y="6597253"/>
                </a:lnTo>
                <a:lnTo>
                  <a:pt x="2709333" y="6593681"/>
                </a:lnTo>
                <a:lnTo>
                  <a:pt x="2717800" y="6590109"/>
                </a:lnTo>
                <a:lnTo>
                  <a:pt x="2726266" y="6590109"/>
                </a:lnTo>
                <a:lnTo>
                  <a:pt x="2726266" y="6586537"/>
                </a:lnTo>
                <a:lnTo>
                  <a:pt x="2700866" y="6586537"/>
                </a:lnTo>
                <a:lnTo>
                  <a:pt x="2692400" y="6582965"/>
                </a:lnTo>
                <a:lnTo>
                  <a:pt x="2692400" y="6586537"/>
                </a:lnTo>
                <a:lnTo>
                  <a:pt x="2683933" y="6590109"/>
                </a:lnTo>
                <a:lnTo>
                  <a:pt x="2675466" y="6590109"/>
                </a:lnTo>
                <a:lnTo>
                  <a:pt x="2667000" y="6593681"/>
                </a:lnTo>
                <a:lnTo>
                  <a:pt x="2641599" y="6582965"/>
                </a:lnTo>
                <a:lnTo>
                  <a:pt x="2641599" y="6579393"/>
                </a:lnTo>
                <a:lnTo>
                  <a:pt x="2658533" y="6572250"/>
                </a:lnTo>
                <a:lnTo>
                  <a:pt x="2675466" y="6579393"/>
                </a:lnTo>
                <a:lnTo>
                  <a:pt x="2692400" y="6572250"/>
                </a:lnTo>
                <a:lnTo>
                  <a:pt x="2700866" y="6572250"/>
                </a:lnTo>
                <a:lnTo>
                  <a:pt x="2709333" y="6568678"/>
                </a:lnTo>
                <a:lnTo>
                  <a:pt x="2743200" y="6568678"/>
                </a:lnTo>
                <a:lnTo>
                  <a:pt x="2734733" y="6565106"/>
                </a:lnTo>
                <a:lnTo>
                  <a:pt x="2709333" y="6565106"/>
                </a:lnTo>
                <a:lnTo>
                  <a:pt x="2700866" y="6561534"/>
                </a:lnTo>
                <a:lnTo>
                  <a:pt x="2692400" y="6561534"/>
                </a:lnTo>
                <a:lnTo>
                  <a:pt x="2675466" y="6568678"/>
                </a:lnTo>
                <a:lnTo>
                  <a:pt x="2667000" y="6565106"/>
                </a:lnTo>
                <a:lnTo>
                  <a:pt x="2658533" y="6565106"/>
                </a:lnTo>
                <a:lnTo>
                  <a:pt x="2650066" y="6561534"/>
                </a:lnTo>
                <a:lnTo>
                  <a:pt x="2650066" y="6554390"/>
                </a:lnTo>
                <a:lnTo>
                  <a:pt x="2633133" y="6554390"/>
                </a:lnTo>
                <a:lnTo>
                  <a:pt x="2624666" y="6550818"/>
                </a:lnTo>
                <a:lnTo>
                  <a:pt x="2624666" y="6540103"/>
                </a:lnTo>
                <a:lnTo>
                  <a:pt x="2616199" y="6536531"/>
                </a:lnTo>
                <a:lnTo>
                  <a:pt x="2607733" y="6540103"/>
                </a:lnTo>
                <a:lnTo>
                  <a:pt x="2599266" y="6540103"/>
                </a:lnTo>
                <a:lnTo>
                  <a:pt x="2590799" y="6536531"/>
                </a:lnTo>
                <a:lnTo>
                  <a:pt x="2590799" y="6532959"/>
                </a:lnTo>
                <a:lnTo>
                  <a:pt x="2582333" y="6529387"/>
                </a:lnTo>
                <a:lnTo>
                  <a:pt x="2565400" y="6529387"/>
                </a:lnTo>
                <a:lnTo>
                  <a:pt x="2548466" y="6522243"/>
                </a:lnTo>
                <a:lnTo>
                  <a:pt x="2556933" y="6518671"/>
                </a:lnTo>
                <a:lnTo>
                  <a:pt x="2565400" y="6518671"/>
                </a:lnTo>
                <a:lnTo>
                  <a:pt x="2531533" y="6518671"/>
                </a:lnTo>
                <a:lnTo>
                  <a:pt x="2523066" y="6515100"/>
                </a:lnTo>
                <a:lnTo>
                  <a:pt x="2523066" y="6507956"/>
                </a:lnTo>
                <a:lnTo>
                  <a:pt x="2514600" y="6507956"/>
                </a:lnTo>
                <a:lnTo>
                  <a:pt x="2506133" y="6504384"/>
                </a:lnTo>
                <a:lnTo>
                  <a:pt x="2438400" y="6504384"/>
                </a:lnTo>
                <a:lnTo>
                  <a:pt x="2429933" y="6500812"/>
                </a:lnTo>
                <a:lnTo>
                  <a:pt x="2421466" y="6504384"/>
                </a:lnTo>
                <a:lnTo>
                  <a:pt x="2404533" y="6504384"/>
                </a:lnTo>
                <a:lnTo>
                  <a:pt x="2396066" y="6507956"/>
                </a:lnTo>
                <a:lnTo>
                  <a:pt x="2387600" y="6507956"/>
                </a:lnTo>
                <a:lnTo>
                  <a:pt x="2379133" y="6511528"/>
                </a:lnTo>
                <a:lnTo>
                  <a:pt x="2370666" y="6511528"/>
                </a:lnTo>
                <a:lnTo>
                  <a:pt x="2362200" y="6507956"/>
                </a:lnTo>
                <a:lnTo>
                  <a:pt x="2362200" y="6500812"/>
                </a:lnTo>
                <a:lnTo>
                  <a:pt x="2353733" y="6504384"/>
                </a:lnTo>
                <a:lnTo>
                  <a:pt x="2345266" y="6504384"/>
                </a:lnTo>
                <a:lnTo>
                  <a:pt x="2336800" y="6500812"/>
                </a:lnTo>
                <a:lnTo>
                  <a:pt x="2328333" y="6504384"/>
                </a:lnTo>
                <a:lnTo>
                  <a:pt x="2319866" y="6500812"/>
                </a:lnTo>
                <a:lnTo>
                  <a:pt x="2286000" y="6500812"/>
                </a:lnTo>
                <a:lnTo>
                  <a:pt x="2277533" y="6504384"/>
                </a:lnTo>
                <a:close/>
              </a:path>
            </a:pathLst>
          </a:custGeom>
          <a:solidFill>
            <a:srgbClr val="7859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Freeform 149"/>
          <p:cNvSpPr/>
          <p:nvPr/>
        </p:nvSpPr>
        <p:spPr>
          <a:xfrm>
            <a:off x="0" y="0"/>
            <a:ext cx="4563533" cy="6854428"/>
          </a:xfrm>
          <a:custGeom>
            <a:avLst/>
            <a:gdLst/>
            <a:ahLst/>
            <a:cxnLst/>
            <a:rect l="l" t="t" r="r" b="b"/>
            <a:pathLst>
              <a:path w="4563533" h="6854428">
                <a:moveTo>
                  <a:pt x="0" y="0"/>
                </a:moveTo>
                <a:moveTo>
                  <a:pt x="3513666" y="6500812"/>
                </a:moveTo>
                <a:lnTo>
                  <a:pt x="3496733" y="6507956"/>
                </a:lnTo>
                <a:lnTo>
                  <a:pt x="3488266" y="6507956"/>
                </a:lnTo>
                <a:lnTo>
                  <a:pt x="3505200" y="6507956"/>
                </a:lnTo>
                <a:lnTo>
                  <a:pt x="3513666" y="6511528"/>
                </a:lnTo>
                <a:lnTo>
                  <a:pt x="3513666" y="6565106"/>
                </a:lnTo>
                <a:lnTo>
                  <a:pt x="3522133" y="6568678"/>
                </a:lnTo>
                <a:lnTo>
                  <a:pt x="3522133" y="6590109"/>
                </a:lnTo>
                <a:lnTo>
                  <a:pt x="3513666" y="6593681"/>
                </a:lnTo>
                <a:lnTo>
                  <a:pt x="3513666" y="6632971"/>
                </a:lnTo>
                <a:lnTo>
                  <a:pt x="3505200" y="6636543"/>
                </a:lnTo>
                <a:lnTo>
                  <a:pt x="3513666" y="6640115"/>
                </a:lnTo>
                <a:lnTo>
                  <a:pt x="3513666" y="6704409"/>
                </a:lnTo>
                <a:lnTo>
                  <a:pt x="3522133" y="6707981"/>
                </a:lnTo>
                <a:lnTo>
                  <a:pt x="3513666" y="6711553"/>
                </a:lnTo>
                <a:lnTo>
                  <a:pt x="3513666" y="6722268"/>
                </a:lnTo>
                <a:lnTo>
                  <a:pt x="3522133" y="6725840"/>
                </a:lnTo>
                <a:lnTo>
                  <a:pt x="3522133" y="6729412"/>
                </a:lnTo>
                <a:lnTo>
                  <a:pt x="3513666" y="6732984"/>
                </a:lnTo>
                <a:lnTo>
                  <a:pt x="3513666" y="6761559"/>
                </a:lnTo>
                <a:lnTo>
                  <a:pt x="3505200" y="6765131"/>
                </a:lnTo>
                <a:lnTo>
                  <a:pt x="3505200" y="6786562"/>
                </a:lnTo>
                <a:lnTo>
                  <a:pt x="3513666" y="6790134"/>
                </a:lnTo>
                <a:lnTo>
                  <a:pt x="3513666" y="6793706"/>
                </a:lnTo>
                <a:lnTo>
                  <a:pt x="3505200" y="6797278"/>
                </a:lnTo>
                <a:lnTo>
                  <a:pt x="3505200" y="6829425"/>
                </a:lnTo>
                <a:lnTo>
                  <a:pt x="3496733" y="6832996"/>
                </a:lnTo>
                <a:lnTo>
                  <a:pt x="3505200" y="6836568"/>
                </a:lnTo>
                <a:lnTo>
                  <a:pt x="3505200" y="6854428"/>
                </a:lnTo>
                <a:lnTo>
                  <a:pt x="4436533" y="6854428"/>
                </a:lnTo>
                <a:lnTo>
                  <a:pt x="4445000" y="6850856"/>
                </a:lnTo>
                <a:lnTo>
                  <a:pt x="4453466" y="6850856"/>
                </a:lnTo>
                <a:lnTo>
                  <a:pt x="4453466" y="6840140"/>
                </a:lnTo>
                <a:lnTo>
                  <a:pt x="4461933" y="6836568"/>
                </a:lnTo>
                <a:lnTo>
                  <a:pt x="4470400" y="6840140"/>
                </a:lnTo>
                <a:lnTo>
                  <a:pt x="4478866" y="6836568"/>
                </a:lnTo>
                <a:lnTo>
                  <a:pt x="4487333" y="6836568"/>
                </a:lnTo>
                <a:lnTo>
                  <a:pt x="4478866" y="6832996"/>
                </a:lnTo>
                <a:lnTo>
                  <a:pt x="4487333" y="6829425"/>
                </a:lnTo>
                <a:lnTo>
                  <a:pt x="4478866" y="6825853"/>
                </a:lnTo>
                <a:lnTo>
                  <a:pt x="4487333" y="6822281"/>
                </a:lnTo>
                <a:lnTo>
                  <a:pt x="4495799" y="6822281"/>
                </a:lnTo>
                <a:lnTo>
                  <a:pt x="4504266" y="6825853"/>
                </a:lnTo>
                <a:lnTo>
                  <a:pt x="4512733" y="6822281"/>
                </a:lnTo>
                <a:lnTo>
                  <a:pt x="4563533" y="6822281"/>
                </a:lnTo>
                <a:lnTo>
                  <a:pt x="4563533" y="6818709"/>
                </a:lnTo>
                <a:lnTo>
                  <a:pt x="4555066" y="6815137"/>
                </a:lnTo>
                <a:lnTo>
                  <a:pt x="4453466" y="6815137"/>
                </a:lnTo>
                <a:lnTo>
                  <a:pt x="4445000" y="6811565"/>
                </a:lnTo>
                <a:lnTo>
                  <a:pt x="4445000" y="6807993"/>
                </a:lnTo>
                <a:lnTo>
                  <a:pt x="4453466" y="6804421"/>
                </a:lnTo>
                <a:lnTo>
                  <a:pt x="4495799" y="6804421"/>
                </a:lnTo>
                <a:lnTo>
                  <a:pt x="4495799" y="6800850"/>
                </a:lnTo>
                <a:lnTo>
                  <a:pt x="4487333" y="6797278"/>
                </a:lnTo>
                <a:lnTo>
                  <a:pt x="4478866" y="6797278"/>
                </a:lnTo>
                <a:lnTo>
                  <a:pt x="4470400" y="6793706"/>
                </a:lnTo>
                <a:lnTo>
                  <a:pt x="4461933" y="6797278"/>
                </a:lnTo>
                <a:lnTo>
                  <a:pt x="4445000" y="6790134"/>
                </a:lnTo>
                <a:lnTo>
                  <a:pt x="4445000" y="6786562"/>
                </a:lnTo>
                <a:lnTo>
                  <a:pt x="4453466" y="6782990"/>
                </a:lnTo>
                <a:lnTo>
                  <a:pt x="4453466" y="6775846"/>
                </a:lnTo>
                <a:lnTo>
                  <a:pt x="4470400" y="6768703"/>
                </a:lnTo>
                <a:lnTo>
                  <a:pt x="4470400" y="6765131"/>
                </a:lnTo>
                <a:lnTo>
                  <a:pt x="4461933" y="6765131"/>
                </a:lnTo>
                <a:lnTo>
                  <a:pt x="4453466" y="6768703"/>
                </a:lnTo>
                <a:lnTo>
                  <a:pt x="4445000" y="6768703"/>
                </a:lnTo>
                <a:lnTo>
                  <a:pt x="4436533" y="6765131"/>
                </a:lnTo>
                <a:lnTo>
                  <a:pt x="4428066" y="6768703"/>
                </a:lnTo>
                <a:lnTo>
                  <a:pt x="4419600" y="6765131"/>
                </a:lnTo>
                <a:lnTo>
                  <a:pt x="4377266" y="6765131"/>
                </a:lnTo>
                <a:lnTo>
                  <a:pt x="4368800" y="6768703"/>
                </a:lnTo>
                <a:lnTo>
                  <a:pt x="4360333" y="6768703"/>
                </a:lnTo>
                <a:lnTo>
                  <a:pt x="4351866" y="6765131"/>
                </a:lnTo>
                <a:lnTo>
                  <a:pt x="4343400" y="6765131"/>
                </a:lnTo>
                <a:lnTo>
                  <a:pt x="4343400" y="6768703"/>
                </a:lnTo>
                <a:lnTo>
                  <a:pt x="4334933" y="6772275"/>
                </a:lnTo>
                <a:lnTo>
                  <a:pt x="4326466" y="6768703"/>
                </a:lnTo>
                <a:lnTo>
                  <a:pt x="4326466" y="6765131"/>
                </a:lnTo>
                <a:lnTo>
                  <a:pt x="4318000" y="6761559"/>
                </a:lnTo>
                <a:lnTo>
                  <a:pt x="4318000" y="6757987"/>
                </a:lnTo>
                <a:lnTo>
                  <a:pt x="4326466" y="6754415"/>
                </a:lnTo>
                <a:lnTo>
                  <a:pt x="4360333" y="6754415"/>
                </a:lnTo>
                <a:lnTo>
                  <a:pt x="4351866" y="6754415"/>
                </a:lnTo>
                <a:lnTo>
                  <a:pt x="4343400" y="6750843"/>
                </a:lnTo>
                <a:lnTo>
                  <a:pt x="4343400" y="6747271"/>
                </a:lnTo>
                <a:lnTo>
                  <a:pt x="4309533" y="6747271"/>
                </a:lnTo>
                <a:lnTo>
                  <a:pt x="4301066" y="6743700"/>
                </a:lnTo>
                <a:lnTo>
                  <a:pt x="4258733" y="6743700"/>
                </a:lnTo>
                <a:lnTo>
                  <a:pt x="4250266" y="6740128"/>
                </a:lnTo>
                <a:lnTo>
                  <a:pt x="4250266" y="6736556"/>
                </a:lnTo>
                <a:lnTo>
                  <a:pt x="4233333" y="6736556"/>
                </a:lnTo>
                <a:lnTo>
                  <a:pt x="4224866" y="6740128"/>
                </a:lnTo>
                <a:lnTo>
                  <a:pt x="4216400" y="6736556"/>
                </a:lnTo>
                <a:lnTo>
                  <a:pt x="4216400" y="6729412"/>
                </a:lnTo>
                <a:lnTo>
                  <a:pt x="4207933" y="6732984"/>
                </a:lnTo>
                <a:lnTo>
                  <a:pt x="4199466" y="6729412"/>
                </a:lnTo>
                <a:lnTo>
                  <a:pt x="4199466" y="6725840"/>
                </a:lnTo>
                <a:lnTo>
                  <a:pt x="4190999" y="6722268"/>
                </a:lnTo>
                <a:lnTo>
                  <a:pt x="4199466" y="6718696"/>
                </a:lnTo>
                <a:lnTo>
                  <a:pt x="4190999" y="6718696"/>
                </a:lnTo>
                <a:lnTo>
                  <a:pt x="4182533" y="6715125"/>
                </a:lnTo>
                <a:lnTo>
                  <a:pt x="4190999" y="6711553"/>
                </a:lnTo>
                <a:lnTo>
                  <a:pt x="4224866" y="6711553"/>
                </a:lnTo>
                <a:lnTo>
                  <a:pt x="4233333" y="6715125"/>
                </a:lnTo>
                <a:lnTo>
                  <a:pt x="4250266" y="6715125"/>
                </a:lnTo>
                <a:lnTo>
                  <a:pt x="4267200" y="6722268"/>
                </a:lnTo>
                <a:lnTo>
                  <a:pt x="4275666" y="6718696"/>
                </a:lnTo>
                <a:lnTo>
                  <a:pt x="4326466" y="6718696"/>
                </a:lnTo>
                <a:lnTo>
                  <a:pt x="4334933" y="6715125"/>
                </a:lnTo>
                <a:lnTo>
                  <a:pt x="4343400" y="6715125"/>
                </a:lnTo>
                <a:lnTo>
                  <a:pt x="4351866" y="6718696"/>
                </a:lnTo>
                <a:lnTo>
                  <a:pt x="4360333" y="6718696"/>
                </a:lnTo>
                <a:lnTo>
                  <a:pt x="4368800" y="6715125"/>
                </a:lnTo>
                <a:lnTo>
                  <a:pt x="4385733" y="6715125"/>
                </a:lnTo>
                <a:lnTo>
                  <a:pt x="4394200" y="6718696"/>
                </a:lnTo>
                <a:lnTo>
                  <a:pt x="4402666" y="6715125"/>
                </a:lnTo>
                <a:lnTo>
                  <a:pt x="4402666" y="6711553"/>
                </a:lnTo>
                <a:lnTo>
                  <a:pt x="4394200" y="6711553"/>
                </a:lnTo>
                <a:lnTo>
                  <a:pt x="4385733" y="6715125"/>
                </a:lnTo>
                <a:lnTo>
                  <a:pt x="4368800" y="6715125"/>
                </a:lnTo>
                <a:lnTo>
                  <a:pt x="4360333" y="6711553"/>
                </a:lnTo>
                <a:lnTo>
                  <a:pt x="4360333" y="6707981"/>
                </a:lnTo>
                <a:lnTo>
                  <a:pt x="4368800" y="6704409"/>
                </a:lnTo>
                <a:lnTo>
                  <a:pt x="4368800" y="6700837"/>
                </a:lnTo>
                <a:lnTo>
                  <a:pt x="4385733" y="6693693"/>
                </a:lnTo>
                <a:lnTo>
                  <a:pt x="4394200" y="6697265"/>
                </a:lnTo>
                <a:lnTo>
                  <a:pt x="4402666" y="6693693"/>
                </a:lnTo>
                <a:lnTo>
                  <a:pt x="4402666" y="6686550"/>
                </a:lnTo>
                <a:lnTo>
                  <a:pt x="4394200" y="6682978"/>
                </a:lnTo>
                <a:lnTo>
                  <a:pt x="4394200" y="6686550"/>
                </a:lnTo>
                <a:lnTo>
                  <a:pt x="4385733" y="6690121"/>
                </a:lnTo>
                <a:lnTo>
                  <a:pt x="4301066" y="6690121"/>
                </a:lnTo>
                <a:lnTo>
                  <a:pt x="4284133" y="6682978"/>
                </a:lnTo>
                <a:lnTo>
                  <a:pt x="4284133" y="6675834"/>
                </a:lnTo>
                <a:lnTo>
                  <a:pt x="4292600" y="6672262"/>
                </a:lnTo>
                <a:lnTo>
                  <a:pt x="4326466" y="6672262"/>
                </a:lnTo>
                <a:lnTo>
                  <a:pt x="4343400" y="6665118"/>
                </a:lnTo>
                <a:lnTo>
                  <a:pt x="4368800" y="6665118"/>
                </a:lnTo>
                <a:lnTo>
                  <a:pt x="4377266" y="6668690"/>
                </a:lnTo>
                <a:lnTo>
                  <a:pt x="4385733" y="6665118"/>
                </a:lnTo>
                <a:lnTo>
                  <a:pt x="4402666" y="6665118"/>
                </a:lnTo>
                <a:lnTo>
                  <a:pt x="4411133" y="6668690"/>
                </a:lnTo>
                <a:lnTo>
                  <a:pt x="4461933" y="6668690"/>
                </a:lnTo>
                <a:lnTo>
                  <a:pt x="4470400" y="6672262"/>
                </a:lnTo>
                <a:lnTo>
                  <a:pt x="4470400" y="6661546"/>
                </a:lnTo>
                <a:lnTo>
                  <a:pt x="4453466" y="6661546"/>
                </a:lnTo>
                <a:lnTo>
                  <a:pt x="4445000" y="6657975"/>
                </a:lnTo>
                <a:lnTo>
                  <a:pt x="4445000" y="6654403"/>
                </a:lnTo>
                <a:lnTo>
                  <a:pt x="4436533" y="6657975"/>
                </a:lnTo>
                <a:lnTo>
                  <a:pt x="4428066" y="6654403"/>
                </a:lnTo>
                <a:lnTo>
                  <a:pt x="4428066" y="6647259"/>
                </a:lnTo>
                <a:lnTo>
                  <a:pt x="4436533" y="6643687"/>
                </a:lnTo>
                <a:lnTo>
                  <a:pt x="4445000" y="6643687"/>
                </a:lnTo>
                <a:lnTo>
                  <a:pt x="4453466" y="6647259"/>
                </a:lnTo>
                <a:lnTo>
                  <a:pt x="4461933" y="6647259"/>
                </a:lnTo>
                <a:lnTo>
                  <a:pt x="4470400" y="6643687"/>
                </a:lnTo>
                <a:lnTo>
                  <a:pt x="4478866" y="6643687"/>
                </a:lnTo>
                <a:lnTo>
                  <a:pt x="4487333" y="6647259"/>
                </a:lnTo>
                <a:lnTo>
                  <a:pt x="4504266" y="6647259"/>
                </a:lnTo>
                <a:lnTo>
                  <a:pt x="4512733" y="6650831"/>
                </a:lnTo>
                <a:lnTo>
                  <a:pt x="4512733" y="6643687"/>
                </a:lnTo>
                <a:lnTo>
                  <a:pt x="4529666" y="6636543"/>
                </a:lnTo>
                <a:lnTo>
                  <a:pt x="4529666" y="6632971"/>
                </a:lnTo>
                <a:lnTo>
                  <a:pt x="4521200" y="6629400"/>
                </a:lnTo>
                <a:lnTo>
                  <a:pt x="4512733" y="6632971"/>
                </a:lnTo>
                <a:lnTo>
                  <a:pt x="4495799" y="6632971"/>
                </a:lnTo>
                <a:lnTo>
                  <a:pt x="4487333" y="6629400"/>
                </a:lnTo>
                <a:lnTo>
                  <a:pt x="4478866" y="6629400"/>
                </a:lnTo>
                <a:lnTo>
                  <a:pt x="4470400" y="6632971"/>
                </a:lnTo>
                <a:lnTo>
                  <a:pt x="4445000" y="6632971"/>
                </a:lnTo>
                <a:lnTo>
                  <a:pt x="4436533" y="6629400"/>
                </a:lnTo>
                <a:lnTo>
                  <a:pt x="4436533" y="6625828"/>
                </a:lnTo>
                <a:lnTo>
                  <a:pt x="4428066" y="6629400"/>
                </a:lnTo>
                <a:lnTo>
                  <a:pt x="4419600" y="6625828"/>
                </a:lnTo>
                <a:lnTo>
                  <a:pt x="4411133" y="6625828"/>
                </a:lnTo>
                <a:lnTo>
                  <a:pt x="4402666" y="6622256"/>
                </a:lnTo>
                <a:lnTo>
                  <a:pt x="4411133" y="6618684"/>
                </a:lnTo>
                <a:lnTo>
                  <a:pt x="4419600" y="6618684"/>
                </a:lnTo>
                <a:lnTo>
                  <a:pt x="4419600" y="6615112"/>
                </a:lnTo>
                <a:lnTo>
                  <a:pt x="4428066" y="6611540"/>
                </a:lnTo>
                <a:lnTo>
                  <a:pt x="4461933" y="6611540"/>
                </a:lnTo>
                <a:lnTo>
                  <a:pt x="4470400" y="6607968"/>
                </a:lnTo>
                <a:lnTo>
                  <a:pt x="4445000" y="6607968"/>
                </a:lnTo>
                <a:lnTo>
                  <a:pt x="4436533" y="6611540"/>
                </a:lnTo>
                <a:lnTo>
                  <a:pt x="4428066" y="6607968"/>
                </a:lnTo>
                <a:lnTo>
                  <a:pt x="4419600" y="6607968"/>
                </a:lnTo>
                <a:lnTo>
                  <a:pt x="4419600" y="6611540"/>
                </a:lnTo>
                <a:lnTo>
                  <a:pt x="4411133" y="6615112"/>
                </a:lnTo>
                <a:lnTo>
                  <a:pt x="4402666" y="6611540"/>
                </a:lnTo>
                <a:lnTo>
                  <a:pt x="4402666" y="6607968"/>
                </a:lnTo>
                <a:lnTo>
                  <a:pt x="4267200" y="6607968"/>
                </a:lnTo>
                <a:lnTo>
                  <a:pt x="4258733" y="6604396"/>
                </a:lnTo>
                <a:lnTo>
                  <a:pt x="4250266" y="6607968"/>
                </a:lnTo>
                <a:lnTo>
                  <a:pt x="4241800" y="6604396"/>
                </a:lnTo>
                <a:lnTo>
                  <a:pt x="4241800" y="6593681"/>
                </a:lnTo>
                <a:lnTo>
                  <a:pt x="4233333" y="6590109"/>
                </a:lnTo>
                <a:lnTo>
                  <a:pt x="4233333" y="6582965"/>
                </a:lnTo>
                <a:lnTo>
                  <a:pt x="4241800" y="6579393"/>
                </a:lnTo>
                <a:lnTo>
                  <a:pt x="4275666" y="6579393"/>
                </a:lnTo>
                <a:lnTo>
                  <a:pt x="4284133" y="6575821"/>
                </a:lnTo>
                <a:lnTo>
                  <a:pt x="4292600" y="6575821"/>
                </a:lnTo>
                <a:lnTo>
                  <a:pt x="4301066" y="6572250"/>
                </a:lnTo>
                <a:lnTo>
                  <a:pt x="4309533" y="6575821"/>
                </a:lnTo>
                <a:lnTo>
                  <a:pt x="4318000" y="6575821"/>
                </a:lnTo>
                <a:lnTo>
                  <a:pt x="4326466" y="6572250"/>
                </a:lnTo>
                <a:lnTo>
                  <a:pt x="4343400" y="6579393"/>
                </a:lnTo>
                <a:lnTo>
                  <a:pt x="4343400" y="6582965"/>
                </a:lnTo>
                <a:lnTo>
                  <a:pt x="4377266" y="6582965"/>
                </a:lnTo>
                <a:lnTo>
                  <a:pt x="4385733" y="6579393"/>
                </a:lnTo>
                <a:lnTo>
                  <a:pt x="4394200" y="6579393"/>
                </a:lnTo>
                <a:lnTo>
                  <a:pt x="4402666" y="6582965"/>
                </a:lnTo>
                <a:lnTo>
                  <a:pt x="4419600" y="6575821"/>
                </a:lnTo>
                <a:lnTo>
                  <a:pt x="4445000" y="6575821"/>
                </a:lnTo>
                <a:lnTo>
                  <a:pt x="4453466" y="6572250"/>
                </a:lnTo>
                <a:lnTo>
                  <a:pt x="4487333" y="6572250"/>
                </a:lnTo>
                <a:lnTo>
                  <a:pt x="4487333" y="6568678"/>
                </a:lnTo>
                <a:lnTo>
                  <a:pt x="4478866" y="6568678"/>
                </a:lnTo>
                <a:lnTo>
                  <a:pt x="4470400" y="6565106"/>
                </a:lnTo>
                <a:lnTo>
                  <a:pt x="4470400" y="6561534"/>
                </a:lnTo>
                <a:lnTo>
                  <a:pt x="4478866" y="6557962"/>
                </a:lnTo>
                <a:lnTo>
                  <a:pt x="4478866" y="6554390"/>
                </a:lnTo>
                <a:lnTo>
                  <a:pt x="4453466" y="6554390"/>
                </a:lnTo>
                <a:lnTo>
                  <a:pt x="4445000" y="6550818"/>
                </a:lnTo>
                <a:lnTo>
                  <a:pt x="4436533" y="6554390"/>
                </a:lnTo>
                <a:lnTo>
                  <a:pt x="4428066" y="6550818"/>
                </a:lnTo>
                <a:lnTo>
                  <a:pt x="4419600" y="6554390"/>
                </a:lnTo>
                <a:lnTo>
                  <a:pt x="4411133" y="6550818"/>
                </a:lnTo>
                <a:lnTo>
                  <a:pt x="4334933" y="6550818"/>
                </a:lnTo>
                <a:lnTo>
                  <a:pt x="4326466" y="6554390"/>
                </a:lnTo>
                <a:lnTo>
                  <a:pt x="4318000" y="6554390"/>
                </a:lnTo>
                <a:lnTo>
                  <a:pt x="4309533" y="6550818"/>
                </a:lnTo>
                <a:lnTo>
                  <a:pt x="4309533" y="6547246"/>
                </a:lnTo>
                <a:lnTo>
                  <a:pt x="4318000" y="6543675"/>
                </a:lnTo>
                <a:lnTo>
                  <a:pt x="4368800" y="6543675"/>
                </a:lnTo>
                <a:lnTo>
                  <a:pt x="4360333" y="6540103"/>
                </a:lnTo>
                <a:lnTo>
                  <a:pt x="4360333" y="6536531"/>
                </a:lnTo>
                <a:lnTo>
                  <a:pt x="4351866" y="6540103"/>
                </a:lnTo>
                <a:lnTo>
                  <a:pt x="4343400" y="6540103"/>
                </a:lnTo>
                <a:lnTo>
                  <a:pt x="4334933" y="6536531"/>
                </a:lnTo>
                <a:lnTo>
                  <a:pt x="4334933" y="6532959"/>
                </a:lnTo>
                <a:lnTo>
                  <a:pt x="4326466" y="6536531"/>
                </a:lnTo>
                <a:lnTo>
                  <a:pt x="4318000" y="6532959"/>
                </a:lnTo>
                <a:lnTo>
                  <a:pt x="4318000" y="6529387"/>
                </a:lnTo>
                <a:lnTo>
                  <a:pt x="4309533" y="6529387"/>
                </a:lnTo>
                <a:lnTo>
                  <a:pt x="4301066" y="6525815"/>
                </a:lnTo>
                <a:lnTo>
                  <a:pt x="4301066" y="6522243"/>
                </a:lnTo>
                <a:lnTo>
                  <a:pt x="4258733" y="6522243"/>
                </a:lnTo>
                <a:lnTo>
                  <a:pt x="4250266" y="6518671"/>
                </a:lnTo>
                <a:lnTo>
                  <a:pt x="4216400" y="6518671"/>
                </a:lnTo>
                <a:lnTo>
                  <a:pt x="4199466" y="6525815"/>
                </a:lnTo>
                <a:lnTo>
                  <a:pt x="4182533" y="6518671"/>
                </a:lnTo>
                <a:lnTo>
                  <a:pt x="4174066" y="6522243"/>
                </a:lnTo>
                <a:lnTo>
                  <a:pt x="4165600" y="6518671"/>
                </a:lnTo>
                <a:lnTo>
                  <a:pt x="4157133" y="6522243"/>
                </a:lnTo>
                <a:lnTo>
                  <a:pt x="4148666" y="6522243"/>
                </a:lnTo>
                <a:lnTo>
                  <a:pt x="4131733" y="6515100"/>
                </a:lnTo>
                <a:lnTo>
                  <a:pt x="4123266" y="6518671"/>
                </a:lnTo>
                <a:lnTo>
                  <a:pt x="4047066" y="6518671"/>
                </a:lnTo>
                <a:lnTo>
                  <a:pt x="4038599" y="6522243"/>
                </a:lnTo>
                <a:lnTo>
                  <a:pt x="4021666" y="6515100"/>
                </a:lnTo>
                <a:lnTo>
                  <a:pt x="4021666" y="6511528"/>
                </a:lnTo>
                <a:lnTo>
                  <a:pt x="4004733" y="6518671"/>
                </a:lnTo>
                <a:lnTo>
                  <a:pt x="3996266" y="6518671"/>
                </a:lnTo>
                <a:lnTo>
                  <a:pt x="3987799" y="6515100"/>
                </a:lnTo>
                <a:lnTo>
                  <a:pt x="3945466" y="6515100"/>
                </a:lnTo>
                <a:lnTo>
                  <a:pt x="3937000" y="6511528"/>
                </a:lnTo>
                <a:lnTo>
                  <a:pt x="3928533" y="6511528"/>
                </a:lnTo>
                <a:lnTo>
                  <a:pt x="3911600" y="6504384"/>
                </a:lnTo>
                <a:lnTo>
                  <a:pt x="3911600" y="6500812"/>
                </a:lnTo>
                <a:lnTo>
                  <a:pt x="3911600" y="6507956"/>
                </a:lnTo>
                <a:lnTo>
                  <a:pt x="3903133" y="6511528"/>
                </a:lnTo>
                <a:lnTo>
                  <a:pt x="3886200" y="6511528"/>
                </a:lnTo>
                <a:lnTo>
                  <a:pt x="3869266" y="6518671"/>
                </a:lnTo>
                <a:lnTo>
                  <a:pt x="3860800" y="6515100"/>
                </a:lnTo>
                <a:lnTo>
                  <a:pt x="3852333" y="6518671"/>
                </a:lnTo>
                <a:lnTo>
                  <a:pt x="3843866" y="6518671"/>
                </a:lnTo>
                <a:lnTo>
                  <a:pt x="3835400" y="6515100"/>
                </a:lnTo>
                <a:lnTo>
                  <a:pt x="3776133" y="6515100"/>
                </a:lnTo>
                <a:lnTo>
                  <a:pt x="3784599" y="6515100"/>
                </a:lnTo>
                <a:lnTo>
                  <a:pt x="3793066" y="6518671"/>
                </a:lnTo>
                <a:lnTo>
                  <a:pt x="3784599" y="6522243"/>
                </a:lnTo>
                <a:lnTo>
                  <a:pt x="3759199" y="6522243"/>
                </a:lnTo>
                <a:lnTo>
                  <a:pt x="3750733" y="6518671"/>
                </a:lnTo>
                <a:lnTo>
                  <a:pt x="3733799" y="6525815"/>
                </a:lnTo>
                <a:lnTo>
                  <a:pt x="3725333" y="6522243"/>
                </a:lnTo>
                <a:lnTo>
                  <a:pt x="3725333" y="6515100"/>
                </a:lnTo>
                <a:lnTo>
                  <a:pt x="3716866" y="6511528"/>
                </a:lnTo>
                <a:lnTo>
                  <a:pt x="3691466" y="6511528"/>
                </a:lnTo>
                <a:lnTo>
                  <a:pt x="3666066" y="6522243"/>
                </a:lnTo>
                <a:lnTo>
                  <a:pt x="3649133" y="6522243"/>
                </a:lnTo>
                <a:lnTo>
                  <a:pt x="3640666" y="6518671"/>
                </a:lnTo>
                <a:lnTo>
                  <a:pt x="3615266" y="6518671"/>
                </a:lnTo>
                <a:lnTo>
                  <a:pt x="3606800" y="6515100"/>
                </a:lnTo>
                <a:lnTo>
                  <a:pt x="3598333" y="6515100"/>
                </a:lnTo>
                <a:lnTo>
                  <a:pt x="3589866" y="6511528"/>
                </a:lnTo>
                <a:lnTo>
                  <a:pt x="3598333" y="6507956"/>
                </a:lnTo>
                <a:lnTo>
                  <a:pt x="3598333" y="6504384"/>
                </a:lnTo>
                <a:lnTo>
                  <a:pt x="3581400" y="6504384"/>
                </a:lnTo>
                <a:lnTo>
                  <a:pt x="3572933" y="6500812"/>
                </a:lnTo>
                <a:lnTo>
                  <a:pt x="3556000" y="6500812"/>
                </a:lnTo>
                <a:lnTo>
                  <a:pt x="3547533" y="6504384"/>
                </a:lnTo>
                <a:lnTo>
                  <a:pt x="3539066" y="6500812"/>
                </a:lnTo>
                <a:close/>
              </a:path>
            </a:pathLst>
          </a:custGeom>
          <a:solidFill>
            <a:srgbClr val="705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Freeform 150"/>
          <p:cNvSpPr/>
          <p:nvPr/>
        </p:nvSpPr>
        <p:spPr>
          <a:xfrm>
            <a:off x="0" y="0"/>
            <a:ext cx="9135533" cy="6854428"/>
          </a:xfrm>
          <a:custGeom>
            <a:avLst/>
            <a:gdLst/>
            <a:ahLst/>
            <a:cxnLst/>
            <a:rect l="l" t="t" r="r" b="b"/>
            <a:pathLst>
              <a:path w="9135533" h="6854428">
                <a:moveTo>
                  <a:pt x="0" y="0"/>
                </a:moveTo>
                <a:moveTo>
                  <a:pt x="8585200" y="6500812"/>
                </a:moveTo>
                <a:lnTo>
                  <a:pt x="8576733" y="6504384"/>
                </a:lnTo>
                <a:lnTo>
                  <a:pt x="8559800" y="6504384"/>
                </a:lnTo>
                <a:lnTo>
                  <a:pt x="8551333" y="6507956"/>
                </a:lnTo>
                <a:lnTo>
                  <a:pt x="8542866" y="6504384"/>
                </a:lnTo>
                <a:lnTo>
                  <a:pt x="8542866" y="6515100"/>
                </a:lnTo>
                <a:lnTo>
                  <a:pt x="8525933" y="6522243"/>
                </a:lnTo>
                <a:lnTo>
                  <a:pt x="8475133" y="6522243"/>
                </a:lnTo>
                <a:lnTo>
                  <a:pt x="8466666" y="6518671"/>
                </a:lnTo>
                <a:lnTo>
                  <a:pt x="8415866" y="6518671"/>
                </a:lnTo>
                <a:lnTo>
                  <a:pt x="8407400" y="6522243"/>
                </a:lnTo>
                <a:lnTo>
                  <a:pt x="8398933" y="6522243"/>
                </a:lnTo>
                <a:lnTo>
                  <a:pt x="8390466" y="6525815"/>
                </a:lnTo>
                <a:lnTo>
                  <a:pt x="8398933" y="6529387"/>
                </a:lnTo>
                <a:lnTo>
                  <a:pt x="8390466" y="6532959"/>
                </a:lnTo>
                <a:lnTo>
                  <a:pt x="8390466" y="6536531"/>
                </a:lnTo>
                <a:lnTo>
                  <a:pt x="8398933" y="6536531"/>
                </a:lnTo>
                <a:lnTo>
                  <a:pt x="8407400" y="6540103"/>
                </a:lnTo>
                <a:lnTo>
                  <a:pt x="8398933" y="6543675"/>
                </a:lnTo>
                <a:lnTo>
                  <a:pt x="8365066" y="6543675"/>
                </a:lnTo>
                <a:lnTo>
                  <a:pt x="8365066" y="6550818"/>
                </a:lnTo>
                <a:lnTo>
                  <a:pt x="8373533" y="6550818"/>
                </a:lnTo>
                <a:lnTo>
                  <a:pt x="8381999" y="6554390"/>
                </a:lnTo>
                <a:lnTo>
                  <a:pt x="8407400" y="6554390"/>
                </a:lnTo>
                <a:lnTo>
                  <a:pt x="8424333" y="6561534"/>
                </a:lnTo>
                <a:lnTo>
                  <a:pt x="8415866" y="6565106"/>
                </a:lnTo>
                <a:lnTo>
                  <a:pt x="8415866" y="6572250"/>
                </a:lnTo>
                <a:lnTo>
                  <a:pt x="8407400" y="6575821"/>
                </a:lnTo>
                <a:lnTo>
                  <a:pt x="8398933" y="6572250"/>
                </a:lnTo>
                <a:lnTo>
                  <a:pt x="8398933" y="6575821"/>
                </a:lnTo>
                <a:lnTo>
                  <a:pt x="8407400" y="6579393"/>
                </a:lnTo>
                <a:lnTo>
                  <a:pt x="8415866" y="6579393"/>
                </a:lnTo>
                <a:lnTo>
                  <a:pt x="8432800" y="6586537"/>
                </a:lnTo>
                <a:lnTo>
                  <a:pt x="8432800" y="6590109"/>
                </a:lnTo>
                <a:lnTo>
                  <a:pt x="8441266" y="6593681"/>
                </a:lnTo>
                <a:lnTo>
                  <a:pt x="8441266" y="6600825"/>
                </a:lnTo>
                <a:lnTo>
                  <a:pt x="8432800" y="6604396"/>
                </a:lnTo>
                <a:lnTo>
                  <a:pt x="8424333" y="6604396"/>
                </a:lnTo>
                <a:lnTo>
                  <a:pt x="8415866" y="6607968"/>
                </a:lnTo>
                <a:lnTo>
                  <a:pt x="8407400" y="6607968"/>
                </a:lnTo>
                <a:lnTo>
                  <a:pt x="8398933" y="6611540"/>
                </a:lnTo>
                <a:lnTo>
                  <a:pt x="8398933" y="6615112"/>
                </a:lnTo>
                <a:lnTo>
                  <a:pt x="8390466" y="6618684"/>
                </a:lnTo>
                <a:lnTo>
                  <a:pt x="8381999" y="6618684"/>
                </a:lnTo>
                <a:lnTo>
                  <a:pt x="8373533" y="6622256"/>
                </a:lnTo>
                <a:lnTo>
                  <a:pt x="8365066" y="6622256"/>
                </a:lnTo>
                <a:lnTo>
                  <a:pt x="8365066" y="6625828"/>
                </a:lnTo>
                <a:lnTo>
                  <a:pt x="8381999" y="6625828"/>
                </a:lnTo>
                <a:lnTo>
                  <a:pt x="8390466" y="6629400"/>
                </a:lnTo>
                <a:lnTo>
                  <a:pt x="8432800" y="6629400"/>
                </a:lnTo>
                <a:lnTo>
                  <a:pt x="8441266" y="6632971"/>
                </a:lnTo>
                <a:lnTo>
                  <a:pt x="8432800" y="6636543"/>
                </a:lnTo>
                <a:lnTo>
                  <a:pt x="8365066" y="6636543"/>
                </a:lnTo>
                <a:lnTo>
                  <a:pt x="8373533" y="6640115"/>
                </a:lnTo>
                <a:lnTo>
                  <a:pt x="8449733" y="6640115"/>
                </a:lnTo>
                <a:lnTo>
                  <a:pt x="8458200" y="6643687"/>
                </a:lnTo>
                <a:lnTo>
                  <a:pt x="8449733" y="6647259"/>
                </a:lnTo>
                <a:lnTo>
                  <a:pt x="8441266" y="6647259"/>
                </a:lnTo>
                <a:lnTo>
                  <a:pt x="8441266" y="6650831"/>
                </a:lnTo>
                <a:lnTo>
                  <a:pt x="8432800" y="6654403"/>
                </a:lnTo>
                <a:lnTo>
                  <a:pt x="8415866" y="6654403"/>
                </a:lnTo>
                <a:lnTo>
                  <a:pt x="8407400" y="6657975"/>
                </a:lnTo>
                <a:lnTo>
                  <a:pt x="8365066" y="6657975"/>
                </a:lnTo>
                <a:lnTo>
                  <a:pt x="8356600" y="6661546"/>
                </a:lnTo>
                <a:lnTo>
                  <a:pt x="8365066" y="6665118"/>
                </a:lnTo>
                <a:lnTo>
                  <a:pt x="8365066" y="6675834"/>
                </a:lnTo>
                <a:lnTo>
                  <a:pt x="8373533" y="6679406"/>
                </a:lnTo>
                <a:lnTo>
                  <a:pt x="8365066" y="6682978"/>
                </a:lnTo>
                <a:lnTo>
                  <a:pt x="8373533" y="6682978"/>
                </a:lnTo>
                <a:lnTo>
                  <a:pt x="8381999" y="6686550"/>
                </a:lnTo>
                <a:lnTo>
                  <a:pt x="8390466" y="6686550"/>
                </a:lnTo>
                <a:lnTo>
                  <a:pt x="8407400" y="6693693"/>
                </a:lnTo>
                <a:lnTo>
                  <a:pt x="8407400" y="6707981"/>
                </a:lnTo>
                <a:lnTo>
                  <a:pt x="8415866" y="6707981"/>
                </a:lnTo>
                <a:lnTo>
                  <a:pt x="8424333" y="6711553"/>
                </a:lnTo>
                <a:lnTo>
                  <a:pt x="8424333" y="6715125"/>
                </a:lnTo>
                <a:lnTo>
                  <a:pt x="8415866" y="6718696"/>
                </a:lnTo>
                <a:lnTo>
                  <a:pt x="8415866" y="6722268"/>
                </a:lnTo>
                <a:lnTo>
                  <a:pt x="8424333" y="6725840"/>
                </a:lnTo>
                <a:lnTo>
                  <a:pt x="8458200" y="6725840"/>
                </a:lnTo>
                <a:lnTo>
                  <a:pt x="8466666" y="6729412"/>
                </a:lnTo>
                <a:lnTo>
                  <a:pt x="8483600" y="6729412"/>
                </a:lnTo>
                <a:lnTo>
                  <a:pt x="8500533" y="6736556"/>
                </a:lnTo>
                <a:lnTo>
                  <a:pt x="8492066" y="6740128"/>
                </a:lnTo>
                <a:lnTo>
                  <a:pt x="8441266" y="6740128"/>
                </a:lnTo>
                <a:lnTo>
                  <a:pt x="8432800" y="6743700"/>
                </a:lnTo>
                <a:lnTo>
                  <a:pt x="8373533" y="6743700"/>
                </a:lnTo>
                <a:lnTo>
                  <a:pt x="8365066" y="6747271"/>
                </a:lnTo>
                <a:lnTo>
                  <a:pt x="8348133" y="6747271"/>
                </a:lnTo>
                <a:lnTo>
                  <a:pt x="8339666" y="6750843"/>
                </a:lnTo>
                <a:lnTo>
                  <a:pt x="8356600" y="6757987"/>
                </a:lnTo>
                <a:lnTo>
                  <a:pt x="8381999" y="6757987"/>
                </a:lnTo>
                <a:lnTo>
                  <a:pt x="8390466" y="6761559"/>
                </a:lnTo>
                <a:lnTo>
                  <a:pt x="8390466" y="6772275"/>
                </a:lnTo>
                <a:lnTo>
                  <a:pt x="8381999" y="6775846"/>
                </a:lnTo>
                <a:lnTo>
                  <a:pt x="8373533" y="6775846"/>
                </a:lnTo>
                <a:lnTo>
                  <a:pt x="8365066" y="6779418"/>
                </a:lnTo>
                <a:lnTo>
                  <a:pt x="8356600" y="6779418"/>
                </a:lnTo>
                <a:lnTo>
                  <a:pt x="8356600" y="6782990"/>
                </a:lnTo>
                <a:lnTo>
                  <a:pt x="8373533" y="6782990"/>
                </a:lnTo>
                <a:lnTo>
                  <a:pt x="8381999" y="6786562"/>
                </a:lnTo>
                <a:lnTo>
                  <a:pt x="8381999" y="6790134"/>
                </a:lnTo>
                <a:lnTo>
                  <a:pt x="8390466" y="6793706"/>
                </a:lnTo>
                <a:lnTo>
                  <a:pt x="8390466" y="6797278"/>
                </a:lnTo>
                <a:lnTo>
                  <a:pt x="8398933" y="6800850"/>
                </a:lnTo>
                <a:lnTo>
                  <a:pt x="8398933" y="6811565"/>
                </a:lnTo>
                <a:lnTo>
                  <a:pt x="8390466" y="6815137"/>
                </a:lnTo>
                <a:lnTo>
                  <a:pt x="8390466" y="6818709"/>
                </a:lnTo>
                <a:lnTo>
                  <a:pt x="8407400" y="6825853"/>
                </a:lnTo>
                <a:lnTo>
                  <a:pt x="8415866" y="6825853"/>
                </a:lnTo>
                <a:lnTo>
                  <a:pt x="8432800" y="6832996"/>
                </a:lnTo>
                <a:lnTo>
                  <a:pt x="8424333" y="6836568"/>
                </a:lnTo>
                <a:lnTo>
                  <a:pt x="8407400" y="6836568"/>
                </a:lnTo>
                <a:lnTo>
                  <a:pt x="8398933" y="6840140"/>
                </a:lnTo>
                <a:lnTo>
                  <a:pt x="8381999" y="6840140"/>
                </a:lnTo>
                <a:lnTo>
                  <a:pt x="8365066" y="6847284"/>
                </a:lnTo>
                <a:lnTo>
                  <a:pt x="8373533" y="6850856"/>
                </a:lnTo>
                <a:lnTo>
                  <a:pt x="8390466" y="6850856"/>
                </a:lnTo>
                <a:lnTo>
                  <a:pt x="8398933" y="6854428"/>
                </a:lnTo>
                <a:lnTo>
                  <a:pt x="9135533" y="6854428"/>
                </a:lnTo>
                <a:lnTo>
                  <a:pt x="9135533" y="6543675"/>
                </a:lnTo>
                <a:lnTo>
                  <a:pt x="9127066" y="6543675"/>
                </a:lnTo>
                <a:lnTo>
                  <a:pt x="9118600" y="6547246"/>
                </a:lnTo>
                <a:lnTo>
                  <a:pt x="9110133" y="6547246"/>
                </a:lnTo>
                <a:lnTo>
                  <a:pt x="9101666" y="6543675"/>
                </a:lnTo>
                <a:lnTo>
                  <a:pt x="9093200" y="6547246"/>
                </a:lnTo>
                <a:lnTo>
                  <a:pt x="9084733" y="6547246"/>
                </a:lnTo>
                <a:lnTo>
                  <a:pt x="9076266" y="6543675"/>
                </a:lnTo>
                <a:lnTo>
                  <a:pt x="9042400" y="6543675"/>
                </a:lnTo>
                <a:lnTo>
                  <a:pt x="9033933" y="6540103"/>
                </a:lnTo>
                <a:lnTo>
                  <a:pt x="9008533" y="6540103"/>
                </a:lnTo>
                <a:lnTo>
                  <a:pt x="9000066" y="6536531"/>
                </a:lnTo>
                <a:lnTo>
                  <a:pt x="8966200" y="6536531"/>
                </a:lnTo>
                <a:lnTo>
                  <a:pt x="8957733" y="6540103"/>
                </a:lnTo>
                <a:lnTo>
                  <a:pt x="8949266" y="6536531"/>
                </a:lnTo>
                <a:lnTo>
                  <a:pt x="8940800" y="6536531"/>
                </a:lnTo>
                <a:lnTo>
                  <a:pt x="8932333" y="6532959"/>
                </a:lnTo>
                <a:lnTo>
                  <a:pt x="8923866" y="6532959"/>
                </a:lnTo>
                <a:lnTo>
                  <a:pt x="8915400" y="6529387"/>
                </a:lnTo>
                <a:lnTo>
                  <a:pt x="8898466" y="6529387"/>
                </a:lnTo>
                <a:lnTo>
                  <a:pt x="8890000" y="6532959"/>
                </a:lnTo>
                <a:lnTo>
                  <a:pt x="8881533" y="6529387"/>
                </a:lnTo>
                <a:lnTo>
                  <a:pt x="8856133" y="6529387"/>
                </a:lnTo>
                <a:lnTo>
                  <a:pt x="8847666" y="6525815"/>
                </a:lnTo>
                <a:lnTo>
                  <a:pt x="8847666" y="6522243"/>
                </a:lnTo>
                <a:lnTo>
                  <a:pt x="8856133" y="6518671"/>
                </a:lnTo>
                <a:lnTo>
                  <a:pt x="8864600" y="6518671"/>
                </a:lnTo>
                <a:lnTo>
                  <a:pt x="8873066" y="6515100"/>
                </a:lnTo>
                <a:lnTo>
                  <a:pt x="8873066" y="6511528"/>
                </a:lnTo>
                <a:lnTo>
                  <a:pt x="8864600" y="6507956"/>
                </a:lnTo>
                <a:lnTo>
                  <a:pt x="8856133" y="6511528"/>
                </a:lnTo>
                <a:lnTo>
                  <a:pt x="8839200" y="6504384"/>
                </a:lnTo>
                <a:lnTo>
                  <a:pt x="8822266" y="6504384"/>
                </a:lnTo>
                <a:lnTo>
                  <a:pt x="8813800" y="6500812"/>
                </a:lnTo>
                <a:lnTo>
                  <a:pt x="8805333" y="6500812"/>
                </a:lnTo>
                <a:lnTo>
                  <a:pt x="8796866" y="6504384"/>
                </a:lnTo>
                <a:lnTo>
                  <a:pt x="8754533" y="6504384"/>
                </a:lnTo>
                <a:lnTo>
                  <a:pt x="8754533" y="6518671"/>
                </a:lnTo>
                <a:lnTo>
                  <a:pt x="8746066" y="6522243"/>
                </a:lnTo>
                <a:lnTo>
                  <a:pt x="8737600" y="6522243"/>
                </a:lnTo>
                <a:lnTo>
                  <a:pt x="8729133" y="6525815"/>
                </a:lnTo>
                <a:lnTo>
                  <a:pt x="8720666" y="6525815"/>
                </a:lnTo>
                <a:lnTo>
                  <a:pt x="8712200" y="6529387"/>
                </a:lnTo>
                <a:lnTo>
                  <a:pt x="8703733" y="6529387"/>
                </a:lnTo>
                <a:lnTo>
                  <a:pt x="8695266" y="6525815"/>
                </a:lnTo>
                <a:lnTo>
                  <a:pt x="8686800" y="6529387"/>
                </a:lnTo>
                <a:lnTo>
                  <a:pt x="8636000" y="6529387"/>
                </a:lnTo>
                <a:lnTo>
                  <a:pt x="8627533" y="6525815"/>
                </a:lnTo>
                <a:lnTo>
                  <a:pt x="8576733" y="6525815"/>
                </a:lnTo>
                <a:lnTo>
                  <a:pt x="8568266" y="6522243"/>
                </a:lnTo>
                <a:lnTo>
                  <a:pt x="8559800" y="6522243"/>
                </a:lnTo>
                <a:lnTo>
                  <a:pt x="8551333" y="6518671"/>
                </a:lnTo>
                <a:lnTo>
                  <a:pt x="8568266" y="6511528"/>
                </a:lnTo>
                <a:lnTo>
                  <a:pt x="8602133" y="6511528"/>
                </a:lnTo>
                <a:lnTo>
                  <a:pt x="8602133" y="6507956"/>
                </a:lnTo>
                <a:lnTo>
                  <a:pt x="8610600" y="6504384"/>
                </a:lnTo>
                <a:lnTo>
                  <a:pt x="8619066" y="6507956"/>
                </a:lnTo>
                <a:lnTo>
                  <a:pt x="8627533" y="6504384"/>
                </a:lnTo>
                <a:lnTo>
                  <a:pt x="8661400" y="6504384"/>
                </a:lnTo>
                <a:lnTo>
                  <a:pt x="8669866" y="6507956"/>
                </a:lnTo>
                <a:lnTo>
                  <a:pt x="8712200" y="6507956"/>
                </a:lnTo>
                <a:lnTo>
                  <a:pt x="8712200" y="6504384"/>
                </a:lnTo>
                <a:lnTo>
                  <a:pt x="8695266" y="6504384"/>
                </a:lnTo>
                <a:lnTo>
                  <a:pt x="8686800" y="6500812"/>
                </a:lnTo>
                <a:lnTo>
                  <a:pt x="8636000" y="6500812"/>
                </a:lnTo>
                <a:lnTo>
                  <a:pt x="8627533" y="6504384"/>
                </a:lnTo>
                <a:lnTo>
                  <a:pt x="8619066" y="6500812"/>
                </a:lnTo>
                <a:lnTo>
                  <a:pt x="8610600" y="6500812"/>
                </a:lnTo>
                <a:lnTo>
                  <a:pt x="8602133" y="6504384"/>
                </a:lnTo>
                <a:lnTo>
                  <a:pt x="8593666" y="6500812"/>
                </a:lnTo>
                <a:close/>
              </a:path>
            </a:pathLst>
          </a:custGeom>
          <a:solidFill>
            <a:srgbClr val="B096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Freeform 151"/>
          <p:cNvSpPr/>
          <p:nvPr/>
        </p:nvSpPr>
        <p:spPr>
          <a:xfrm>
            <a:off x="0" y="0"/>
            <a:ext cx="5410200" cy="6854428"/>
          </a:xfrm>
          <a:custGeom>
            <a:avLst/>
            <a:gdLst/>
            <a:ahLst/>
            <a:cxnLst/>
            <a:rect l="l" t="t" r="r" b="b"/>
            <a:pathLst>
              <a:path w="5410200" h="6854428">
                <a:moveTo>
                  <a:pt x="0" y="0"/>
                </a:moveTo>
                <a:moveTo>
                  <a:pt x="4529666" y="6515100"/>
                </a:moveTo>
                <a:lnTo>
                  <a:pt x="4521200" y="6518671"/>
                </a:lnTo>
                <a:lnTo>
                  <a:pt x="4521200" y="6522243"/>
                </a:lnTo>
                <a:lnTo>
                  <a:pt x="4512733" y="6525815"/>
                </a:lnTo>
                <a:lnTo>
                  <a:pt x="4529666" y="6525815"/>
                </a:lnTo>
                <a:lnTo>
                  <a:pt x="4546600" y="6532959"/>
                </a:lnTo>
                <a:lnTo>
                  <a:pt x="4572000" y="6532959"/>
                </a:lnTo>
                <a:lnTo>
                  <a:pt x="4580466" y="6529387"/>
                </a:lnTo>
                <a:lnTo>
                  <a:pt x="4588933" y="6529387"/>
                </a:lnTo>
                <a:lnTo>
                  <a:pt x="4597400" y="6532959"/>
                </a:lnTo>
                <a:lnTo>
                  <a:pt x="4597400" y="6536531"/>
                </a:lnTo>
                <a:lnTo>
                  <a:pt x="4588933" y="6540103"/>
                </a:lnTo>
                <a:lnTo>
                  <a:pt x="4529666" y="6540103"/>
                </a:lnTo>
                <a:lnTo>
                  <a:pt x="4529666" y="6543675"/>
                </a:lnTo>
                <a:lnTo>
                  <a:pt x="4521200" y="6547246"/>
                </a:lnTo>
                <a:lnTo>
                  <a:pt x="4512733" y="6543675"/>
                </a:lnTo>
                <a:lnTo>
                  <a:pt x="4436533" y="6543675"/>
                </a:lnTo>
                <a:lnTo>
                  <a:pt x="4428066" y="6540103"/>
                </a:lnTo>
                <a:lnTo>
                  <a:pt x="4419600" y="6543675"/>
                </a:lnTo>
                <a:lnTo>
                  <a:pt x="4411133" y="6540103"/>
                </a:lnTo>
                <a:lnTo>
                  <a:pt x="4402666" y="6543675"/>
                </a:lnTo>
                <a:lnTo>
                  <a:pt x="4394200" y="6543675"/>
                </a:lnTo>
                <a:lnTo>
                  <a:pt x="4385733" y="6540103"/>
                </a:lnTo>
                <a:lnTo>
                  <a:pt x="4368800" y="6540103"/>
                </a:lnTo>
                <a:lnTo>
                  <a:pt x="4377266" y="6543675"/>
                </a:lnTo>
                <a:lnTo>
                  <a:pt x="4368800" y="6547246"/>
                </a:lnTo>
                <a:lnTo>
                  <a:pt x="4318000" y="6547246"/>
                </a:lnTo>
                <a:lnTo>
                  <a:pt x="4318000" y="6550818"/>
                </a:lnTo>
                <a:lnTo>
                  <a:pt x="4326466" y="6550818"/>
                </a:lnTo>
                <a:lnTo>
                  <a:pt x="4334933" y="6547246"/>
                </a:lnTo>
                <a:lnTo>
                  <a:pt x="4411133" y="6547246"/>
                </a:lnTo>
                <a:lnTo>
                  <a:pt x="4419600" y="6550818"/>
                </a:lnTo>
                <a:lnTo>
                  <a:pt x="4428066" y="6547246"/>
                </a:lnTo>
                <a:lnTo>
                  <a:pt x="4436533" y="6550818"/>
                </a:lnTo>
                <a:lnTo>
                  <a:pt x="4445000" y="6547246"/>
                </a:lnTo>
                <a:lnTo>
                  <a:pt x="4453466" y="6550818"/>
                </a:lnTo>
                <a:lnTo>
                  <a:pt x="4478866" y="6550818"/>
                </a:lnTo>
                <a:lnTo>
                  <a:pt x="4487333" y="6554390"/>
                </a:lnTo>
                <a:lnTo>
                  <a:pt x="4487333" y="6557962"/>
                </a:lnTo>
                <a:lnTo>
                  <a:pt x="4478866" y="6561534"/>
                </a:lnTo>
                <a:lnTo>
                  <a:pt x="4478866" y="6565106"/>
                </a:lnTo>
                <a:lnTo>
                  <a:pt x="4487333" y="6565106"/>
                </a:lnTo>
                <a:lnTo>
                  <a:pt x="4495799" y="6568678"/>
                </a:lnTo>
                <a:lnTo>
                  <a:pt x="4495799" y="6572250"/>
                </a:lnTo>
                <a:lnTo>
                  <a:pt x="4487333" y="6575821"/>
                </a:lnTo>
                <a:lnTo>
                  <a:pt x="4453466" y="6575821"/>
                </a:lnTo>
                <a:lnTo>
                  <a:pt x="4445000" y="6579393"/>
                </a:lnTo>
                <a:lnTo>
                  <a:pt x="4419600" y="6579393"/>
                </a:lnTo>
                <a:lnTo>
                  <a:pt x="4402666" y="6586537"/>
                </a:lnTo>
                <a:lnTo>
                  <a:pt x="4394200" y="6582965"/>
                </a:lnTo>
                <a:lnTo>
                  <a:pt x="4385733" y="6582965"/>
                </a:lnTo>
                <a:lnTo>
                  <a:pt x="4377266" y="6586537"/>
                </a:lnTo>
                <a:lnTo>
                  <a:pt x="4343400" y="6586537"/>
                </a:lnTo>
                <a:lnTo>
                  <a:pt x="4334933" y="6582965"/>
                </a:lnTo>
                <a:lnTo>
                  <a:pt x="4334933" y="6579393"/>
                </a:lnTo>
                <a:lnTo>
                  <a:pt x="4326466" y="6575821"/>
                </a:lnTo>
                <a:lnTo>
                  <a:pt x="4318000" y="6579393"/>
                </a:lnTo>
                <a:lnTo>
                  <a:pt x="4309533" y="6579393"/>
                </a:lnTo>
                <a:lnTo>
                  <a:pt x="4301066" y="6575821"/>
                </a:lnTo>
                <a:lnTo>
                  <a:pt x="4292600" y="6579393"/>
                </a:lnTo>
                <a:lnTo>
                  <a:pt x="4284133" y="6579393"/>
                </a:lnTo>
                <a:lnTo>
                  <a:pt x="4275666" y="6582965"/>
                </a:lnTo>
                <a:lnTo>
                  <a:pt x="4241800" y="6582965"/>
                </a:lnTo>
                <a:lnTo>
                  <a:pt x="4241800" y="6590109"/>
                </a:lnTo>
                <a:lnTo>
                  <a:pt x="4250266" y="6593681"/>
                </a:lnTo>
                <a:lnTo>
                  <a:pt x="4250266" y="6604396"/>
                </a:lnTo>
                <a:lnTo>
                  <a:pt x="4258733" y="6600825"/>
                </a:lnTo>
                <a:lnTo>
                  <a:pt x="4267200" y="6604396"/>
                </a:lnTo>
                <a:lnTo>
                  <a:pt x="4402666" y="6604396"/>
                </a:lnTo>
                <a:lnTo>
                  <a:pt x="4411133" y="6607968"/>
                </a:lnTo>
                <a:lnTo>
                  <a:pt x="4411133" y="6611540"/>
                </a:lnTo>
                <a:lnTo>
                  <a:pt x="4411133" y="6607968"/>
                </a:lnTo>
                <a:lnTo>
                  <a:pt x="4419600" y="6604396"/>
                </a:lnTo>
                <a:lnTo>
                  <a:pt x="4428066" y="6604396"/>
                </a:lnTo>
                <a:lnTo>
                  <a:pt x="4436533" y="6607968"/>
                </a:lnTo>
                <a:lnTo>
                  <a:pt x="4445000" y="6604396"/>
                </a:lnTo>
                <a:lnTo>
                  <a:pt x="4470400" y="6604396"/>
                </a:lnTo>
                <a:lnTo>
                  <a:pt x="4478866" y="6607968"/>
                </a:lnTo>
                <a:lnTo>
                  <a:pt x="4461933" y="6615112"/>
                </a:lnTo>
                <a:lnTo>
                  <a:pt x="4428066" y="6615112"/>
                </a:lnTo>
                <a:lnTo>
                  <a:pt x="4428066" y="6618684"/>
                </a:lnTo>
                <a:lnTo>
                  <a:pt x="4419600" y="6622256"/>
                </a:lnTo>
                <a:lnTo>
                  <a:pt x="4411133" y="6622256"/>
                </a:lnTo>
                <a:lnTo>
                  <a:pt x="4419600" y="6622256"/>
                </a:lnTo>
                <a:lnTo>
                  <a:pt x="4428066" y="6625828"/>
                </a:lnTo>
                <a:lnTo>
                  <a:pt x="4436533" y="6622256"/>
                </a:lnTo>
                <a:lnTo>
                  <a:pt x="4445000" y="6625828"/>
                </a:lnTo>
                <a:lnTo>
                  <a:pt x="4445000" y="6629400"/>
                </a:lnTo>
                <a:lnTo>
                  <a:pt x="4470400" y="6629400"/>
                </a:lnTo>
                <a:lnTo>
                  <a:pt x="4478866" y="6625828"/>
                </a:lnTo>
                <a:lnTo>
                  <a:pt x="4487333" y="6625828"/>
                </a:lnTo>
                <a:lnTo>
                  <a:pt x="4495799" y="6629400"/>
                </a:lnTo>
                <a:lnTo>
                  <a:pt x="4512733" y="6629400"/>
                </a:lnTo>
                <a:lnTo>
                  <a:pt x="4521200" y="6625828"/>
                </a:lnTo>
                <a:lnTo>
                  <a:pt x="4538133" y="6632971"/>
                </a:lnTo>
                <a:lnTo>
                  <a:pt x="4538133" y="6636543"/>
                </a:lnTo>
                <a:lnTo>
                  <a:pt x="4521200" y="6643687"/>
                </a:lnTo>
                <a:lnTo>
                  <a:pt x="4521200" y="6650831"/>
                </a:lnTo>
                <a:lnTo>
                  <a:pt x="4512733" y="6654403"/>
                </a:lnTo>
                <a:lnTo>
                  <a:pt x="4504266" y="6650831"/>
                </a:lnTo>
                <a:lnTo>
                  <a:pt x="4487333" y="6650831"/>
                </a:lnTo>
                <a:lnTo>
                  <a:pt x="4478866" y="6647259"/>
                </a:lnTo>
                <a:lnTo>
                  <a:pt x="4470400" y="6647259"/>
                </a:lnTo>
                <a:lnTo>
                  <a:pt x="4461933" y="6650831"/>
                </a:lnTo>
                <a:lnTo>
                  <a:pt x="4453466" y="6650831"/>
                </a:lnTo>
                <a:lnTo>
                  <a:pt x="4445000" y="6647259"/>
                </a:lnTo>
                <a:lnTo>
                  <a:pt x="4436533" y="6647259"/>
                </a:lnTo>
                <a:lnTo>
                  <a:pt x="4436533" y="6654403"/>
                </a:lnTo>
                <a:lnTo>
                  <a:pt x="4445000" y="6650831"/>
                </a:lnTo>
                <a:lnTo>
                  <a:pt x="4453466" y="6654403"/>
                </a:lnTo>
                <a:lnTo>
                  <a:pt x="4453466" y="6657975"/>
                </a:lnTo>
                <a:lnTo>
                  <a:pt x="4470400" y="6657975"/>
                </a:lnTo>
                <a:lnTo>
                  <a:pt x="4478866" y="6661546"/>
                </a:lnTo>
                <a:lnTo>
                  <a:pt x="4478866" y="6672262"/>
                </a:lnTo>
                <a:lnTo>
                  <a:pt x="4470400" y="6675834"/>
                </a:lnTo>
                <a:lnTo>
                  <a:pt x="4461933" y="6672262"/>
                </a:lnTo>
                <a:lnTo>
                  <a:pt x="4411133" y="6672262"/>
                </a:lnTo>
                <a:lnTo>
                  <a:pt x="4402666" y="6668690"/>
                </a:lnTo>
                <a:lnTo>
                  <a:pt x="4385733" y="6668690"/>
                </a:lnTo>
                <a:lnTo>
                  <a:pt x="4377266" y="6672262"/>
                </a:lnTo>
                <a:lnTo>
                  <a:pt x="4368800" y="6668690"/>
                </a:lnTo>
                <a:lnTo>
                  <a:pt x="4343400" y="6668690"/>
                </a:lnTo>
                <a:lnTo>
                  <a:pt x="4326466" y="6675834"/>
                </a:lnTo>
                <a:lnTo>
                  <a:pt x="4292600" y="6675834"/>
                </a:lnTo>
                <a:lnTo>
                  <a:pt x="4292600" y="6682978"/>
                </a:lnTo>
                <a:lnTo>
                  <a:pt x="4301066" y="6686550"/>
                </a:lnTo>
                <a:lnTo>
                  <a:pt x="4385733" y="6686550"/>
                </a:lnTo>
                <a:lnTo>
                  <a:pt x="4385733" y="6682978"/>
                </a:lnTo>
                <a:lnTo>
                  <a:pt x="4394200" y="6679406"/>
                </a:lnTo>
                <a:lnTo>
                  <a:pt x="4411133" y="6686550"/>
                </a:lnTo>
                <a:lnTo>
                  <a:pt x="4411133" y="6693693"/>
                </a:lnTo>
                <a:lnTo>
                  <a:pt x="4394200" y="6700837"/>
                </a:lnTo>
                <a:lnTo>
                  <a:pt x="4385733" y="6697265"/>
                </a:lnTo>
                <a:lnTo>
                  <a:pt x="4377266" y="6700837"/>
                </a:lnTo>
                <a:lnTo>
                  <a:pt x="4377266" y="6704409"/>
                </a:lnTo>
                <a:lnTo>
                  <a:pt x="4368800" y="6707981"/>
                </a:lnTo>
                <a:lnTo>
                  <a:pt x="4368800" y="6711553"/>
                </a:lnTo>
                <a:lnTo>
                  <a:pt x="4385733" y="6711553"/>
                </a:lnTo>
                <a:lnTo>
                  <a:pt x="4394200" y="6707981"/>
                </a:lnTo>
                <a:lnTo>
                  <a:pt x="4402666" y="6707981"/>
                </a:lnTo>
                <a:lnTo>
                  <a:pt x="4411133" y="6711553"/>
                </a:lnTo>
                <a:lnTo>
                  <a:pt x="4411133" y="6715125"/>
                </a:lnTo>
                <a:lnTo>
                  <a:pt x="4394200" y="6722268"/>
                </a:lnTo>
                <a:lnTo>
                  <a:pt x="4385733" y="6718696"/>
                </a:lnTo>
                <a:lnTo>
                  <a:pt x="4368800" y="6718696"/>
                </a:lnTo>
                <a:lnTo>
                  <a:pt x="4360333" y="6722268"/>
                </a:lnTo>
                <a:lnTo>
                  <a:pt x="4351866" y="6722268"/>
                </a:lnTo>
                <a:lnTo>
                  <a:pt x="4343400" y="6718696"/>
                </a:lnTo>
                <a:lnTo>
                  <a:pt x="4334933" y="6718696"/>
                </a:lnTo>
                <a:lnTo>
                  <a:pt x="4326466" y="6722268"/>
                </a:lnTo>
                <a:lnTo>
                  <a:pt x="4275666" y="6722268"/>
                </a:lnTo>
                <a:lnTo>
                  <a:pt x="4267200" y="6725840"/>
                </a:lnTo>
                <a:lnTo>
                  <a:pt x="4250266" y="6718696"/>
                </a:lnTo>
                <a:lnTo>
                  <a:pt x="4233333" y="6718696"/>
                </a:lnTo>
                <a:lnTo>
                  <a:pt x="4224866" y="6715125"/>
                </a:lnTo>
                <a:lnTo>
                  <a:pt x="4190999" y="6715125"/>
                </a:lnTo>
                <a:lnTo>
                  <a:pt x="4199466" y="6715125"/>
                </a:lnTo>
                <a:lnTo>
                  <a:pt x="4207933" y="6718696"/>
                </a:lnTo>
                <a:lnTo>
                  <a:pt x="4199466" y="6722268"/>
                </a:lnTo>
                <a:lnTo>
                  <a:pt x="4207933" y="6725840"/>
                </a:lnTo>
                <a:lnTo>
                  <a:pt x="4207933" y="6729412"/>
                </a:lnTo>
                <a:lnTo>
                  <a:pt x="4216400" y="6725840"/>
                </a:lnTo>
                <a:lnTo>
                  <a:pt x="4224866" y="6729412"/>
                </a:lnTo>
                <a:lnTo>
                  <a:pt x="4224866" y="6736556"/>
                </a:lnTo>
                <a:lnTo>
                  <a:pt x="4233333" y="6732984"/>
                </a:lnTo>
                <a:lnTo>
                  <a:pt x="4250266" y="6732984"/>
                </a:lnTo>
                <a:lnTo>
                  <a:pt x="4258733" y="6736556"/>
                </a:lnTo>
                <a:lnTo>
                  <a:pt x="4258733" y="6740128"/>
                </a:lnTo>
                <a:lnTo>
                  <a:pt x="4301066" y="6740128"/>
                </a:lnTo>
                <a:lnTo>
                  <a:pt x="4309533" y="6743700"/>
                </a:lnTo>
                <a:lnTo>
                  <a:pt x="4343400" y="6743700"/>
                </a:lnTo>
                <a:lnTo>
                  <a:pt x="4351866" y="6747271"/>
                </a:lnTo>
                <a:lnTo>
                  <a:pt x="4351866" y="6750843"/>
                </a:lnTo>
                <a:lnTo>
                  <a:pt x="4360333" y="6750843"/>
                </a:lnTo>
                <a:lnTo>
                  <a:pt x="4368800" y="6754415"/>
                </a:lnTo>
                <a:lnTo>
                  <a:pt x="4360333" y="6757987"/>
                </a:lnTo>
                <a:lnTo>
                  <a:pt x="4326466" y="6757987"/>
                </a:lnTo>
                <a:lnTo>
                  <a:pt x="4326466" y="6761559"/>
                </a:lnTo>
                <a:lnTo>
                  <a:pt x="4334933" y="6765131"/>
                </a:lnTo>
                <a:lnTo>
                  <a:pt x="4334933" y="6768703"/>
                </a:lnTo>
                <a:lnTo>
                  <a:pt x="4334933" y="6765131"/>
                </a:lnTo>
                <a:lnTo>
                  <a:pt x="4343400" y="6761559"/>
                </a:lnTo>
                <a:lnTo>
                  <a:pt x="4351866" y="6761559"/>
                </a:lnTo>
                <a:lnTo>
                  <a:pt x="4360333" y="6765131"/>
                </a:lnTo>
                <a:lnTo>
                  <a:pt x="4368800" y="6765131"/>
                </a:lnTo>
                <a:lnTo>
                  <a:pt x="4377266" y="6761559"/>
                </a:lnTo>
                <a:lnTo>
                  <a:pt x="4419600" y="6761559"/>
                </a:lnTo>
                <a:lnTo>
                  <a:pt x="4428066" y="6765131"/>
                </a:lnTo>
                <a:lnTo>
                  <a:pt x="4436533" y="6761559"/>
                </a:lnTo>
                <a:lnTo>
                  <a:pt x="4445000" y="6765131"/>
                </a:lnTo>
                <a:lnTo>
                  <a:pt x="4453466" y="6765131"/>
                </a:lnTo>
                <a:lnTo>
                  <a:pt x="4461933" y="6761559"/>
                </a:lnTo>
                <a:lnTo>
                  <a:pt x="4470400" y="6761559"/>
                </a:lnTo>
                <a:lnTo>
                  <a:pt x="4478866" y="6765131"/>
                </a:lnTo>
                <a:lnTo>
                  <a:pt x="4478866" y="6768703"/>
                </a:lnTo>
                <a:lnTo>
                  <a:pt x="4461933" y="6775846"/>
                </a:lnTo>
                <a:lnTo>
                  <a:pt x="4461933" y="6782990"/>
                </a:lnTo>
                <a:lnTo>
                  <a:pt x="4453466" y="6786562"/>
                </a:lnTo>
                <a:lnTo>
                  <a:pt x="4453466" y="6790134"/>
                </a:lnTo>
                <a:lnTo>
                  <a:pt x="4461933" y="6793706"/>
                </a:lnTo>
                <a:lnTo>
                  <a:pt x="4470400" y="6790134"/>
                </a:lnTo>
                <a:lnTo>
                  <a:pt x="4478866" y="6793706"/>
                </a:lnTo>
                <a:lnTo>
                  <a:pt x="4487333" y="6793706"/>
                </a:lnTo>
                <a:lnTo>
                  <a:pt x="4504266" y="6800850"/>
                </a:lnTo>
                <a:lnTo>
                  <a:pt x="4504266" y="6804421"/>
                </a:lnTo>
                <a:lnTo>
                  <a:pt x="4495799" y="6807993"/>
                </a:lnTo>
                <a:lnTo>
                  <a:pt x="4453466" y="6807993"/>
                </a:lnTo>
                <a:lnTo>
                  <a:pt x="4453466" y="6811565"/>
                </a:lnTo>
                <a:lnTo>
                  <a:pt x="4555066" y="6811565"/>
                </a:lnTo>
                <a:lnTo>
                  <a:pt x="4572000" y="6818709"/>
                </a:lnTo>
                <a:lnTo>
                  <a:pt x="4572000" y="6822281"/>
                </a:lnTo>
                <a:lnTo>
                  <a:pt x="4563533" y="6825853"/>
                </a:lnTo>
                <a:lnTo>
                  <a:pt x="4512733" y="6825853"/>
                </a:lnTo>
                <a:lnTo>
                  <a:pt x="4504266" y="6829425"/>
                </a:lnTo>
                <a:lnTo>
                  <a:pt x="4495799" y="6825853"/>
                </a:lnTo>
                <a:lnTo>
                  <a:pt x="4487333" y="6825853"/>
                </a:lnTo>
                <a:lnTo>
                  <a:pt x="4495799" y="6829425"/>
                </a:lnTo>
                <a:lnTo>
                  <a:pt x="4487333" y="6832996"/>
                </a:lnTo>
                <a:lnTo>
                  <a:pt x="4495799" y="6836568"/>
                </a:lnTo>
                <a:lnTo>
                  <a:pt x="4487333" y="6840140"/>
                </a:lnTo>
                <a:lnTo>
                  <a:pt x="4478866" y="6840140"/>
                </a:lnTo>
                <a:lnTo>
                  <a:pt x="4470400" y="6843712"/>
                </a:lnTo>
                <a:lnTo>
                  <a:pt x="4461933" y="6840140"/>
                </a:lnTo>
                <a:lnTo>
                  <a:pt x="4461933" y="6850856"/>
                </a:lnTo>
                <a:lnTo>
                  <a:pt x="4453466" y="6854428"/>
                </a:lnTo>
                <a:lnTo>
                  <a:pt x="4445000" y="6854428"/>
                </a:lnTo>
                <a:lnTo>
                  <a:pt x="5046133" y="6854428"/>
                </a:lnTo>
                <a:lnTo>
                  <a:pt x="5037666" y="6850856"/>
                </a:lnTo>
                <a:lnTo>
                  <a:pt x="5054600" y="6843712"/>
                </a:lnTo>
                <a:lnTo>
                  <a:pt x="5046133" y="6840140"/>
                </a:lnTo>
                <a:lnTo>
                  <a:pt x="5054600" y="6836568"/>
                </a:lnTo>
                <a:lnTo>
                  <a:pt x="5080000" y="6836568"/>
                </a:lnTo>
                <a:lnTo>
                  <a:pt x="5088466" y="6840140"/>
                </a:lnTo>
                <a:lnTo>
                  <a:pt x="5096933" y="6836568"/>
                </a:lnTo>
                <a:lnTo>
                  <a:pt x="5105400" y="6840140"/>
                </a:lnTo>
                <a:lnTo>
                  <a:pt x="5113866" y="6840140"/>
                </a:lnTo>
                <a:lnTo>
                  <a:pt x="5122333" y="6836568"/>
                </a:lnTo>
                <a:lnTo>
                  <a:pt x="5139266" y="6836568"/>
                </a:lnTo>
                <a:lnTo>
                  <a:pt x="5147733" y="6840140"/>
                </a:lnTo>
                <a:lnTo>
                  <a:pt x="5173133" y="6840140"/>
                </a:lnTo>
                <a:lnTo>
                  <a:pt x="5181599" y="6836568"/>
                </a:lnTo>
                <a:lnTo>
                  <a:pt x="5232399" y="6836568"/>
                </a:lnTo>
                <a:lnTo>
                  <a:pt x="5240866" y="6840140"/>
                </a:lnTo>
                <a:lnTo>
                  <a:pt x="5249333" y="6840140"/>
                </a:lnTo>
                <a:lnTo>
                  <a:pt x="5257800" y="6836568"/>
                </a:lnTo>
                <a:lnTo>
                  <a:pt x="5266266" y="6840140"/>
                </a:lnTo>
                <a:lnTo>
                  <a:pt x="5274733" y="6840140"/>
                </a:lnTo>
                <a:lnTo>
                  <a:pt x="5283199" y="6836568"/>
                </a:lnTo>
                <a:lnTo>
                  <a:pt x="5325533" y="6836568"/>
                </a:lnTo>
                <a:lnTo>
                  <a:pt x="5325533" y="6829425"/>
                </a:lnTo>
                <a:lnTo>
                  <a:pt x="5317066" y="6825853"/>
                </a:lnTo>
                <a:lnTo>
                  <a:pt x="5291666" y="6825853"/>
                </a:lnTo>
                <a:lnTo>
                  <a:pt x="5283199" y="6822281"/>
                </a:lnTo>
                <a:lnTo>
                  <a:pt x="5274733" y="6825853"/>
                </a:lnTo>
                <a:lnTo>
                  <a:pt x="5266266" y="6825853"/>
                </a:lnTo>
                <a:lnTo>
                  <a:pt x="5257800" y="6822281"/>
                </a:lnTo>
                <a:lnTo>
                  <a:pt x="5257800" y="6815137"/>
                </a:lnTo>
                <a:lnTo>
                  <a:pt x="5266266" y="6811565"/>
                </a:lnTo>
                <a:lnTo>
                  <a:pt x="5257800" y="6807993"/>
                </a:lnTo>
                <a:lnTo>
                  <a:pt x="5257800" y="6804421"/>
                </a:lnTo>
                <a:lnTo>
                  <a:pt x="5249333" y="6800850"/>
                </a:lnTo>
                <a:lnTo>
                  <a:pt x="5240866" y="6804421"/>
                </a:lnTo>
                <a:lnTo>
                  <a:pt x="5215466" y="6804421"/>
                </a:lnTo>
                <a:lnTo>
                  <a:pt x="5207000" y="6800850"/>
                </a:lnTo>
                <a:lnTo>
                  <a:pt x="5130800" y="6800850"/>
                </a:lnTo>
                <a:lnTo>
                  <a:pt x="5122333" y="6797278"/>
                </a:lnTo>
                <a:lnTo>
                  <a:pt x="5122333" y="6793706"/>
                </a:lnTo>
                <a:lnTo>
                  <a:pt x="5113866" y="6793706"/>
                </a:lnTo>
                <a:lnTo>
                  <a:pt x="5113866" y="6797278"/>
                </a:lnTo>
                <a:lnTo>
                  <a:pt x="5105400" y="6800850"/>
                </a:lnTo>
                <a:lnTo>
                  <a:pt x="5054600" y="6800850"/>
                </a:lnTo>
                <a:lnTo>
                  <a:pt x="5046133" y="6797278"/>
                </a:lnTo>
                <a:lnTo>
                  <a:pt x="5054600" y="6793706"/>
                </a:lnTo>
                <a:lnTo>
                  <a:pt x="5046133" y="6790134"/>
                </a:lnTo>
                <a:lnTo>
                  <a:pt x="5046133" y="6782990"/>
                </a:lnTo>
                <a:lnTo>
                  <a:pt x="5054600" y="6779418"/>
                </a:lnTo>
                <a:lnTo>
                  <a:pt x="5080000" y="6790134"/>
                </a:lnTo>
                <a:lnTo>
                  <a:pt x="5088466" y="6786562"/>
                </a:lnTo>
                <a:lnTo>
                  <a:pt x="5096933" y="6790134"/>
                </a:lnTo>
                <a:lnTo>
                  <a:pt x="5105400" y="6786562"/>
                </a:lnTo>
                <a:lnTo>
                  <a:pt x="5113866" y="6786562"/>
                </a:lnTo>
                <a:lnTo>
                  <a:pt x="5113866" y="6782990"/>
                </a:lnTo>
                <a:lnTo>
                  <a:pt x="5130800" y="6775846"/>
                </a:lnTo>
                <a:lnTo>
                  <a:pt x="5139266" y="6779418"/>
                </a:lnTo>
                <a:lnTo>
                  <a:pt x="5139266" y="6782990"/>
                </a:lnTo>
                <a:lnTo>
                  <a:pt x="5139266" y="6779418"/>
                </a:lnTo>
                <a:lnTo>
                  <a:pt x="5147733" y="6775846"/>
                </a:lnTo>
                <a:lnTo>
                  <a:pt x="5181599" y="6775846"/>
                </a:lnTo>
                <a:lnTo>
                  <a:pt x="5190066" y="6779418"/>
                </a:lnTo>
                <a:lnTo>
                  <a:pt x="5207000" y="6779418"/>
                </a:lnTo>
                <a:lnTo>
                  <a:pt x="5215466" y="6775846"/>
                </a:lnTo>
                <a:lnTo>
                  <a:pt x="5223933" y="6779418"/>
                </a:lnTo>
                <a:lnTo>
                  <a:pt x="5232399" y="6779418"/>
                </a:lnTo>
                <a:lnTo>
                  <a:pt x="5240866" y="6775846"/>
                </a:lnTo>
                <a:lnTo>
                  <a:pt x="5249333" y="6779418"/>
                </a:lnTo>
                <a:lnTo>
                  <a:pt x="5257800" y="6775846"/>
                </a:lnTo>
                <a:lnTo>
                  <a:pt x="5266266" y="6779418"/>
                </a:lnTo>
                <a:lnTo>
                  <a:pt x="5300133" y="6779418"/>
                </a:lnTo>
                <a:lnTo>
                  <a:pt x="5308600" y="6775846"/>
                </a:lnTo>
                <a:lnTo>
                  <a:pt x="5317066" y="6779418"/>
                </a:lnTo>
                <a:lnTo>
                  <a:pt x="5325533" y="6779418"/>
                </a:lnTo>
                <a:lnTo>
                  <a:pt x="5325533" y="6775846"/>
                </a:lnTo>
                <a:lnTo>
                  <a:pt x="5249333" y="6775846"/>
                </a:lnTo>
                <a:lnTo>
                  <a:pt x="5240866" y="6772275"/>
                </a:lnTo>
                <a:lnTo>
                  <a:pt x="5215466" y="6772275"/>
                </a:lnTo>
                <a:lnTo>
                  <a:pt x="5207000" y="6768703"/>
                </a:lnTo>
                <a:lnTo>
                  <a:pt x="5147733" y="6768703"/>
                </a:lnTo>
                <a:lnTo>
                  <a:pt x="5139266" y="6765131"/>
                </a:lnTo>
                <a:lnTo>
                  <a:pt x="5130800" y="6768703"/>
                </a:lnTo>
                <a:lnTo>
                  <a:pt x="5122333" y="6768703"/>
                </a:lnTo>
                <a:lnTo>
                  <a:pt x="5113866" y="6765131"/>
                </a:lnTo>
                <a:lnTo>
                  <a:pt x="5037666" y="6765131"/>
                </a:lnTo>
                <a:lnTo>
                  <a:pt x="5020733" y="6757987"/>
                </a:lnTo>
                <a:lnTo>
                  <a:pt x="5020733" y="6754415"/>
                </a:lnTo>
                <a:lnTo>
                  <a:pt x="5029200" y="6750843"/>
                </a:lnTo>
                <a:lnTo>
                  <a:pt x="5020733" y="6750843"/>
                </a:lnTo>
                <a:lnTo>
                  <a:pt x="5012266" y="6754415"/>
                </a:lnTo>
                <a:lnTo>
                  <a:pt x="5003800" y="6750843"/>
                </a:lnTo>
                <a:lnTo>
                  <a:pt x="4995333" y="6754415"/>
                </a:lnTo>
                <a:lnTo>
                  <a:pt x="4969933" y="6754415"/>
                </a:lnTo>
                <a:lnTo>
                  <a:pt x="4961466" y="6750843"/>
                </a:lnTo>
                <a:lnTo>
                  <a:pt x="4969933" y="6747271"/>
                </a:lnTo>
                <a:lnTo>
                  <a:pt x="4978399" y="6747271"/>
                </a:lnTo>
                <a:lnTo>
                  <a:pt x="4969933" y="6743700"/>
                </a:lnTo>
                <a:lnTo>
                  <a:pt x="4978399" y="6740128"/>
                </a:lnTo>
                <a:lnTo>
                  <a:pt x="4969933" y="6740128"/>
                </a:lnTo>
                <a:lnTo>
                  <a:pt x="4961466" y="6736556"/>
                </a:lnTo>
                <a:lnTo>
                  <a:pt x="4961466" y="6732984"/>
                </a:lnTo>
                <a:lnTo>
                  <a:pt x="4969933" y="6729412"/>
                </a:lnTo>
                <a:lnTo>
                  <a:pt x="4978399" y="6732984"/>
                </a:lnTo>
                <a:lnTo>
                  <a:pt x="4986866" y="6732984"/>
                </a:lnTo>
                <a:lnTo>
                  <a:pt x="4995333" y="6729412"/>
                </a:lnTo>
                <a:lnTo>
                  <a:pt x="5029200" y="6729412"/>
                </a:lnTo>
                <a:lnTo>
                  <a:pt x="5037666" y="6725840"/>
                </a:lnTo>
                <a:lnTo>
                  <a:pt x="5046133" y="6729412"/>
                </a:lnTo>
                <a:lnTo>
                  <a:pt x="5046133" y="6740128"/>
                </a:lnTo>
                <a:lnTo>
                  <a:pt x="5054600" y="6736556"/>
                </a:lnTo>
                <a:lnTo>
                  <a:pt x="5063066" y="6740128"/>
                </a:lnTo>
                <a:lnTo>
                  <a:pt x="5080000" y="6732984"/>
                </a:lnTo>
                <a:lnTo>
                  <a:pt x="5088466" y="6732984"/>
                </a:lnTo>
                <a:lnTo>
                  <a:pt x="5105400" y="6725840"/>
                </a:lnTo>
                <a:lnTo>
                  <a:pt x="5113866" y="6725840"/>
                </a:lnTo>
                <a:lnTo>
                  <a:pt x="5122333" y="6722268"/>
                </a:lnTo>
                <a:lnTo>
                  <a:pt x="5130800" y="6725840"/>
                </a:lnTo>
                <a:lnTo>
                  <a:pt x="5139266" y="6722268"/>
                </a:lnTo>
                <a:lnTo>
                  <a:pt x="5139266" y="6718696"/>
                </a:lnTo>
                <a:lnTo>
                  <a:pt x="5130800" y="6718696"/>
                </a:lnTo>
                <a:lnTo>
                  <a:pt x="5122333" y="6715125"/>
                </a:lnTo>
                <a:lnTo>
                  <a:pt x="5122333" y="6711553"/>
                </a:lnTo>
                <a:lnTo>
                  <a:pt x="5113866" y="6715125"/>
                </a:lnTo>
                <a:lnTo>
                  <a:pt x="5105400" y="6715125"/>
                </a:lnTo>
                <a:lnTo>
                  <a:pt x="5096933" y="6711553"/>
                </a:lnTo>
                <a:lnTo>
                  <a:pt x="5071533" y="6711553"/>
                </a:lnTo>
                <a:lnTo>
                  <a:pt x="5063066" y="6707981"/>
                </a:lnTo>
                <a:lnTo>
                  <a:pt x="5063066" y="6704409"/>
                </a:lnTo>
                <a:lnTo>
                  <a:pt x="5054600" y="6707981"/>
                </a:lnTo>
                <a:lnTo>
                  <a:pt x="5037666" y="6700837"/>
                </a:lnTo>
                <a:lnTo>
                  <a:pt x="5037666" y="6697265"/>
                </a:lnTo>
                <a:lnTo>
                  <a:pt x="5063066" y="6686550"/>
                </a:lnTo>
                <a:lnTo>
                  <a:pt x="5071533" y="6686550"/>
                </a:lnTo>
                <a:lnTo>
                  <a:pt x="5080000" y="6690121"/>
                </a:lnTo>
                <a:lnTo>
                  <a:pt x="5088466" y="6686550"/>
                </a:lnTo>
                <a:lnTo>
                  <a:pt x="5080000" y="6682978"/>
                </a:lnTo>
                <a:lnTo>
                  <a:pt x="5080000" y="6679406"/>
                </a:lnTo>
                <a:lnTo>
                  <a:pt x="5071533" y="6675834"/>
                </a:lnTo>
                <a:lnTo>
                  <a:pt x="5080000" y="6672262"/>
                </a:lnTo>
                <a:lnTo>
                  <a:pt x="5088466" y="6672262"/>
                </a:lnTo>
                <a:lnTo>
                  <a:pt x="5088466" y="6668690"/>
                </a:lnTo>
                <a:lnTo>
                  <a:pt x="5080000" y="6668690"/>
                </a:lnTo>
                <a:lnTo>
                  <a:pt x="5071533" y="6665118"/>
                </a:lnTo>
                <a:lnTo>
                  <a:pt x="5071533" y="6657975"/>
                </a:lnTo>
                <a:lnTo>
                  <a:pt x="5080000" y="6654403"/>
                </a:lnTo>
                <a:lnTo>
                  <a:pt x="5080000" y="6650831"/>
                </a:lnTo>
                <a:lnTo>
                  <a:pt x="5071533" y="6647259"/>
                </a:lnTo>
                <a:lnTo>
                  <a:pt x="5054600" y="6647259"/>
                </a:lnTo>
                <a:lnTo>
                  <a:pt x="5046133" y="6643687"/>
                </a:lnTo>
                <a:lnTo>
                  <a:pt x="5054600" y="6640115"/>
                </a:lnTo>
                <a:lnTo>
                  <a:pt x="5063066" y="6640115"/>
                </a:lnTo>
                <a:lnTo>
                  <a:pt x="5071533" y="6636543"/>
                </a:lnTo>
                <a:lnTo>
                  <a:pt x="5080000" y="6636543"/>
                </a:lnTo>
                <a:lnTo>
                  <a:pt x="5080000" y="6632971"/>
                </a:lnTo>
                <a:lnTo>
                  <a:pt x="5071533" y="6629400"/>
                </a:lnTo>
                <a:lnTo>
                  <a:pt x="5054600" y="6629400"/>
                </a:lnTo>
                <a:lnTo>
                  <a:pt x="5046133" y="6632971"/>
                </a:lnTo>
                <a:lnTo>
                  <a:pt x="5037666" y="6629400"/>
                </a:lnTo>
                <a:lnTo>
                  <a:pt x="5020733" y="6629400"/>
                </a:lnTo>
                <a:lnTo>
                  <a:pt x="5012266" y="6625828"/>
                </a:lnTo>
                <a:lnTo>
                  <a:pt x="5012266" y="6622256"/>
                </a:lnTo>
                <a:lnTo>
                  <a:pt x="5003800" y="6618684"/>
                </a:lnTo>
                <a:lnTo>
                  <a:pt x="5003800" y="6615112"/>
                </a:lnTo>
                <a:lnTo>
                  <a:pt x="4995333" y="6615112"/>
                </a:lnTo>
                <a:lnTo>
                  <a:pt x="4986866" y="6611540"/>
                </a:lnTo>
                <a:lnTo>
                  <a:pt x="4986866" y="6607968"/>
                </a:lnTo>
                <a:lnTo>
                  <a:pt x="4995333" y="6604396"/>
                </a:lnTo>
                <a:lnTo>
                  <a:pt x="5003800" y="6607968"/>
                </a:lnTo>
                <a:lnTo>
                  <a:pt x="5029200" y="6607968"/>
                </a:lnTo>
                <a:lnTo>
                  <a:pt x="5037666" y="6611540"/>
                </a:lnTo>
                <a:lnTo>
                  <a:pt x="5029200" y="6615112"/>
                </a:lnTo>
                <a:lnTo>
                  <a:pt x="5037666" y="6618684"/>
                </a:lnTo>
                <a:lnTo>
                  <a:pt x="5029200" y="6622256"/>
                </a:lnTo>
                <a:lnTo>
                  <a:pt x="5037666" y="6622256"/>
                </a:lnTo>
                <a:lnTo>
                  <a:pt x="5046133" y="6618684"/>
                </a:lnTo>
                <a:lnTo>
                  <a:pt x="5037666" y="6615112"/>
                </a:lnTo>
                <a:lnTo>
                  <a:pt x="5046133" y="6611540"/>
                </a:lnTo>
                <a:lnTo>
                  <a:pt x="5054600" y="6611540"/>
                </a:lnTo>
                <a:lnTo>
                  <a:pt x="5063066" y="6615112"/>
                </a:lnTo>
                <a:lnTo>
                  <a:pt x="5096933" y="6615112"/>
                </a:lnTo>
                <a:lnTo>
                  <a:pt x="5105400" y="6611540"/>
                </a:lnTo>
                <a:lnTo>
                  <a:pt x="5113866" y="6611540"/>
                </a:lnTo>
                <a:lnTo>
                  <a:pt x="5122333" y="6615112"/>
                </a:lnTo>
                <a:lnTo>
                  <a:pt x="5173133" y="6615112"/>
                </a:lnTo>
                <a:lnTo>
                  <a:pt x="5181599" y="6611540"/>
                </a:lnTo>
                <a:lnTo>
                  <a:pt x="5190066" y="6615112"/>
                </a:lnTo>
                <a:lnTo>
                  <a:pt x="5223933" y="6615112"/>
                </a:lnTo>
                <a:lnTo>
                  <a:pt x="5232399" y="6618684"/>
                </a:lnTo>
                <a:lnTo>
                  <a:pt x="5240866" y="6615112"/>
                </a:lnTo>
                <a:lnTo>
                  <a:pt x="5266266" y="6615112"/>
                </a:lnTo>
                <a:lnTo>
                  <a:pt x="5223933" y="6615112"/>
                </a:lnTo>
                <a:lnTo>
                  <a:pt x="5215466" y="6611540"/>
                </a:lnTo>
                <a:lnTo>
                  <a:pt x="5207000" y="6611540"/>
                </a:lnTo>
                <a:lnTo>
                  <a:pt x="5198533" y="6607968"/>
                </a:lnTo>
                <a:lnTo>
                  <a:pt x="5198533" y="6600825"/>
                </a:lnTo>
                <a:lnTo>
                  <a:pt x="5181599" y="6600825"/>
                </a:lnTo>
                <a:lnTo>
                  <a:pt x="5173133" y="6597253"/>
                </a:lnTo>
                <a:lnTo>
                  <a:pt x="5164666" y="6600825"/>
                </a:lnTo>
                <a:lnTo>
                  <a:pt x="5088466" y="6600825"/>
                </a:lnTo>
                <a:lnTo>
                  <a:pt x="5080000" y="6597253"/>
                </a:lnTo>
                <a:lnTo>
                  <a:pt x="5071533" y="6600825"/>
                </a:lnTo>
                <a:lnTo>
                  <a:pt x="5063066" y="6597253"/>
                </a:lnTo>
                <a:lnTo>
                  <a:pt x="5054600" y="6597253"/>
                </a:lnTo>
                <a:lnTo>
                  <a:pt x="5046133" y="6600825"/>
                </a:lnTo>
                <a:lnTo>
                  <a:pt x="5037666" y="6600825"/>
                </a:lnTo>
                <a:lnTo>
                  <a:pt x="5029200" y="6597253"/>
                </a:lnTo>
                <a:lnTo>
                  <a:pt x="5029200" y="6590109"/>
                </a:lnTo>
                <a:lnTo>
                  <a:pt x="5037666" y="6586537"/>
                </a:lnTo>
                <a:lnTo>
                  <a:pt x="5046133" y="6586537"/>
                </a:lnTo>
                <a:lnTo>
                  <a:pt x="5054600" y="6582965"/>
                </a:lnTo>
                <a:lnTo>
                  <a:pt x="5063066" y="6582965"/>
                </a:lnTo>
                <a:lnTo>
                  <a:pt x="5071533" y="6579393"/>
                </a:lnTo>
                <a:lnTo>
                  <a:pt x="5088466" y="6579393"/>
                </a:lnTo>
                <a:lnTo>
                  <a:pt x="5096933" y="6582965"/>
                </a:lnTo>
                <a:lnTo>
                  <a:pt x="5105400" y="6579393"/>
                </a:lnTo>
                <a:lnTo>
                  <a:pt x="5122333" y="6579393"/>
                </a:lnTo>
                <a:lnTo>
                  <a:pt x="5130800" y="6582965"/>
                </a:lnTo>
                <a:lnTo>
                  <a:pt x="5181599" y="6582965"/>
                </a:lnTo>
                <a:lnTo>
                  <a:pt x="5190066" y="6579393"/>
                </a:lnTo>
                <a:lnTo>
                  <a:pt x="5198533" y="6582965"/>
                </a:lnTo>
                <a:lnTo>
                  <a:pt x="5249333" y="6582965"/>
                </a:lnTo>
                <a:lnTo>
                  <a:pt x="5257800" y="6579393"/>
                </a:lnTo>
                <a:lnTo>
                  <a:pt x="5257800" y="6575821"/>
                </a:lnTo>
                <a:lnTo>
                  <a:pt x="5274733" y="6568678"/>
                </a:lnTo>
                <a:lnTo>
                  <a:pt x="5283199" y="6572250"/>
                </a:lnTo>
                <a:lnTo>
                  <a:pt x="5283199" y="6575821"/>
                </a:lnTo>
                <a:lnTo>
                  <a:pt x="5274733" y="6579393"/>
                </a:lnTo>
                <a:lnTo>
                  <a:pt x="5274733" y="6582965"/>
                </a:lnTo>
                <a:lnTo>
                  <a:pt x="5291666" y="6582965"/>
                </a:lnTo>
                <a:lnTo>
                  <a:pt x="5300133" y="6586537"/>
                </a:lnTo>
                <a:lnTo>
                  <a:pt x="5308600" y="6582965"/>
                </a:lnTo>
                <a:lnTo>
                  <a:pt x="5325533" y="6582965"/>
                </a:lnTo>
                <a:lnTo>
                  <a:pt x="5325533" y="6579393"/>
                </a:lnTo>
                <a:lnTo>
                  <a:pt x="5334000" y="6575821"/>
                </a:lnTo>
                <a:lnTo>
                  <a:pt x="5350933" y="6575821"/>
                </a:lnTo>
                <a:lnTo>
                  <a:pt x="5359400" y="6572250"/>
                </a:lnTo>
                <a:lnTo>
                  <a:pt x="5367866" y="6572250"/>
                </a:lnTo>
                <a:lnTo>
                  <a:pt x="5376333" y="6575821"/>
                </a:lnTo>
                <a:lnTo>
                  <a:pt x="5376333" y="6579393"/>
                </a:lnTo>
                <a:lnTo>
                  <a:pt x="5401733" y="6579393"/>
                </a:lnTo>
                <a:lnTo>
                  <a:pt x="5410200" y="6575821"/>
                </a:lnTo>
                <a:lnTo>
                  <a:pt x="5410200" y="6568678"/>
                </a:lnTo>
                <a:lnTo>
                  <a:pt x="5376333" y="6568678"/>
                </a:lnTo>
                <a:lnTo>
                  <a:pt x="5367866" y="6565106"/>
                </a:lnTo>
                <a:lnTo>
                  <a:pt x="5317066" y="6565106"/>
                </a:lnTo>
                <a:lnTo>
                  <a:pt x="5308600" y="6561534"/>
                </a:lnTo>
                <a:lnTo>
                  <a:pt x="5300133" y="6561534"/>
                </a:lnTo>
                <a:lnTo>
                  <a:pt x="5291666" y="6557962"/>
                </a:lnTo>
                <a:lnTo>
                  <a:pt x="5291666" y="6554390"/>
                </a:lnTo>
                <a:lnTo>
                  <a:pt x="5283199" y="6550818"/>
                </a:lnTo>
                <a:lnTo>
                  <a:pt x="5291666" y="6547246"/>
                </a:lnTo>
                <a:lnTo>
                  <a:pt x="5249333" y="6547246"/>
                </a:lnTo>
                <a:lnTo>
                  <a:pt x="5240866" y="6543675"/>
                </a:lnTo>
                <a:lnTo>
                  <a:pt x="5232399" y="6547246"/>
                </a:lnTo>
                <a:lnTo>
                  <a:pt x="5223933" y="6547246"/>
                </a:lnTo>
                <a:lnTo>
                  <a:pt x="5215466" y="6550818"/>
                </a:lnTo>
                <a:lnTo>
                  <a:pt x="5207000" y="6547246"/>
                </a:lnTo>
                <a:lnTo>
                  <a:pt x="5198533" y="6550818"/>
                </a:lnTo>
                <a:lnTo>
                  <a:pt x="5190066" y="6547246"/>
                </a:lnTo>
                <a:lnTo>
                  <a:pt x="5173133" y="6547246"/>
                </a:lnTo>
                <a:lnTo>
                  <a:pt x="5164666" y="6543675"/>
                </a:lnTo>
                <a:lnTo>
                  <a:pt x="5105400" y="6543675"/>
                </a:lnTo>
                <a:lnTo>
                  <a:pt x="5088466" y="6550818"/>
                </a:lnTo>
                <a:lnTo>
                  <a:pt x="5080000" y="6550818"/>
                </a:lnTo>
                <a:lnTo>
                  <a:pt x="5071533" y="6547246"/>
                </a:lnTo>
                <a:lnTo>
                  <a:pt x="5063066" y="6547246"/>
                </a:lnTo>
                <a:lnTo>
                  <a:pt x="5046133" y="6540103"/>
                </a:lnTo>
                <a:lnTo>
                  <a:pt x="5012266" y="6540103"/>
                </a:lnTo>
                <a:lnTo>
                  <a:pt x="5003800" y="6536531"/>
                </a:lnTo>
                <a:lnTo>
                  <a:pt x="4995333" y="6540103"/>
                </a:lnTo>
                <a:lnTo>
                  <a:pt x="4961466" y="6540103"/>
                </a:lnTo>
                <a:lnTo>
                  <a:pt x="4952999" y="6536531"/>
                </a:lnTo>
                <a:lnTo>
                  <a:pt x="4936066" y="6543675"/>
                </a:lnTo>
                <a:lnTo>
                  <a:pt x="4910666" y="6532959"/>
                </a:lnTo>
                <a:lnTo>
                  <a:pt x="4868333" y="6532959"/>
                </a:lnTo>
                <a:lnTo>
                  <a:pt x="4859866" y="6529387"/>
                </a:lnTo>
                <a:lnTo>
                  <a:pt x="4842933" y="6529387"/>
                </a:lnTo>
                <a:lnTo>
                  <a:pt x="4834466" y="6525815"/>
                </a:lnTo>
                <a:lnTo>
                  <a:pt x="4826000" y="6525815"/>
                </a:lnTo>
                <a:lnTo>
                  <a:pt x="4809066" y="6518671"/>
                </a:lnTo>
                <a:lnTo>
                  <a:pt x="4809066" y="6515100"/>
                </a:lnTo>
                <a:lnTo>
                  <a:pt x="4775200" y="6515100"/>
                </a:lnTo>
                <a:lnTo>
                  <a:pt x="4783666" y="6515100"/>
                </a:lnTo>
                <a:lnTo>
                  <a:pt x="4792133" y="6518671"/>
                </a:lnTo>
                <a:lnTo>
                  <a:pt x="4783666" y="6522243"/>
                </a:lnTo>
                <a:lnTo>
                  <a:pt x="4749800" y="6522243"/>
                </a:lnTo>
                <a:lnTo>
                  <a:pt x="4741333" y="6525815"/>
                </a:lnTo>
                <a:lnTo>
                  <a:pt x="4732866" y="6522243"/>
                </a:lnTo>
                <a:lnTo>
                  <a:pt x="4707466" y="6522243"/>
                </a:lnTo>
                <a:lnTo>
                  <a:pt x="4690533" y="6515100"/>
                </a:lnTo>
                <a:lnTo>
                  <a:pt x="4639733" y="6515100"/>
                </a:lnTo>
                <a:lnTo>
                  <a:pt x="4639733" y="6518671"/>
                </a:lnTo>
                <a:lnTo>
                  <a:pt x="4648200" y="6522243"/>
                </a:lnTo>
                <a:lnTo>
                  <a:pt x="4648200" y="6529387"/>
                </a:lnTo>
                <a:lnTo>
                  <a:pt x="4639733" y="6532959"/>
                </a:lnTo>
                <a:lnTo>
                  <a:pt x="4631266" y="6529387"/>
                </a:lnTo>
                <a:lnTo>
                  <a:pt x="4614333" y="6529387"/>
                </a:lnTo>
                <a:lnTo>
                  <a:pt x="4605866" y="6525815"/>
                </a:lnTo>
                <a:lnTo>
                  <a:pt x="4614333" y="6522243"/>
                </a:lnTo>
                <a:lnTo>
                  <a:pt x="4622800" y="6522243"/>
                </a:lnTo>
                <a:lnTo>
                  <a:pt x="4597400" y="6522243"/>
                </a:lnTo>
                <a:lnTo>
                  <a:pt x="4588933" y="6518671"/>
                </a:lnTo>
                <a:lnTo>
                  <a:pt x="4588933" y="6515100"/>
                </a:lnTo>
                <a:close/>
              </a:path>
            </a:pathLst>
          </a:custGeom>
          <a:solidFill>
            <a:srgbClr val="7D5F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" name="Freeform 152"/>
          <p:cNvSpPr/>
          <p:nvPr/>
        </p:nvSpPr>
        <p:spPr>
          <a:xfrm>
            <a:off x="0" y="0"/>
            <a:ext cx="6087533" cy="6854428"/>
          </a:xfrm>
          <a:custGeom>
            <a:avLst/>
            <a:gdLst/>
            <a:ahLst/>
            <a:cxnLst/>
            <a:rect l="l" t="t" r="r" b="b"/>
            <a:pathLst>
              <a:path w="6087533" h="6854428">
                <a:moveTo>
                  <a:pt x="0" y="0"/>
                </a:moveTo>
                <a:moveTo>
                  <a:pt x="5672666" y="6515100"/>
                </a:moveTo>
                <a:lnTo>
                  <a:pt x="5655733" y="6522243"/>
                </a:lnTo>
                <a:lnTo>
                  <a:pt x="5647266" y="6522243"/>
                </a:lnTo>
                <a:lnTo>
                  <a:pt x="5664200" y="6522243"/>
                </a:lnTo>
                <a:lnTo>
                  <a:pt x="5672666" y="6525815"/>
                </a:lnTo>
                <a:lnTo>
                  <a:pt x="5672666" y="6529387"/>
                </a:lnTo>
                <a:lnTo>
                  <a:pt x="5706533" y="6529387"/>
                </a:lnTo>
                <a:lnTo>
                  <a:pt x="5715000" y="6532959"/>
                </a:lnTo>
                <a:lnTo>
                  <a:pt x="5715000" y="6536531"/>
                </a:lnTo>
                <a:lnTo>
                  <a:pt x="5706533" y="6540103"/>
                </a:lnTo>
                <a:lnTo>
                  <a:pt x="5672666" y="6540103"/>
                </a:lnTo>
                <a:lnTo>
                  <a:pt x="5664200" y="6543675"/>
                </a:lnTo>
                <a:lnTo>
                  <a:pt x="5655733" y="6543675"/>
                </a:lnTo>
                <a:lnTo>
                  <a:pt x="5647266" y="6540103"/>
                </a:lnTo>
                <a:lnTo>
                  <a:pt x="5630333" y="6540103"/>
                </a:lnTo>
                <a:lnTo>
                  <a:pt x="5621866" y="6543675"/>
                </a:lnTo>
                <a:lnTo>
                  <a:pt x="5613400" y="6543675"/>
                </a:lnTo>
                <a:lnTo>
                  <a:pt x="5604933" y="6540103"/>
                </a:lnTo>
                <a:lnTo>
                  <a:pt x="5596466" y="6543675"/>
                </a:lnTo>
                <a:lnTo>
                  <a:pt x="5571066" y="6532959"/>
                </a:lnTo>
                <a:lnTo>
                  <a:pt x="5571066" y="6529387"/>
                </a:lnTo>
                <a:lnTo>
                  <a:pt x="5562600" y="6525815"/>
                </a:lnTo>
                <a:lnTo>
                  <a:pt x="5571066" y="6522243"/>
                </a:lnTo>
                <a:lnTo>
                  <a:pt x="5579533" y="6522243"/>
                </a:lnTo>
                <a:lnTo>
                  <a:pt x="5494866" y="6522243"/>
                </a:lnTo>
                <a:lnTo>
                  <a:pt x="5486400" y="6518671"/>
                </a:lnTo>
                <a:lnTo>
                  <a:pt x="5444066" y="6518671"/>
                </a:lnTo>
                <a:lnTo>
                  <a:pt x="5452533" y="6522243"/>
                </a:lnTo>
                <a:lnTo>
                  <a:pt x="5452533" y="6529387"/>
                </a:lnTo>
                <a:lnTo>
                  <a:pt x="5444066" y="6532959"/>
                </a:lnTo>
                <a:lnTo>
                  <a:pt x="5435600" y="6529387"/>
                </a:lnTo>
                <a:lnTo>
                  <a:pt x="5435600" y="6543675"/>
                </a:lnTo>
                <a:lnTo>
                  <a:pt x="5427133" y="6547246"/>
                </a:lnTo>
                <a:lnTo>
                  <a:pt x="5418666" y="6547246"/>
                </a:lnTo>
                <a:lnTo>
                  <a:pt x="5410200" y="6550818"/>
                </a:lnTo>
                <a:lnTo>
                  <a:pt x="5359400" y="6550818"/>
                </a:lnTo>
                <a:lnTo>
                  <a:pt x="5350933" y="6547246"/>
                </a:lnTo>
                <a:lnTo>
                  <a:pt x="5359400" y="6543675"/>
                </a:lnTo>
                <a:lnTo>
                  <a:pt x="5300133" y="6543675"/>
                </a:lnTo>
                <a:lnTo>
                  <a:pt x="5300133" y="6547246"/>
                </a:lnTo>
                <a:lnTo>
                  <a:pt x="5291666" y="6550818"/>
                </a:lnTo>
                <a:lnTo>
                  <a:pt x="5300133" y="6554390"/>
                </a:lnTo>
                <a:lnTo>
                  <a:pt x="5300133" y="6557962"/>
                </a:lnTo>
                <a:lnTo>
                  <a:pt x="5308600" y="6557962"/>
                </a:lnTo>
                <a:lnTo>
                  <a:pt x="5317066" y="6561534"/>
                </a:lnTo>
                <a:lnTo>
                  <a:pt x="5367866" y="6561534"/>
                </a:lnTo>
                <a:lnTo>
                  <a:pt x="5376333" y="6565106"/>
                </a:lnTo>
                <a:lnTo>
                  <a:pt x="5410200" y="6565106"/>
                </a:lnTo>
                <a:lnTo>
                  <a:pt x="5418666" y="6568678"/>
                </a:lnTo>
                <a:lnTo>
                  <a:pt x="5418666" y="6575821"/>
                </a:lnTo>
                <a:lnTo>
                  <a:pt x="5401733" y="6582965"/>
                </a:lnTo>
                <a:lnTo>
                  <a:pt x="5376333" y="6582965"/>
                </a:lnTo>
                <a:lnTo>
                  <a:pt x="5367866" y="6579393"/>
                </a:lnTo>
                <a:lnTo>
                  <a:pt x="5367866" y="6575821"/>
                </a:lnTo>
                <a:lnTo>
                  <a:pt x="5359400" y="6575821"/>
                </a:lnTo>
                <a:lnTo>
                  <a:pt x="5350933" y="6579393"/>
                </a:lnTo>
                <a:lnTo>
                  <a:pt x="5334000" y="6579393"/>
                </a:lnTo>
                <a:lnTo>
                  <a:pt x="5334000" y="6582965"/>
                </a:lnTo>
                <a:lnTo>
                  <a:pt x="5325533" y="6586537"/>
                </a:lnTo>
                <a:lnTo>
                  <a:pt x="5308600" y="6586537"/>
                </a:lnTo>
                <a:lnTo>
                  <a:pt x="5300133" y="6590109"/>
                </a:lnTo>
                <a:lnTo>
                  <a:pt x="5291666" y="6586537"/>
                </a:lnTo>
                <a:lnTo>
                  <a:pt x="5274733" y="6586537"/>
                </a:lnTo>
                <a:lnTo>
                  <a:pt x="5266266" y="6582965"/>
                </a:lnTo>
                <a:lnTo>
                  <a:pt x="5266266" y="6579393"/>
                </a:lnTo>
                <a:lnTo>
                  <a:pt x="5274733" y="6575821"/>
                </a:lnTo>
                <a:lnTo>
                  <a:pt x="5274733" y="6572250"/>
                </a:lnTo>
                <a:lnTo>
                  <a:pt x="5266266" y="6575821"/>
                </a:lnTo>
                <a:lnTo>
                  <a:pt x="5266266" y="6579393"/>
                </a:lnTo>
                <a:lnTo>
                  <a:pt x="5249333" y="6586537"/>
                </a:lnTo>
                <a:lnTo>
                  <a:pt x="5198533" y="6586537"/>
                </a:lnTo>
                <a:lnTo>
                  <a:pt x="5190066" y="6582965"/>
                </a:lnTo>
                <a:lnTo>
                  <a:pt x="5181599" y="6586537"/>
                </a:lnTo>
                <a:lnTo>
                  <a:pt x="5130800" y="6586537"/>
                </a:lnTo>
                <a:lnTo>
                  <a:pt x="5122333" y="6582965"/>
                </a:lnTo>
                <a:lnTo>
                  <a:pt x="5105400" y="6582965"/>
                </a:lnTo>
                <a:lnTo>
                  <a:pt x="5096933" y="6586537"/>
                </a:lnTo>
                <a:lnTo>
                  <a:pt x="5088466" y="6582965"/>
                </a:lnTo>
                <a:lnTo>
                  <a:pt x="5071533" y="6582965"/>
                </a:lnTo>
                <a:lnTo>
                  <a:pt x="5063066" y="6586537"/>
                </a:lnTo>
                <a:lnTo>
                  <a:pt x="5054600" y="6586537"/>
                </a:lnTo>
                <a:lnTo>
                  <a:pt x="5046133" y="6590109"/>
                </a:lnTo>
                <a:lnTo>
                  <a:pt x="5037666" y="6590109"/>
                </a:lnTo>
                <a:lnTo>
                  <a:pt x="5037666" y="6597253"/>
                </a:lnTo>
                <a:lnTo>
                  <a:pt x="5046133" y="6597253"/>
                </a:lnTo>
                <a:lnTo>
                  <a:pt x="5054600" y="6593681"/>
                </a:lnTo>
                <a:lnTo>
                  <a:pt x="5063066" y="6593681"/>
                </a:lnTo>
                <a:lnTo>
                  <a:pt x="5071533" y="6597253"/>
                </a:lnTo>
                <a:lnTo>
                  <a:pt x="5080000" y="6593681"/>
                </a:lnTo>
                <a:lnTo>
                  <a:pt x="5088466" y="6597253"/>
                </a:lnTo>
                <a:lnTo>
                  <a:pt x="5164666" y="6597253"/>
                </a:lnTo>
                <a:lnTo>
                  <a:pt x="5173133" y="6593681"/>
                </a:lnTo>
                <a:lnTo>
                  <a:pt x="5181599" y="6597253"/>
                </a:lnTo>
                <a:lnTo>
                  <a:pt x="5198533" y="6597253"/>
                </a:lnTo>
                <a:lnTo>
                  <a:pt x="5207000" y="6600825"/>
                </a:lnTo>
                <a:lnTo>
                  <a:pt x="5207000" y="6607968"/>
                </a:lnTo>
                <a:lnTo>
                  <a:pt x="5215466" y="6607968"/>
                </a:lnTo>
                <a:lnTo>
                  <a:pt x="5223933" y="6611540"/>
                </a:lnTo>
                <a:lnTo>
                  <a:pt x="5266266" y="6611540"/>
                </a:lnTo>
                <a:lnTo>
                  <a:pt x="5274733" y="6615112"/>
                </a:lnTo>
                <a:lnTo>
                  <a:pt x="5266266" y="6618684"/>
                </a:lnTo>
                <a:lnTo>
                  <a:pt x="5240866" y="6618684"/>
                </a:lnTo>
                <a:lnTo>
                  <a:pt x="5232399" y="6622256"/>
                </a:lnTo>
                <a:lnTo>
                  <a:pt x="5223933" y="6618684"/>
                </a:lnTo>
                <a:lnTo>
                  <a:pt x="5190066" y="6618684"/>
                </a:lnTo>
                <a:lnTo>
                  <a:pt x="5181599" y="6615112"/>
                </a:lnTo>
                <a:lnTo>
                  <a:pt x="5173133" y="6618684"/>
                </a:lnTo>
                <a:lnTo>
                  <a:pt x="5122333" y="6618684"/>
                </a:lnTo>
                <a:lnTo>
                  <a:pt x="5113866" y="6615112"/>
                </a:lnTo>
                <a:lnTo>
                  <a:pt x="5105400" y="6615112"/>
                </a:lnTo>
                <a:lnTo>
                  <a:pt x="5096933" y="6618684"/>
                </a:lnTo>
                <a:lnTo>
                  <a:pt x="5063066" y="6618684"/>
                </a:lnTo>
                <a:lnTo>
                  <a:pt x="5054600" y="6615112"/>
                </a:lnTo>
                <a:lnTo>
                  <a:pt x="5046133" y="6615112"/>
                </a:lnTo>
                <a:lnTo>
                  <a:pt x="5054600" y="6618684"/>
                </a:lnTo>
                <a:lnTo>
                  <a:pt x="5037666" y="6625828"/>
                </a:lnTo>
                <a:lnTo>
                  <a:pt x="5029200" y="6625828"/>
                </a:lnTo>
                <a:lnTo>
                  <a:pt x="5020733" y="6622256"/>
                </a:lnTo>
                <a:lnTo>
                  <a:pt x="5029200" y="6618684"/>
                </a:lnTo>
                <a:lnTo>
                  <a:pt x="5020733" y="6615112"/>
                </a:lnTo>
                <a:lnTo>
                  <a:pt x="5029200" y="6611540"/>
                </a:lnTo>
                <a:lnTo>
                  <a:pt x="5003800" y="6611540"/>
                </a:lnTo>
                <a:lnTo>
                  <a:pt x="4995333" y="6607968"/>
                </a:lnTo>
                <a:lnTo>
                  <a:pt x="4995333" y="6611540"/>
                </a:lnTo>
                <a:lnTo>
                  <a:pt x="5003800" y="6611540"/>
                </a:lnTo>
                <a:lnTo>
                  <a:pt x="5012266" y="6615112"/>
                </a:lnTo>
                <a:lnTo>
                  <a:pt x="5012266" y="6618684"/>
                </a:lnTo>
                <a:lnTo>
                  <a:pt x="5020733" y="6622256"/>
                </a:lnTo>
                <a:lnTo>
                  <a:pt x="5020733" y="6625828"/>
                </a:lnTo>
                <a:lnTo>
                  <a:pt x="5037666" y="6625828"/>
                </a:lnTo>
                <a:lnTo>
                  <a:pt x="5046133" y="6629400"/>
                </a:lnTo>
                <a:lnTo>
                  <a:pt x="5054600" y="6625828"/>
                </a:lnTo>
                <a:lnTo>
                  <a:pt x="5071533" y="6625828"/>
                </a:lnTo>
                <a:lnTo>
                  <a:pt x="5088466" y="6632971"/>
                </a:lnTo>
                <a:lnTo>
                  <a:pt x="5088466" y="6636543"/>
                </a:lnTo>
                <a:lnTo>
                  <a:pt x="5080000" y="6640115"/>
                </a:lnTo>
                <a:lnTo>
                  <a:pt x="5071533" y="6640115"/>
                </a:lnTo>
                <a:lnTo>
                  <a:pt x="5063066" y="6643687"/>
                </a:lnTo>
                <a:lnTo>
                  <a:pt x="5054600" y="6643687"/>
                </a:lnTo>
                <a:lnTo>
                  <a:pt x="5071533" y="6643687"/>
                </a:lnTo>
                <a:lnTo>
                  <a:pt x="5088466" y="6650831"/>
                </a:lnTo>
                <a:lnTo>
                  <a:pt x="5088466" y="6654403"/>
                </a:lnTo>
                <a:lnTo>
                  <a:pt x="5080000" y="6657975"/>
                </a:lnTo>
                <a:lnTo>
                  <a:pt x="5080000" y="6665118"/>
                </a:lnTo>
                <a:lnTo>
                  <a:pt x="5088466" y="6665118"/>
                </a:lnTo>
                <a:lnTo>
                  <a:pt x="5096933" y="6668690"/>
                </a:lnTo>
                <a:lnTo>
                  <a:pt x="5096933" y="6672262"/>
                </a:lnTo>
                <a:lnTo>
                  <a:pt x="5088466" y="6675834"/>
                </a:lnTo>
                <a:lnTo>
                  <a:pt x="5080000" y="6675834"/>
                </a:lnTo>
                <a:lnTo>
                  <a:pt x="5088466" y="6679406"/>
                </a:lnTo>
                <a:lnTo>
                  <a:pt x="5088466" y="6682978"/>
                </a:lnTo>
                <a:lnTo>
                  <a:pt x="5096933" y="6686550"/>
                </a:lnTo>
                <a:lnTo>
                  <a:pt x="5080000" y="6693693"/>
                </a:lnTo>
                <a:lnTo>
                  <a:pt x="5071533" y="6690121"/>
                </a:lnTo>
                <a:lnTo>
                  <a:pt x="5063066" y="6690121"/>
                </a:lnTo>
                <a:lnTo>
                  <a:pt x="5046133" y="6697265"/>
                </a:lnTo>
                <a:lnTo>
                  <a:pt x="5046133" y="6700837"/>
                </a:lnTo>
                <a:lnTo>
                  <a:pt x="5054600" y="6704409"/>
                </a:lnTo>
                <a:lnTo>
                  <a:pt x="5063066" y="6700837"/>
                </a:lnTo>
                <a:lnTo>
                  <a:pt x="5071533" y="6704409"/>
                </a:lnTo>
                <a:lnTo>
                  <a:pt x="5071533" y="6707981"/>
                </a:lnTo>
                <a:lnTo>
                  <a:pt x="5096933" y="6707981"/>
                </a:lnTo>
                <a:lnTo>
                  <a:pt x="5105400" y="6711553"/>
                </a:lnTo>
                <a:lnTo>
                  <a:pt x="5113866" y="6711553"/>
                </a:lnTo>
                <a:lnTo>
                  <a:pt x="5122333" y="6707981"/>
                </a:lnTo>
                <a:lnTo>
                  <a:pt x="5130800" y="6711553"/>
                </a:lnTo>
                <a:lnTo>
                  <a:pt x="5130800" y="6715125"/>
                </a:lnTo>
                <a:lnTo>
                  <a:pt x="5139266" y="6715125"/>
                </a:lnTo>
                <a:lnTo>
                  <a:pt x="5147733" y="6718696"/>
                </a:lnTo>
                <a:lnTo>
                  <a:pt x="5147733" y="6722268"/>
                </a:lnTo>
                <a:lnTo>
                  <a:pt x="5130800" y="6729412"/>
                </a:lnTo>
                <a:lnTo>
                  <a:pt x="5122333" y="6725840"/>
                </a:lnTo>
                <a:lnTo>
                  <a:pt x="5113866" y="6729412"/>
                </a:lnTo>
                <a:lnTo>
                  <a:pt x="5105400" y="6729412"/>
                </a:lnTo>
                <a:lnTo>
                  <a:pt x="5088466" y="6736556"/>
                </a:lnTo>
                <a:lnTo>
                  <a:pt x="5080000" y="6736556"/>
                </a:lnTo>
                <a:lnTo>
                  <a:pt x="5063066" y="6743700"/>
                </a:lnTo>
                <a:lnTo>
                  <a:pt x="5054600" y="6740128"/>
                </a:lnTo>
                <a:lnTo>
                  <a:pt x="5046133" y="6743700"/>
                </a:lnTo>
                <a:lnTo>
                  <a:pt x="5037666" y="6740128"/>
                </a:lnTo>
                <a:lnTo>
                  <a:pt x="5037666" y="6729412"/>
                </a:lnTo>
                <a:lnTo>
                  <a:pt x="5029200" y="6732984"/>
                </a:lnTo>
                <a:lnTo>
                  <a:pt x="4995333" y="6732984"/>
                </a:lnTo>
                <a:lnTo>
                  <a:pt x="4986866" y="6736556"/>
                </a:lnTo>
                <a:lnTo>
                  <a:pt x="4978399" y="6736556"/>
                </a:lnTo>
                <a:lnTo>
                  <a:pt x="4969933" y="6732984"/>
                </a:lnTo>
                <a:lnTo>
                  <a:pt x="4969933" y="6736556"/>
                </a:lnTo>
                <a:lnTo>
                  <a:pt x="4978399" y="6736556"/>
                </a:lnTo>
                <a:lnTo>
                  <a:pt x="4986866" y="6740128"/>
                </a:lnTo>
                <a:lnTo>
                  <a:pt x="4978399" y="6743700"/>
                </a:lnTo>
                <a:lnTo>
                  <a:pt x="4986866" y="6747271"/>
                </a:lnTo>
                <a:lnTo>
                  <a:pt x="4978399" y="6750843"/>
                </a:lnTo>
                <a:lnTo>
                  <a:pt x="4969933" y="6750843"/>
                </a:lnTo>
                <a:lnTo>
                  <a:pt x="4995333" y="6750843"/>
                </a:lnTo>
                <a:lnTo>
                  <a:pt x="5003800" y="6747271"/>
                </a:lnTo>
                <a:lnTo>
                  <a:pt x="5012266" y="6750843"/>
                </a:lnTo>
                <a:lnTo>
                  <a:pt x="5020733" y="6747271"/>
                </a:lnTo>
                <a:lnTo>
                  <a:pt x="5029200" y="6747271"/>
                </a:lnTo>
                <a:lnTo>
                  <a:pt x="5037666" y="6750843"/>
                </a:lnTo>
                <a:lnTo>
                  <a:pt x="5029200" y="6754415"/>
                </a:lnTo>
                <a:lnTo>
                  <a:pt x="5029200" y="6757987"/>
                </a:lnTo>
                <a:lnTo>
                  <a:pt x="5037666" y="6761559"/>
                </a:lnTo>
                <a:lnTo>
                  <a:pt x="5113866" y="6761559"/>
                </a:lnTo>
                <a:lnTo>
                  <a:pt x="5122333" y="6765131"/>
                </a:lnTo>
                <a:lnTo>
                  <a:pt x="5130800" y="6765131"/>
                </a:lnTo>
                <a:lnTo>
                  <a:pt x="5139266" y="6761559"/>
                </a:lnTo>
                <a:lnTo>
                  <a:pt x="5147733" y="6765131"/>
                </a:lnTo>
                <a:lnTo>
                  <a:pt x="5207000" y="6765131"/>
                </a:lnTo>
                <a:lnTo>
                  <a:pt x="5215466" y="6768703"/>
                </a:lnTo>
                <a:lnTo>
                  <a:pt x="5240866" y="6768703"/>
                </a:lnTo>
                <a:lnTo>
                  <a:pt x="5249333" y="6772275"/>
                </a:lnTo>
                <a:lnTo>
                  <a:pt x="5325533" y="6772275"/>
                </a:lnTo>
                <a:lnTo>
                  <a:pt x="5334000" y="6775846"/>
                </a:lnTo>
                <a:lnTo>
                  <a:pt x="5334000" y="6779418"/>
                </a:lnTo>
                <a:lnTo>
                  <a:pt x="5325533" y="6782990"/>
                </a:lnTo>
                <a:lnTo>
                  <a:pt x="5317066" y="6782990"/>
                </a:lnTo>
                <a:lnTo>
                  <a:pt x="5308600" y="6779418"/>
                </a:lnTo>
                <a:lnTo>
                  <a:pt x="5300133" y="6782990"/>
                </a:lnTo>
                <a:lnTo>
                  <a:pt x="5266266" y="6782990"/>
                </a:lnTo>
                <a:lnTo>
                  <a:pt x="5257800" y="6779418"/>
                </a:lnTo>
                <a:lnTo>
                  <a:pt x="5249333" y="6782990"/>
                </a:lnTo>
                <a:lnTo>
                  <a:pt x="5240866" y="6779418"/>
                </a:lnTo>
                <a:lnTo>
                  <a:pt x="5232399" y="6782990"/>
                </a:lnTo>
                <a:lnTo>
                  <a:pt x="5223933" y="6782990"/>
                </a:lnTo>
                <a:lnTo>
                  <a:pt x="5215466" y="6779418"/>
                </a:lnTo>
                <a:lnTo>
                  <a:pt x="5207000" y="6782990"/>
                </a:lnTo>
                <a:lnTo>
                  <a:pt x="5190066" y="6782990"/>
                </a:lnTo>
                <a:lnTo>
                  <a:pt x="5181599" y="6779418"/>
                </a:lnTo>
                <a:lnTo>
                  <a:pt x="5147733" y="6779418"/>
                </a:lnTo>
                <a:lnTo>
                  <a:pt x="5147733" y="6782990"/>
                </a:lnTo>
                <a:lnTo>
                  <a:pt x="5139266" y="6786562"/>
                </a:lnTo>
                <a:lnTo>
                  <a:pt x="5130800" y="6782990"/>
                </a:lnTo>
                <a:lnTo>
                  <a:pt x="5130800" y="6779418"/>
                </a:lnTo>
                <a:lnTo>
                  <a:pt x="5122333" y="6782990"/>
                </a:lnTo>
                <a:lnTo>
                  <a:pt x="5122333" y="6786562"/>
                </a:lnTo>
                <a:lnTo>
                  <a:pt x="5113866" y="6790134"/>
                </a:lnTo>
                <a:lnTo>
                  <a:pt x="5105400" y="6790134"/>
                </a:lnTo>
                <a:lnTo>
                  <a:pt x="5096933" y="6793706"/>
                </a:lnTo>
                <a:lnTo>
                  <a:pt x="5088466" y="6790134"/>
                </a:lnTo>
                <a:lnTo>
                  <a:pt x="5080000" y="6793706"/>
                </a:lnTo>
                <a:lnTo>
                  <a:pt x="5054600" y="6782990"/>
                </a:lnTo>
                <a:lnTo>
                  <a:pt x="5054600" y="6790134"/>
                </a:lnTo>
                <a:lnTo>
                  <a:pt x="5063066" y="6793706"/>
                </a:lnTo>
                <a:lnTo>
                  <a:pt x="5054600" y="6797278"/>
                </a:lnTo>
                <a:lnTo>
                  <a:pt x="5105400" y="6797278"/>
                </a:lnTo>
                <a:lnTo>
                  <a:pt x="5105400" y="6793706"/>
                </a:lnTo>
                <a:lnTo>
                  <a:pt x="5113866" y="6790134"/>
                </a:lnTo>
                <a:lnTo>
                  <a:pt x="5122333" y="6790134"/>
                </a:lnTo>
                <a:lnTo>
                  <a:pt x="5130800" y="6793706"/>
                </a:lnTo>
                <a:lnTo>
                  <a:pt x="5130800" y="6797278"/>
                </a:lnTo>
                <a:lnTo>
                  <a:pt x="5207000" y="6797278"/>
                </a:lnTo>
                <a:lnTo>
                  <a:pt x="5215466" y="6800850"/>
                </a:lnTo>
                <a:lnTo>
                  <a:pt x="5240866" y="6800850"/>
                </a:lnTo>
                <a:lnTo>
                  <a:pt x="5249333" y="6797278"/>
                </a:lnTo>
                <a:lnTo>
                  <a:pt x="5266266" y="6804421"/>
                </a:lnTo>
                <a:lnTo>
                  <a:pt x="5266266" y="6807993"/>
                </a:lnTo>
                <a:lnTo>
                  <a:pt x="5274733" y="6811565"/>
                </a:lnTo>
                <a:lnTo>
                  <a:pt x="5266266" y="6815137"/>
                </a:lnTo>
                <a:lnTo>
                  <a:pt x="5266266" y="6822281"/>
                </a:lnTo>
                <a:lnTo>
                  <a:pt x="5274733" y="6822281"/>
                </a:lnTo>
                <a:lnTo>
                  <a:pt x="5283199" y="6818709"/>
                </a:lnTo>
                <a:lnTo>
                  <a:pt x="5291666" y="6822281"/>
                </a:lnTo>
                <a:lnTo>
                  <a:pt x="5317066" y="6822281"/>
                </a:lnTo>
                <a:lnTo>
                  <a:pt x="5334000" y="6829425"/>
                </a:lnTo>
                <a:lnTo>
                  <a:pt x="5334000" y="6836568"/>
                </a:lnTo>
                <a:lnTo>
                  <a:pt x="5325533" y="6840140"/>
                </a:lnTo>
                <a:lnTo>
                  <a:pt x="5283199" y="6840140"/>
                </a:lnTo>
                <a:lnTo>
                  <a:pt x="5274733" y="6843712"/>
                </a:lnTo>
                <a:lnTo>
                  <a:pt x="5266266" y="6843712"/>
                </a:lnTo>
                <a:lnTo>
                  <a:pt x="5257800" y="6840140"/>
                </a:lnTo>
                <a:lnTo>
                  <a:pt x="5249333" y="6843712"/>
                </a:lnTo>
                <a:lnTo>
                  <a:pt x="5240866" y="6843712"/>
                </a:lnTo>
                <a:lnTo>
                  <a:pt x="5232399" y="6840140"/>
                </a:lnTo>
                <a:lnTo>
                  <a:pt x="5181599" y="6840140"/>
                </a:lnTo>
                <a:lnTo>
                  <a:pt x="5173133" y="6843712"/>
                </a:lnTo>
                <a:lnTo>
                  <a:pt x="5147733" y="6843712"/>
                </a:lnTo>
                <a:lnTo>
                  <a:pt x="5139266" y="6840140"/>
                </a:lnTo>
                <a:lnTo>
                  <a:pt x="5122333" y="6840140"/>
                </a:lnTo>
                <a:lnTo>
                  <a:pt x="5113866" y="6843712"/>
                </a:lnTo>
                <a:lnTo>
                  <a:pt x="5105400" y="6843712"/>
                </a:lnTo>
                <a:lnTo>
                  <a:pt x="5096933" y="6840140"/>
                </a:lnTo>
                <a:lnTo>
                  <a:pt x="5088466" y="6843712"/>
                </a:lnTo>
                <a:lnTo>
                  <a:pt x="5080000" y="6840140"/>
                </a:lnTo>
                <a:lnTo>
                  <a:pt x="5054600" y="6840140"/>
                </a:lnTo>
                <a:lnTo>
                  <a:pt x="5063066" y="6843712"/>
                </a:lnTo>
                <a:lnTo>
                  <a:pt x="5046133" y="6850856"/>
                </a:lnTo>
                <a:lnTo>
                  <a:pt x="5054600" y="6854428"/>
                </a:lnTo>
                <a:lnTo>
                  <a:pt x="6079066" y="6854428"/>
                </a:lnTo>
                <a:lnTo>
                  <a:pt x="6079066" y="6840140"/>
                </a:lnTo>
                <a:lnTo>
                  <a:pt x="6087533" y="6836568"/>
                </a:lnTo>
                <a:lnTo>
                  <a:pt x="6087533" y="6825853"/>
                </a:lnTo>
                <a:lnTo>
                  <a:pt x="6079066" y="6825853"/>
                </a:lnTo>
                <a:lnTo>
                  <a:pt x="6070600" y="6829425"/>
                </a:lnTo>
                <a:lnTo>
                  <a:pt x="6045200" y="6829425"/>
                </a:lnTo>
                <a:lnTo>
                  <a:pt x="6036733" y="6832996"/>
                </a:lnTo>
                <a:lnTo>
                  <a:pt x="6019800" y="6832996"/>
                </a:lnTo>
                <a:lnTo>
                  <a:pt x="6011333" y="6829425"/>
                </a:lnTo>
                <a:lnTo>
                  <a:pt x="5960533" y="6829425"/>
                </a:lnTo>
                <a:lnTo>
                  <a:pt x="5952066" y="6825853"/>
                </a:lnTo>
                <a:lnTo>
                  <a:pt x="5926666" y="6825853"/>
                </a:lnTo>
                <a:lnTo>
                  <a:pt x="5926666" y="6832996"/>
                </a:lnTo>
                <a:lnTo>
                  <a:pt x="5935133" y="6832996"/>
                </a:lnTo>
                <a:lnTo>
                  <a:pt x="5943600" y="6836568"/>
                </a:lnTo>
                <a:lnTo>
                  <a:pt x="5935133" y="6840140"/>
                </a:lnTo>
                <a:lnTo>
                  <a:pt x="5926666" y="6840140"/>
                </a:lnTo>
                <a:lnTo>
                  <a:pt x="5918200" y="6843712"/>
                </a:lnTo>
                <a:lnTo>
                  <a:pt x="5909733" y="6843712"/>
                </a:lnTo>
                <a:lnTo>
                  <a:pt x="5901266" y="6840140"/>
                </a:lnTo>
                <a:lnTo>
                  <a:pt x="5892800" y="6840140"/>
                </a:lnTo>
                <a:lnTo>
                  <a:pt x="5884333" y="6843712"/>
                </a:lnTo>
                <a:lnTo>
                  <a:pt x="5808133" y="6843712"/>
                </a:lnTo>
                <a:lnTo>
                  <a:pt x="5799666" y="6847284"/>
                </a:lnTo>
                <a:lnTo>
                  <a:pt x="5774266" y="6847284"/>
                </a:lnTo>
                <a:lnTo>
                  <a:pt x="5765800" y="6843712"/>
                </a:lnTo>
                <a:lnTo>
                  <a:pt x="5731933" y="6843712"/>
                </a:lnTo>
                <a:lnTo>
                  <a:pt x="5723466" y="6840140"/>
                </a:lnTo>
                <a:lnTo>
                  <a:pt x="5731933" y="6836568"/>
                </a:lnTo>
                <a:lnTo>
                  <a:pt x="5715000" y="6836568"/>
                </a:lnTo>
                <a:lnTo>
                  <a:pt x="5706533" y="6832996"/>
                </a:lnTo>
                <a:lnTo>
                  <a:pt x="5706533" y="6829425"/>
                </a:lnTo>
                <a:lnTo>
                  <a:pt x="5715000" y="6825853"/>
                </a:lnTo>
                <a:lnTo>
                  <a:pt x="5698066" y="6825853"/>
                </a:lnTo>
                <a:lnTo>
                  <a:pt x="5689600" y="6822281"/>
                </a:lnTo>
                <a:lnTo>
                  <a:pt x="5689600" y="6811565"/>
                </a:lnTo>
                <a:lnTo>
                  <a:pt x="5698066" y="6807993"/>
                </a:lnTo>
                <a:lnTo>
                  <a:pt x="5698066" y="6804421"/>
                </a:lnTo>
                <a:lnTo>
                  <a:pt x="5706533" y="6800850"/>
                </a:lnTo>
                <a:lnTo>
                  <a:pt x="5723466" y="6800850"/>
                </a:lnTo>
                <a:lnTo>
                  <a:pt x="5731933" y="6797278"/>
                </a:lnTo>
                <a:lnTo>
                  <a:pt x="5748866" y="6797278"/>
                </a:lnTo>
                <a:lnTo>
                  <a:pt x="5748866" y="6793706"/>
                </a:lnTo>
                <a:lnTo>
                  <a:pt x="5740400" y="6793706"/>
                </a:lnTo>
                <a:lnTo>
                  <a:pt x="5731933" y="6797278"/>
                </a:lnTo>
                <a:lnTo>
                  <a:pt x="5723466" y="6793706"/>
                </a:lnTo>
                <a:lnTo>
                  <a:pt x="5706533" y="6793706"/>
                </a:lnTo>
                <a:lnTo>
                  <a:pt x="5698066" y="6797278"/>
                </a:lnTo>
                <a:lnTo>
                  <a:pt x="5689600" y="6793706"/>
                </a:lnTo>
                <a:lnTo>
                  <a:pt x="5689600" y="6782990"/>
                </a:lnTo>
                <a:lnTo>
                  <a:pt x="5681133" y="6779418"/>
                </a:lnTo>
                <a:lnTo>
                  <a:pt x="5681133" y="6775846"/>
                </a:lnTo>
                <a:lnTo>
                  <a:pt x="5613400" y="6775846"/>
                </a:lnTo>
                <a:lnTo>
                  <a:pt x="5604933" y="6772275"/>
                </a:lnTo>
                <a:lnTo>
                  <a:pt x="5613400" y="6768703"/>
                </a:lnTo>
                <a:lnTo>
                  <a:pt x="5630333" y="6768703"/>
                </a:lnTo>
                <a:lnTo>
                  <a:pt x="5638800" y="6765131"/>
                </a:lnTo>
                <a:lnTo>
                  <a:pt x="5698066" y="6765131"/>
                </a:lnTo>
                <a:lnTo>
                  <a:pt x="5706533" y="6761559"/>
                </a:lnTo>
                <a:lnTo>
                  <a:pt x="5731933" y="6761559"/>
                </a:lnTo>
                <a:lnTo>
                  <a:pt x="5748866" y="6754415"/>
                </a:lnTo>
                <a:lnTo>
                  <a:pt x="5740400" y="6750843"/>
                </a:lnTo>
                <a:lnTo>
                  <a:pt x="5740400" y="6747271"/>
                </a:lnTo>
                <a:lnTo>
                  <a:pt x="5698066" y="6747271"/>
                </a:lnTo>
                <a:lnTo>
                  <a:pt x="5664200" y="6732984"/>
                </a:lnTo>
                <a:lnTo>
                  <a:pt x="5655733" y="6732984"/>
                </a:lnTo>
                <a:lnTo>
                  <a:pt x="5647266" y="6729412"/>
                </a:lnTo>
                <a:lnTo>
                  <a:pt x="5647266" y="6725840"/>
                </a:lnTo>
                <a:lnTo>
                  <a:pt x="5630333" y="6725840"/>
                </a:lnTo>
                <a:lnTo>
                  <a:pt x="5621866" y="6729412"/>
                </a:lnTo>
                <a:lnTo>
                  <a:pt x="5562600" y="6729412"/>
                </a:lnTo>
                <a:lnTo>
                  <a:pt x="5554133" y="6725840"/>
                </a:lnTo>
                <a:lnTo>
                  <a:pt x="5545666" y="6725840"/>
                </a:lnTo>
                <a:lnTo>
                  <a:pt x="5537200" y="6722268"/>
                </a:lnTo>
                <a:lnTo>
                  <a:pt x="5545666" y="6718696"/>
                </a:lnTo>
                <a:lnTo>
                  <a:pt x="5604933" y="6718696"/>
                </a:lnTo>
                <a:lnTo>
                  <a:pt x="5621866" y="6711553"/>
                </a:lnTo>
                <a:lnTo>
                  <a:pt x="5630333" y="6711553"/>
                </a:lnTo>
                <a:lnTo>
                  <a:pt x="5630333" y="6707981"/>
                </a:lnTo>
                <a:lnTo>
                  <a:pt x="5638800" y="6704409"/>
                </a:lnTo>
                <a:lnTo>
                  <a:pt x="5647266" y="6707981"/>
                </a:lnTo>
                <a:lnTo>
                  <a:pt x="5655733" y="6707981"/>
                </a:lnTo>
                <a:lnTo>
                  <a:pt x="5664200" y="6704409"/>
                </a:lnTo>
                <a:lnTo>
                  <a:pt x="5672666" y="6704409"/>
                </a:lnTo>
                <a:lnTo>
                  <a:pt x="5681133" y="6707981"/>
                </a:lnTo>
                <a:lnTo>
                  <a:pt x="5765800" y="6707981"/>
                </a:lnTo>
                <a:lnTo>
                  <a:pt x="5765800" y="6704409"/>
                </a:lnTo>
                <a:lnTo>
                  <a:pt x="5740400" y="6704409"/>
                </a:lnTo>
                <a:lnTo>
                  <a:pt x="5731933" y="6700837"/>
                </a:lnTo>
                <a:lnTo>
                  <a:pt x="5731933" y="6682978"/>
                </a:lnTo>
                <a:lnTo>
                  <a:pt x="5715000" y="6675834"/>
                </a:lnTo>
                <a:lnTo>
                  <a:pt x="5715000" y="6661546"/>
                </a:lnTo>
                <a:lnTo>
                  <a:pt x="5706533" y="6657975"/>
                </a:lnTo>
                <a:lnTo>
                  <a:pt x="5715000" y="6654403"/>
                </a:lnTo>
                <a:lnTo>
                  <a:pt x="5740400" y="6654403"/>
                </a:lnTo>
                <a:lnTo>
                  <a:pt x="5748866" y="6657975"/>
                </a:lnTo>
                <a:lnTo>
                  <a:pt x="5765800" y="6657975"/>
                </a:lnTo>
                <a:lnTo>
                  <a:pt x="5774266" y="6654403"/>
                </a:lnTo>
                <a:lnTo>
                  <a:pt x="5782733" y="6657975"/>
                </a:lnTo>
                <a:lnTo>
                  <a:pt x="5782733" y="6661546"/>
                </a:lnTo>
                <a:lnTo>
                  <a:pt x="5791200" y="6661546"/>
                </a:lnTo>
                <a:lnTo>
                  <a:pt x="5808133" y="6654403"/>
                </a:lnTo>
                <a:lnTo>
                  <a:pt x="5842000" y="6654403"/>
                </a:lnTo>
                <a:lnTo>
                  <a:pt x="5850466" y="6657975"/>
                </a:lnTo>
                <a:lnTo>
                  <a:pt x="5977466" y="6657975"/>
                </a:lnTo>
                <a:lnTo>
                  <a:pt x="5977466" y="6650831"/>
                </a:lnTo>
                <a:lnTo>
                  <a:pt x="5935133" y="6650831"/>
                </a:lnTo>
                <a:lnTo>
                  <a:pt x="5926666" y="6647259"/>
                </a:lnTo>
                <a:lnTo>
                  <a:pt x="5867400" y="6647259"/>
                </a:lnTo>
                <a:lnTo>
                  <a:pt x="5858933" y="6643687"/>
                </a:lnTo>
                <a:lnTo>
                  <a:pt x="5833533" y="6643687"/>
                </a:lnTo>
                <a:lnTo>
                  <a:pt x="5825066" y="6640115"/>
                </a:lnTo>
                <a:lnTo>
                  <a:pt x="5816600" y="6643687"/>
                </a:lnTo>
                <a:lnTo>
                  <a:pt x="5774266" y="6643687"/>
                </a:lnTo>
                <a:lnTo>
                  <a:pt x="5765800" y="6640115"/>
                </a:lnTo>
                <a:lnTo>
                  <a:pt x="5748866" y="6640115"/>
                </a:lnTo>
                <a:lnTo>
                  <a:pt x="5740400" y="6643687"/>
                </a:lnTo>
                <a:lnTo>
                  <a:pt x="5731933" y="6643687"/>
                </a:lnTo>
                <a:lnTo>
                  <a:pt x="5723466" y="6640115"/>
                </a:lnTo>
                <a:lnTo>
                  <a:pt x="5715000" y="6640115"/>
                </a:lnTo>
                <a:lnTo>
                  <a:pt x="5706533" y="6636543"/>
                </a:lnTo>
                <a:lnTo>
                  <a:pt x="5706533" y="6629400"/>
                </a:lnTo>
                <a:lnTo>
                  <a:pt x="5715000" y="6625828"/>
                </a:lnTo>
                <a:lnTo>
                  <a:pt x="5731933" y="6632971"/>
                </a:lnTo>
                <a:lnTo>
                  <a:pt x="5748866" y="6632971"/>
                </a:lnTo>
                <a:lnTo>
                  <a:pt x="5757333" y="6629400"/>
                </a:lnTo>
                <a:lnTo>
                  <a:pt x="5740400" y="6629400"/>
                </a:lnTo>
                <a:lnTo>
                  <a:pt x="5731933" y="6625828"/>
                </a:lnTo>
                <a:lnTo>
                  <a:pt x="5740400" y="6622256"/>
                </a:lnTo>
                <a:lnTo>
                  <a:pt x="5740400" y="6618684"/>
                </a:lnTo>
                <a:lnTo>
                  <a:pt x="5731933" y="6615112"/>
                </a:lnTo>
                <a:lnTo>
                  <a:pt x="5740400" y="6611540"/>
                </a:lnTo>
                <a:lnTo>
                  <a:pt x="5791200" y="6611540"/>
                </a:lnTo>
                <a:lnTo>
                  <a:pt x="5799666" y="6615112"/>
                </a:lnTo>
                <a:lnTo>
                  <a:pt x="5808133" y="6611540"/>
                </a:lnTo>
                <a:lnTo>
                  <a:pt x="5842000" y="6611540"/>
                </a:lnTo>
                <a:lnTo>
                  <a:pt x="5850466" y="6615112"/>
                </a:lnTo>
                <a:lnTo>
                  <a:pt x="5969000" y="6615112"/>
                </a:lnTo>
                <a:lnTo>
                  <a:pt x="5969000" y="6611540"/>
                </a:lnTo>
                <a:lnTo>
                  <a:pt x="5960533" y="6611540"/>
                </a:lnTo>
                <a:lnTo>
                  <a:pt x="5952066" y="6607968"/>
                </a:lnTo>
                <a:lnTo>
                  <a:pt x="5918200" y="6607968"/>
                </a:lnTo>
                <a:lnTo>
                  <a:pt x="5909733" y="6604396"/>
                </a:lnTo>
                <a:lnTo>
                  <a:pt x="5808133" y="6604396"/>
                </a:lnTo>
                <a:lnTo>
                  <a:pt x="5799666" y="6600825"/>
                </a:lnTo>
                <a:lnTo>
                  <a:pt x="5791200" y="6604396"/>
                </a:lnTo>
                <a:lnTo>
                  <a:pt x="5765800" y="6604396"/>
                </a:lnTo>
                <a:lnTo>
                  <a:pt x="5757333" y="6600825"/>
                </a:lnTo>
                <a:lnTo>
                  <a:pt x="5731933" y="6600825"/>
                </a:lnTo>
                <a:lnTo>
                  <a:pt x="5715000" y="6593681"/>
                </a:lnTo>
                <a:lnTo>
                  <a:pt x="5723466" y="6590109"/>
                </a:lnTo>
                <a:lnTo>
                  <a:pt x="5731933" y="6590109"/>
                </a:lnTo>
                <a:lnTo>
                  <a:pt x="5757333" y="6579393"/>
                </a:lnTo>
                <a:lnTo>
                  <a:pt x="5765800" y="6582965"/>
                </a:lnTo>
                <a:lnTo>
                  <a:pt x="5765800" y="6586537"/>
                </a:lnTo>
                <a:lnTo>
                  <a:pt x="5774266" y="6586537"/>
                </a:lnTo>
                <a:lnTo>
                  <a:pt x="5782733" y="6590109"/>
                </a:lnTo>
                <a:lnTo>
                  <a:pt x="5791200" y="6590109"/>
                </a:lnTo>
                <a:lnTo>
                  <a:pt x="5799666" y="6586537"/>
                </a:lnTo>
                <a:lnTo>
                  <a:pt x="5782733" y="6579393"/>
                </a:lnTo>
                <a:lnTo>
                  <a:pt x="5782733" y="6572250"/>
                </a:lnTo>
                <a:lnTo>
                  <a:pt x="5799666" y="6565106"/>
                </a:lnTo>
                <a:lnTo>
                  <a:pt x="5799666" y="6561534"/>
                </a:lnTo>
                <a:lnTo>
                  <a:pt x="5808133" y="6557962"/>
                </a:lnTo>
                <a:lnTo>
                  <a:pt x="5816600" y="6561534"/>
                </a:lnTo>
                <a:lnTo>
                  <a:pt x="5825066" y="6561534"/>
                </a:lnTo>
                <a:lnTo>
                  <a:pt x="5833533" y="6557962"/>
                </a:lnTo>
                <a:lnTo>
                  <a:pt x="5842000" y="6557962"/>
                </a:lnTo>
                <a:lnTo>
                  <a:pt x="5850466" y="6561534"/>
                </a:lnTo>
                <a:lnTo>
                  <a:pt x="5842000" y="6565106"/>
                </a:lnTo>
                <a:lnTo>
                  <a:pt x="5842000" y="6575821"/>
                </a:lnTo>
                <a:lnTo>
                  <a:pt x="5850466" y="6575821"/>
                </a:lnTo>
                <a:lnTo>
                  <a:pt x="5858933" y="6572250"/>
                </a:lnTo>
                <a:lnTo>
                  <a:pt x="5858933" y="6547246"/>
                </a:lnTo>
                <a:lnTo>
                  <a:pt x="5867400" y="6543675"/>
                </a:lnTo>
                <a:lnTo>
                  <a:pt x="5858933" y="6540103"/>
                </a:lnTo>
                <a:lnTo>
                  <a:pt x="5858933" y="6536531"/>
                </a:lnTo>
                <a:lnTo>
                  <a:pt x="5825066" y="6536531"/>
                </a:lnTo>
                <a:lnTo>
                  <a:pt x="5816600" y="6532959"/>
                </a:lnTo>
                <a:lnTo>
                  <a:pt x="5791200" y="6532959"/>
                </a:lnTo>
                <a:lnTo>
                  <a:pt x="5782733" y="6529387"/>
                </a:lnTo>
                <a:lnTo>
                  <a:pt x="5748866" y="6529387"/>
                </a:lnTo>
                <a:lnTo>
                  <a:pt x="5731933" y="6522243"/>
                </a:lnTo>
                <a:lnTo>
                  <a:pt x="5740400" y="6518671"/>
                </a:lnTo>
                <a:lnTo>
                  <a:pt x="5740400" y="6515100"/>
                </a:lnTo>
                <a:close/>
              </a:path>
            </a:pathLst>
          </a:custGeom>
          <a:solidFill>
            <a:srgbClr val="967A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" name="Freeform 153"/>
          <p:cNvSpPr/>
          <p:nvPr/>
        </p:nvSpPr>
        <p:spPr>
          <a:xfrm>
            <a:off x="0" y="0"/>
            <a:ext cx="6891866" cy="6854428"/>
          </a:xfrm>
          <a:custGeom>
            <a:avLst/>
            <a:gdLst/>
            <a:ahLst/>
            <a:cxnLst/>
            <a:rect l="l" t="t" r="r" b="b"/>
            <a:pathLst>
              <a:path w="6891866" h="6854428">
                <a:moveTo>
                  <a:pt x="0" y="0"/>
                </a:moveTo>
                <a:moveTo>
                  <a:pt x="6595533" y="6525815"/>
                </a:moveTo>
                <a:lnTo>
                  <a:pt x="6595533" y="6529387"/>
                </a:lnTo>
                <a:lnTo>
                  <a:pt x="6587066" y="6532959"/>
                </a:lnTo>
                <a:lnTo>
                  <a:pt x="6519333" y="6532959"/>
                </a:lnTo>
                <a:lnTo>
                  <a:pt x="6519333" y="6547246"/>
                </a:lnTo>
                <a:lnTo>
                  <a:pt x="6510866" y="6550818"/>
                </a:lnTo>
                <a:lnTo>
                  <a:pt x="6502400" y="6550818"/>
                </a:lnTo>
                <a:lnTo>
                  <a:pt x="6493933" y="6547246"/>
                </a:lnTo>
                <a:lnTo>
                  <a:pt x="6434666" y="6547246"/>
                </a:lnTo>
                <a:lnTo>
                  <a:pt x="6434666" y="6550818"/>
                </a:lnTo>
                <a:lnTo>
                  <a:pt x="6417733" y="6557962"/>
                </a:lnTo>
                <a:lnTo>
                  <a:pt x="6409266" y="6554390"/>
                </a:lnTo>
                <a:lnTo>
                  <a:pt x="6392333" y="6554390"/>
                </a:lnTo>
                <a:lnTo>
                  <a:pt x="6383866" y="6550818"/>
                </a:lnTo>
                <a:lnTo>
                  <a:pt x="6375399" y="6550818"/>
                </a:lnTo>
                <a:lnTo>
                  <a:pt x="6375399" y="6554390"/>
                </a:lnTo>
                <a:lnTo>
                  <a:pt x="6366933" y="6557962"/>
                </a:lnTo>
                <a:lnTo>
                  <a:pt x="6358466" y="6557962"/>
                </a:lnTo>
                <a:lnTo>
                  <a:pt x="6350000" y="6554390"/>
                </a:lnTo>
                <a:lnTo>
                  <a:pt x="6350000" y="6550818"/>
                </a:lnTo>
                <a:lnTo>
                  <a:pt x="6341533" y="6547246"/>
                </a:lnTo>
                <a:lnTo>
                  <a:pt x="6333066" y="6547246"/>
                </a:lnTo>
                <a:lnTo>
                  <a:pt x="6324599" y="6550818"/>
                </a:lnTo>
                <a:lnTo>
                  <a:pt x="6307666" y="6550818"/>
                </a:lnTo>
                <a:lnTo>
                  <a:pt x="6316133" y="6554390"/>
                </a:lnTo>
                <a:lnTo>
                  <a:pt x="6316133" y="6557962"/>
                </a:lnTo>
                <a:lnTo>
                  <a:pt x="6299200" y="6565106"/>
                </a:lnTo>
                <a:lnTo>
                  <a:pt x="6256866" y="6565106"/>
                </a:lnTo>
                <a:lnTo>
                  <a:pt x="6231466" y="6554390"/>
                </a:lnTo>
                <a:lnTo>
                  <a:pt x="6231466" y="6550818"/>
                </a:lnTo>
                <a:lnTo>
                  <a:pt x="6223000" y="6554390"/>
                </a:lnTo>
                <a:lnTo>
                  <a:pt x="6214533" y="6554390"/>
                </a:lnTo>
                <a:lnTo>
                  <a:pt x="6206066" y="6550818"/>
                </a:lnTo>
                <a:lnTo>
                  <a:pt x="6189133" y="6550818"/>
                </a:lnTo>
                <a:lnTo>
                  <a:pt x="6180666" y="6547246"/>
                </a:lnTo>
                <a:lnTo>
                  <a:pt x="6104466" y="6547246"/>
                </a:lnTo>
                <a:lnTo>
                  <a:pt x="6095999" y="6543675"/>
                </a:lnTo>
                <a:lnTo>
                  <a:pt x="6087533" y="6547246"/>
                </a:lnTo>
                <a:lnTo>
                  <a:pt x="6079066" y="6543675"/>
                </a:lnTo>
                <a:lnTo>
                  <a:pt x="6028266" y="6543675"/>
                </a:lnTo>
                <a:lnTo>
                  <a:pt x="6019800" y="6547246"/>
                </a:lnTo>
                <a:lnTo>
                  <a:pt x="5985933" y="6547246"/>
                </a:lnTo>
                <a:lnTo>
                  <a:pt x="5977466" y="6550818"/>
                </a:lnTo>
                <a:lnTo>
                  <a:pt x="5969000" y="6547246"/>
                </a:lnTo>
                <a:lnTo>
                  <a:pt x="5960533" y="6547246"/>
                </a:lnTo>
                <a:lnTo>
                  <a:pt x="5952066" y="6550818"/>
                </a:lnTo>
                <a:lnTo>
                  <a:pt x="5926666" y="6550818"/>
                </a:lnTo>
                <a:lnTo>
                  <a:pt x="5918200" y="6547246"/>
                </a:lnTo>
                <a:lnTo>
                  <a:pt x="5901266" y="6547246"/>
                </a:lnTo>
                <a:lnTo>
                  <a:pt x="5892800" y="6543675"/>
                </a:lnTo>
                <a:lnTo>
                  <a:pt x="5892800" y="6540103"/>
                </a:lnTo>
                <a:lnTo>
                  <a:pt x="5918200" y="6529387"/>
                </a:lnTo>
                <a:lnTo>
                  <a:pt x="5858933" y="6529387"/>
                </a:lnTo>
                <a:lnTo>
                  <a:pt x="5850466" y="6532959"/>
                </a:lnTo>
                <a:lnTo>
                  <a:pt x="5825066" y="6532959"/>
                </a:lnTo>
                <a:lnTo>
                  <a:pt x="5858933" y="6532959"/>
                </a:lnTo>
                <a:lnTo>
                  <a:pt x="5867400" y="6536531"/>
                </a:lnTo>
                <a:lnTo>
                  <a:pt x="5867400" y="6540103"/>
                </a:lnTo>
                <a:lnTo>
                  <a:pt x="5875866" y="6543675"/>
                </a:lnTo>
                <a:lnTo>
                  <a:pt x="5867400" y="6547246"/>
                </a:lnTo>
                <a:lnTo>
                  <a:pt x="5867400" y="6572250"/>
                </a:lnTo>
                <a:lnTo>
                  <a:pt x="5850466" y="6579393"/>
                </a:lnTo>
                <a:lnTo>
                  <a:pt x="5842000" y="6579393"/>
                </a:lnTo>
                <a:lnTo>
                  <a:pt x="5833533" y="6575821"/>
                </a:lnTo>
                <a:lnTo>
                  <a:pt x="5833533" y="6565106"/>
                </a:lnTo>
                <a:lnTo>
                  <a:pt x="5842000" y="6561534"/>
                </a:lnTo>
                <a:lnTo>
                  <a:pt x="5833533" y="6561534"/>
                </a:lnTo>
                <a:lnTo>
                  <a:pt x="5825066" y="6565106"/>
                </a:lnTo>
                <a:lnTo>
                  <a:pt x="5816600" y="6565106"/>
                </a:lnTo>
                <a:lnTo>
                  <a:pt x="5808133" y="6561534"/>
                </a:lnTo>
                <a:lnTo>
                  <a:pt x="5808133" y="6565106"/>
                </a:lnTo>
                <a:lnTo>
                  <a:pt x="5791200" y="6572250"/>
                </a:lnTo>
                <a:lnTo>
                  <a:pt x="5791200" y="6579393"/>
                </a:lnTo>
                <a:lnTo>
                  <a:pt x="5808133" y="6586537"/>
                </a:lnTo>
                <a:lnTo>
                  <a:pt x="5791200" y="6593681"/>
                </a:lnTo>
                <a:lnTo>
                  <a:pt x="5782733" y="6593681"/>
                </a:lnTo>
                <a:lnTo>
                  <a:pt x="5774266" y="6590109"/>
                </a:lnTo>
                <a:lnTo>
                  <a:pt x="5765800" y="6590109"/>
                </a:lnTo>
                <a:lnTo>
                  <a:pt x="5757333" y="6586537"/>
                </a:lnTo>
                <a:lnTo>
                  <a:pt x="5757333" y="6582965"/>
                </a:lnTo>
                <a:lnTo>
                  <a:pt x="5731933" y="6593681"/>
                </a:lnTo>
                <a:lnTo>
                  <a:pt x="5723466" y="6593681"/>
                </a:lnTo>
                <a:lnTo>
                  <a:pt x="5731933" y="6597253"/>
                </a:lnTo>
                <a:lnTo>
                  <a:pt x="5757333" y="6597253"/>
                </a:lnTo>
                <a:lnTo>
                  <a:pt x="5765800" y="6600825"/>
                </a:lnTo>
                <a:lnTo>
                  <a:pt x="5791200" y="6600825"/>
                </a:lnTo>
                <a:lnTo>
                  <a:pt x="5799666" y="6597253"/>
                </a:lnTo>
                <a:lnTo>
                  <a:pt x="5808133" y="6600825"/>
                </a:lnTo>
                <a:lnTo>
                  <a:pt x="5909733" y="6600825"/>
                </a:lnTo>
                <a:lnTo>
                  <a:pt x="5918200" y="6604396"/>
                </a:lnTo>
                <a:lnTo>
                  <a:pt x="5952066" y="6604396"/>
                </a:lnTo>
                <a:lnTo>
                  <a:pt x="5960533" y="6607968"/>
                </a:lnTo>
                <a:lnTo>
                  <a:pt x="5969000" y="6607968"/>
                </a:lnTo>
                <a:lnTo>
                  <a:pt x="5977466" y="6611540"/>
                </a:lnTo>
                <a:lnTo>
                  <a:pt x="5977466" y="6615112"/>
                </a:lnTo>
                <a:lnTo>
                  <a:pt x="5969000" y="6618684"/>
                </a:lnTo>
                <a:lnTo>
                  <a:pt x="5850466" y="6618684"/>
                </a:lnTo>
                <a:lnTo>
                  <a:pt x="5842000" y="6615112"/>
                </a:lnTo>
                <a:lnTo>
                  <a:pt x="5808133" y="6615112"/>
                </a:lnTo>
                <a:lnTo>
                  <a:pt x="5799666" y="6618684"/>
                </a:lnTo>
                <a:lnTo>
                  <a:pt x="5791200" y="6615112"/>
                </a:lnTo>
                <a:lnTo>
                  <a:pt x="5740400" y="6615112"/>
                </a:lnTo>
                <a:lnTo>
                  <a:pt x="5748866" y="6618684"/>
                </a:lnTo>
                <a:lnTo>
                  <a:pt x="5748866" y="6622256"/>
                </a:lnTo>
                <a:lnTo>
                  <a:pt x="5740400" y="6625828"/>
                </a:lnTo>
                <a:lnTo>
                  <a:pt x="5757333" y="6625828"/>
                </a:lnTo>
                <a:lnTo>
                  <a:pt x="5765800" y="6629400"/>
                </a:lnTo>
                <a:lnTo>
                  <a:pt x="5748866" y="6636543"/>
                </a:lnTo>
                <a:lnTo>
                  <a:pt x="5731933" y="6636543"/>
                </a:lnTo>
                <a:lnTo>
                  <a:pt x="5715000" y="6629400"/>
                </a:lnTo>
                <a:lnTo>
                  <a:pt x="5715000" y="6636543"/>
                </a:lnTo>
                <a:lnTo>
                  <a:pt x="5723466" y="6636543"/>
                </a:lnTo>
                <a:lnTo>
                  <a:pt x="5731933" y="6640115"/>
                </a:lnTo>
                <a:lnTo>
                  <a:pt x="5740400" y="6640115"/>
                </a:lnTo>
                <a:lnTo>
                  <a:pt x="5748866" y="6636543"/>
                </a:lnTo>
                <a:lnTo>
                  <a:pt x="5765800" y="6636543"/>
                </a:lnTo>
                <a:lnTo>
                  <a:pt x="5774266" y="6640115"/>
                </a:lnTo>
                <a:lnTo>
                  <a:pt x="5816600" y="6640115"/>
                </a:lnTo>
                <a:lnTo>
                  <a:pt x="5825066" y="6636543"/>
                </a:lnTo>
                <a:lnTo>
                  <a:pt x="5833533" y="6640115"/>
                </a:lnTo>
                <a:lnTo>
                  <a:pt x="5858933" y="6640115"/>
                </a:lnTo>
                <a:lnTo>
                  <a:pt x="5867400" y="6643687"/>
                </a:lnTo>
                <a:lnTo>
                  <a:pt x="5926666" y="6643687"/>
                </a:lnTo>
                <a:lnTo>
                  <a:pt x="5935133" y="6647259"/>
                </a:lnTo>
                <a:lnTo>
                  <a:pt x="5977466" y="6647259"/>
                </a:lnTo>
                <a:lnTo>
                  <a:pt x="5985933" y="6650831"/>
                </a:lnTo>
                <a:lnTo>
                  <a:pt x="5985933" y="6657975"/>
                </a:lnTo>
                <a:lnTo>
                  <a:pt x="5977466" y="6661546"/>
                </a:lnTo>
                <a:lnTo>
                  <a:pt x="5850466" y="6661546"/>
                </a:lnTo>
                <a:lnTo>
                  <a:pt x="5842000" y="6657975"/>
                </a:lnTo>
                <a:lnTo>
                  <a:pt x="5808133" y="6657975"/>
                </a:lnTo>
                <a:lnTo>
                  <a:pt x="5791200" y="6665118"/>
                </a:lnTo>
                <a:lnTo>
                  <a:pt x="5782733" y="6665118"/>
                </a:lnTo>
                <a:lnTo>
                  <a:pt x="5774266" y="6661546"/>
                </a:lnTo>
                <a:lnTo>
                  <a:pt x="5774266" y="6657975"/>
                </a:lnTo>
                <a:lnTo>
                  <a:pt x="5765800" y="6661546"/>
                </a:lnTo>
                <a:lnTo>
                  <a:pt x="5748866" y="6661546"/>
                </a:lnTo>
                <a:lnTo>
                  <a:pt x="5740400" y="6657975"/>
                </a:lnTo>
                <a:lnTo>
                  <a:pt x="5715000" y="6657975"/>
                </a:lnTo>
                <a:lnTo>
                  <a:pt x="5723466" y="6661546"/>
                </a:lnTo>
                <a:lnTo>
                  <a:pt x="5723466" y="6675834"/>
                </a:lnTo>
                <a:lnTo>
                  <a:pt x="5740400" y="6682978"/>
                </a:lnTo>
                <a:lnTo>
                  <a:pt x="5740400" y="6700837"/>
                </a:lnTo>
                <a:lnTo>
                  <a:pt x="5765800" y="6700837"/>
                </a:lnTo>
                <a:lnTo>
                  <a:pt x="5774266" y="6704409"/>
                </a:lnTo>
                <a:lnTo>
                  <a:pt x="5774266" y="6707981"/>
                </a:lnTo>
                <a:lnTo>
                  <a:pt x="5765800" y="6711553"/>
                </a:lnTo>
                <a:lnTo>
                  <a:pt x="5681133" y="6711553"/>
                </a:lnTo>
                <a:lnTo>
                  <a:pt x="5672666" y="6707981"/>
                </a:lnTo>
                <a:lnTo>
                  <a:pt x="5664200" y="6707981"/>
                </a:lnTo>
                <a:lnTo>
                  <a:pt x="5655733" y="6711553"/>
                </a:lnTo>
                <a:lnTo>
                  <a:pt x="5647266" y="6711553"/>
                </a:lnTo>
                <a:lnTo>
                  <a:pt x="5638800" y="6707981"/>
                </a:lnTo>
                <a:lnTo>
                  <a:pt x="5638800" y="6711553"/>
                </a:lnTo>
                <a:lnTo>
                  <a:pt x="5630333" y="6715125"/>
                </a:lnTo>
                <a:lnTo>
                  <a:pt x="5621866" y="6715125"/>
                </a:lnTo>
                <a:lnTo>
                  <a:pt x="5604933" y="6722268"/>
                </a:lnTo>
                <a:lnTo>
                  <a:pt x="5545666" y="6722268"/>
                </a:lnTo>
                <a:lnTo>
                  <a:pt x="5554133" y="6722268"/>
                </a:lnTo>
                <a:lnTo>
                  <a:pt x="5562600" y="6725840"/>
                </a:lnTo>
                <a:lnTo>
                  <a:pt x="5621866" y="6725840"/>
                </a:lnTo>
                <a:lnTo>
                  <a:pt x="5630333" y="6722268"/>
                </a:lnTo>
                <a:lnTo>
                  <a:pt x="5647266" y="6722268"/>
                </a:lnTo>
                <a:lnTo>
                  <a:pt x="5655733" y="6725840"/>
                </a:lnTo>
                <a:lnTo>
                  <a:pt x="5655733" y="6729412"/>
                </a:lnTo>
                <a:lnTo>
                  <a:pt x="5664200" y="6729412"/>
                </a:lnTo>
                <a:lnTo>
                  <a:pt x="5698066" y="6743700"/>
                </a:lnTo>
                <a:lnTo>
                  <a:pt x="5740400" y="6743700"/>
                </a:lnTo>
                <a:lnTo>
                  <a:pt x="5748866" y="6747271"/>
                </a:lnTo>
                <a:lnTo>
                  <a:pt x="5748866" y="6750843"/>
                </a:lnTo>
                <a:lnTo>
                  <a:pt x="5757333" y="6754415"/>
                </a:lnTo>
                <a:lnTo>
                  <a:pt x="5731933" y="6765131"/>
                </a:lnTo>
                <a:lnTo>
                  <a:pt x="5706533" y="6765131"/>
                </a:lnTo>
                <a:lnTo>
                  <a:pt x="5698066" y="6768703"/>
                </a:lnTo>
                <a:lnTo>
                  <a:pt x="5638800" y="6768703"/>
                </a:lnTo>
                <a:lnTo>
                  <a:pt x="5630333" y="6772275"/>
                </a:lnTo>
                <a:lnTo>
                  <a:pt x="5613400" y="6772275"/>
                </a:lnTo>
                <a:lnTo>
                  <a:pt x="5681133" y="6772275"/>
                </a:lnTo>
                <a:lnTo>
                  <a:pt x="5689600" y="6775846"/>
                </a:lnTo>
                <a:lnTo>
                  <a:pt x="5689600" y="6779418"/>
                </a:lnTo>
                <a:lnTo>
                  <a:pt x="5698066" y="6782990"/>
                </a:lnTo>
                <a:lnTo>
                  <a:pt x="5698066" y="6793706"/>
                </a:lnTo>
                <a:lnTo>
                  <a:pt x="5706533" y="6790134"/>
                </a:lnTo>
                <a:lnTo>
                  <a:pt x="5723466" y="6790134"/>
                </a:lnTo>
                <a:lnTo>
                  <a:pt x="5731933" y="6793706"/>
                </a:lnTo>
                <a:lnTo>
                  <a:pt x="5740400" y="6790134"/>
                </a:lnTo>
                <a:lnTo>
                  <a:pt x="5748866" y="6790134"/>
                </a:lnTo>
                <a:lnTo>
                  <a:pt x="5757333" y="6793706"/>
                </a:lnTo>
                <a:lnTo>
                  <a:pt x="5757333" y="6797278"/>
                </a:lnTo>
                <a:lnTo>
                  <a:pt x="5748866" y="6800850"/>
                </a:lnTo>
                <a:lnTo>
                  <a:pt x="5731933" y="6800850"/>
                </a:lnTo>
                <a:lnTo>
                  <a:pt x="5723466" y="6804421"/>
                </a:lnTo>
                <a:lnTo>
                  <a:pt x="5706533" y="6804421"/>
                </a:lnTo>
                <a:lnTo>
                  <a:pt x="5706533" y="6807993"/>
                </a:lnTo>
                <a:lnTo>
                  <a:pt x="5698066" y="6811565"/>
                </a:lnTo>
                <a:lnTo>
                  <a:pt x="5698066" y="6822281"/>
                </a:lnTo>
                <a:lnTo>
                  <a:pt x="5715000" y="6822281"/>
                </a:lnTo>
                <a:lnTo>
                  <a:pt x="5723466" y="6825853"/>
                </a:lnTo>
                <a:lnTo>
                  <a:pt x="5715000" y="6829425"/>
                </a:lnTo>
                <a:lnTo>
                  <a:pt x="5715000" y="6832996"/>
                </a:lnTo>
                <a:lnTo>
                  <a:pt x="5731933" y="6832996"/>
                </a:lnTo>
                <a:lnTo>
                  <a:pt x="5740400" y="6836568"/>
                </a:lnTo>
                <a:lnTo>
                  <a:pt x="5731933" y="6840140"/>
                </a:lnTo>
                <a:lnTo>
                  <a:pt x="5765800" y="6840140"/>
                </a:lnTo>
                <a:lnTo>
                  <a:pt x="5774266" y="6843712"/>
                </a:lnTo>
                <a:lnTo>
                  <a:pt x="5799666" y="6843712"/>
                </a:lnTo>
                <a:lnTo>
                  <a:pt x="5808133" y="6840140"/>
                </a:lnTo>
                <a:lnTo>
                  <a:pt x="5884333" y="6840140"/>
                </a:lnTo>
                <a:lnTo>
                  <a:pt x="5892800" y="6836568"/>
                </a:lnTo>
                <a:lnTo>
                  <a:pt x="5901266" y="6836568"/>
                </a:lnTo>
                <a:lnTo>
                  <a:pt x="5909733" y="6840140"/>
                </a:lnTo>
                <a:lnTo>
                  <a:pt x="5918200" y="6840140"/>
                </a:lnTo>
                <a:lnTo>
                  <a:pt x="5926666" y="6836568"/>
                </a:lnTo>
                <a:lnTo>
                  <a:pt x="5935133" y="6836568"/>
                </a:lnTo>
                <a:lnTo>
                  <a:pt x="5926666" y="6836568"/>
                </a:lnTo>
                <a:lnTo>
                  <a:pt x="5918200" y="6832996"/>
                </a:lnTo>
                <a:lnTo>
                  <a:pt x="5918200" y="6825853"/>
                </a:lnTo>
                <a:lnTo>
                  <a:pt x="5926666" y="6822281"/>
                </a:lnTo>
                <a:lnTo>
                  <a:pt x="5952066" y="6822281"/>
                </a:lnTo>
                <a:lnTo>
                  <a:pt x="5960533" y="6825853"/>
                </a:lnTo>
                <a:lnTo>
                  <a:pt x="6011333" y="6825853"/>
                </a:lnTo>
                <a:lnTo>
                  <a:pt x="6019800" y="6829425"/>
                </a:lnTo>
                <a:lnTo>
                  <a:pt x="6036733" y="6829425"/>
                </a:lnTo>
                <a:lnTo>
                  <a:pt x="6045200" y="6825853"/>
                </a:lnTo>
                <a:lnTo>
                  <a:pt x="6070600" y="6825853"/>
                </a:lnTo>
                <a:lnTo>
                  <a:pt x="6079066" y="6822281"/>
                </a:lnTo>
                <a:lnTo>
                  <a:pt x="6087533" y="6822281"/>
                </a:lnTo>
                <a:lnTo>
                  <a:pt x="6095999" y="6825853"/>
                </a:lnTo>
                <a:lnTo>
                  <a:pt x="6095999" y="6836568"/>
                </a:lnTo>
                <a:lnTo>
                  <a:pt x="6087533" y="6840140"/>
                </a:lnTo>
                <a:lnTo>
                  <a:pt x="6087533" y="6854428"/>
                </a:lnTo>
                <a:lnTo>
                  <a:pt x="6815666" y="6854428"/>
                </a:lnTo>
                <a:lnTo>
                  <a:pt x="6815666" y="6850856"/>
                </a:lnTo>
                <a:lnTo>
                  <a:pt x="6824133" y="6847284"/>
                </a:lnTo>
                <a:lnTo>
                  <a:pt x="6824133" y="6843712"/>
                </a:lnTo>
                <a:lnTo>
                  <a:pt x="6815666" y="6843712"/>
                </a:lnTo>
                <a:lnTo>
                  <a:pt x="6807200" y="6840140"/>
                </a:lnTo>
                <a:lnTo>
                  <a:pt x="6815666" y="6836568"/>
                </a:lnTo>
                <a:lnTo>
                  <a:pt x="6824133" y="6836568"/>
                </a:lnTo>
                <a:lnTo>
                  <a:pt x="6841066" y="6829425"/>
                </a:lnTo>
                <a:lnTo>
                  <a:pt x="6849533" y="6829425"/>
                </a:lnTo>
                <a:lnTo>
                  <a:pt x="6841066" y="6829425"/>
                </a:lnTo>
                <a:lnTo>
                  <a:pt x="6832600" y="6825853"/>
                </a:lnTo>
                <a:lnTo>
                  <a:pt x="6841066" y="6822281"/>
                </a:lnTo>
                <a:lnTo>
                  <a:pt x="6832600" y="6818709"/>
                </a:lnTo>
                <a:lnTo>
                  <a:pt x="6866466" y="6804421"/>
                </a:lnTo>
                <a:lnTo>
                  <a:pt x="6866466" y="6800850"/>
                </a:lnTo>
                <a:lnTo>
                  <a:pt x="6874933" y="6797278"/>
                </a:lnTo>
                <a:lnTo>
                  <a:pt x="6883400" y="6800850"/>
                </a:lnTo>
                <a:lnTo>
                  <a:pt x="6883400" y="6793706"/>
                </a:lnTo>
                <a:lnTo>
                  <a:pt x="6891866" y="6790134"/>
                </a:lnTo>
                <a:lnTo>
                  <a:pt x="6874933" y="6790134"/>
                </a:lnTo>
                <a:lnTo>
                  <a:pt x="6866466" y="6786562"/>
                </a:lnTo>
                <a:lnTo>
                  <a:pt x="6807200" y="6786562"/>
                </a:lnTo>
                <a:lnTo>
                  <a:pt x="6815666" y="6790134"/>
                </a:lnTo>
                <a:lnTo>
                  <a:pt x="6798733" y="6797278"/>
                </a:lnTo>
                <a:lnTo>
                  <a:pt x="6756400" y="6797278"/>
                </a:lnTo>
                <a:lnTo>
                  <a:pt x="6747933" y="6793706"/>
                </a:lnTo>
                <a:lnTo>
                  <a:pt x="6747933" y="6790134"/>
                </a:lnTo>
                <a:lnTo>
                  <a:pt x="6756400" y="6786562"/>
                </a:lnTo>
                <a:lnTo>
                  <a:pt x="6747933" y="6786562"/>
                </a:lnTo>
                <a:lnTo>
                  <a:pt x="6739466" y="6782990"/>
                </a:lnTo>
                <a:lnTo>
                  <a:pt x="6680200" y="6782990"/>
                </a:lnTo>
                <a:lnTo>
                  <a:pt x="6663266" y="6775846"/>
                </a:lnTo>
                <a:lnTo>
                  <a:pt x="6663266" y="6768703"/>
                </a:lnTo>
                <a:lnTo>
                  <a:pt x="6671733" y="6765131"/>
                </a:lnTo>
                <a:lnTo>
                  <a:pt x="6688666" y="6765131"/>
                </a:lnTo>
                <a:lnTo>
                  <a:pt x="6697133" y="6761559"/>
                </a:lnTo>
                <a:lnTo>
                  <a:pt x="6705600" y="6761559"/>
                </a:lnTo>
                <a:lnTo>
                  <a:pt x="6714066" y="6765131"/>
                </a:lnTo>
                <a:lnTo>
                  <a:pt x="6731000" y="6765131"/>
                </a:lnTo>
                <a:lnTo>
                  <a:pt x="6739466" y="6761559"/>
                </a:lnTo>
                <a:lnTo>
                  <a:pt x="6747933" y="6761559"/>
                </a:lnTo>
                <a:lnTo>
                  <a:pt x="6756400" y="6765131"/>
                </a:lnTo>
                <a:lnTo>
                  <a:pt x="6790266" y="6765131"/>
                </a:lnTo>
                <a:lnTo>
                  <a:pt x="6798733" y="6761559"/>
                </a:lnTo>
                <a:lnTo>
                  <a:pt x="6807200" y="6761559"/>
                </a:lnTo>
                <a:lnTo>
                  <a:pt x="6832600" y="6750843"/>
                </a:lnTo>
                <a:lnTo>
                  <a:pt x="6849533" y="6750843"/>
                </a:lnTo>
                <a:lnTo>
                  <a:pt x="6858000" y="6747271"/>
                </a:lnTo>
                <a:lnTo>
                  <a:pt x="6866466" y="6747271"/>
                </a:lnTo>
                <a:lnTo>
                  <a:pt x="6866466" y="6743700"/>
                </a:lnTo>
                <a:lnTo>
                  <a:pt x="6832600" y="6743700"/>
                </a:lnTo>
                <a:lnTo>
                  <a:pt x="6824133" y="6740128"/>
                </a:lnTo>
                <a:lnTo>
                  <a:pt x="6824133" y="6729412"/>
                </a:lnTo>
                <a:lnTo>
                  <a:pt x="6832600" y="6725840"/>
                </a:lnTo>
                <a:lnTo>
                  <a:pt x="6832600" y="6722268"/>
                </a:lnTo>
                <a:lnTo>
                  <a:pt x="6824133" y="6718696"/>
                </a:lnTo>
                <a:lnTo>
                  <a:pt x="6832600" y="6715125"/>
                </a:lnTo>
                <a:lnTo>
                  <a:pt x="6858000" y="6715125"/>
                </a:lnTo>
                <a:lnTo>
                  <a:pt x="6866466" y="6711553"/>
                </a:lnTo>
                <a:lnTo>
                  <a:pt x="6858000" y="6711553"/>
                </a:lnTo>
                <a:lnTo>
                  <a:pt x="6849533" y="6715125"/>
                </a:lnTo>
                <a:lnTo>
                  <a:pt x="6815666" y="6715125"/>
                </a:lnTo>
                <a:lnTo>
                  <a:pt x="6807200" y="6718696"/>
                </a:lnTo>
                <a:lnTo>
                  <a:pt x="6798733" y="6715125"/>
                </a:lnTo>
                <a:lnTo>
                  <a:pt x="6790266" y="6718696"/>
                </a:lnTo>
                <a:lnTo>
                  <a:pt x="6781800" y="6715125"/>
                </a:lnTo>
                <a:lnTo>
                  <a:pt x="6756400" y="6715125"/>
                </a:lnTo>
                <a:lnTo>
                  <a:pt x="6747933" y="6711553"/>
                </a:lnTo>
                <a:lnTo>
                  <a:pt x="6747933" y="6707981"/>
                </a:lnTo>
                <a:lnTo>
                  <a:pt x="6764866" y="6700837"/>
                </a:lnTo>
                <a:lnTo>
                  <a:pt x="6815666" y="6700837"/>
                </a:lnTo>
                <a:lnTo>
                  <a:pt x="6815666" y="6697265"/>
                </a:lnTo>
                <a:lnTo>
                  <a:pt x="6824133" y="6693693"/>
                </a:lnTo>
                <a:lnTo>
                  <a:pt x="6781800" y="6693693"/>
                </a:lnTo>
                <a:lnTo>
                  <a:pt x="6773333" y="6690121"/>
                </a:lnTo>
                <a:lnTo>
                  <a:pt x="6731000" y="6690121"/>
                </a:lnTo>
                <a:lnTo>
                  <a:pt x="6722533" y="6693693"/>
                </a:lnTo>
                <a:lnTo>
                  <a:pt x="6714066" y="6693693"/>
                </a:lnTo>
                <a:lnTo>
                  <a:pt x="6705600" y="6697265"/>
                </a:lnTo>
                <a:lnTo>
                  <a:pt x="6697133" y="6697265"/>
                </a:lnTo>
                <a:lnTo>
                  <a:pt x="6680200" y="6690121"/>
                </a:lnTo>
                <a:lnTo>
                  <a:pt x="6680200" y="6686550"/>
                </a:lnTo>
                <a:lnTo>
                  <a:pt x="6688666" y="6682978"/>
                </a:lnTo>
                <a:lnTo>
                  <a:pt x="6705600" y="6682978"/>
                </a:lnTo>
                <a:lnTo>
                  <a:pt x="6714066" y="6679406"/>
                </a:lnTo>
                <a:lnTo>
                  <a:pt x="6747933" y="6679406"/>
                </a:lnTo>
                <a:lnTo>
                  <a:pt x="6756400" y="6675834"/>
                </a:lnTo>
                <a:lnTo>
                  <a:pt x="6764866" y="6679406"/>
                </a:lnTo>
                <a:lnTo>
                  <a:pt x="6773333" y="6679406"/>
                </a:lnTo>
                <a:lnTo>
                  <a:pt x="6781800" y="6675834"/>
                </a:lnTo>
                <a:lnTo>
                  <a:pt x="6824133" y="6675834"/>
                </a:lnTo>
                <a:lnTo>
                  <a:pt x="6815666" y="6672262"/>
                </a:lnTo>
                <a:lnTo>
                  <a:pt x="6824133" y="6668690"/>
                </a:lnTo>
                <a:lnTo>
                  <a:pt x="6807200" y="6668690"/>
                </a:lnTo>
                <a:lnTo>
                  <a:pt x="6790266" y="6661546"/>
                </a:lnTo>
                <a:lnTo>
                  <a:pt x="6731000" y="6661546"/>
                </a:lnTo>
                <a:lnTo>
                  <a:pt x="6722533" y="6657975"/>
                </a:lnTo>
                <a:lnTo>
                  <a:pt x="6697133" y="6657975"/>
                </a:lnTo>
                <a:lnTo>
                  <a:pt x="6688666" y="6654403"/>
                </a:lnTo>
                <a:lnTo>
                  <a:pt x="6646333" y="6654403"/>
                </a:lnTo>
                <a:lnTo>
                  <a:pt x="6637866" y="6650831"/>
                </a:lnTo>
                <a:lnTo>
                  <a:pt x="6637866" y="6647259"/>
                </a:lnTo>
                <a:lnTo>
                  <a:pt x="6646333" y="6643687"/>
                </a:lnTo>
                <a:lnTo>
                  <a:pt x="6705600" y="6643687"/>
                </a:lnTo>
                <a:lnTo>
                  <a:pt x="6714066" y="6647259"/>
                </a:lnTo>
                <a:lnTo>
                  <a:pt x="6722533" y="6647259"/>
                </a:lnTo>
                <a:lnTo>
                  <a:pt x="6731000" y="6643687"/>
                </a:lnTo>
                <a:lnTo>
                  <a:pt x="6747933" y="6643687"/>
                </a:lnTo>
                <a:lnTo>
                  <a:pt x="6756400" y="6640115"/>
                </a:lnTo>
                <a:lnTo>
                  <a:pt x="6764866" y="6640115"/>
                </a:lnTo>
                <a:lnTo>
                  <a:pt x="6773333" y="6643687"/>
                </a:lnTo>
                <a:lnTo>
                  <a:pt x="6807200" y="6643687"/>
                </a:lnTo>
                <a:lnTo>
                  <a:pt x="6815666" y="6640115"/>
                </a:lnTo>
                <a:lnTo>
                  <a:pt x="6824133" y="6640115"/>
                </a:lnTo>
                <a:lnTo>
                  <a:pt x="6815666" y="6640115"/>
                </a:lnTo>
                <a:lnTo>
                  <a:pt x="6798733" y="6632971"/>
                </a:lnTo>
                <a:lnTo>
                  <a:pt x="6798733" y="6625828"/>
                </a:lnTo>
                <a:lnTo>
                  <a:pt x="6807200" y="6622256"/>
                </a:lnTo>
                <a:lnTo>
                  <a:pt x="6815666" y="6622256"/>
                </a:lnTo>
                <a:lnTo>
                  <a:pt x="6815666" y="6615112"/>
                </a:lnTo>
                <a:lnTo>
                  <a:pt x="6807200" y="6615112"/>
                </a:lnTo>
                <a:lnTo>
                  <a:pt x="6781800" y="6604396"/>
                </a:lnTo>
                <a:lnTo>
                  <a:pt x="6764866" y="6604396"/>
                </a:lnTo>
                <a:lnTo>
                  <a:pt x="6756400" y="6600825"/>
                </a:lnTo>
                <a:lnTo>
                  <a:pt x="6747933" y="6600825"/>
                </a:lnTo>
                <a:lnTo>
                  <a:pt x="6739466" y="6597253"/>
                </a:lnTo>
                <a:lnTo>
                  <a:pt x="6722533" y="6597253"/>
                </a:lnTo>
                <a:lnTo>
                  <a:pt x="6714066" y="6593681"/>
                </a:lnTo>
                <a:lnTo>
                  <a:pt x="6714066" y="6572250"/>
                </a:lnTo>
                <a:lnTo>
                  <a:pt x="6705600" y="6568678"/>
                </a:lnTo>
                <a:lnTo>
                  <a:pt x="6714066" y="6565106"/>
                </a:lnTo>
                <a:lnTo>
                  <a:pt x="6722533" y="6565106"/>
                </a:lnTo>
                <a:lnTo>
                  <a:pt x="6731000" y="6561534"/>
                </a:lnTo>
                <a:lnTo>
                  <a:pt x="6722533" y="6557962"/>
                </a:lnTo>
                <a:lnTo>
                  <a:pt x="6722533" y="6550818"/>
                </a:lnTo>
                <a:lnTo>
                  <a:pt x="6731000" y="6547246"/>
                </a:lnTo>
                <a:lnTo>
                  <a:pt x="6739466" y="6547246"/>
                </a:lnTo>
                <a:lnTo>
                  <a:pt x="6747933" y="6543675"/>
                </a:lnTo>
                <a:lnTo>
                  <a:pt x="6747933" y="6540103"/>
                </a:lnTo>
                <a:lnTo>
                  <a:pt x="6739466" y="6543675"/>
                </a:lnTo>
                <a:lnTo>
                  <a:pt x="6731000" y="6543675"/>
                </a:lnTo>
                <a:lnTo>
                  <a:pt x="6722533" y="6540103"/>
                </a:lnTo>
                <a:lnTo>
                  <a:pt x="6688666" y="6540103"/>
                </a:lnTo>
                <a:lnTo>
                  <a:pt x="6680200" y="6536531"/>
                </a:lnTo>
                <a:lnTo>
                  <a:pt x="6654800" y="6536531"/>
                </a:lnTo>
                <a:lnTo>
                  <a:pt x="6646333" y="6540103"/>
                </a:lnTo>
                <a:lnTo>
                  <a:pt x="6637866" y="6536531"/>
                </a:lnTo>
                <a:lnTo>
                  <a:pt x="6620933" y="6536531"/>
                </a:lnTo>
                <a:close/>
              </a:path>
            </a:pathLst>
          </a:custGeom>
          <a:solidFill>
            <a:srgbClr val="B0977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" name="Freeform 154"/>
          <p:cNvSpPr/>
          <p:nvPr/>
        </p:nvSpPr>
        <p:spPr>
          <a:xfrm>
            <a:off x="0" y="0"/>
            <a:ext cx="7636933" cy="6854428"/>
          </a:xfrm>
          <a:custGeom>
            <a:avLst/>
            <a:gdLst/>
            <a:ahLst/>
            <a:cxnLst/>
            <a:rect l="l" t="t" r="r" b="b"/>
            <a:pathLst>
              <a:path w="7636933" h="6854428">
                <a:moveTo>
                  <a:pt x="0" y="0"/>
                </a:moveTo>
                <a:moveTo>
                  <a:pt x="6756400" y="6593681"/>
                </a:moveTo>
                <a:lnTo>
                  <a:pt x="6747933" y="6597253"/>
                </a:lnTo>
                <a:lnTo>
                  <a:pt x="6756400" y="6597253"/>
                </a:lnTo>
                <a:lnTo>
                  <a:pt x="6764866" y="6600825"/>
                </a:lnTo>
                <a:lnTo>
                  <a:pt x="6781800" y="6600825"/>
                </a:lnTo>
                <a:lnTo>
                  <a:pt x="6807200" y="6611540"/>
                </a:lnTo>
                <a:lnTo>
                  <a:pt x="6815666" y="6611540"/>
                </a:lnTo>
                <a:lnTo>
                  <a:pt x="6824133" y="6615112"/>
                </a:lnTo>
                <a:lnTo>
                  <a:pt x="6824133" y="6622256"/>
                </a:lnTo>
                <a:lnTo>
                  <a:pt x="6815666" y="6625828"/>
                </a:lnTo>
                <a:lnTo>
                  <a:pt x="6807200" y="6625828"/>
                </a:lnTo>
                <a:lnTo>
                  <a:pt x="6807200" y="6632971"/>
                </a:lnTo>
                <a:lnTo>
                  <a:pt x="6815666" y="6636543"/>
                </a:lnTo>
                <a:lnTo>
                  <a:pt x="6824133" y="6636543"/>
                </a:lnTo>
                <a:lnTo>
                  <a:pt x="6832600" y="6640115"/>
                </a:lnTo>
                <a:lnTo>
                  <a:pt x="6824133" y="6643687"/>
                </a:lnTo>
                <a:lnTo>
                  <a:pt x="6815666" y="6643687"/>
                </a:lnTo>
                <a:lnTo>
                  <a:pt x="6807200" y="6647259"/>
                </a:lnTo>
                <a:lnTo>
                  <a:pt x="6773333" y="6647259"/>
                </a:lnTo>
                <a:lnTo>
                  <a:pt x="6764866" y="6643687"/>
                </a:lnTo>
                <a:lnTo>
                  <a:pt x="6756400" y="6643687"/>
                </a:lnTo>
                <a:lnTo>
                  <a:pt x="6747933" y="6647259"/>
                </a:lnTo>
                <a:lnTo>
                  <a:pt x="6731000" y="6647259"/>
                </a:lnTo>
                <a:lnTo>
                  <a:pt x="6722533" y="6650831"/>
                </a:lnTo>
                <a:lnTo>
                  <a:pt x="6714066" y="6650831"/>
                </a:lnTo>
                <a:lnTo>
                  <a:pt x="6705600" y="6647259"/>
                </a:lnTo>
                <a:lnTo>
                  <a:pt x="6646333" y="6647259"/>
                </a:lnTo>
                <a:lnTo>
                  <a:pt x="6646333" y="6650831"/>
                </a:lnTo>
                <a:lnTo>
                  <a:pt x="6688666" y="6650831"/>
                </a:lnTo>
                <a:lnTo>
                  <a:pt x="6697133" y="6654403"/>
                </a:lnTo>
                <a:lnTo>
                  <a:pt x="6722533" y="6654403"/>
                </a:lnTo>
                <a:lnTo>
                  <a:pt x="6731000" y="6657975"/>
                </a:lnTo>
                <a:lnTo>
                  <a:pt x="6790266" y="6657975"/>
                </a:lnTo>
                <a:lnTo>
                  <a:pt x="6807200" y="6665118"/>
                </a:lnTo>
                <a:lnTo>
                  <a:pt x="6824133" y="6665118"/>
                </a:lnTo>
                <a:lnTo>
                  <a:pt x="6832600" y="6668690"/>
                </a:lnTo>
                <a:lnTo>
                  <a:pt x="6824133" y="6672262"/>
                </a:lnTo>
                <a:lnTo>
                  <a:pt x="6832600" y="6675834"/>
                </a:lnTo>
                <a:lnTo>
                  <a:pt x="6824133" y="6679406"/>
                </a:lnTo>
                <a:lnTo>
                  <a:pt x="6781800" y="6679406"/>
                </a:lnTo>
                <a:lnTo>
                  <a:pt x="6773333" y="6682978"/>
                </a:lnTo>
                <a:lnTo>
                  <a:pt x="6764866" y="6682978"/>
                </a:lnTo>
                <a:lnTo>
                  <a:pt x="6756400" y="6679406"/>
                </a:lnTo>
                <a:lnTo>
                  <a:pt x="6747933" y="6682978"/>
                </a:lnTo>
                <a:lnTo>
                  <a:pt x="6714066" y="6682978"/>
                </a:lnTo>
                <a:lnTo>
                  <a:pt x="6705600" y="6686550"/>
                </a:lnTo>
                <a:lnTo>
                  <a:pt x="6688666" y="6686550"/>
                </a:lnTo>
                <a:lnTo>
                  <a:pt x="6688666" y="6690121"/>
                </a:lnTo>
                <a:lnTo>
                  <a:pt x="6697133" y="6693693"/>
                </a:lnTo>
                <a:lnTo>
                  <a:pt x="6705600" y="6693693"/>
                </a:lnTo>
                <a:lnTo>
                  <a:pt x="6714066" y="6690121"/>
                </a:lnTo>
                <a:lnTo>
                  <a:pt x="6722533" y="6690121"/>
                </a:lnTo>
                <a:lnTo>
                  <a:pt x="6731000" y="6686550"/>
                </a:lnTo>
                <a:lnTo>
                  <a:pt x="6773333" y="6686550"/>
                </a:lnTo>
                <a:lnTo>
                  <a:pt x="6781800" y="6690121"/>
                </a:lnTo>
                <a:lnTo>
                  <a:pt x="6824133" y="6690121"/>
                </a:lnTo>
                <a:lnTo>
                  <a:pt x="6832600" y="6693693"/>
                </a:lnTo>
                <a:lnTo>
                  <a:pt x="6824133" y="6697265"/>
                </a:lnTo>
                <a:lnTo>
                  <a:pt x="6824133" y="6700837"/>
                </a:lnTo>
                <a:lnTo>
                  <a:pt x="6815666" y="6704409"/>
                </a:lnTo>
                <a:lnTo>
                  <a:pt x="6764866" y="6704409"/>
                </a:lnTo>
                <a:lnTo>
                  <a:pt x="6756400" y="6707981"/>
                </a:lnTo>
                <a:lnTo>
                  <a:pt x="6756400" y="6711553"/>
                </a:lnTo>
                <a:lnTo>
                  <a:pt x="6781800" y="6711553"/>
                </a:lnTo>
                <a:lnTo>
                  <a:pt x="6790266" y="6715125"/>
                </a:lnTo>
                <a:lnTo>
                  <a:pt x="6798733" y="6711553"/>
                </a:lnTo>
                <a:lnTo>
                  <a:pt x="6807200" y="6715125"/>
                </a:lnTo>
                <a:lnTo>
                  <a:pt x="6815666" y="6711553"/>
                </a:lnTo>
                <a:lnTo>
                  <a:pt x="6849533" y="6711553"/>
                </a:lnTo>
                <a:lnTo>
                  <a:pt x="6858000" y="6707981"/>
                </a:lnTo>
                <a:lnTo>
                  <a:pt x="6866466" y="6707981"/>
                </a:lnTo>
                <a:lnTo>
                  <a:pt x="6874933" y="6711553"/>
                </a:lnTo>
                <a:lnTo>
                  <a:pt x="6858000" y="6718696"/>
                </a:lnTo>
                <a:lnTo>
                  <a:pt x="6832600" y="6718696"/>
                </a:lnTo>
                <a:lnTo>
                  <a:pt x="6841066" y="6722268"/>
                </a:lnTo>
                <a:lnTo>
                  <a:pt x="6841066" y="6725840"/>
                </a:lnTo>
                <a:lnTo>
                  <a:pt x="6832600" y="6729412"/>
                </a:lnTo>
                <a:lnTo>
                  <a:pt x="6832600" y="6740128"/>
                </a:lnTo>
                <a:lnTo>
                  <a:pt x="6866466" y="6740128"/>
                </a:lnTo>
                <a:lnTo>
                  <a:pt x="6874933" y="6743700"/>
                </a:lnTo>
                <a:lnTo>
                  <a:pt x="6874933" y="6747271"/>
                </a:lnTo>
                <a:lnTo>
                  <a:pt x="6866466" y="6750843"/>
                </a:lnTo>
                <a:lnTo>
                  <a:pt x="6858000" y="6750843"/>
                </a:lnTo>
                <a:lnTo>
                  <a:pt x="6849533" y="6754415"/>
                </a:lnTo>
                <a:lnTo>
                  <a:pt x="6832600" y="6754415"/>
                </a:lnTo>
                <a:lnTo>
                  <a:pt x="6807200" y="6765131"/>
                </a:lnTo>
                <a:lnTo>
                  <a:pt x="6798733" y="6765131"/>
                </a:lnTo>
                <a:lnTo>
                  <a:pt x="6790266" y="6768703"/>
                </a:lnTo>
                <a:lnTo>
                  <a:pt x="6756400" y="6768703"/>
                </a:lnTo>
                <a:lnTo>
                  <a:pt x="6747933" y="6765131"/>
                </a:lnTo>
                <a:lnTo>
                  <a:pt x="6739466" y="6765131"/>
                </a:lnTo>
                <a:lnTo>
                  <a:pt x="6731000" y="6768703"/>
                </a:lnTo>
                <a:lnTo>
                  <a:pt x="6714066" y="6768703"/>
                </a:lnTo>
                <a:lnTo>
                  <a:pt x="6705600" y="6765131"/>
                </a:lnTo>
                <a:lnTo>
                  <a:pt x="6697133" y="6765131"/>
                </a:lnTo>
                <a:lnTo>
                  <a:pt x="6688666" y="6768703"/>
                </a:lnTo>
                <a:lnTo>
                  <a:pt x="6671733" y="6768703"/>
                </a:lnTo>
                <a:lnTo>
                  <a:pt x="6671733" y="6775846"/>
                </a:lnTo>
                <a:lnTo>
                  <a:pt x="6680200" y="6779418"/>
                </a:lnTo>
                <a:lnTo>
                  <a:pt x="6739466" y="6779418"/>
                </a:lnTo>
                <a:lnTo>
                  <a:pt x="6747933" y="6782990"/>
                </a:lnTo>
                <a:lnTo>
                  <a:pt x="6756400" y="6782990"/>
                </a:lnTo>
                <a:lnTo>
                  <a:pt x="6764866" y="6786562"/>
                </a:lnTo>
                <a:lnTo>
                  <a:pt x="6756400" y="6790134"/>
                </a:lnTo>
                <a:lnTo>
                  <a:pt x="6756400" y="6793706"/>
                </a:lnTo>
                <a:lnTo>
                  <a:pt x="6798733" y="6793706"/>
                </a:lnTo>
                <a:lnTo>
                  <a:pt x="6807200" y="6790134"/>
                </a:lnTo>
                <a:lnTo>
                  <a:pt x="6798733" y="6786562"/>
                </a:lnTo>
                <a:lnTo>
                  <a:pt x="6807200" y="6782990"/>
                </a:lnTo>
                <a:lnTo>
                  <a:pt x="6866466" y="6782990"/>
                </a:lnTo>
                <a:lnTo>
                  <a:pt x="6874933" y="6786562"/>
                </a:lnTo>
                <a:lnTo>
                  <a:pt x="6891866" y="6786562"/>
                </a:lnTo>
                <a:lnTo>
                  <a:pt x="6900333" y="6790134"/>
                </a:lnTo>
                <a:lnTo>
                  <a:pt x="6891866" y="6793706"/>
                </a:lnTo>
                <a:lnTo>
                  <a:pt x="6891866" y="6800850"/>
                </a:lnTo>
                <a:lnTo>
                  <a:pt x="6883400" y="6804421"/>
                </a:lnTo>
                <a:lnTo>
                  <a:pt x="6874933" y="6800850"/>
                </a:lnTo>
                <a:lnTo>
                  <a:pt x="6874933" y="6804421"/>
                </a:lnTo>
                <a:lnTo>
                  <a:pt x="6841066" y="6818709"/>
                </a:lnTo>
                <a:lnTo>
                  <a:pt x="6849533" y="6822281"/>
                </a:lnTo>
                <a:lnTo>
                  <a:pt x="6841066" y="6825853"/>
                </a:lnTo>
                <a:lnTo>
                  <a:pt x="6849533" y="6825853"/>
                </a:lnTo>
                <a:lnTo>
                  <a:pt x="6858000" y="6829425"/>
                </a:lnTo>
                <a:lnTo>
                  <a:pt x="6849533" y="6832996"/>
                </a:lnTo>
                <a:lnTo>
                  <a:pt x="6841066" y="6832996"/>
                </a:lnTo>
                <a:lnTo>
                  <a:pt x="6824133" y="6840140"/>
                </a:lnTo>
                <a:lnTo>
                  <a:pt x="6815666" y="6840140"/>
                </a:lnTo>
                <a:lnTo>
                  <a:pt x="6824133" y="6840140"/>
                </a:lnTo>
                <a:lnTo>
                  <a:pt x="6832600" y="6843712"/>
                </a:lnTo>
                <a:lnTo>
                  <a:pt x="6832600" y="6847284"/>
                </a:lnTo>
                <a:lnTo>
                  <a:pt x="6824133" y="6850856"/>
                </a:lnTo>
                <a:lnTo>
                  <a:pt x="6824133" y="6854428"/>
                </a:lnTo>
                <a:lnTo>
                  <a:pt x="7628466" y="6854428"/>
                </a:lnTo>
                <a:lnTo>
                  <a:pt x="7628466" y="6850856"/>
                </a:lnTo>
                <a:lnTo>
                  <a:pt x="7636933" y="6847284"/>
                </a:lnTo>
                <a:lnTo>
                  <a:pt x="7636933" y="6843712"/>
                </a:lnTo>
                <a:lnTo>
                  <a:pt x="7628466" y="6840140"/>
                </a:lnTo>
                <a:lnTo>
                  <a:pt x="7628466" y="6836568"/>
                </a:lnTo>
                <a:lnTo>
                  <a:pt x="7620000" y="6832996"/>
                </a:lnTo>
                <a:lnTo>
                  <a:pt x="7620000" y="6829425"/>
                </a:lnTo>
                <a:lnTo>
                  <a:pt x="7628466" y="6825853"/>
                </a:lnTo>
                <a:lnTo>
                  <a:pt x="7628466" y="6822281"/>
                </a:lnTo>
                <a:lnTo>
                  <a:pt x="7620000" y="6822281"/>
                </a:lnTo>
                <a:lnTo>
                  <a:pt x="7611533" y="6818709"/>
                </a:lnTo>
                <a:lnTo>
                  <a:pt x="7620000" y="6815137"/>
                </a:lnTo>
                <a:lnTo>
                  <a:pt x="7611533" y="6811565"/>
                </a:lnTo>
                <a:lnTo>
                  <a:pt x="7611533" y="6800850"/>
                </a:lnTo>
                <a:lnTo>
                  <a:pt x="7628466" y="6793706"/>
                </a:lnTo>
                <a:lnTo>
                  <a:pt x="7628466" y="6790134"/>
                </a:lnTo>
                <a:lnTo>
                  <a:pt x="7636933" y="6786562"/>
                </a:lnTo>
                <a:lnTo>
                  <a:pt x="7628466" y="6786562"/>
                </a:lnTo>
                <a:lnTo>
                  <a:pt x="7611533" y="6779418"/>
                </a:lnTo>
                <a:lnTo>
                  <a:pt x="7611533" y="6765131"/>
                </a:lnTo>
                <a:lnTo>
                  <a:pt x="7620000" y="6761559"/>
                </a:lnTo>
                <a:lnTo>
                  <a:pt x="7620000" y="6757987"/>
                </a:lnTo>
                <a:lnTo>
                  <a:pt x="7611533" y="6754415"/>
                </a:lnTo>
                <a:lnTo>
                  <a:pt x="7620000" y="6750843"/>
                </a:lnTo>
                <a:lnTo>
                  <a:pt x="7611533" y="6747271"/>
                </a:lnTo>
                <a:lnTo>
                  <a:pt x="7611533" y="6743700"/>
                </a:lnTo>
                <a:lnTo>
                  <a:pt x="7620000" y="6740128"/>
                </a:lnTo>
                <a:lnTo>
                  <a:pt x="7628466" y="6740128"/>
                </a:lnTo>
                <a:lnTo>
                  <a:pt x="7620000" y="6736556"/>
                </a:lnTo>
                <a:lnTo>
                  <a:pt x="7628466" y="6732984"/>
                </a:lnTo>
                <a:lnTo>
                  <a:pt x="7628466" y="6725840"/>
                </a:lnTo>
                <a:lnTo>
                  <a:pt x="7620000" y="6722268"/>
                </a:lnTo>
                <a:lnTo>
                  <a:pt x="7620000" y="6704409"/>
                </a:lnTo>
                <a:lnTo>
                  <a:pt x="7611533" y="6700837"/>
                </a:lnTo>
                <a:lnTo>
                  <a:pt x="7620000" y="6697265"/>
                </a:lnTo>
                <a:lnTo>
                  <a:pt x="7620000" y="6693693"/>
                </a:lnTo>
                <a:lnTo>
                  <a:pt x="7611533" y="6690121"/>
                </a:lnTo>
                <a:lnTo>
                  <a:pt x="7611533" y="6679406"/>
                </a:lnTo>
                <a:lnTo>
                  <a:pt x="7620000" y="6675834"/>
                </a:lnTo>
                <a:lnTo>
                  <a:pt x="7620000" y="6665118"/>
                </a:lnTo>
                <a:lnTo>
                  <a:pt x="7611533" y="6661546"/>
                </a:lnTo>
                <a:lnTo>
                  <a:pt x="7611533" y="6657975"/>
                </a:lnTo>
                <a:lnTo>
                  <a:pt x="7603066" y="6654403"/>
                </a:lnTo>
                <a:lnTo>
                  <a:pt x="7603066" y="6650831"/>
                </a:lnTo>
                <a:lnTo>
                  <a:pt x="7611533" y="6647259"/>
                </a:lnTo>
                <a:lnTo>
                  <a:pt x="7603066" y="6643687"/>
                </a:lnTo>
                <a:lnTo>
                  <a:pt x="7603066" y="6629400"/>
                </a:lnTo>
                <a:lnTo>
                  <a:pt x="7611533" y="6625828"/>
                </a:lnTo>
                <a:lnTo>
                  <a:pt x="7603066" y="6625828"/>
                </a:lnTo>
                <a:lnTo>
                  <a:pt x="7594600" y="6622256"/>
                </a:lnTo>
                <a:lnTo>
                  <a:pt x="7526866" y="6622256"/>
                </a:lnTo>
                <a:lnTo>
                  <a:pt x="7518399" y="6618684"/>
                </a:lnTo>
                <a:lnTo>
                  <a:pt x="7476066" y="6618684"/>
                </a:lnTo>
                <a:lnTo>
                  <a:pt x="7467599" y="6622256"/>
                </a:lnTo>
                <a:lnTo>
                  <a:pt x="7459133" y="6618684"/>
                </a:lnTo>
                <a:lnTo>
                  <a:pt x="7247466" y="6618684"/>
                </a:lnTo>
                <a:lnTo>
                  <a:pt x="7238999" y="6615112"/>
                </a:lnTo>
                <a:lnTo>
                  <a:pt x="7213600" y="6615112"/>
                </a:lnTo>
                <a:lnTo>
                  <a:pt x="7196666" y="6607968"/>
                </a:lnTo>
                <a:lnTo>
                  <a:pt x="7103533" y="6607968"/>
                </a:lnTo>
                <a:lnTo>
                  <a:pt x="7095066" y="6604396"/>
                </a:lnTo>
                <a:lnTo>
                  <a:pt x="7035800" y="6604396"/>
                </a:lnTo>
                <a:lnTo>
                  <a:pt x="7027333" y="6600825"/>
                </a:lnTo>
                <a:lnTo>
                  <a:pt x="7018866" y="6600825"/>
                </a:lnTo>
                <a:lnTo>
                  <a:pt x="7010400" y="6604396"/>
                </a:lnTo>
                <a:lnTo>
                  <a:pt x="6985000" y="6604396"/>
                </a:lnTo>
                <a:lnTo>
                  <a:pt x="6976533" y="6600825"/>
                </a:lnTo>
                <a:lnTo>
                  <a:pt x="6968066" y="6604396"/>
                </a:lnTo>
                <a:lnTo>
                  <a:pt x="6858000" y="6604396"/>
                </a:lnTo>
                <a:lnTo>
                  <a:pt x="6849533" y="6600825"/>
                </a:lnTo>
                <a:lnTo>
                  <a:pt x="6824133" y="6600825"/>
                </a:lnTo>
                <a:lnTo>
                  <a:pt x="6815666" y="6597253"/>
                </a:lnTo>
                <a:lnTo>
                  <a:pt x="6764866" y="6597253"/>
                </a:lnTo>
                <a:close/>
              </a:path>
            </a:pathLst>
          </a:custGeom>
          <a:solidFill>
            <a:srgbClr val="AF95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