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B0AA-691F-4949-B439-5726A76F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4A637-B11B-E94E-9428-7D5699F3B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F3FA-F343-304F-B84C-D0DA4902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F44B-E6F9-8748-9FFF-1E9137DB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6EFB-E2EB-1940-83A8-BC9EAE97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5A4C-0C22-0744-ACDD-C5AB7A6C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44A30-4E7F-444E-8FD3-1BDF0C0FD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DB10-8D30-D949-ABBA-DE53961B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ACF2-A8F5-A047-ACFA-7A9AAD45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5912-367E-2146-AAB4-E420C0BC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37304-10E4-0C4F-8188-895AAA78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66162-E205-DF4E-B193-9D7FD27D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9302-4181-D44C-BBB4-03D5FFE1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7F4A-E41E-104E-9EC4-3F0F12CF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6C84-28E8-6F4D-9D7C-8CC511C8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6709-7F3C-224D-924E-D5CA61EB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431C-57A5-1C4D-8E48-FB70C945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977B-B949-B54A-89EA-F0AAA957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8C9-1C4E-0944-A04F-18BEA07B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C56D-5764-904D-A26F-4AC8BD76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7DC7-9365-354C-B69F-4705E1EE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BC8A-BE8C-9A45-9C3B-7B6AA7CF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27A2-8597-634F-B2F4-B0416FD3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D0C5-98D4-D24E-B002-4020EED5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762A-FF3A-804B-8755-637F7CA7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689C-52DC-C64D-99C8-12160B2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8E32-7556-D046-ABB0-3FF18E37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64296-4290-8C4C-95F5-FB5194DB6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DC6D1-AC3E-D94F-B144-E68E2F0C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0477-181E-0745-84F4-91563FE3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E745E-E996-2647-9E37-531FD857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6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C05-A3B8-4E46-A687-C9C16FC3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FCFA9-0B5E-CD42-866C-4E9393F3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79621-4210-E347-AD1B-9AFF9269A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8C834-94AE-EC46-97B9-496EEFF10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45D57-8D2F-244B-8E40-E273F5DA8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18125-B668-CE41-A92C-961DDA9E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BF1A8-2AFF-B541-A746-DC2D73D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F67F4-6D0B-7340-ADD0-0B6D2C75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7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9647-CBCF-A146-AA05-73A2FD31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F85A1-FD26-A546-A338-025B2077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7D1F-92A2-7044-8E4B-F2D1488D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4E358-A2B3-EA4B-B09A-4665493F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7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9D065-6DE1-B043-A441-4674EF75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C97CB-9F2C-344B-AFD6-9DB59BD6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C9686-E835-D54C-BEBC-D4B1D40A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006-471D-624B-AF31-0A879985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1F8D-BD4C-564D-89B9-37676DFA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B6F15-AED2-9F48-9588-9EF6024B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73E0-2B7E-4B4F-BE4C-4CB7DD58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28BFA-81DE-DC49-AEB8-E610647C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970D1-537C-464B-936D-A64EE3B7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5AC4-3C9C-0042-88AF-8B3EB55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074BE-6485-7D43-BCC2-A689A5250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EB68-66C1-F045-987A-700F8360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3584-6E42-0345-96F4-487C4CE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1BA6-5B0E-8644-8C37-A920F45D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2AEAF-EB9D-F644-90AB-95C4D5E4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377DE-9DA4-624A-B9C6-B6BCEF66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7FF9-AB0A-5742-890C-8A4B7BAA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C1E4-F750-E54A-A3FF-F7C7128BE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8B96A-4770-3646-8E0F-390BA858403F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10BBC-5552-3F40-B7DF-BE9743F61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37D0-E844-EA47-BC8A-3082FCAD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825D-1753-204E-A9D7-F28D0BD25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5DAC-9D93-B84E-B9E4-001736FE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Polarization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255FF4BA-AAAF-9947-A2DB-F0EDAD8C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8" y="1684239"/>
            <a:ext cx="8548687" cy="480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8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51B3-3EA3-8E43-9D4B-67E65B7C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87" y="3365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46B8-E568-CD48-9F6E-387F0B88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12"/>
            <a:ext cx="10515600" cy="4351338"/>
          </a:xfrm>
        </p:spPr>
        <p:txBody>
          <a:bodyPr/>
          <a:lstStyle/>
          <a:p>
            <a:r>
              <a:rPr lang="en-US" b="1" dirty="0"/>
              <a:t>Measure intensity of light which polarization was changed by sugar(it provides optical rotation) and then filtered by polarizer.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1E0FBBA-FDF1-354E-9E29-3A7CCFF3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3771899"/>
            <a:ext cx="60579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Light Polarization</vt:lpstr>
      <vt:lpstr>Optical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Density</dc:title>
  <dc:creator>Viacheslav Bernadzikovskyi</dc:creator>
  <cp:lastModifiedBy>Viacheslav Bernadzikovskyi</cp:lastModifiedBy>
  <cp:revision>2</cp:revision>
  <dcterms:created xsi:type="dcterms:W3CDTF">2019-12-24T21:21:33Z</dcterms:created>
  <dcterms:modified xsi:type="dcterms:W3CDTF">2019-12-24T21:43:54Z</dcterms:modified>
</cp:coreProperties>
</file>