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2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7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9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55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E3F2-54BE-4D73-A147-18B1A516A0E8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6AE3-1A0E-42BB-A57D-0B165D0E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7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586" y="2871787"/>
            <a:ext cx="10179749" cy="1181099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latin typeface="Arial Black" panose="020B0A04020102020204" pitchFamily="34" charset="0"/>
              </a:rPr>
              <a:t>Проект «Поиск по ключевым словам в </a:t>
            </a:r>
            <a:r>
              <a:rPr lang="en-US" sz="4400" dirty="0" smtClean="0">
                <a:latin typeface="Arial Black" panose="020B0A04020102020204" pitchFamily="34" charset="0"/>
              </a:rPr>
              <a:t>Telegram</a:t>
            </a:r>
            <a:r>
              <a:rPr lang="ru-RU" sz="4400" dirty="0" smtClean="0">
                <a:latin typeface="Arial Black" panose="020B0A04020102020204" pitchFamily="34" charset="0"/>
              </a:rPr>
              <a:t>»</a:t>
            </a:r>
            <a:endParaRPr lang="ru-RU" sz="44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9587" y="435610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Подготовил: Устюжанин Вадим</a:t>
            </a:r>
            <a:endParaRPr lang="ru-RU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4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586" y="2871787"/>
            <a:ext cx="10179749" cy="950405"/>
          </a:xfrm>
        </p:spPr>
        <p:txBody>
          <a:bodyPr>
            <a:noAutofit/>
          </a:bodyPr>
          <a:lstStyle/>
          <a:p>
            <a:pPr algn="l"/>
            <a:r>
              <a:rPr lang="ru-RU" sz="4800" dirty="0" smtClean="0">
                <a:latin typeface="Arial Black" panose="020B0A04020102020204" pitchFamily="34" charset="0"/>
              </a:rPr>
              <a:t>Спасибо за внимание</a:t>
            </a:r>
            <a:endParaRPr lang="ru-RU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6023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 Black" panose="020B0A04020102020204" pitchFamily="34" charset="0"/>
              </a:rPr>
              <a:t>Описание проекта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	Проект предназначен для поиска лидов в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Telegram.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</a:t>
            </a:r>
            <a:r>
              <a:rPr lang="ru-RU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остав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проекта:</a:t>
            </a:r>
          </a:p>
          <a:p>
            <a:pPr>
              <a:buFont typeface="Times New Roman" panose="02020603050405020304" pitchFamily="18" charset="0"/>
              <a:buChar char="₋"/>
            </a:pP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Серверное приложение на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, использующее функции для работы с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API Telegram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, находящиеся в библиотеке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TDLib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₋"/>
            </a:pP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База Данных</a:t>
            </a:r>
          </a:p>
          <a:p>
            <a:pPr>
              <a:buFont typeface="Times New Roman" panose="02020603050405020304" pitchFamily="18" charset="0"/>
              <a:buChar char="₋"/>
            </a:pP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Веб интерфейс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	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0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6023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 Black" panose="020B0A04020102020204" pitchFamily="34" charset="0"/>
              </a:rPr>
              <a:t>Используемые технологии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₋"/>
            </a:pP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Язык программирования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;</a:t>
            </a:r>
          </a:p>
          <a:p>
            <a:pPr>
              <a:buFont typeface="Times New Roman" panose="02020603050405020304" pitchFamily="18" charset="0"/>
              <a:buChar char="₋"/>
            </a:pP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Библиотека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TDLib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;</a:t>
            </a:r>
          </a:p>
          <a:p>
            <a:pPr>
              <a:buFont typeface="Times New Roman" panose="02020603050405020304" pitchFamily="18" charset="0"/>
              <a:buChar char="₋"/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MySQL;</a:t>
            </a:r>
          </a:p>
          <a:p>
            <a:pPr>
              <a:buFont typeface="Times New Roman" panose="02020603050405020304" pitchFamily="18" charset="0"/>
              <a:buChar char="₋"/>
            </a:pP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Phpmyadmin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;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	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buFont typeface="Times New Roman" panose="02020603050405020304" pitchFamily="18" charset="0"/>
              <a:buChar char="₋"/>
            </a:pP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586" y="2871787"/>
            <a:ext cx="10179749" cy="950405"/>
          </a:xfrm>
        </p:spPr>
        <p:txBody>
          <a:bodyPr>
            <a:noAutofit/>
          </a:bodyPr>
          <a:lstStyle/>
          <a:p>
            <a:pPr algn="l"/>
            <a:r>
              <a:rPr lang="ru-RU" sz="4800" dirty="0" smtClean="0">
                <a:latin typeface="Arial Black" panose="020B0A04020102020204" pitchFamily="34" charset="0"/>
              </a:rPr>
              <a:t>Реализация</a:t>
            </a:r>
            <a:endParaRPr lang="ru-RU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11757"/>
          <a:stretch/>
        </p:blipFill>
        <p:spPr>
          <a:xfrm>
            <a:off x="716756" y="2446417"/>
            <a:ext cx="10758488" cy="2765267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6023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Arial Black" panose="020B0A04020102020204" pitchFamily="34" charset="0"/>
              </a:rPr>
              <a:t>Первый запуск</a:t>
            </a:r>
            <a:endParaRPr lang="ru-RU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5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72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6023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Arial Black" panose="020B0A04020102020204" pitchFamily="34" charset="0"/>
              </a:rPr>
              <a:t>Ввод кода из</a:t>
            </a:r>
            <a:r>
              <a:rPr lang="en-US" sz="4800" dirty="0" smtClean="0">
                <a:latin typeface="Arial Black" panose="020B0A04020102020204" pitchFamily="34" charset="0"/>
              </a:rPr>
              <a:t> Telegram</a:t>
            </a:r>
            <a:r>
              <a:rPr lang="ru-RU" sz="4800" dirty="0" smtClean="0">
                <a:latin typeface="Arial Black" panose="020B0A04020102020204" pitchFamily="34" charset="0"/>
              </a:rPr>
              <a:t> 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" y="2651065"/>
            <a:ext cx="10396728" cy="26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3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72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6023"/>
            <a:ext cx="9878568" cy="13255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Arial Black" panose="020B0A04020102020204" pitchFamily="34" charset="0"/>
              </a:rPr>
              <a:t>Результаты работы программы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457117"/>
            <a:ext cx="10616184" cy="284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6023"/>
            <a:ext cx="987856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Arial Black" panose="020B0A04020102020204" pitchFamily="34" charset="0"/>
              </a:rPr>
              <a:t>Личное сообщение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31441"/>
              </p:ext>
            </p:extLst>
          </p:nvPr>
        </p:nvGraphicFramePr>
        <p:xfrm>
          <a:off x="1068959" y="1890713"/>
          <a:ext cx="488315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4" imgW="9765000" imgH="8888760" progId="Photoshop.Image.20">
                  <p:embed/>
                </p:oleObj>
              </mc:Choice>
              <mc:Fallback>
                <p:oleObj name="Image" r:id="rId4" imgW="9765000" imgH="888876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8959" y="1890713"/>
                        <a:ext cx="4883150" cy="444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068" y="1890713"/>
            <a:ext cx="3227248" cy="21144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628" y="4435318"/>
            <a:ext cx="3218688" cy="19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6023"/>
            <a:ext cx="987856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Arial Black" panose="020B0A04020102020204" pitchFamily="34" charset="0"/>
              </a:rPr>
              <a:t>Сообщение из чата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067" y="1890713"/>
            <a:ext cx="2918461" cy="21574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068" y="4427304"/>
            <a:ext cx="4286208" cy="1921109"/>
          </a:xfrm>
          <a:prstGeom prst="rect">
            <a:avLst/>
          </a:prstGeom>
        </p:spPr>
      </p:pic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51806"/>
              </p:ext>
            </p:extLst>
          </p:nvPr>
        </p:nvGraphicFramePr>
        <p:xfrm>
          <a:off x="1068959" y="1952768"/>
          <a:ext cx="488315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6" imgW="9765000" imgH="8926920" progId="Photoshop.Image.20">
                  <p:embed/>
                </p:oleObj>
              </mc:Choice>
              <mc:Fallback>
                <p:oleObj name="Image" r:id="rId6" imgW="9765000" imgH="892692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8959" y="1952768"/>
                        <a:ext cx="4883150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7498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ЭОП №1.pptx" id="{82500703-8DAE-40B3-9A15-379A64FFC1B3}" vid="{E2676581-110D-4712-AF1F-39545658D9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46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Calibri Light</vt:lpstr>
      <vt:lpstr>Times New Roman</vt:lpstr>
      <vt:lpstr>Тема Office</vt:lpstr>
      <vt:lpstr>Adobe Photoshop Image</vt:lpstr>
      <vt:lpstr>Проект «Поиск по ключевым словам в Telegram»</vt:lpstr>
      <vt:lpstr>Описание проекта</vt:lpstr>
      <vt:lpstr>Используемые технологии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8</cp:revision>
  <dcterms:created xsi:type="dcterms:W3CDTF">2023-11-28T04:31:52Z</dcterms:created>
  <dcterms:modified xsi:type="dcterms:W3CDTF">2023-12-14T13:10:25Z</dcterms:modified>
</cp:coreProperties>
</file>