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reenshot, font, electric blue&#10;&#10;Description automatically generated">
            <a:extLst>
              <a:ext uri="{FF2B5EF4-FFF2-40B4-BE49-F238E27FC236}">
                <a16:creationId xmlns:a16="http://schemas.microsoft.com/office/drawing/2014/main" id="{E156D579-5F97-5F08-AC94-A711050E2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2" r="58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2210128"/>
            <a:ext cx="12191980" cy="3564869"/>
          </a:xfrm>
        </p:spPr>
        <p:txBody>
          <a:bodyPr>
            <a:normAutofit/>
          </a:bodyPr>
          <a:lstStyle/>
          <a:p>
            <a:pPr algn="l"/>
            <a:r>
              <a:rPr lang="en-GB" sz="7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Web scraping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creenshot, font, electric blue&#10;&#10;Description automatically generated">
            <a:extLst>
              <a:ext uri="{FF2B5EF4-FFF2-40B4-BE49-F238E27FC236}">
                <a16:creationId xmlns:a16="http://schemas.microsoft.com/office/drawing/2014/main" id="{359B95D7-DF29-2DF8-B8B6-5DBAA5479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70" r="2" b="18131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320086-C5C1-FF18-9597-4B3BF5B3BA96}"/>
              </a:ext>
            </a:extLst>
          </p:cNvPr>
          <p:cNvSpPr txBox="1"/>
          <p:nvPr/>
        </p:nvSpPr>
        <p:spPr>
          <a:xfrm>
            <a:off x="1187668" y="2492080"/>
            <a:ext cx="4641631" cy="30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From cleaning 3590 reviews given by the customers, we obtained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Positive Reviews - </a:t>
            </a:r>
            <a:r>
              <a:rPr lang="en-VN" sz="2000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2406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Negative Reviews - </a:t>
            </a:r>
            <a:r>
              <a:rPr lang="en-VN" sz="2000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1184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282AC-DECA-998A-FA46-C3DFE7D9A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49" r="2" b="10180"/>
          <a:stretch/>
        </p:blipFill>
        <p:spPr>
          <a:xfrm>
            <a:off x="6553200" y="2402558"/>
            <a:ext cx="5638799" cy="44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970B-E1EB-455C-07C1-FC2B793B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Word cloud of keywords used in reviews</a:t>
            </a:r>
            <a:endParaRPr lang="en-US" sz="3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75CE3E-AF94-21CF-7920-C36856D81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" r="2656"/>
          <a:stretch/>
        </p:blipFill>
        <p:spPr>
          <a:xfrm>
            <a:off x="6096000" y="466582"/>
            <a:ext cx="6096000" cy="63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6D3-49CC-F3E6-8120-5BE1AD0D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6858000" cy="1402470"/>
          </a:xfrm>
        </p:spPr>
        <p:txBody>
          <a:bodyPr anchor="t">
            <a:normAutofit/>
          </a:bodyPr>
          <a:lstStyle/>
          <a:p>
            <a:r>
              <a:rPr lang="en-US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Word cloud of keywords used in pos and </a:t>
            </a:r>
            <a:r>
              <a:rPr lang="en-US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neg reviews</a:t>
            </a:r>
            <a:endParaRPr lang="en-VN" sz="3200" dirty="0"/>
          </a:p>
        </p:txBody>
      </p: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100AC4A-417E-8743-0ECD-D4CDAEE8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070" y="2103379"/>
            <a:ext cx="3927930" cy="4039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4C58B-DF9C-2373-05B8-E4D29E6E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81" y="2103379"/>
            <a:ext cx="3927930" cy="40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Web scraping and analysis</vt:lpstr>
      <vt:lpstr>PowerPoint Presentation</vt:lpstr>
      <vt:lpstr>Word cloud of keywords used in reviews</vt:lpstr>
      <vt:lpstr>Word cloud of keywords used in pos and neg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Châu Diễm Hoàng</cp:lastModifiedBy>
  <cp:revision>3</cp:revision>
  <dcterms:created xsi:type="dcterms:W3CDTF">2022-12-06T11:13:27Z</dcterms:created>
  <dcterms:modified xsi:type="dcterms:W3CDTF">2023-07-03T03:17:46Z</dcterms:modified>
</cp:coreProperties>
</file>