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4" d="100"/>
          <a:sy n="104" d="100"/>
        </p:scale>
        <p:origin x="72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font, electric blue&#10;&#10;Description automatically generated">
            <a:extLst>
              <a:ext uri="{FF2B5EF4-FFF2-40B4-BE49-F238E27FC236}">
                <a16:creationId xmlns:a16="http://schemas.microsoft.com/office/drawing/2014/main" id="{E156D579-5F97-5F08-AC94-A711050E2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2" r="5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20" y="2547585"/>
            <a:ext cx="12191980" cy="3564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769F9A-A76B-566F-057C-C2EF11DE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46" y="1983219"/>
            <a:ext cx="4768589" cy="466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5D3858-B4C4-F802-5C58-37E4F143C05A}"/>
              </a:ext>
            </a:extLst>
          </p:cNvPr>
          <p:cNvSpPr txBox="1">
            <a:spLocks/>
          </p:cNvSpPr>
          <p:nvPr/>
        </p:nvSpPr>
        <p:spPr>
          <a:xfrm>
            <a:off x="5496327" y="2042298"/>
            <a:ext cx="6289171" cy="460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bg1"/>
                </a:solidFill>
              </a:rPr>
              <a:t>Top 6 feature that affect booking success:</a:t>
            </a:r>
          </a:p>
          <a:p>
            <a:pPr marL="342900" indent="-342900">
              <a:buFontTx/>
              <a:buChar char="-"/>
            </a:pPr>
            <a:r>
              <a:rPr lang="en-US" sz="2500" b="1" dirty="0" err="1">
                <a:solidFill>
                  <a:schemeClr val="bg1"/>
                </a:solidFill>
              </a:rPr>
              <a:t>Booking_origin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500" b="1" dirty="0" err="1">
                <a:solidFill>
                  <a:schemeClr val="bg1"/>
                </a:solidFill>
              </a:rPr>
              <a:t>Purchase_lead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500" b="1" dirty="0">
                <a:solidFill>
                  <a:schemeClr val="bg1"/>
                </a:solidFill>
              </a:rPr>
              <a:t>Route</a:t>
            </a:r>
          </a:p>
          <a:p>
            <a:pPr marL="342900" indent="-342900">
              <a:buFontTx/>
              <a:buChar char="-"/>
            </a:pPr>
            <a:r>
              <a:rPr lang="en-US" sz="2500" b="1" dirty="0" err="1">
                <a:solidFill>
                  <a:schemeClr val="bg1"/>
                </a:solidFill>
              </a:rPr>
              <a:t>Length_of_stay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500" b="1" dirty="0" err="1">
                <a:solidFill>
                  <a:schemeClr val="bg1"/>
                </a:solidFill>
              </a:rPr>
              <a:t>Flight_hours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500" b="1" dirty="0" err="1">
                <a:solidFill>
                  <a:schemeClr val="bg1"/>
                </a:solidFill>
              </a:rPr>
              <a:t>Flight_day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Accuracy: 0.8524 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Precision: 0.6141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Recall: 0.0518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D3FDE-B6D4-7C92-B4C7-41DCB7A027BF}"/>
              </a:ext>
            </a:extLst>
          </p:cNvPr>
          <p:cNvSpPr txBox="1"/>
          <p:nvPr/>
        </p:nvSpPr>
        <p:spPr>
          <a:xfrm>
            <a:off x="234946" y="620346"/>
            <a:ext cx="1142287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By using </a:t>
            </a:r>
            <a:r>
              <a:rPr lang="en-US" sz="3800" b="1" dirty="0" err="1">
                <a:solidFill>
                  <a:schemeClr val="bg1"/>
                </a:solidFill>
              </a:rPr>
              <a:t>RandomForest</a:t>
            </a:r>
            <a:r>
              <a:rPr lang="en-US" sz="3800" b="1" dirty="0">
                <a:solidFill>
                  <a:schemeClr val="bg1"/>
                </a:solidFill>
              </a:rPr>
              <a:t> classifier model, conclude that: </a:t>
            </a:r>
            <a:endParaRPr lang="en-VN" sz="38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Châu Diễm Hoàng</cp:lastModifiedBy>
  <cp:revision>4</cp:revision>
  <dcterms:created xsi:type="dcterms:W3CDTF">2022-12-06T11:13:27Z</dcterms:created>
  <dcterms:modified xsi:type="dcterms:W3CDTF">2023-07-05T08:00:25Z</dcterms:modified>
</cp:coreProperties>
</file>