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2_8E654C3F.xml" ContentType="application/vnd.ms-powerpoint.comments+xml"/>
  <Override PartName="/ppt/comments/modernComment_10B_DBCB6BC3.xml" ContentType="application/vnd.ms-powerpoint.comments+xml"/>
  <Override PartName="/ppt/comments/modernComment_109_B1D2A012.xml" ContentType="application/vnd.ms-powerpoint.comments+xml"/>
  <Override PartName="/ppt/comments/modernComment_116_30F06DB7.xml" ContentType="application/vnd.ms-powerpoint.comments+xml"/>
  <Override PartName="/ppt/comments/modernComment_118_8663C5EA.xml" ContentType="application/vnd.ms-powerpoint.comments+xml"/>
  <Override PartName="/ppt/comments/modernComment_119_84F9E132.xml" ContentType="application/vnd.ms-powerpoint.comments+xml"/>
  <Override PartName="/ppt/comments/modernComment_117_EF6B4CE8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9" r:id="rId3"/>
    <p:sldId id="260" r:id="rId4"/>
    <p:sldId id="275" r:id="rId5"/>
    <p:sldId id="264" r:id="rId6"/>
    <p:sldId id="271" r:id="rId7"/>
    <p:sldId id="274" r:id="rId8"/>
    <p:sldId id="267" r:id="rId9"/>
    <p:sldId id="268" r:id="rId10"/>
    <p:sldId id="282" r:id="rId11"/>
    <p:sldId id="283" r:id="rId12"/>
    <p:sldId id="285" r:id="rId13"/>
    <p:sldId id="266" r:id="rId14"/>
    <p:sldId id="265" r:id="rId15"/>
    <p:sldId id="278" r:id="rId16"/>
    <p:sldId id="280" r:id="rId17"/>
    <p:sldId id="281" r:id="rId18"/>
    <p:sldId id="279" r:id="rId19"/>
    <p:sldId id="277" r:id="rId20"/>
    <p:sldId id="272" r:id="rId21"/>
    <p:sldId id="273" r:id="rId22"/>
    <p:sldId id="25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D45A8FB-949D-68C2-72E9-8DEA7EA101C7}" name="Rodriguez Fonseca Diana Marcela" initials="RM" userId="S::diana.rodriguez-fo@uniminuto.edu.co::4d3d07dc-fe02-48f5-900e-af8d5bac22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A3E7-E78B-315E-E284-7CDDD1D2A00E}" v="3" dt="2024-02-03T17:26:12.906"/>
    <p1510:client id="{B1C2937B-28E7-357F-C71A-1A1FDBD20BC0}" v="16" dt="2024-02-04T00:54:03.256"/>
    <p1510:client id="{B6217DE1-0A64-AF6C-3CEE-FDD4E3BB28EA}" v="3" dt="2024-02-04T20:18:53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 Fonseca Diana Marcela" userId="S::diana.rodriguez-fo@uniminuto.edu.co::4d3d07dc-fe02-48f5-900e-af8d5bac2228" providerId="AD" clId="Web-{15D665AD-D9E4-4406-8E32-A62DCE05B162}"/>
    <pc:docChg chg="addSld modSld addMainMaster delMainMaster">
      <pc:chgData name="Rodriguez Fonseca Diana Marcela" userId="S::diana.rodriguez-fo@uniminuto.edu.co::4d3d07dc-fe02-48f5-900e-af8d5bac2228" providerId="AD" clId="Web-{15D665AD-D9E4-4406-8E32-A62DCE05B162}" dt="2023-09-28T17:38:05" v="157" actId="1076"/>
      <pc:docMkLst>
        <pc:docMk/>
      </pc:docMkLst>
      <pc:sldChg chg="addSp modSp mod setBg modClrScheme chgLayout">
        <pc:chgData name="Rodriguez Fonseca Diana Marcela" userId="S::diana.rodriguez-fo@uniminuto.edu.co::4d3d07dc-fe02-48f5-900e-af8d5bac2228" providerId="AD" clId="Web-{15D665AD-D9E4-4406-8E32-A62DCE05B162}" dt="2023-09-28T16:39:10.506" v="29" actId="20577"/>
        <pc:sldMkLst>
          <pc:docMk/>
          <pc:sldMk cId="2406273178" sldId="256"/>
        </pc:sldMkLst>
        <pc:spChg chg="mod">
          <ac:chgData name="Rodriguez Fonseca Diana Marcela" userId="S::diana.rodriguez-fo@uniminuto.edu.co::4d3d07dc-fe02-48f5-900e-af8d5bac2228" providerId="AD" clId="Web-{15D665AD-D9E4-4406-8E32-A62DCE05B162}" dt="2023-09-28T16:38:49.177" v="13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Rodriguez Fonseca Diana Marcela" userId="S::diana.rodriguez-fo@uniminuto.edu.co::4d3d07dc-fe02-48f5-900e-af8d5bac2228" providerId="AD" clId="Web-{15D665AD-D9E4-4406-8E32-A62DCE05B162}" dt="2023-09-28T16:39:10.506" v="29" actId="20577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Rodriguez Fonseca Diana Marcela" userId="S::diana.rodriguez-fo@uniminuto.edu.co::4d3d07dc-fe02-48f5-900e-af8d5bac2228" providerId="AD" clId="Web-{15D665AD-D9E4-4406-8E32-A62DCE05B162}" dt="2023-09-28T16:38:31.817" v="0"/>
          <ac:spMkLst>
            <pc:docMk/>
            <pc:sldMk cId="2406273178" sldId="256"/>
            <ac:spMk id="9" creationId="{DF0CAD46-2E46-44EB-A063-C05881768CE6}"/>
          </ac:spMkLst>
        </pc:spChg>
        <pc:spChg chg="add">
          <ac:chgData name="Rodriguez Fonseca Diana Marcela" userId="S::diana.rodriguez-fo@uniminuto.edu.co::4d3d07dc-fe02-48f5-900e-af8d5bac2228" providerId="AD" clId="Web-{15D665AD-D9E4-4406-8E32-A62DCE05B162}" dt="2023-09-28T16:38:31.817" v="0"/>
          <ac:spMkLst>
            <pc:docMk/>
            <pc:sldMk cId="2406273178" sldId="256"/>
            <ac:spMk id="11" creationId="{DE8A7E9B-3161-4AE7-B85C-EE3D7786D549}"/>
          </ac:spMkLst>
        </pc:spChg>
        <pc:grpChg chg="add">
          <ac:chgData name="Rodriguez Fonseca Diana Marcela" userId="S::diana.rodriguez-fo@uniminuto.edu.co::4d3d07dc-fe02-48f5-900e-af8d5bac2228" providerId="AD" clId="Web-{15D665AD-D9E4-4406-8E32-A62DCE05B162}" dt="2023-09-28T16:38:31.817" v="0"/>
          <ac:grpSpMkLst>
            <pc:docMk/>
            <pc:sldMk cId="2406273178" sldId="256"/>
            <ac:grpSpMk id="13" creationId="{C3E45FAB-3768-4529-B0E8-A0E9BE5E382B}"/>
          </ac:grpSpMkLst>
        </pc:grpChg>
        <pc:picChg chg="add">
          <ac:chgData name="Rodriguez Fonseca Diana Marcela" userId="S::diana.rodriguez-fo@uniminuto.edu.co::4d3d07dc-fe02-48f5-900e-af8d5bac2228" providerId="AD" clId="Web-{15D665AD-D9E4-4406-8E32-A62DCE05B162}" dt="2023-09-28T16:38:31.817" v="0"/>
          <ac:picMkLst>
            <pc:docMk/>
            <pc:sldMk cId="2406273178" sldId="256"/>
            <ac:picMk id="4" creationId="{F5B2AF4B-AD3C-5569-A362-926521C7B4A0}"/>
          </ac:picMkLst>
        </pc:picChg>
      </pc:sldChg>
      <pc:sldChg chg="addSp delSp modSp new mod setBg modShow">
        <pc:chgData name="Rodriguez Fonseca Diana Marcela" userId="S::diana.rodriguez-fo@uniminuto.edu.co::4d3d07dc-fe02-48f5-900e-af8d5bac2228" providerId="AD" clId="Web-{15D665AD-D9E4-4406-8E32-A62DCE05B162}" dt="2023-09-28T17:33:35.444" v="125"/>
        <pc:sldMkLst>
          <pc:docMk/>
          <pc:sldMk cId="4215424576" sldId="257"/>
        </pc:sldMkLst>
        <pc:spChg chg="add mod">
          <ac:chgData name="Rodriguez Fonseca Diana Marcela" userId="S::diana.rodriguez-fo@uniminuto.edu.co::4d3d07dc-fe02-48f5-900e-af8d5bac2228" providerId="AD" clId="Web-{15D665AD-D9E4-4406-8E32-A62DCE05B162}" dt="2023-09-28T17:29:33.062" v="104" actId="14100"/>
          <ac:spMkLst>
            <pc:docMk/>
            <pc:sldMk cId="4215424576" sldId="257"/>
            <ac:spMk id="2" creationId="{9DD5F37F-FABF-8F9B-65E4-3F526809A221}"/>
          </ac:spMkLst>
        </pc:spChg>
        <pc:picChg chg="add del mod">
          <ac:chgData name="Rodriguez Fonseca Diana Marcela" userId="S::diana.rodriguez-fo@uniminuto.edu.co::4d3d07dc-fe02-48f5-900e-af8d5bac2228" providerId="AD" clId="Web-{15D665AD-D9E4-4406-8E32-A62DCE05B162}" dt="2023-09-28T17:27:24.308" v="78"/>
          <ac:picMkLst>
            <pc:docMk/>
            <pc:sldMk cId="4215424576" sldId="257"/>
            <ac:picMk id="3" creationId="{B8A21D10-0959-EA06-DF37-D0EEC395741F}"/>
          </ac:picMkLst>
        </pc:picChg>
        <pc:picChg chg="add del mod">
          <ac:chgData name="Rodriguez Fonseca Diana Marcela" userId="S::diana.rodriguez-fo@uniminuto.edu.co::4d3d07dc-fe02-48f5-900e-af8d5bac2228" providerId="AD" clId="Web-{15D665AD-D9E4-4406-8E32-A62DCE05B162}" dt="2023-09-28T17:28:09.856" v="85"/>
          <ac:picMkLst>
            <pc:docMk/>
            <pc:sldMk cId="4215424576" sldId="257"/>
            <ac:picMk id="4" creationId="{8701364B-756A-2376-FBC1-C3DD68F40E55}"/>
          </ac:picMkLst>
        </pc:picChg>
        <pc:picChg chg="add del mod">
          <ac:chgData name="Rodriguez Fonseca Diana Marcela" userId="S::diana.rodriguez-fo@uniminuto.edu.co::4d3d07dc-fe02-48f5-900e-af8d5bac2228" providerId="AD" clId="Web-{15D665AD-D9E4-4406-8E32-A62DCE05B162}" dt="2023-09-28T17:30:16.313" v="105"/>
          <ac:picMkLst>
            <pc:docMk/>
            <pc:sldMk cId="4215424576" sldId="257"/>
            <ac:picMk id="5" creationId="{C304A685-310C-AF16-9297-809E467119B2}"/>
          </ac:picMkLst>
        </pc:picChg>
        <pc:picChg chg="add del mod">
          <ac:chgData name="Rodriguez Fonseca Diana Marcela" userId="S::diana.rodriguez-fo@uniminuto.edu.co::4d3d07dc-fe02-48f5-900e-af8d5bac2228" providerId="AD" clId="Web-{15D665AD-D9E4-4406-8E32-A62DCE05B162}" dt="2023-09-28T17:31:45.269" v="115"/>
          <ac:picMkLst>
            <pc:docMk/>
            <pc:sldMk cId="4215424576" sldId="257"/>
            <ac:picMk id="6" creationId="{175A2691-CF4E-383D-09B9-8408C15E2A41}"/>
          </ac:picMkLst>
        </pc:picChg>
        <pc:picChg chg="add mod">
          <ac:chgData name="Rodriguez Fonseca Diana Marcela" userId="S::diana.rodriguez-fo@uniminuto.edu.co::4d3d07dc-fe02-48f5-900e-af8d5bac2228" providerId="AD" clId="Web-{15D665AD-D9E4-4406-8E32-A62DCE05B162}" dt="2023-09-28T17:32:54.240" v="121" actId="14100"/>
          <ac:picMkLst>
            <pc:docMk/>
            <pc:sldMk cId="4215424576" sldId="257"/>
            <ac:picMk id="7" creationId="{82C76E31-7B28-4B79-52C5-35F0FD4BBFA8}"/>
          </ac:picMkLst>
        </pc:picChg>
      </pc:sldChg>
      <pc:sldChg chg="delSp modSp add replId">
        <pc:chgData name="Rodriguez Fonseca Diana Marcela" userId="S::diana.rodriguez-fo@uniminuto.edu.co::4d3d07dc-fe02-48f5-900e-af8d5bac2228" providerId="AD" clId="Web-{15D665AD-D9E4-4406-8E32-A62DCE05B162}" dt="2023-09-28T16:39:56.647" v="54" actId="1076"/>
        <pc:sldMkLst>
          <pc:docMk/>
          <pc:sldMk cId="2330950058" sldId="258"/>
        </pc:sldMkLst>
        <pc:spChg chg="mod">
          <ac:chgData name="Rodriguez Fonseca Diana Marcela" userId="S::diana.rodriguez-fo@uniminuto.edu.co::4d3d07dc-fe02-48f5-900e-af8d5bac2228" providerId="AD" clId="Web-{15D665AD-D9E4-4406-8E32-A62DCE05B162}" dt="2023-09-28T16:39:56.647" v="54" actId="1076"/>
          <ac:spMkLst>
            <pc:docMk/>
            <pc:sldMk cId="2330950058" sldId="258"/>
            <ac:spMk id="2" creationId="{00000000-0000-0000-0000-000000000000}"/>
          </ac:spMkLst>
        </pc:spChg>
        <pc:spChg chg="del mod">
          <ac:chgData name="Rodriguez Fonseca Diana Marcela" userId="S::diana.rodriguez-fo@uniminuto.edu.co::4d3d07dc-fe02-48f5-900e-af8d5bac2228" providerId="AD" clId="Web-{15D665AD-D9E4-4406-8E32-A62DCE05B162}" dt="2023-09-28T16:39:44.022" v="50"/>
          <ac:spMkLst>
            <pc:docMk/>
            <pc:sldMk cId="2330950058" sldId="258"/>
            <ac:spMk id="3" creationId="{00000000-0000-0000-0000-000000000000}"/>
          </ac:spMkLst>
        </pc:spChg>
      </pc:sldChg>
      <pc:sldChg chg="addSp modSp new mod setBg">
        <pc:chgData name="Rodriguez Fonseca Diana Marcela" userId="S::diana.rodriguez-fo@uniminuto.edu.co::4d3d07dc-fe02-48f5-900e-af8d5bac2228" providerId="AD" clId="Web-{15D665AD-D9E4-4406-8E32-A62DCE05B162}" dt="2023-09-28T17:38:05" v="157" actId="1076"/>
        <pc:sldMkLst>
          <pc:docMk/>
          <pc:sldMk cId="2791478825" sldId="259"/>
        </pc:sldMkLst>
        <pc:spChg chg="add mod">
          <ac:chgData name="Rodriguez Fonseca Diana Marcela" userId="S::diana.rodriguez-fo@uniminuto.edu.co::4d3d07dc-fe02-48f5-900e-af8d5bac2228" providerId="AD" clId="Web-{15D665AD-D9E4-4406-8E32-A62DCE05B162}" dt="2023-09-28T17:38:05" v="157" actId="1076"/>
          <ac:spMkLst>
            <pc:docMk/>
            <pc:sldMk cId="2791478825" sldId="259"/>
            <ac:spMk id="2" creationId="{A015DA89-F0DA-3867-FFCA-F6DAA1ED9BC4}"/>
          </ac:spMkLst>
        </pc:spChg>
      </pc:sldChg>
      <pc:sldMasterChg chg="del delSldLayout">
        <pc:chgData name="Rodriguez Fonseca Diana Marcela" userId="S::diana.rodriguez-fo@uniminuto.edu.co::4d3d07dc-fe02-48f5-900e-af8d5bac2228" providerId="AD" clId="Web-{15D665AD-D9E4-4406-8E32-A62DCE05B162}" dt="2023-09-28T16:38:31.817" v="0"/>
        <pc:sldMasterMkLst>
          <pc:docMk/>
          <pc:sldMasterMk cId="2933118997" sldId="2147483648"/>
        </pc:sldMasterMkLst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Rodriguez Fonseca Diana Marcela" userId="S::diana.rodriguez-fo@uniminuto.edu.co::4d3d07dc-fe02-48f5-900e-af8d5bac2228" providerId="AD" clId="Web-{15D665AD-D9E4-4406-8E32-A62DCE05B162}" dt="2023-09-28T16:38:31.817" v="0"/>
        <pc:sldMasterMkLst>
          <pc:docMk/>
          <pc:sldMasterMk cId="2900214326" sldId="2147483725"/>
        </pc:sldMasterMkLst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366881684" sldId="2147483714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3913938878" sldId="2147483715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1776349493" sldId="2147483716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1271738685" sldId="2147483717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119792182" sldId="2147483718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1415064666" sldId="2147483719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1124242722" sldId="2147483720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853537710" sldId="2147483721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207130570" sldId="2147483722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1701354611" sldId="2147483723"/>
          </pc:sldLayoutMkLst>
        </pc:sldLayoutChg>
        <pc:sldLayoutChg chg="add">
          <pc:chgData name="Rodriguez Fonseca Diana Marcela" userId="S::diana.rodriguez-fo@uniminuto.edu.co::4d3d07dc-fe02-48f5-900e-af8d5bac2228" providerId="AD" clId="Web-{15D665AD-D9E4-4406-8E32-A62DCE05B162}" dt="2023-09-28T16:38:31.817" v="0"/>
          <pc:sldLayoutMkLst>
            <pc:docMk/>
            <pc:sldMasterMk cId="2900214326" sldId="2147483725"/>
            <pc:sldLayoutMk cId="1001369594" sldId="2147483724"/>
          </pc:sldLayoutMkLst>
        </pc:sldLayoutChg>
      </pc:sldMasterChg>
    </pc:docChg>
  </pc:docChgLst>
  <pc:docChgLst>
    <pc:chgData name="Rodriguez Fonseca Diana Marcela" userId="S::diana.rodriguez-fo@uniminuto.edu.co::4d3d07dc-fe02-48f5-900e-af8d5bac2228" providerId="AD" clId="Web-{F6E1AEF9-E78C-FC24-99D0-9F37B1A5250E}"/>
    <pc:docChg chg="delSld modSld">
      <pc:chgData name="Rodriguez Fonseca Diana Marcela" userId="S::diana.rodriguez-fo@uniminuto.edu.co::4d3d07dc-fe02-48f5-900e-af8d5bac2228" providerId="AD" clId="Web-{F6E1AEF9-E78C-FC24-99D0-9F37B1A5250E}" dt="2024-01-19T04:08:46.891" v="2"/>
      <pc:docMkLst>
        <pc:docMk/>
      </pc:docMkLst>
      <pc:sldChg chg="del">
        <pc:chgData name="Rodriguez Fonseca Diana Marcela" userId="S::diana.rodriguez-fo@uniminuto.edu.co::4d3d07dc-fe02-48f5-900e-af8d5bac2228" providerId="AD" clId="Web-{F6E1AEF9-E78C-FC24-99D0-9F37B1A5250E}" dt="2024-01-19T04:08:46.891" v="2"/>
        <pc:sldMkLst>
          <pc:docMk/>
          <pc:sldMk cId="2791478825" sldId="259"/>
        </pc:sldMkLst>
      </pc:sldChg>
      <pc:sldChg chg="del">
        <pc:chgData name="Rodriguez Fonseca Diana Marcela" userId="S::diana.rodriguez-fo@uniminuto.edu.co::4d3d07dc-fe02-48f5-900e-af8d5bac2228" providerId="AD" clId="Web-{F6E1AEF9-E78C-FC24-99D0-9F37B1A5250E}" dt="2024-01-19T04:08:43.719" v="1"/>
        <pc:sldMkLst>
          <pc:docMk/>
          <pc:sldMk cId="2796409248" sldId="262"/>
        </pc:sldMkLst>
      </pc:sldChg>
      <pc:sldChg chg="addSp modSp">
        <pc:chgData name="Rodriguez Fonseca Diana Marcela" userId="S::diana.rodriguez-fo@uniminuto.edu.co::4d3d07dc-fe02-48f5-900e-af8d5bac2228" providerId="AD" clId="Web-{F6E1AEF9-E78C-FC24-99D0-9F37B1A5250E}" dt="2024-01-19T04:06:12.059" v="0"/>
        <pc:sldMkLst>
          <pc:docMk/>
          <pc:sldMk cId="2069701246" sldId="273"/>
        </pc:sldMkLst>
        <pc:picChg chg="add mod">
          <ac:chgData name="Rodriguez Fonseca Diana Marcela" userId="S::diana.rodriguez-fo@uniminuto.edu.co::4d3d07dc-fe02-48f5-900e-af8d5bac2228" providerId="AD" clId="Web-{F6E1AEF9-E78C-FC24-99D0-9F37B1A5250E}" dt="2024-01-19T04:06:12.059" v="0"/>
          <ac:picMkLst>
            <pc:docMk/>
            <pc:sldMk cId="2069701246" sldId="273"/>
            <ac:picMk id="2" creationId="{928D6915-DC40-49AE-AB07-1EC4017DDB1B}"/>
          </ac:picMkLst>
        </pc:picChg>
      </pc:sldChg>
    </pc:docChg>
  </pc:docChgLst>
  <pc:docChgLst>
    <pc:chgData name="Rodriguez Fonseca Diana Marcela" userId="S::diana.rodriguez-fo@uniminuto.edu.co::4d3d07dc-fe02-48f5-900e-af8d5bac2228" providerId="AD" clId="Web-{A392A3E7-E78B-315E-E284-7CDDD1D2A00E}"/>
    <pc:docChg chg="addSld modSld">
      <pc:chgData name="Rodriguez Fonseca Diana Marcela" userId="S::diana.rodriguez-fo@uniminuto.edu.co::4d3d07dc-fe02-48f5-900e-af8d5bac2228" providerId="AD" clId="Web-{A392A3E7-E78B-315E-E284-7CDDD1D2A00E}" dt="2024-02-03T17:26:12.906" v="2"/>
      <pc:docMkLst>
        <pc:docMk/>
      </pc:docMkLst>
      <pc:sldChg chg="addCm">
        <pc:chgData name="Rodriguez Fonseca Diana Marcela" userId="S::diana.rodriguez-fo@uniminuto.edu.co::4d3d07dc-fe02-48f5-900e-af8d5bac2228" providerId="AD" clId="Web-{A392A3E7-E78B-315E-E284-7CDDD1D2A00E}" dt="2024-02-03T17:26:02" v="0"/>
        <pc:sldMkLst>
          <pc:docMk/>
          <pc:sldMk cId="3687541699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A392A3E7-E78B-315E-E284-7CDDD1D2A00E}" dt="2024-02-03T17:26:02" v="0"/>
              <pc2:cmMkLst xmlns:pc2="http://schemas.microsoft.com/office/powerpoint/2019/9/main/command">
                <pc:docMk/>
                <pc:sldMk cId="3687541699" sldId="267"/>
                <pc2:cmMk id="{98A85BCD-CF67-4F2F-AC32-87C4AF7B12AA}"/>
              </pc2:cmMkLst>
            </pc226:cmChg>
          </p:ext>
        </pc:extLst>
      </pc:sldChg>
      <pc:sldChg chg="delSp add replId">
        <pc:chgData name="Rodriguez Fonseca Diana Marcela" userId="S::diana.rodriguez-fo@uniminuto.edu.co::4d3d07dc-fe02-48f5-900e-af8d5bac2228" providerId="AD" clId="Web-{A392A3E7-E78B-315E-E284-7CDDD1D2A00E}" dt="2024-02-03T17:26:12.906" v="2"/>
        <pc:sldMkLst>
          <pc:docMk/>
          <pc:sldMk cId="1714472498" sldId="283"/>
        </pc:sldMkLst>
        <pc:picChg chg="del">
          <ac:chgData name="Rodriguez Fonseca Diana Marcela" userId="S::diana.rodriguez-fo@uniminuto.edu.co::4d3d07dc-fe02-48f5-900e-af8d5bac2228" providerId="AD" clId="Web-{A392A3E7-E78B-315E-E284-7CDDD1D2A00E}" dt="2024-02-03T17:26:12.906" v="2"/>
          <ac:picMkLst>
            <pc:docMk/>
            <pc:sldMk cId="1714472498" sldId="283"/>
            <ac:picMk id="2" creationId="{D09AC64B-807D-B316-C9F7-C44B1FAB0148}"/>
          </ac:picMkLst>
        </pc:picChg>
      </pc:sldChg>
    </pc:docChg>
  </pc:docChgLst>
  <pc:docChgLst>
    <pc:chgData name="Rodriguez Fonseca Diana Marcela" userId="S::diana.rodriguez-fo@uniminuto.edu.co::4d3d07dc-fe02-48f5-900e-af8d5bac2228" providerId="AD" clId="Web-{B6217DE1-0A64-AF6C-3CEE-FDD4E3BB28EA}"/>
    <pc:docChg chg="delSld">
      <pc:chgData name="Rodriguez Fonseca Diana Marcela" userId="S::diana.rodriguez-fo@uniminuto.edu.co::4d3d07dc-fe02-48f5-900e-af8d5bac2228" providerId="AD" clId="Web-{B6217DE1-0A64-AF6C-3CEE-FDD4E3BB28EA}" dt="2024-02-04T20:18:53.247" v="2"/>
      <pc:docMkLst>
        <pc:docMk/>
      </pc:docMkLst>
      <pc:sldChg chg="del">
        <pc:chgData name="Rodriguez Fonseca Diana Marcela" userId="S::diana.rodriguez-fo@uniminuto.edu.co::4d3d07dc-fe02-48f5-900e-af8d5bac2228" providerId="AD" clId="Web-{B6217DE1-0A64-AF6C-3CEE-FDD4E3BB28EA}" dt="2024-02-04T20:18:48.435" v="0"/>
        <pc:sldMkLst>
          <pc:docMk/>
          <pc:sldMk cId="1433602676" sldId="284"/>
        </pc:sldMkLst>
      </pc:sldChg>
      <pc:sldChg chg="del">
        <pc:chgData name="Rodriguez Fonseca Diana Marcela" userId="S::diana.rodriguez-fo@uniminuto.edu.co::4d3d07dc-fe02-48f5-900e-af8d5bac2228" providerId="AD" clId="Web-{B6217DE1-0A64-AF6C-3CEE-FDD4E3BB28EA}" dt="2024-02-04T20:18:51.263" v="1"/>
        <pc:sldMkLst>
          <pc:docMk/>
          <pc:sldMk cId="197227394" sldId="286"/>
        </pc:sldMkLst>
      </pc:sldChg>
      <pc:sldChg chg="del">
        <pc:chgData name="Rodriguez Fonseca Diana Marcela" userId="S::diana.rodriguez-fo@uniminuto.edu.co::4d3d07dc-fe02-48f5-900e-af8d5bac2228" providerId="AD" clId="Web-{B6217DE1-0A64-AF6C-3CEE-FDD4E3BB28EA}" dt="2024-02-04T20:18:53.247" v="2"/>
        <pc:sldMkLst>
          <pc:docMk/>
          <pc:sldMk cId="2689175714" sldId="287"/>
        </pc:sldMkLst>
      </pc:sldChg>
    </pc:docChg>
  </pc:docChgLst>
  <pc:docChgLst>
    <pc:chgData name="Rodriguez Fonseca Diana Marcela" userId="S::diana.rodriguez-fo@uniminuto.edu.co::4d3d07dc-fe02-48f5-900e-af8d5bac2228" providerId="AD" clId="Web-{5FDF8E24-6764-C5EB-73AB-B91C5297DCAA}"/>
    <pc:docChg chg="addSld delSld modSld sldOrd">
      <pc:chgData name="Rodriguez Fonseca Diana Marcela" userId="S::diana.rodriguez-fo@uniminuto.edu.co::4d3d07dc-fe02-48f5-900e-af8d5bac2228" providerId="AD" clId="Web-{5FDF8E24-6764-C5EB-73AB-B91C5297DCAA}" dt="2023-11-21T20:24:40.967" v="58"/>
      <pc:docMkLst>
        <pc:docMk/>
      </pc:docMkLst>
      <pc:sldChg chg="addSp delSp modSp">
        <pc:chgData name="Rodriguez Fonseca Diana Marcela" userId="S::diana.rodriguez-fo@uniminuto.edu.co::4d3d07dc-fe02-48f5-900e-af8d5bac2228" providerId="AD" clId="Web-{5FDF8E24-6764-C5EB-73AB-B91C5297DCAA}" dt="2023-11-21T19:36:44.089" v="11"/>
        <pc:sldMkLst>
          <pc:docMk/>
          <pc:sldMk cId="2406273178" sldId="256"/>
        </pc:sldMkLst>
        <pc:spChg chg="add del">
          <ac:chgData name="Rodriguez Fonseca Diana Marcela" userId="S::diana.rodriguez-fo@uniminuto.edu.co::4d3d07dc-fe02-48f5-900e-af8d5bac2228" providerId="AD" clId="Web-{5FDF8E24-6764-C5EB-73AB-B91C5297DCAA}" dt="2023-11-21T19:36:39.136" v="9"/>
          <ac:spMkLst>
            <pc:docMk/>
            <pc:sldMk cId="2406273178" sldId="256"/>
            <ac:spMk id="2" creationId="{00000000-0000-0000-0000-000000000000}"/>
          </ac:spMkLst>
        </pc:spChg>
        <pc:spChg chg="add del mod">
          <ac:chgData name="Rodriguez Fonseca Diana Marcela" userId="S::diana.rodriguez-fo@uniminuto.edu.co::4d3d07dc-fe02-48f5-900e-af8d5bac2228" providerId="AD" clId="Web-{5FDF8E24-6764-C5EB-73AB-B91C5297DCAA}" dt="2023-11-21T19:36:44.089" v="11"/>
          <ac:spMkLst>
            <pc:docMk/>
            <pc:sldMk cId="2406273178" sldId="256"/>
            <ac:spMk id="6" creationId="{7BABEC45-1A30-CEDD-C383-268D82A59E73}"/>
          </ac:spMkLst>
        </pc:spChg>
        <pc:spChg chg="add del mod">
          <ac:chgData name="Rodriguez Fonseca Diana Marcela" userId="S::diana.rodriguez-fo@uniminuto.edu.co::4d3d07dc-fe02-48f5-900e-af8d5bac2228" providerId="AD" clId="Web-{5FDF8E24-6764-C5EB-73AB-B91C5297DCAA}" dt="2023-11-21T19:36:39.136" v="9"/>
          <ac:spMkLst>
            <pc:docMk/>
            <pc:sldMk cId="2406273178" sldId="256"/>
            <ac:spMk id="8" creationId="{CD5714BB-1519-9D62-BA55-B0D2BA9B5150}"/>
          </ac:spMkLst>
        </pc:spChg>
      </pc:sldChg>
      <pc:sldChg chg="addSp delSp modSp ord">
        <pc:chgData name="Rodriguez Fonseca Diana Marcela" userId="S::diana.rodriguez-fo@uniminuto.edu.co::4d3d07dc-fe02-48f5-900e-af8d5bac2228" providerId="AD" clId="Web-{5FDF8E24-6764-C5EB-73AB-B91C5297DCAA}" dt="2023-11-21T20:23:50.809" v="54"/>
        <pc:sldMkLst>
          <pc:docMk/>
          <pc:sldMk cId="1111076795" sldId="260"/>
        </pc:sldMkLst>
        <pc:spChg chg="del">
          <ac:chgData name="Rodriguez Fonseca Diana Marcela" userId="S::diana.rodriguez-fo@uniminuto.edu.co::4d3d07dc-fe02-48f5-900e-af8d5bac2228" providerId="AD" clId="Web-{5FDF8E24-6764-C5EB-73AB-B91C5297DCAA}" dt="2023-11-21T18:12:47.089" v="5"/>
          <ac:spMkLst>
            <pc:docMk/>
            <pc:sldMk cId="1111076795" sldId="260"/>
            <ac:spMk id="2" creationId="{A015DA89-F0DA-3867-FFCA-F6DAA1ED9BC4}"/>
          </ac:spMkLst>
        </pc:spChg>
        <pc:picChg chg="add del mod">
          <ac:chgData name="Rodriguez Fonseca Diana Marcela" userId="S::diana.rodriguez-fo@uniminuto.edu.co::4d3d07dc-fe02-48f5-900e-af8d5bac2228" providerId="AD" clId="Web-{5FDF8E24-6764-C5EB-73AB-B91C5297DCAA}" dt="2023-11-21T20:23:50.809" v="54"/>
          <ac:picMkLst>
            <pc:docMk/>
            <pc:sldMk cId="1111076795" sldId="260"/>
            <ac:picMk id="2" creationId="{6AAA58C3-3DE4-C4C1-6355-92B11FFDE273}"/>
          </ac:picMkLst>
        </pc:picChg>
        <pc:picChg chg="add del mod">
          <ac:chgData name="Rodriguez Fonseca Diana Marcela" userId="S::diana.rodriguez-fo@uniminuto.edu.co::4d3d07dc-fe02-48f5-900e-af8d5bac2228" providerId="AD" clId="Web-{5FDF8E24-6764-C5EB-73AB-B91C5297DCAA}" dt="2023-11-21T20:23:49.528" v="53"/>
          <ac:picMkLst>
            <pc:docMk/>
            <pc:sldMk cId="1111076795" sldId="260"/>
            <ac:picMk id="3" creationId="{E9A5FFA5-5800-2B8D-8281-7E6FB156C678}"/>
          </ac:picMkLst>
        </pc:picChg>
      </pc:sldChg>
      <pc:sldChg chg="new del mod modShow">
        <pc:chgData name="Rodriguez Fonseca Diana Marcela" userId="S::diana.rodriguez-fo@uniminuto.edu.co::4d3d07dc-fe02-48f5-900e-af8d5bac2228" providerId="AD" clId="Web-{5FDF8E24-6764-C5EB-73AB-B91C5297DCAA}" dt="2023-11-21T20:24:40.967" v="58"/>
        <pc:sldMkLst>
          <pc:docMk/>
          <pc:sldMk cId="2521128084" sldId="263"/>
        </pc:sldMkLst>
      </pc:sldChg>
      <pc:sldChg chg="modSp add replId">
        <pc:chgData name="Rodriguez Fonseca Diana Marcela" userId="S::diana.rodriguez-fo@uniminuto.edu.co::4d3d07dc-fe02-48f5-900e-af8d5bac2228" providerId="AD" clId="Web-{5FDF8E24-6764-C5EB-73AB-B91C5297DCAA}" dt="2023-11-21T19:36:55.684" v="13" actId="20577"/>
        <pc:sldMkLst>
          <pc:docMk/>
          <pc:sldMk cId="1085463525" sldId="264"/>
        </pc:sldMkLst>
        <pc:spChg chg="mod">
          <ac:chgData name="Rodriguez Fonseca Diana Marcela" userId="S::diana.rodriguez-fo@uniminuto.edu.co::4d3d07dc-fe02-48f5-900e-af8d5bac2228" providerId="AD" clId="Web-{5FDF8E24-6764-C5EB-73AB-B91C5297DCAA}" dt="2023-11-21T19:36:55.684" v="13" actId="20577"/>
          <ac:spMkLst>
            <pc:docMk/>
            <pc:sldMk cId="1085463525" sldId="264"/>
            <ac:spMk id="2" creationId="{00000000-0000-0000-0000-000000000000}"/>
          </ac:spMkLst>
        </pc:spChg>
      </pc:sldChg>
      <pc:sldChg chg="addSp delSp modSp add replId">
        <pc:chgData name="Rodriguez Fonseca Diana Marcela" userId="S::diana.rodriguez-fo@uniminuto.edu.co::4d3d07dc-fe02-48f5-900e-af8d5bac2228" providerId="AD" clId="Web-{5FDF8E24-6764-C5EB-73AB-B91C5297DCAA}" dt="2023-11-21T20:23:59.622" v="57" actId="1076"/>
        <pc:sldMkLst>
          <pc:docMk/>
          <pc:sldMk cId="2983370770" sldId="265"/>
        </pc:sldMkLst>
        <pc:picChg chg="del">
          <ac:chgData name="Rodriguez Fonseca Diana Marcela" userId="S::diana.rodriguez-fo@uniminuto.edu.co::4d3d07dc-fe02-48f5-900e-af8d5bac2228" providerId="AD" clId="Web-{5FDF8E24-6764-C5EB-73AB-B91C5297DCAA}" dt="2023-11-21T19:37:23.872" v="19"/>
          <ac:picMkLst>
            <pc:docMk/>
            <pc:sldMk cId="2983370770" sldId="265"/>
            <ac:picMk id="2" creationId="{6AAA58C3-3DE4-C4C1-6355-92B11FFDE273}"/>
          </ac:picMkLst>
        </pc:picChg>
        <pc:picChg chg="add del mod">
          <ac:chgData name="Rodriguez Fonseca Diana Marcela" userId="S::diana.rodriguez-fo@uniminuto.edu.co::4d3d07dc-fe02-48f5-900e-af8d5bac2228" providerId="AD" clId="Web-{5FDF8E24-6764-C5EB-73AB-B91C5297DCAA}" dt="2023-11-21T20:23:59.622" v="57" actId="1076"/>
          <ac:picMkLst>
            <pc:docMk/>
            <pc:sldMk cId="2983370770" sldId="265"/>
            <ac:picMk id="2" creationId="{704EED18-8345-C41F-61A1-7D7C58A44210}"/>
          </ac:picMkLst>
        </pc:picChg>
      </pc:sldChg>
      <pc:sldChg chg="modSp add ord replId">
        <pc:chgData name="Rodriguez Fonseca Diana Marcela" userId="S::diana.rodriguez-fo@uniminuto.edu.co::4d3d07dc-fe02-48f5-900e-af8d5bac2228" providerId="AD" clId="Web-{5FDF8E24-6764-C5EB-73AB-B91C5297DCAA}" dt="2023-11-21T20:06:25.589" v="37" actId="20577"/>
        <pc:sldMkLst>
          <pc:docMk/>
          <pc:sldMk cId="2178486622" sldId="266"/>
        </pc:sldMkLst>
        <pc:spChg chg="mod">
          <ac:chgData name="Rodriguez Fonseca Diana Marcela" userId="S::diana.rodriguez-fo@uniminuto.edu.co::4d3d07dc-fe02-48f5-900e-af8d5bac2228" providerId="AD" clId="Web-{5FDF8E24-6764-C5EB-73AB-B91C5297DCAA}" dt="2023-11-21T20:06:25.589" v="37" actId="20577"/>
          <ac:spMkLst>
            <pc:docMk/>
            <pc:sldMk cId="2178486622" sldId="266"/>
            <ac:spMk id="2" creationId="{00000000-0000-0000-0000-000000000000}"/>
          </ac:spMkLst>
        </pc:spChg>
      </pc:sldChg>
    </pc:docChg>
  </pc:docChgLst>
  <pc:docChgLst>
    <pc:chgData name="Rodriguez Fonseca Diana Marcela" userId="S::diana.rodriguez-fo@uniminuto.edu.co::4d3d07dc-fe02-48f5-900e-af8d5bac2228" providerId="AD" clId="Web-{D5C3B05E-4CBA-1808-21AB-00E33A86CB60}"/>
    <pc:docChg chg="addSld delSld modSld">
      <pc:chgData name="Rodriguez Fonseca Diana Marcela" userId="S::diana.rodriguez-fo@uniminuto.edu.co::4d3d07dc-fe02-48f5-900e-af8d5bac2228" providerId="AD" clId="Web-{D5C3B05E-4CBA-1808-21AB-00E33A86CB60}" dt="2024-02-02T02:53:07.229" v="16"/>
      <pc:docMkLst>
        <pc:docMk/>
      </pc:docMkLst>
      <pc:sldChg chg="addSp delSp modSp add replId">
        <pc:chgData name="Rodriguez Fonseca Diana Marcela" userId="S::diana.rodriguez-fo@uniminuto.edu.co::4d3d07dc-fe02-48f5-900e-af8d5bac2228" providerId="AD" clId="Web-{D5C3B05E-4CBA-1808-21AB-00E33A86CB60}" dt="2024-02-02T00:30:25.483" v="8"/>
        <pc:sldMkLst>
          <pc:docMk/>
          <pc:sldMk cId="2254685674" sldId="280"/>
        </pc:sldMkLst>
        <pc:picChg chg="add mod">
          <ac:chgData name="Rodriguez Fonseca Diana Marcela" userId="S::diana.rodriguez-fo@uniminuto.edu.co::4d3d07dc-fe02-48f5-900e-af8d5bac2228" providerId="AD" clId="Web-{D5C3B05E-4CBA-1808-21AB-00E33A86CB60}" dt="2024-02-02T00:30:25.483" v="8"/>
          <ac:picMkLst>
            <pc:docMk/>
            <pc:sldMk cId="2254685674" sldId="280"/>
            <ac:picMk id="2" creationId="{7EF86B27-E33B-9502-6FFA-C088C9BA1BB1}"/>
          </ac:picMkLst>
        </pc:picChg>
        <pc:picChg chg="add del">
          <ac:chgData name="Rodriguez Fonseca Diana Marcela" userId="S::diana.rodriguez-fo@uniminuto.edu.co::4d3d07dc-fe02-48f5-900e-af8d5bac2228" providerId="AD" clId="Web-{D5C3B05E-4CBA-1808-21AB-00E33A86CB60}" dt="2024-02-02T00:29:32.372" v="5"/>
          <ac:picMkLst>
            <pc:docMk/>
            <pc:sldMk cId="2254685674" sldId="280"/>
            <ac:picMk id="3" creationId="{0FFADA26-FB32-C3C6-8180-74BC41575439}"/>
          </ac:picMkLst>
        </pc:picChg>
      </pc:sldChg>
      <pc:sldChg chg="add del replId">
        <pc:chgData name="Rodriguez Fonseca Diana Marcela" userId="S::diana.rodriguez-fo@uniminuto.edu.co::4d3d07dc-fe02-48f5-900e-af8d5bac2228" providerId="AD" clId="Web-{D5C3B05E-4CBA-1808-21AB-00E33A86CB60}" dt="2024-02-02T00:29:41.185" v="7"/>
        <pc:sldMkLst>
          <pc:docMk/>
          <pc:sldMk cId="1620341032" sldId="281"/>
        </pc:sldMkLst>
      </pc:sldChg>
      <pc:sldChg chg="addSp delSp modSp add replId">
        <pc:chgData name="Rodriguez Fonseca Diana Marcela" userId="S::diana.rodriguez-fo@uniminuto.edu.co::4d3d07dc-fe02-48f5-900e-af8d5bac2228" providerId="AD" clId="Web-{D5C3B05E-4CBA-1808-21AB-00E33A86CB60}" dt="2024-02-02T01:01:37.202" v="11"/>
        <pc:sldMkLst>
          <pc:docMk/>
          <pc:sldMk cId="2230968626" sldId="281"/>
        </pc:sldMkLst>
        <pc:picChg chg="del">
          <ac:chgData name="Rodriguez Fonseca Diana Marcela" userId="S::diana.rodriguez-fo@uniminuto.edu.co::4d3d07dc-fe02-48f5-900e-af8d5bac2228" providerId="AD" clId="Web-{D5C3B05E-4CBA-1808-21AB-00E33A86CB60}" dt="2024-02-02T00:31:12.422" v="10"/>
          <ac:picMkLst>
            <pc:docMk/>
            <pc:sldMk cId="2230968626" sldId="281"/>
            <ac:picMk id="2" creationId="{080F0705-CC12-524D-398B-81C2676C7AEE}"/>
          </ac:picMkLst>
        </pc:picChg>
        <pc:picChg chg="add mod">
          <ac:chgData name="Rodriguez Fonseca Diana Marcela" userId="S::diana.rodriguez-fo@uniminuto.edu.co::4d3d07dc-fe02-48f5-900e-af8d5bac2228" providerId="AD" clId="Web-{D5C3B05E-4CBA-1808-21AB-00E33A86CB60}" dt="2024-02-02T01:01:37.202" v="11"/>
          <ac:picMkLst>
            <pc:docMk/>
            <pc:sldMk cId="2230968626" sldId="281"/>
            <ac:picMk id="2" creationId="{1BF1F485-C4CB-8376-96CF-18225D2412B1}"/>
          </ac:picMkLst>
        </pc:picChg>
      </pc:sldChg>
      <pc:sldChg chg="add del replId">
        <pc:chgData name="Rodriguez Fonseca Diana Marcela" userId="S::diana.rodriguez-fo@uniminuto.edu.co::4d3d07dc-fe02-48f5-900e-af8d5bac2228" providerId="AD" clId="Web-{D5C3B05E-4CBA-1808-21AB-00E33A86CB60}" dt="2024-02-02T00:29:19.982" v="3"/>
        <pc:sldMkLst>
          <pc:docMk/>
          <pc:sldMk cId="2788409163" sldId="281"/>
        </pc:sldMkLst>
      </pc:sldChg>
      <pc:sldChg chg="addSp delSp modSp add replId">
        <pc:chgData name="Rodriguez Fonseca Diana Marcela" userId="S::diana.rodriguez-fo@uniminuto.edu.co::4d3d07dc-fe02-48f5-900e-af8d5bac2228" providerId="AD" clId="Web-{D5C3B05E-4CBA-1808-21AB-00E33A86CB60}" dt="2024-02-02T02:53:07.229" v="16"/>
        <pc:sldMkLst>
          <pc:docMk/>
          <pc:sldMk cId="2903902163" sldId="282"/>
        </pc:sldMkLst>
        <pc:picChg chg="add mod">
          <ac:chgData name="Rodriguez Fonseca Diana Marcela" userId="S::diana.rodriguez-fo@uniminuto.edu.co::4d3d07dc-fe02-48f5-900e-af8d5bac2228" providerId="AD" clId="Web-{D5C3B05E-4CBA-1808-21AB-00E33A86CB60}" dt="2024-02-02T02:53:07.229" v="16"/>
          <ac:picMkLst>
            <pc:docMk/>
            <pc:sldMk cId="2903902163" sldId="282"/>
            <ac:picMk id="2" creationId="{D09AC64B-807D-B316-C9F7-C44B1FAB0148}"/>
          </ac:picMkLst>
        </pc:picChg>
        <pc:picChg chg="del">
          <ac:chgData name="Rodriguez Fonseca Diana Marcela" userId="S::diana.rodriguez-fo@uniminuto.edu.co::4d3d07dc-fe02-48f5-900e-af8d5bac2228" providerId="AD" clId="Web-{D5C3B05E-4CBA-1808-21AB-00E33A86CB60}" dt="2024-02-02T02:52:36.197" v="13"/>
          <ac:picMkLst>
            <pc:docMk/>
            <pc:sldMk cId="2903902163" sldId="282"/>
            <ac:picMk id="3" creationId="{80A94616-46F1-E6EC-45AD-D8FA4AB959AE}"/>
          </ac:picMkLst>
        </pc:picChg>
      </pc:sldChg>
      <pc:sldChg chg="add del replId">
        <pc:chgData name="Rodriguez Fonseca Diana Marcela" userId="S::diana.rodriguez-fo@uniminuto.edu.co::4d3d07dc-fe02-48f5-900e-af8d5bac2228" providerId="AD" clId="Web-{D5C3B05E-4CBA-1808-21AB-00E33A86CB60}" dt="2024-02-02T02:52:42.838" v="15"/>
        <pc:sldMkLst>
          <pc:docMk/>
          <pc:sldMk cId="4112644528" sldId="283"/>
        </pc:sldMkLst>
      </pc:sldChg>
    </pc:docChg>
  </pc:docChgLst>
  <pc:docChgLst>
    <pc:chgData name="Rodriguez Fonseca Diana Marcela" userId="S::diana.rodriguez-fo@uniminuto.edu.co::4d3d07dc-fe02-48f5-900e-af8d5bac2228" providerId="AD" clId="Web-{A49635FF-6739-5868-01D2-3F506B06BBDB}"/>
    <pc:docChg chg="modSld">
      <pc:chgData name="Rodriguez Fonseca Diana Marcela" userId="S::diana.rodriguez-fo@uniminuto.edu.co::4d3d07dc-fe02-48f5-900e-af8d5bac2228" providerId="AD" clId="Web-{A49635FF-6739-5868-01D2-3F506B06BBDB}" dt="2023-11-27T12:51:01.950" v="5" actId="14100"/>
      <pc:docMkLst>
        <pc:docMk/>
      </pc:docMkLst>
      <pc:sldChg chg="addSp delSp modSp">
        <pc:chgData name="Rodriguez Fonseca Diana Marcela" userId="S::diana.rodriguez-fo@uniminuto.edu.co::4d3d07dc-fe02-48f5-900e-af8d5bac2228" providerId="AD" clId="Web-{A49635FF-6739-5868-01D2-3F506B06BBDB}" dt="2023-11-27T12:51:01.950" v="5" actId="14100"/>
        <pc:sldMkLst>
          <pc:docMk/>
          <pc:sldMk cId="2983370770" sldId="265"/>
        </pc:sldMkLst>
        <pc:picChg chg="del">
          <ac:chgData name="Rodriguez Fonseca Diana Marcela" userId="S::diana.rodriguez-fo@uniminuto.edu.co::4d3d07dc-fe02-48f5-900e-af8d5bac2228" providerId="AD" clId="Web-{A49635FF-6739-5868-01D2-3F506B06BBDB}" dt="2023-11-27T12:50:42.465" v="0"/>
          <ac:picMkLst>
            <pc:docMk/>
            <pc:sldMk cId="2983370770" sldId="265"/>
            <ac:picMk id="2" creationId="{704EED18-8345-C41F-61A1-7D7C58A44210}"/>
          </ac:picMkLst>
        </pc:picChg>
        <pc:picChg chg="add mod">
          <ac:chgData name="Rodriguez Fonseca Diana Marcela" userId="S::diana.rodriguez-fo@uniminuto.edu.co::4d3d07dc-fe02-48f5-900e-af8d5bac2228" providerId="AD" clId="Web-{A49635FF-6739-5868-01D2-3F506B06BBDB}" dt="2023-11-27T12:51:01.950" v="5" actId="14100"/>
          <ac:picMkLst>
            <pc:docMk/>
            <pc:sldMk cId="2983370770" sldId="265"/>
            <ac:picMk id="3" creationId="{9BB665A8-55EF-F24C-301E-EB337137B9DF}"/>
          </ac:picMkLst>
        </pc:picChg>
      </pc:sldChg>
    </pc:docChg>
  </pc:docChgLst>
  <pc:docChgLst>
    <pc:chgData name="Rodriguez Fonseca Diana Marcela" userId="S::diana.rodriguez-fo@uniminuto.edu.co::4d3d07dc-fe02-48f5-900e-af8d5bac2228" providerId="AD" clId="Web-{B4E3F154-E39C-A684-6F6D-74544F05AAC6}"/>
    <pc:docChg chg="addSld modSld">
      <pc:chgData name="Rodriguez Fonseca Diana Marcela" userId="S::diana.rodriguez-fo@uniminuto.edu.co::4d3d07dc-fe02-48f5-900e-af8d5bac2228" providerId="AD" clId="Web-{B4E3F154-E39C-A684-6F6D-74544F05AAC6}" dt="2024-01-30T02:16:48.470" v="2"/>
      <pc:docMkLst>
        <pc:docMk/>
      </pc:docMkLst>
      <pc:sldChg chg="addSp delSp modSp">
        <pc:chgData name="Rodriguez Fonseca Diana Marcela" userId="S::diana.rodriguez-fo@uniminuto.edu.co::4d3d07dc-fe02-48f5-900e-af8d5bac2228" providerId="AD" clId="Web-{B4E3F154-E39C-A684-6F6D-74544F05AAC6}" dt="2024-01-30T02:16:48.470" v="2"/>
        <pc:sldMkLst>
          <pc:docMk/>
          <pc:sldMk cId="821063095" sldId="278"/>
        </pc:sldMkLst>
        <pc:picChg chg="del">
          <ac:chgData name="Rodriguez Fonseca Diana Marcela" userId="S::diana.rodriguez-fo@uniminuto.edu.co::4d3d07dc-fe02-48f5-900e-af8d5bac2228" providerId="AD" clId="Web-{B4E3F154-E39C-A684-6F6D-74544F05AAC6}" dt="2024-01-30T02:14:19.841" v="1"/>
          <ac:picMkLst>
            <pc:docMk/>
            <pc:sldMk cId="821063095" sldId="278"/>
            <ac:picMk id="2" creationId="{21DD5A7B-0369-8FB9-A463-A1DF4DCE2170}"/>
          </ac:picMkLst>
        </pc:picChg>
        <pc:picChg chg="add mod">
          <ac:chgData name="Rodriguez Fonseca Diana Marcela" userId="S::diana.rodriguez-fo@uniminuto.edu.co::4d3d07dc-fe02-48f5-900e-af8d5bac2228" providerId="AD" clId="Web-{B4E3F154-E39C-A684-6F6D-74544F05AAC6}" dt="2024-01-30T02:16:48.470" v="2"/>
          <ac:picMkLst>
            <pc:docMk/>
            <pc:sldMk cId="821063095" sldId="278"/>
            <ac:picMk id="3" creationId="{E37F3B63-E476-2C91-6E42-C32C0CFED8A6}"/>
          </ac:picMkLst>
        </pc:picChg>
      </pc:sldChg>
      <pc:sldChg chg="add replId">
        <pc:chgData name="Rodriguez Fonseca Diana Marcela" userId="S::diana.rodriguez-fo@uniminuto.edu.co::4d3d07dc-fe02-48f5-900e-af8d5bac2228" providerId="AD" clId="Web-{B4E3F154-E39C-A684-6F6D-74544F05AAC6}" dt="2024-01-30T02:14:14.700" v="0"/>
        <pc:sldMkLst>
          <pc:docMk/>
          <pc:sldMk cId="4016786664" sldId="279"/>
        </pc:sldMkLst>
      </pc:sldChg>
    </pc:docChg>
  </pc:docChgLst>
  <pc:docChgLst>
    <pc:chgData name="Rodriguez Fonseca Diana Marcela" userId="S::diana.rodriguez-fo@uniminuto.edu.co::4d3d07dc-fe02-48f5-900e-af8d5bac2228" providerId="AD" clId="Web-{73DA032A-5D3F-CFCB-85C1-7DE9F15889D1}"/>
    <pc:docChg chg="">
      <pc:chgData name="Rodriguez Fonseca Diana Marcela" userId="S::diana.rodriguez-fo@uniminuto.edu.co::4d3d07dc-fe02-48f5-900e-af8d5bac2228" providerId="AD" clId="Web-{73DA032A-5D3F-CFCB-85C1-7DE9F15889D1}" dt="2024-01-26T00:02:56.454" v="0"/>
      <pc:docMkLst>
        <pc:docMk/>
      </pc:docMkLst>
      <pc:sldChg chg="addCm">
        <pc:chgData name="Rodriguez Fonseca Diana Marcela" userId="S::diana.rodriguez-fo@uniminuto.edu.co::4d3d07dc-fe02-48f5-900e-af8d5bac2228" providerId="AD" clId="Web-{73DA032A-5D3F-CFCB-85C1-7DE9F15889D1}" dt="2024-01-26T00:02:56.454" v="0"/>
        <pc:sldMkLst>
          <pc:docMk/>
          <pc:sldMk cId="298337077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73DA032A-5D3F-CFCB-85C1-7DE9F15889D1}" dt="2024-01-26T00:02:56.454" v="0"/>
              <pc2:cmMkLst xmlns:pc2="http://schemas.microsoft.com/office/powerpoint/2019/9/main/command">
                <pc:docMk/>
                <pc:sldMk cId="2983370770" sldId="265"/>
                <pc2:cmMk id="{8C7FB5E1-9FE0-421D-80D7-CB38B18FEB6C}"/>
              </pc2:cmMkLst>
            </pc226:cmChg>
          </p:ext>
        </pc:extLst>
      </pc:sldChg>
    </pc:docChg>
  </pc:docChgLst>
  <pc:docChgLst>
    <pc:chgData name="Rodriguez Fonseca Diana Marcela" userId="S::diana.rodriguez-fo@uniminuto.edu.co::4d3d07dc-fe02-48f5-900e-af8d5bac2228" providerId="AD" clId="Web-{193F1128-BA9D-DF5A-8049-EA2004207862}"/>
    <pc:docChg chg="addSld delSld modSld">
      <pc:chgData name="Rodriguez Fonseca Diana Marcela" userId="S::diana.rodriguez-fo@uniminuto.edu.co::4d3d07dc-fe02-48f5-900e-af8d5bac2228" providerId="AD" clId="Web-{193F1128-BA9D-DF5A-8049-EA2004207862}" dt="2024-01-25T20:55:35.081" v="17"/>
      <pc:docMkLst>
        <pc:docMk/>
      </pc:docMkLst>
      <pc:sldChg chg="delCm">
        <pc:chgData name="Rodriguez Fonseca Diana Marcela" userId="S::diana.rodriguez-fo@uniminuto.edu.co::4d3d07dc-fe02-48f5-900e-af8d5bac2228" providerId="AD" clId="Web-{193F1128-BA9D-DF5A-8049-EA2004207862}" dt="2024-01-25T20:55:24.894" v="16"/>
        <pc:sldMkLst>
          <pc:docMk/>
          <pc:sldMk cId="1085463525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Rodriguez Fonseca Diana Marcela" userId="S::diana.rodriguez-fo@uniminuto.edu.co::4d3d07dc-fe02-48f5-900e-af8d5bac2228" providerId="AD" clId="Web-{193F1128-BA9D-DF5A-8049-EA2004207862}" dt="2024-01-25T20:55:24.894" v="16"/>
              <pc2:cmMkLst xmlns:pc2="http://schemas.microsoft.com/office/powerpoint/2019/9/main/command">
                <pc:docMk/>
                <pc:sldMk cId="1085463525" sldId="264"/>
                <pc2:cmMk id="{0B9F0A28-DCAA-4495-AA2C-B43C6AB76ABA}"/>
              </pc2:cmMkLst>
            </pc226:cmChg>
          </p:ext>
        </pc:extLst>
      </pc:sldChg>
      <pc:sldChg chg="addSp delSp modSp">
        <pc:chgData name="Rodriguez Fonseca Diana Marcela" userId="S::diana.rodriguez-fo@uniminuto.edu.co::4d3d07dc-fe02-48f5-900e-af8d5bac2228" providerId="AD" clId="Web-{193F1128-BA9D-DF5A-8049-EA2004207862}" dt="2024-01-25T19:12:34.932" v="10"/>
        <pc:sldMkLst>
          <pc:docMk/>
          <pc:sldMk cId="2983370770" sldId="265"/>
        </pc:sldMkLst>
        <pc:picChg chg="del">
          <ac:chgData name="Rodriguez Fonseca Diana Marcela" userId="S::diana.rodriguez-fo@uniminuto.edu.co::4d3d07dc-fe02-48f5-900e-af8d5bac2228" providerId="AD" clId="Web-{193F1128-BA9D-DF5A-8049-EA2004207862}" dt="2024-01-25T19:07:59.485" v="7"/>
          <ac:picMkLst>
            <pc:docMk/>
            <pc:sldMk cId="2983370770" sldId="265"/>
            <ac:picMk id="2" creationId="{961E7076-7B21-32A5-E1A7-24CF3F5C901F}"/>
          </ac:picMkLst>
        </pc:picChg>
        <pc:picChg chg="add mod">
          <ac:chgData name="Rodriguez Fonseca Diana Marcela" userId="S::diana.rodriguez-fo@uniminuto.edu.co::4d3d07dc-fe02-48f5-900e-af8d5bac2228" providerId="AD" clId="Web-{193F1128-BA9D-DF5A-8049-EA2004207862}" dt="2024-01-25T19:08:34.174" v="8"/>
          <ac:picMkLst>
            <pc:docMk/>
            <pc:sldMk cId="2983370770" sldId="265"/>
            <ac:picMk id="3" creationId="{12E157BD-B6BA-AE6A-15E9-7FCEFCAC9E1F}"/>
          </ac:picMkLst>
        </pc:picChg>
        <pc:picChg chg="add del">
          <ac:chgData name="Rodriguez Fonseca Diana Marcela" userId="S::diana.rodriguez-fo@uniminuto.edu.co::4d3d07dc-fe02-48f5-900e-af8d5bac2228" providerId="AD" clId="Web-{193F1128-BA9D-DF5A-8049-EA2004207862}" dt="2024-01-25T19:12:34.932" v="10"/>
          <ac:picMkLst>
            <pc:docMk/>
            <pc:sldMk cId="2983370770" sldId="265"/>
            <ac:picMk id="4" creationId="{24AD784C-333B-ED67-0C5C-01B78D523150}"/>
          </ac:picMkLst>
        </pc:picChg>
      </pc:sldChg>
      <pc:sldChg chg="addSp modSp delCm">
        <pc:chgData name="Rodriguez Fonseca Diana Marcela" userId="S::diana.rodriguez-fo@uniminuto.edu.co::4d3d07dc-fe02-48f5-900e-af8d5bac2228" providerId="AD" clId="Web-{193F1128-BA9D-DF5A-8049-EA2004207862}" dt="2024-01-25T20:55:35.081" v="17"/>
        <pc:sldMkLst>
          <pc:docMk/>
          <pc:sldMk cId="1165752410" sldId="271"/>
        </pc:sldMkLst>
        <pc:picChg chg="add mod">
          <ac:chgData name="Rodriguez Fonseca Diana Marcela" userId="S::diana.rodriguez-fo@uniminuto.edu.co::4d3d07dc-fe02-48f5-900e-af8d5bac2228" providerId="AD" clId="Web-{193F1128-BA9D-DF5A-8049-EA2004207862}" dt="2024-01-25T18:48:29.053" v="5"/>
          <ac:picMkLst>
            <pc:docMk/>
            <pc:sldMk cId="1165752410" sldId="271"/>
            <ac:picMk id="2" creationId="{9B99E1AC-7344-1DAC-2538-9E6A4C508E9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Rodriguez Fonseca Diana Marcela" userId="S::diana.rodriguez-fo@uniminuto.edu.co::4d3d07dc-fe02-48f5-900e-af8d5bac2228" providerId="AD" clId="Web-{193F1128-BA9D-DF5A-8049-EA2004207862}" dt="2024-01-25T20:55:35.081" v="17"/>
              <pc2:cmMkLst xmlns:pc2="http://schemas.microsoft.com/office/powerpoint/2019/9/main/command">
                <pc:docMk/>
                <pc:sldMk cId="1165752410" sldId="271"/>
                <pc2:cmMk id="{8ED1DEB0-5522-4709-8436-B85FE48292FD}"/>
              </pc2:cmMkLst>
            </pc226:cmChg>
          </p:ext>
        </pc:extLst>
      </pc:sldChg>
      <pc:sldChg chg="addSp delSp modSp">
        <pc:chgData name="Rodriguez Fonseca Diana Marcela" userId="S::diana.rodriguez-fo@uniminuto.edu.co::4d3d07dc-fe02-48f5-900e-af8d5bac2228" providerId="AD" clId="Web-{193F1128-BA9D-DF5A-8049-EA2004207862}" dt="2024-01-25T15:24:05.009" v="1"/>
        <pc:sldMkLst>
          <pc:docMk/>
          <pc:sldMk cId="4095109559" sldId="275"/>
        </pc:sldMkLst>
        <pc:picChg chg="del">
          <ac:chgData name="Rodriguez Fonseca Diana Marcela" userId="S::diana.rodriguez-fo@uniminuto.edu.co::4d3d07dc-fe02-48f5-900e-af8d5bac2228" providerId="AD" clId="Web-{193F1128-BA9D-DF5A-8049-EA2004207862}" dt="2024-01-25T15:21:13.458" v="0"/>
          <ac:picMkLst>
            <pc:docMk/>
            <pc:sldMk cId="4095109559" sldId="275"/>
            <ac:picMk id="2" creationId="{D54476C1-36FF-06F7-AED9-FB54592FD37B}"/>
          </ac:picMkLst>
        </pc:picChg>
        <pc:picChg chg="add mod">
          <ac:chgData name="Rodriguez Fonseca Diana Marcela" userId="S::diana.rodriguez-fo@uniminuto.edu.co::4d3d07dc-fe02-48f5-900e-af8d5bac2228" providerId="AD" clId="Web-{193F1128-BA9D-DF5A-8049-EA2004207862}" dt="2024-01-25T15:24:05.009" v="1"/>
          <ac:picMkLst>
            <pc:docMk/>
            <pc:sldMk cId="4095109559" sldId="275"/>
            <ac:picMk id="3" creationId="{3B51BB06-A1AB-ECBF-608E-0997F7331438}"/>
          </ac:picMkLst>
        </pc:picChg>
      </pc:sldChg>
      <pc:sldChg chg="delSp add del replId addCm">
        <pc:chgData name="Rodriguez Fonseca Diana Marcela" userId="S::diana.rodriguez-fo@uniminuto.edu.co::4d3d07dc-fe02-48f5-900e-af8d5bac2228" providerId="AD" clId="Web-{193F1128-BA9D-DF5A-8049-EA2004207862}" dt="2024-01-25T19:14:21.936" v="14"/>
        <pc:sldMkLst>
          <pc:docMk/>
          <pc:sldMk cId="2914344041" sldId="276"/>
        </pc:sldMkLst>
        <pc:picChg chg="del">
          <ac:chgData name="Rodriguez Fonseca Diana Marcela" userId="S::diana.rodriguez-fo@uniminuto.edu.co::4d3d07dc-fe02-48f5-900e-af8d5bac2228" providerId="AD" clId="Web-{193F1128-BA9D-DF5A-8049-EA2004207862}" dt="2024-01-25T16:19:54.519" v="3"/>
          <ac:picMkLst>
            <pc:docMk/>
            <pc:sldMk cId="2914344041" sldId="276"/>
            <ac:picMk id="3" creationId="{5C8DB10A-3929-F691-09F9-40F604C32B2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193F1128-BA9D-DF5A-8049-EA2004207862}" dt="2024-01-25T16:20:09.425" v="4"/>
              <pc2:cmMkLst xmlns:pc2="http://schemas.microsoft.com/office/powerpoint/2019/9/main/command">
                <pc:docMk/>
                <pc:sldMk cId="2914344041" sldId="276"/>
                <pc2:cmMk id="{4D37FEAD-F73D-4663-8CAF-11D8935D4F7C}"/>
              </pc2:cmMkLst>
            </pc226:cmChg>
          </p:ext>
        </pc:extLst>
      </pc:sldChg>
      <pc:sldChg chg="add replId">
        <pc:chgData name="Rodriguez Fonseca Diana Marcela" userId="S::diana.rodriguez-fo@uniminuto.edu.co::4d3d07dc-fe02-48f5-900e-af8d5bac2228" providerId="AD" clId="Web-{193F1128-BA9D-DF5A-8049-EA2004207862}" dt="2024-01-25T19:07:57.157" v="6"/>
        <pc:sldMkLst>
          <pc:docMk/>
          <pc:sldMk cId="927852369" sldId="277"/>
        </pc:sldMkLst>
      </pc:sldChg>
      <pc:sldChg chg="addSp delSp modSp add replId addCm">
        <pc:chgData name="Rodriguez Fonseca Diana Marcela" userId="S::diana.rodriguez-fo@uniminuto.edu.co::4d3d07dc-fe02-48f5-900e-af8d5bac2228" providerId="AD" clId="Web-{193F1128-BA9D-DF5A-8049-EA2004207862}" dt="2024-01-25T20:51:32.449" v="15"/>
        <pc:sldMkLst>
          <pc:docMk/>
          <pc:sldMk cId="821063095" sldId="278"/>
        </pc:sldMkLst>
        <pc:picChg chg="add mod">
          <ac:chgData name="Rodriguez Fonseca Diana Marcela" userId="S::diana.rodriguez-fo@uniminuto.edu.co::4d3d07dc-fe02-48f5-900e-af8d5bac2228" providerId="AD" clId="Web-{193F1128-BA9D-DF5A-8049-EA2004207862}" dt="2024-01-25T20:51:32.449" v="15"/>
          <ac:picMkLst>
            <pc:docMk/>
            <pc:sldMk cId="821063095" sldId="278"/>
            <ac:picMk id="2" creationId="{21DD5A7B-0369-8FB9-A463-A1DF4DCE2170}"/>
          </ac:picMkLst>
        </pc:picChg>
        <pc:picChg chg="del">
          <ac:chgData name="Rodriguez Fonseca Diana Marcela" userId="S::diana.rodriguez-fo@uniminuto.edu.co::4d3d07dc-fe02-48f5-900e-af8d5bac2228" providerId="AD" clId="Web-{193F1128-BA9D-DF5A-8049-EA2004207862}" dt="2024-01-25T19:12:40.354" v="12"/>
          <ac:picMkLst>
            <pc:docMk/>
            <pc:sldMk cId="821063095" sldId="278"/>
            <ac:picMk id="3" creationId="{EEBBD0CA-FED9-FBCC-7B5F-814AEFAEDA7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193F1128-BA9D-DF5A-8049-EA2004207862}" dt="2024-01-25T19:14:11.638" v="13"/>
              <pc2:cmMkLst xmlns:pc2="http://schemas.microsoft.com/office/powerpoint/2019/9/main/command">
                <pc:docMk/>
                <pc:sldMk cId="821063095" sldId="278"/>
                <pc2:cmMk id="{8399CCDA-88D0-42A6-8560-59D6B1DCA4E6}"/>
              </pc2:cmMkLst>
            </pc226:cmChg>
          </p:ext>
        </pc:extLst>
      </pc:sldChg>
    </pc:docChg>
  </pc:docChgLst>
  <pc:docChgLst>
    <pc:chgData name="Rodriguez Fonseca Diana Marcela" userId="S::diana.rodriguez-fo@uniminuto.edu.co::4d3d07dc-fe02-48f5-900e-af8d5bac2228" providerId="AD" clId="Web-{0E83989A-0A7B-4BA0-BDB5-E361FFD3DF1A}"/>
    <pc:docChg chg="modSld">
      <pc:chgData name="Rodriguez Fonseca Diana Marcela" userId="S::diana.rodriguez-fo@uniminuto.edu.co::4d3d07dc-fe02-48f5-900e-af8d5bac2228" providerId="AD" clId="Web-{0E83989A-0A7B-4BA0-BDB5-E361FFD3DF1A}" dt="2024-01-16T17:48:08.323" v="1"/>
      <pc:docMkLst>
        <pc:docMk/>
      </pc:docMkLst>
      <pc:sldChg chg="addSp delSp modSp">
        <pc:chgData name="Rodriguez Fonseca Diana Marcela" userId="S::diana.rodriguez-fo@uniminuto.edu.co::4d3d07dc-fe02-48f5-900e-af8d5bac2228" providerId="AD" clId="Web-{0E83989A-0A7B-4BA0-BDB5-E361FFD3DF1A}" dt="2024-01-16T17:48:08.323" v="1"/>
        <pc:sldMkLst>
          <pc:docMk/>
          <pc:sldMk cId="2983370770" sldId="265"/>
        </pc:sldMkLst>
        <pc:picChg chg="add mod">
          <ac:chgData name="Rodriguez Fonseca Diana Marcela" userId="S::diana.rodriguez-fo@uniminuto.edu.co::4d3d07dc-fe02-48f5-900e-af8d5bac2228" providerId="AD" clId="Web-{0E83989A-0A7B-4BA0-BDB5-E361FFD3DF1A}" dt="2024-01-16T17:48:08.323" v="1"/>
          <ac:picMkLst>
            <pc:docMk/>
            <pc:sldMk cId="2983370770" sldId="265"/>
            <ac:picMk id="2" creationId="{961E7076-7B21-32A5-E1A7-24CF3F5C901F}"/>
          </ac:picMkLst>
        </pc:picChg>
        <pc:picChg chg="del">
          <ac:chgData name="Rodriguez Fonseca Diana Marcela" userId="S::diana.rodriguez-fo@uniminuto.edu.co::4d3d07dc-fe02-48f5-900e-af8d5bac2228" providerId="AD" clId="Web-{0E83989A-0A7B-4BA0-BDB5-E361FFD3DF1A}" dt="2024-01-16T17:48:06.760" v="0"/>
          <ac:picMkLst>
            <pc:docMk/>
            <pc:sldMk cId="2983370770" sldId="265"/>
            <ac:picMk id="3" creationId="{9BB665A8-55EF-F24C-301E-EB337137B9DF}"/>
          </ac:picMkLst>
        </pc:picChg>
      </pc:sldChg>
    </pc:docChg>
  </pc:docChgLst>
  <pc:docChgLst>
    <pc:chgData name="Rodriguez Fonseca Diana Marcela" userId="S::diana.rodriguez-fo@uniminuto.edu.co::4d3d07dc-fe02-48f5-900e-af8d5bac2228" providerId="AD" clId="Web-{5FF11AE2-41D5-675B-B87C-BD066FC265F5}"/>
    <pc:docChg chg="addSld delSld modSld">
      <pc:chgData name="Rodriguez Fonseca Diana Marcela" userId="S::diana.rodriguez-fo@uniminuto.edu.co::4d3d07dc-fe02-48f5-900e-af8d5bac2228" providerId="AD" clId="Web-{5FF11AE2-41D5-675B-B87C-BD066FC265F5}" dt="2023-10-10T15:09:36.074" v="36"/>
      <pc:docMkLst>
        <pc:docMk/>
      </pc:docMkLst>
      <pc:sldChg chg="delSp modSp del">
        <pc:chgData name="Rodriguez Fonseca Diana Marcela" userId="S::diana.rodriguez-fo@uniminuto.edu.co::4d3d07dc-fe02-48f5-900e-af8d5bac2228" providerId="AD" clId="Web-{5FF11AE2-41D5-675B-B87C-BD066FC265F5}" dt="2023-10-10T15:09:36.074" v="36"/>
        <pc:sldMkLst>
          <pc:docMk/>
          <pc:sldMk cId="4215424576" sldId="257"/>
        </pc:sldMkLst>
        <pc:spChg chg="mod">
          <ac:chgData name="Rodriguez Fonseca Diana Marcela" userId="S::diana.rodriguez-fo@uniminuto.edu.co::4d3d07dc-fe02-48f5-900e-af8d5bac2228" providerId="AD" clId="Web-{5FF11AE2-41D5-675B-B87C-BD066FC265F5}" dt="2023-10-10T15:07:59.197" v="35" actId="14100"/>
          <ac:spMkLst>
            <pc:docMk/>
            <pc:sldMk cId="4215424576" sldId="257"/>
            <ac:spMk id="2" creationId="{9DD5F37F-FABF-8F9B-65E4-3F526809A221}"/>
          </ac:spMkLst>
        </pc:spChg>
        <pc:picChg chg="del">
          <ac:chgData name="Rodriguez Fonseca Diana Marcela" userId="S::diana.rodriguez-fo@uniminuto.edu.co::4d3d07dc-fe02-48f5-900e-af8d5bac2228" providerId="AD" clId="Web-{5FF11AE2-41D5-675B-B87C-BD066FC265F5}" dt="2023-10-10T15:07:33.102" v="3"/>
          <ac:picMkLst>
            <pc:docMk/>
            <pc:sldMk cId="4215424576" sldId="257"/>
            <ac:picMk id="7" creationId="{82C76E31-7B28-4B79-52C5-35F0FD4BBFA8}"/>
          </ac:picMkLst>
        </pc:picChg>
      </pc:sldChg>
      <pc:sldChg chg="new del">
        <pc:chgData name="Rodriguez Fonseca Diana Marcela" userId="S::diana.rodriguez-fo@uniminuto.edu.co::4d3d07dc-fe02-48f5-900e-af8d5bac2228" providerId="AD" clId="Web-{5FF11AE2-41D5-675B-B87C-BD066FC265F5}" dt="2023-10-10T15:07:29.493" v="2"/>
        <pc:sldMkLst>
          <pc:docMk/>
          <pc:sldMk cId="3371101918" sldId="261"/>
        </pc:sldMkLst>
      </pc:sldChg>
      <pc:sldChg chg="add replId">
        <pc:chgData name="Rodriguez Fonseca Diana Marcela" userId="S::diana.rodriguez-fo@uniminuto.edu.co::4d3d07dc-fe02-48f5-900e-af8d5bac2228" providerId="AD" clId="Web-{5FF11AE2-41D5-675B-B87C-BD066FC265F5}" dt="2023-10-10T15:07:25.524" v="1"/>
        <pc:sldMkLst>
          <pc:docMk/>
          <pc:sldMk cId="2796409248" sldId="262"/>
        </pc:sldMkLst>
      </pc:sldChg>
    </pc:docChg>
  </pc:docChgLst>
  <pc:docChgLst>
    <pc:chgData name="Rodriguez Fonseca Diana Marcela" userId="S::diana.rodriguez-fo@uniminuto.edu.co::4d3d07dc-fe02-48f5-900e-af8d5bac2228" providerId="AD" clId="Web-{A7BCF588-3041-184B-BD8B-08E59FFDBE82}"/>
    <pc:docChg chg="mod addSld modSld">
      <pc:chgData name="Rodriguez Fonseca Diana Marcela" userId="S::diana.rodriguez-fo@uniminuto.edu.co::4d3d07dc-fe02-48f5-900e-af8d5bac2228" providerId="AD" clId="Web-{A7BCF588-3041-184B-BD8B-08E59FFDBE82}" dt="2023-09-29T22:21:54.292" v="83"/>
      <pc:docMkLst>
        <pc:docMk/>
      </pc:docMkLst>
      <pc:sldChg chg="addCm modCm">
        <pc:chgData name="Rodriguez Fonseca Diana Marcela" userId="S::diana.rodriguez-fo@uniminuto.edu.co::4d3d07dc-fe02-48f5-900e-af8d5bac2228" providerId="AD" clId="Web-{A7BCF588-3041-184B-BD8B-08E59FFDBE82}" dt="2023-09-29T22:21:54.292" v="83"/>
        <pc:sldMkLst>
          <pc:docMk/>
          <pc:sldMk cId="4215424576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A7BCF588-3041-184B-BD8B-08E59FFDBE82}" dt="2023-09-29T22:21:54.292" v="83"/>
              <pc2:cmMkLst xmlns:pc2="http://schemas.microsoft.com/office/powerpoint/2019/9/main/command">
                <pc:docMk/>
                <pc:sldMk cId="4215424576" sldId="257"/>
                <pc2:cmMk id="{282DDACA-9E70-446D-A01C-040185599680}"/>
              </pc2:cmMkLst>
              <pc226:cmRplyChg chg="add">
                <pc226:chgData name="Rodriguez Fonseca Diana Marcela" userId="S::diana.rodriguez-fo@uniminuto.edu.co::4d3d07dc-fe02-48f5-900e-af8d5bac2228" providerId="AD" clId="Web-{A7BCF588-3041-184B-BD8B-08E59FFDBE82}" dt="2023-09-29T22:21:54.292" v="83"/>
                <pc2:cmRplyMkLst xmlns:pc2="http://schemas.microsoft.com/office/powerpoint/2019/9/main/command">
                  <pc:docMk/>
                  <pc:sldMk cId="4215424576" sldId="257"/>
                  <pc2:cmMk id="{282DDACA-9E70-446D-A01C-040185599680}"/>
                  <pc2:cmRplyMk id="{DB722636-E882-47C1-98EA-AD78C9C1A2A9}"/>
                </pc2:cmRplyMkLst>
              </pc226:cmRplyChg>
            </pc226:cmChg>
          </p:ext>
        </pc:extLst>
      </pc:sldChg>
      <pc:sldChg chg="addSp delSp modSp addCm">
        <pc:chgData name="Rodriguez Fonseca Diana Marcela" userId="S::diana.rodriguez-fo@uniminuto.edu.co::4d3d07dc-fe02-48f5-900e-af8d5bac2228" providerId="AD" clId="Web-{A7BCF588-3041-184B-BD8B-08E59FFDBE82}" dt="2023-09-29T22:14:01.822" v="81"/>
        <pc:sldMkLst>
          <pc:docMk/>
          <pc:sldMk cId="2791478825" sldId="259"/>
        </pc:sldMkLst>
        <pc:picChg chg="add del mod">
          <ac:chgData name="Rodriguez Fonseca Diana Marcela" userId="S::diana.rodriguez-fo@uniminuto.edu.co::4d3d07dc-fe02-48f5-900e-af8d5bac2228" providerId="AD" clId="Web-{A7BCF588-3041-184B-BD8B-08E59FFDBE82}" dt="2023-09-29T16:57:50.157" v="18"/>
          <ac:picMkLst>
            <pc:docMk/>
            <pc:sldMk cId="2791478825" sldId="259"/>
            <ac:picMk id="3" creationId="{7C8F2E21-E8EC-1532-18EB-926FA5DF1175}"/>
          </ac:picMkLst>
        </pc:picChg>
        <pc:picChg chg="add del mod">
          <ac:chgData name="Rodriguez Fonseca Diana Marcela" userId="S::diana.rodriguez-fo@uniminuto.edu.co::4d3d07dc-fe02-48f5-900e-af8d5bac2228" providerId="AD" clId="Web-{A7BCF588-3041-184B-BD8B-08E59FFDBE82}" dt="2023-09-29T16:36:00.703" v="2"/>
          <ac:picMkLst>
            <pc:docMk/>
            <pc:sldMk cId="2791478825" sldId="259"/>
            <ac:picMk id="3" creationId="{8727E632-3B56-8E6F-5019-28E3FABF03E1}"/>
          </ac:picMkLst>
        </pc:picChg>
        <pc:picChg chg="add del mod">
          <ac:chgData name="Rodriguez Fonseca Diana Marcela" userId="S::diana.rodriguez-fo@uniminuto.edu.co::4d3d07dc-fe02-48f5-900e-af8d5bac2228" providerId="AD" clId="Web-{A7BCF588-3041-184B-BD8B-08E59FFDBE82}" dt="2023-09-29T16:55:51.091" v="11"/>
          <ac:picMkLst>
            <pc:docMk/>
            <pc:sldMk cId="2791478825" sldId="259"/>
            <ac:picMk id="4" creationId="{6226E8E4-0DA7-54DF-C22F-3271DAF1CD64}"/>
          </ac:picMkLst>
        </pc:picChg>
        <pc:picChg chg="add mod">
          <ac:chgData name="Rodriguez Fonseca Diana Marcela" userId="S::diana.rodriguez-fo@uniminuto.edu.co::4d3d07dc-fe02-48f5-900e-af8d5bac2228" providerId="AD" clId="Web-{A7BCF588-3041-184B-BD8B-08E59FFDBE82}" dt="2023-09-29T16:58:15.610" v="23" actId="1076"/>
          <ac:picMkLst>
            <pc:docMk/>
            <pc:sldMk cId="2791478825" sldId="259"/>
            <ac:picMk id="5" creationId="{5E680A32-9FBF-DFF4-7479-5C2EB83AF27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A7BCF588-3041-184B-BD8B-08E59FFDBE82}" dt="2023-09-29T22:14:01.822" v="81"/>
              <pc2:cmMkLst xmlns:pc2="http://schemas.microsoft.com/office/powerpoint/2019/9/main/command">
                <pc:docMk/>
                <pc:sldMk cId="2791478825" sldId="259"/>
                <pc2:cmMk id="{5A446C05-4812-4191-82B0-23B98C16FC45}"/>
              </pc2:cmMkLst>
            </pc226:cmChg>
          </p:ext>
        </pc:extLst>
      </pc:sldChg>
      <pc:sldChg chg="delSp modSp add replId">
        <pc:chgData name="Rodriguez Fonseca Diana Marcela" userId="S::diana.rodriguez-fo@uniminuto.edu.co::4d3d07dc-fe02-48f5-900e-af8d5bac2228" providerId="AD" clId="Web-{A7BCF588-3041-184B-BD8B-08E59FFDBE82}" dt="2023-09-29T17:09:16.109" v="79" actId="20577"/>
        <pc:sldMkLst>
          <pc:docMk/>
          <pc:sldMk cId="1111076795" sldId="260"/>
        </pc:sldMkLst>
        <pc:spChg chg="mod">
          <ac:chgData name="Rodriguez Fonseca Diana Marcela" userId="S::diana.rodriguez-fo@uniminuto.edu.co::4d3d07dc-fe02-48f5-900e-af8d5bac2228" providerId="AD" clId="Web-{A7BCF588-3041-184B-BD8B-08E59FFDBE82}" dt="2023-09-29T17:09:16.109" v="79" actId="20577"/>
          <ac:spMkLst>
            <pc:docMk/>
            <pc:sldMk cId="1111076795" sldId="260"/>
            <ac:spMk id="2" creationId="{A015DA89-F0DA-3867-FFCA-F6DAA1ED9BC4}"/>
          </ac:spMkLst>
        </pc:spChg>
        <pc:picChg chg="del">
          <ac:chgData name="Rodriguez Fonseca Diana Marcela" userId="S::diana.rodriguez-fo@uniminuto.edu.co::4d3d07dc-fe02-48f5-900e-af8d5bac2228" providerId="AD" clId="Web-{A7BCF588-3041-184B-BD8B-08E59FFDBE82}" dt="2023-09-29T16:36:56.424" v="10"/>
          <ac:picMkLst>
            <pc:docMk/>
            <pc:sldMk cId="1111076795" sldId="260"/>
            <ac:picMk id="4" creationId="{6226E8E4-0DA7-54DF-C22F-3271DAF1CD64}"/>
          </ac:picMkLst>
        </pc:picChg>
      </pc:sldChg>
    </pc:docChg>
  </pc:docChgLst>
  <pc:docChgLst>
    <pc:chgData name="Rodriguez Fonseca Diana Marcela" userId="S::diana.rodriguez-fo@uniminuto.edu.co::4d3d07dc-fe02-48f5-900e-af8d5bac2228" providerId="AD" clId="Web-{2276BA92-83CB-984D-30C6-3CD4D0DBD3DC}"/>
    <pc:docChg chg="addSld delSld modSld">
      <pc:chgData name="Rodriguez Fonseca Diana Marcela" userId="S::diana.rodriguez-fo@uniminuto.edu.co::4d3d07dc-fe02-48f5-900e-af8d5bac2228" providerId="AD" clId="Web-{2276BA92-83CB-984D-30C6-3CD4D0DBD3DC}" dt="2024-01-25T00:35:30.998" v="4" actId="20577"/>
      <pc:docMkLst>
        <pc:docMk/>
      </pc:docMkLst>
      <pc:sldChg chg="modSp">
        <pc:chgData name="Rodriguez Fonseca Diana Marcela" userId="S::diana.rodriguez-fo@uniminuto.edu.co::4d3d07dc-fe02-48f5-900e-af8d5bac2228" providerId="AD" clId="Web-{2276BA92-83CB-984D-30C6-3CD4D0DBD3DC}" dt="2024-01-25T00:35:30.998" v="4" actId="20577"/>
        <pc:sldMkLst>
          <pc:docMk/>
          <pc:sldMk cId="1085463525" sldId="264"/>
        </pc:sldMkLst>
        <pc:spChg chg="mod">
          <ac:chgData name="Rodriguez Fonseca Diana Marcela" userId="S::diana.rodriguez-fo@uniminuto.edu.co::4d3d07dc-fe02-48f5-900e-af8d5bac2228" providerId="AD" clId="Web-{2276BA92-83CB-984D-30C6-3CD4D0DBD3DC}" dt="2024-01-25T00:35:30.998" v="4" actId="20577"/>
          <ac:spMkLst>
            <pc:docMk/>
            <pc:sldMk cId="1085463525" sldId="264"/>
            <ac:spMk id="2" creationId="{00000000-0000-0000-0000-000000000000}"/>
          </ac:spMkLst>
        </pc:spChg>
      </pc:sldChg>
      <pc:sldChg chg="delSp">
        <pc:chgData name="Rodriguez Fonseca Diana Marcela" userId="S::diana.rodriguez-fo@uniminuto.edu.co::4d3d07dc-fe02-48f5-900e-af8d5bac2228" providerId="AD" clId="Web-{2276BA92-83CB-984D-30C6-3CD4D0DBD3DC}" dt="2024-01-25T00:35:09.450" v="2"/>
        <pc:sldMkLst>
          <pc:docMk/>
          <pc:sldMk cId="1165752410" sldId="271"/>
        </pc:sldMkLst>
        <pc:picChg chg="del">
          <ac:chgData name="Rodriguez Fonseca Diana Marcela" userId="S::diana.rodriguez-fo@uniminuto.edu.co::4d3d07dc-fe02-48f5-900e-af8d5bac2228" providerId="AD" clId="Web-{2276BA92-83CB-984D-30C6-3CD4D0DBD3DC}" dt="2024-01-25T00:35:09.450" v="2"/>
          <ac:picMkLst>
            <pc:docMk/>
            <pc:sldMk cId="1165752410" sldId="271"/>
            <ac:picMk id="4" creationId="{DA89B7DF-53E3-8DC1-5DCB-46F5D6ED2B3B}"/>
          </ac:picMkLst>
        </pc:picChg>
      </pc:sldChg>
      <pc:sldChg chg="del">
        <pc:chgData name="Rodriguez Fonseca Diana Marcela" userId="S::diana.rodriguez-fo@uniminuto.edu.co::4d3d07dc-fe02-48f5-900e-af8d5bac2228" providerId="AD" clId="Web-{2276BA92-83CB-984D-30C6-3CD4D0DBD3DC}" dt="2024-01-25T00:34:53.450" v="0"/>
        <pc:sldMkLst>
          <pc:docMk/>
          <pc:sldMk cId="246482540" sldId="274"/>
        </pc:sldMkLst>
      </pc:sldChg>
      <pc:sldChg chg="add replId">
        <pc:chgData name="Rodriguez Fonseca Diana Marcela" userId="S::diana.rodriguez-fo@uniminuto.edu.co::4d3d07dc-fe02-48f5-900e-af8d5bac2228" providerId="AD" clId="Web-{2276BA92-83CB-984D-30C6-3CD4D0DBD3DC}" dt="2024-01-25T00:35:03.966" v="1"/>
        <pc:sldMkLst>
          <pc:docMk/>
          <pc:sldMk cId="2389003327" sldId="274"/>
        </pc:sldMkLst>
      </pc:sldChg>
    </pc:docChg>
  </pc:docChgLst>
  <pc:docChgLst>
    <pc:chgData name="Rodriguez Fonseca Diana Marcela" userId="S::diana.rodriguez-fo@uniminuto.edu.co::4d3d07dc-fe02-48f5-900e-af8d5bac2228" providerId="AD" clId="Web-{848B0173-EAC7-44CD-BD13-A8A65E284144}"/>
    <pc:docChg chg="addSld modSld">
      <pc:chgData name="Rodriguez Fonseca Diana Marcela" userId="S::diana.rodriguez-fo@uniminuto.edu.co::4d3d07dc-fe02-48f5-900e-af8d5bac2228" providerId="AD" clId="Web-{848B0173-EAC7-44CD-BD13-A8A65E284144}" dt="2023-11-27T03:27:44.634" v="18" actId="1076"/>
      <pc:docMkLst>
        <pc:docMk/>
      </pc:docMkLst>
      <pc:sldChg chg="addSp delSp modSp add replId">
        <pc:chgData name="Rodriguez Fonseca Diana Marcela" userId="S::diana.rodriguez-fo@uniminuto.edu.co::4d3d07dc-fe02-48f5-900e-af8d5bac2228" providerId="AD" clId="Web-{848B0173-EAC7-44CD-BD13-A8A65E284144}" dt="2023-11-27T03:27:44.634" v="18" actId="1076"/>
        <pc:sldMkLst>
          <pc:docMk/>
          <pc:sldMk cId="3651435339" sldId="268"/>
        </pc:sldMkLst>
        <pc:picChg chg="add del mod modCrop">
          <ac:chgData name="Rodriguez Fonseca Diana Marcela" userId="S::diana.rodriguez-fo@uniminuto.edu.co::4d3d07dc-fe02-48f5-900e-af8d5bac2228" providerId="AD" clId="Web-{848B0173-EAC7-44CD-BD13-A8A65E284144}" dt="2023-11-27T03:22:59.691" v="9"/>
          <ac:picMkLst>
            <pc:docMk/>
            <pc:sldMk cId="3651435339" sldId="268"/>
            <ac:picMk id="2" creationId="{3BE3EB0D-2679-02A9-AFDE-0F2512EE6B6E}"/>
          </ac:picMkLst>
        </pc:picChg>
        <pc:picChg chg="add mod">
          <ac:chgData name="Rodriguez Fonseca Diana Marcela" userId="S::diana.rodriguez-fo@uniminuto.edu.co::4d3d07dc-fe02-48f5-900e-af8d5bac2228" providerId="AD" clId="Web-{848B0173-EAC7-44CD-BD13-A8A65E284144}" dt="2023-11-27T03:27:44.634" v="18" actId="1076"/>
          <ac:picMkLst>
            <pc:docMk/>
            <pc:sldMk cId="3651435339" sldId="268"/>
            <ac:picMk id="3" creationId="{ACBAFCA5-645E-88DA-B2E4-CB9203B02AE2}"/>
          </ac:picMkLst>
        </pc:picChg>
        <pc:picChg chg="del">
          <ac:chgData name="Rodriguez Fonseca Diana Marcela" userId="S::diana.rodriguez-fo@uniminuto.edu.co::4d3d07dc-fe02-48f5-900e-af8d5bac2228" providerId="AD" clId="Web-{848B0173-EAC7-44CD-BD13-A8A65E284144}" dt="2023-11-27T03:22:07.327" v="1"/>
          <ac:picMkLst>
            <pc:docMk/>
            <pc:sldMk cId="3651435339" sldId="268"/>
            <ac:picMk id="7" creationId="{6CCBAF14-02EA-02B0-02CF-E2222AA8FAB2}"/>
          </ac:picMkLst>
        </pc:picChg>
      </pc:sldChg>
    </pc:docChg>
  </pc:docChgLst>
  <pc:docChgLst>
    <pc:chgData name="Rodriguez Fonseca Diana Marcela" userId="S::diana.rodriguez-fo@uniminuto.edu.co::4d3d07dc-fe02-48f5-900e-af8d5bac2228" providerId="AD" clId="Web-{B0A9FC35-EA95-3AA7-8C1E-92770FD47B05}"/>
    <pc:docChg chg="addSld">
      <pc:chgData name="Rodriguez Fonseca Diana Marcela" userId="S::diana.rodriguez-fo@uniminuto.edu.co::4d3d07dc-fe02-48f5-900e-af8d5bac2228" providerId="AD" clId="Web-{B0A9FC35-EA95-3AA7-8C1E-92770FD47B05}" dt="2024-01-25T00:34:23.268" v="2"/>
      <pc:docMkLst>
        <pc:docMk/>
      </pc:docMkLst>
      <pc:sldChg chg="addCm">
        <pc:chgData name="Rodriguez Fonseca Diana Marcela" userId="S::diana.rodriguez-fo@uniminuto.edu.co::4d3d07dc-fe02-48f5-900e-af8d5bac2228" providerId="AD" clId="Web-{B0A9FC35-EA95-3AA7-8C1E-92770FD47B05}" dt="2024-01-25T00:04:52.946" v="0"/>
        <pc:sldMkLst>
          <pc:docMk/>
          <pc:sldMk cId="1085463525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B0A9FC35-EA95-3AA7-8C1E-92770FD47B05}" dt="2024-01-25T00:04:52.946" v="0"/>
              <pc2:cmMkLst xmlns:pc2="http://schemas.microsoft.com/office/powerpoint/2019/9/main/command">
                <pc:docMk/>
                <pc:sldMk cId="1085463525" sldId="264"/>
                <pc2:cmMk id="{0B9F0A28-DCAA-4495-AA2C-B43C6AB76ABA}"/>
              </pc2:cmMkLst>
            </pc226:cmChg>
          </p:ext>
        </pc:extLst>
      </pc:sldChg>
      <pc:sldChg chg="addCm">
        <pc:chgData name="Rodriguez Fonseca Diana Marcela" userId="S::diana.rodriguez-fo@uniminuto.edu.co::4d3d07dc-fe02-48f5-900e-af8d5bac2228" providerId="AD" clId="Web-{B0A9FC35-EA95-3AA7-8C1E-92770FD47B05}" dt="2024-01-25T00:06:51.497" v="1"/>
        <pc:sldMkLst>
          <pc:docMk/>
          <pc:sldMk cId="1165752410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B0A9FC35-EA95-3AA7-8C1E-92770FD47B05}" dt="2024-01-25T00:06:51.497" v="1"/>
              <pc2:cmMkLst xmlns:pc2="http://schemas.microsoft.com/office/powerpoint/2019/9/main/command">
                <pc:docMk/>
                <pc:sldMk cId="1165752410" sldId="271"/>
                <pc2:cmMk id="{8ED1DEB0-5522-4709-8436-B85FE48292FD}"/>
              </pc2:cmMkLst>
            </pc226:cmChg>
          </p:ext>
        </pc:extLst>
      </pc:sldChg>
      <pc:sldChg chg="add replId">
        <pc:chgData name="Rodriguez Fonseca Diana Marcela" userId="S::diana.rodriguez-fo@uniminuto.edu.co::4d3d07dc-fe02-48f5-900e-af8d5bac2228" providerId="AD" clId="Web-{B0A9FC35-EA95-3AA7-8C1E-92770FD47B05}" dt="2024-01-25T00:34:23.268" v="2"/>
        <pc:sldMkLst>
          <pc:docMk/>
          <pc:sldMk cId="246482540" sldId="274"/>
        </pc:sldMkLst>
      </pc:sldChg>
    </pc:docChg>
  </pc:docChgLst>
  <pc:docChgLst>
    <pc:chgData name="Rodriguez Fonseca Diana Marcela" userId="S::diana.rodriguez-fo@uniminuto.edu.co::4d3d07dc-fe02-48f5-900e-af8d5bac2228" providerId="AD" clId="Web-{5312A968-3ED6-6A91-4AD0-9CAEAD781A15}"/>
    <pc:docChg chg="addSld delSld modSld sldOrd">
      <pc:chgData name="Rodriguez Fonseca Diana Marcela" userId="S::diana.rodriguez-fo@uniminuto.edu.co::4d3d07dc-fe02-48f5-900e-af8d5bac2228" providerId="AD" clId="Web-{5312A968-3ED6-6A91-4AD0-9CAEAD781A15}" dt="2024-01-19T02:35:38.980" v="27"/>
      <pc:docMkLst>
        <pc:docMk/>
      </pc:docMkLst>
      <pc:sldChg chg="addSp delSp modSp ord">
        <pc:chgData name="Rodriguez Fonseca Diana Marcela" userId="S::diana.rodriguez-fo@uniminuto.edu.co::4d3d07dc-fe02-48f5-900e-af8d5bac2228" providerId="AD" clId="Web-{5312A968-3ED6-6A91-4AD0-9CAEAD781A15}" dt="2024-01-19T02:35:01.416" v="25" actId="1076"/>
        <pc:sldMkLst>
          <pc:docMk/>
          <pc:sldMk cId="1111076795" sldId="260"/>
        </pc:sldMkLst>
        <pc:picChg chg="add mod">
          <ac:chgData name="Rodriguez Fonseca Diana Marcela" userId="S::diana.rodriguez-fo@uniminuto.edu.co::4d3d07dc-fe02-48f5-900e-af8d5bac2228" providerId="AD" clId="Web-{5312A968-3ED6-6A91-4AD0-9CAEAD781A15}" dt="2024-01-19T02:35:01.416" v="25" actId="1076"/>
          <ac:picMkLst>
            <pc:docMk/>
            <pc:sldMk cId="1111076795" sldId="260"/>
            <ac:picMk id="2" creationId="{DB819785-616E-CD3D-9D99-401343BC664A}"/>
          </ac:picMkLst>
        </pc:picChg>
        <pc:picChg chg="del">
          <ac:chgData name="Rodriguez Fonseca Diana Marcela" userId="S::diana.rodriguez-fo@uniminuto.edu.co::4d3d07dc-fe02-48f5-900e-af8d5bac2228" providerId="AD" clId="Web-{5312A968-3ED6-6A91-4AD0-9CAEAD781A15}" dt="2024-01-19T02:34:21.743" v="19"/>
          <ac:picMkLst>
            <pc:docMk/>
            <pc:sldMk cId="1111076795" sldId="260"/>
            <ac:picMk id="4" creationId="{C24C4FD3-A315-3EEF-E5A8-64E76E0F00A8}"/>
          </ac:picMkLst>
        </pc:picChg>
      </pc:sldChg>
      <pc:sldChg chg="ord">
        <pc:chgData name="Rodriguez Fonseca Diana Marcela" userId="S::diana.rodriguez-fo@uniminuto.edu.co::4d3d07dc-fe02-48f5-900e-af8d5bac2228" providerId="AD" clId="Web-{5312A968-3ED6-6A91-4AD0-9CAEAD781A15}" dt="2024-01-19T02:35:38.980" v="27"/>
        <pc:sldMkLst>
          <pc:docMk/>
          <pc:sldMk cId="3651435339" sldId="268"/>
        </pc:sldMkLst>
      </pc:sldChg>
      <pc:sldChg chg="modSp add replId">
        <pc:chgData name="Rodriguez Fonseca Diana Marcela" userId="S::diana.rodriguez-fo@uniminuto.edu.co::4d3d07dc-fe02-48f5-900e-af8d5bac2228" providerId="AD" clId="Web-{5312A968-3ED6-6A91-4AD0-9CAEAD781A15}" dt="2024-01-19T02:33:36.798" v="12" actId="20577"/>
        <pc:sldMkLst>
          <pc:docMk/>
          <pc:sldMk cId="1544423937" sldId="269"/>
        </pc:sldMkLst>
        <pc:spChg chg="mod">
          <ac:chgData name="Rodriguez Fonseca Diana Marcela" userId="S::diana.rodriguez-fo@uniminuto.edu.co::4d3d07dc-fe02-48f5-900e-af8d5bac2228" providerId="AD" clId="Web-{5312A968-3ED6-6A91-4AD0-9CAEAD781A15}" dt="2024-01-19T02:33:36.798" v="12" actId="20577"/>
          <ac:spMkLst>
            <pc:docMk/>
            <pc:sldMk cId="1544423937" sldId="269"/>
            <ac:spMk id="2" creationId="{9CD71720-8722-DAC4-2D00-476A937AA2AB}"/>
          </ac:spMkLst>
        </pc:spChg>
      </pc:sldChg>
      <pc:sldChg chg="delSp new del">
        <pc:chgData name="Rodriguez Fonseca Diana Marcela" userId="S::diana.rodriguez-fo@uniminuto.edu.co::4d3d07dc-fe02-48f5-900e-af8d5bac2228" providerId="AD" clId="Web-{5312A968-3ED6-6A91-4AD0-9CAEAD781A15}" dt="2024-01-19T02:34:16.087" v="18"/>
        <pc:sldMkLst>
          <pc:docMk/>
          <pc:sldMk cId="2881590922" sldId="270"/>
        </pc:sldMkLst>
        <pc:spChg chg="del">
          <ac:chgData name="Rodriguez Fonseca Diana Marcela" userId="S::diana.rodriguez-fo@uniminuto.edu.co::4d3d07dc-fe02-48f5-900e-af8d5bac2228" providerId="AD" clId="Web-{5312A968-3ED6-6A91-4AD0-9CAEAD781A15}" dt="2024-01-19T02:33:49.033" v="14"/>
          <ac:spMkLst>
            <pc:docMk/>
            <pc:sldMk cId="2881590922" sldId="270"/>
            <ac:spMk id="2" creationId="{8A0A4D74-BD40-4E18-7345-160752724BD6}"/>
          </ac:spMkLst>
        </pc:spChg>
        <pc:spChg chg="del">
          <ac:chgData name="Rodriguez Fonseca Diana Marcela" userId="S::diana.rodriguez-fo@uniminuto.edu.co::4d3d07dc-fe02-48f5-900e-af8d5bac2228" providerId="AD" clId="Web-{5312A968-3ED6-6A91-4AD0-9CAEAD781A15}" dt="2024-01-19T02:33:50.142" v="15"/>
          <ac:spMkLst>
            <pc:docMk/>
            <pc:sldMk cId="2881590922" sldId="270"/>
            <ac:spMk id="3" creationId="{64E01770-967F-1A09-51A9-F29EDD77DA04}"/>
          </ac:spMkLst>
        </pc:spChg>
      </pc:sldChg>
      <pc:sldChg chg="add replId">
        <pc:chgData name="Rodriguez Fonseca Diana Marcela" userId="S::diana.rodriguez-fo@uniminuto.edu.co::4d3d07dc-fe02-48f5-900e-af8d5bac2228" providerId="AD" clId="Web-{5312A968-3ED6-6A91-4AD0-9CAEAD781A15}" dt="2024-01-19T02:34:08.758" v="16"/>
        <pc:sldMkLst>
          <pc:docMk/>
          <pc:sldMk cId="1165752410" sldId="271"/>
        </pc:sldMkLst>
      </pc:sldChg>
      <pc:sldChg chg="add del replId">
        <pc:chgData name="Rodriguez Fonseca Diana Marcela" userId="S::diana.rodriguez-fo@uniminuto.edu.co::4d3d07dc-fe02-48f5-900e-af8d5bac2228" providerId="AD" clId="Web-{5312A968-3ED6-6A91-4AD0-9CAEAD781A15}" dt="2024-01-19T02:34:27.634" v="21"/>
        <pc:sldMkLst>
          <pc:docMk/>
          <pc:sldMk cId="1042872990" sldId="272"/>
        </pc:sldMkLst>
      </pc:sldChg>
    </pc:docChg>
  </pc:docChgLst>
  <pc:docChgLst>
    <pc:chgData name="Rodriguez Fonseca Diana Marcela" userId="S::diana.rodriguez-fo@uniminuto.edu.co::4d3d07dc-fe02-48f5-900e-af8d5bac2228" providerId="AD" clId="Web-{B6F3E13B-20B3-BF41-500B-E8769028D60C}"/>
    <pc:docChg chg="addSld modSld">
      <pc:chgData name="Rodriguez Fonseca Diana Marcela" userId="S::diana.rodriguez-fo@uniminuto.edu.co::4d3d07dc-fe02-48f5-900e-af8d5bac2228" providerId="AD" clId="Web-{B6F3E13B-20B3-BF41-500B-E8769028D60C}" dt="2023-11-26T23:16:51.546" v="44" actId="14100"/>
      <pc:docMkLst>
        <pc:docMk/>
      </pc:docMkLst>
      <pc:sldChg chg="addSp delSp modSp">
        <pc:chgData name="Rodriguez Fonseca Diana Marcela" userId="S::diana.rodriguez-fo@uniminuto.edu.co::4d3d07dc-fe02-48f5-900e-af8d5bac2228" providerId="AD" clId="Web-{B6F3E13B-20B3-BF41-500B-E8769028D60C}" dt="2023-11-26T23:16:51.546" v="44" actId="14100"/>
        <pc:sldMkLst>
          <pc:docMk/>
          <pc:sldMk cId="1111076795" sldId="260"/>
        </pc:sldMkLst>
        <pc:picChg chg="del">
          <ac:chgData name="Rodriguez Fonseca Diana Marcela" userId="S::diana.rodriguez-fo@uniminuto.edu.co::4d3d07dc-fe02-48f5-900e-af8d5bac2228" providerId="AD" clId="Web-{B6F3E13B-20B3-BF41-500B-E8769028D60C}" dt="2023-11-26T23:13:04.337" v="32"/>
          <ac:picMkLst>
            <pc:docMk/>
            <pc:sldMk cId="1111076795" sldId="260"/>
            <ac:picMk id="2" creationId="{6AAA58C3-3DE4-C4C1-6355-92B11FFDE273}"/>
          </ac:picMkLst>
        </pc:picChg>
        <pc:picChg chg="add del mod">
          <ac:chgData name="Rodriguez Fonseca Diana Marcela" userId="S::diana.rodriguez-fo@uniminuto.edu.co::4d3d07dc-fe02-48f5-900e-af8d5bac2228" providerId="AD" clId="Web-{B6F3E13B-20B3-BF41-500B-E8769028D60C}" dt="2023-11-26T23:14:14.870" v="36"/>
          <ac:picMkLst>
            <pc:docMk/>
            <pc:sldMk cId="1111076795" sldId="260"/>
            <ac:picMk id="3" creationId="{966E98DA-214B-6172-5814-5BF6F081B6EC}"/>
          </ac:picMkLst>
        </pc:picChg>
        <pc:picChg chg="add mod modCrop">
          <ac:chgData name="Rodriguez Fonseca Diana Marcela" userId="S::diana.rodriguez-fo@uniminuto.edu.co::4d3d07dc-fe02-48f5-900e-af8d5bac2228" providerId="AD" clId="Web-{B6F3E13B-20B3-BF41-500B-E8769028D60C}" dt="2023-11-26T23:16:51.546" v="44" actId="14100"/>
          <ac:picMkLst>
            <pc:docMk/>
            <pc:sldMk cId="1111076795" sldId="260"/>
            <ac:picMk id="4" creationId="{C24C4FD3-A315-3EEF-E5A8-64E76E0F00A8}"/>
          </ac:picMkLst>
        </pc:picChg>
      </pc:sldChg>
      <pc:sldChg chg="modSp">
        <pc:chgData name="Rodriguez Fonseca Diana Marcela" userId="S::diana.rodriguez-fo@uniminuto.edu.co::4d3d07dc-fe02-48f5-900e-af8d5bac2228" providerId="AD" clId="Web-{B6F3E13B-20B3-BF41-500B-E8769028D60C}" dt="2023-11-26T23:01:40.475" v="14" actId="1076"/>
        <pc:sldMkLst>
          <pc:docMk/>
          <pc:sldMk cId="2983370770" sldId="265"/>
        </pc:sldMkLst>
        <pc:picChg chg="mod">
          <ac:chgData name="Rodriguez Fonseca Diana Marcela" userId="S::diana.rodriguez-fo@uniminuto.edu.co::4d3d07dc-fe02-48f5-900e-af8d5bac2228" providerId="AD" clId="Web-{B6F3E13B-20B3-BF41-500B-E8769028D60C}" dt="2023-11-26T23:01:40.475" v="14" actId="1076"/>
          <ac:picMkLst>
            <pc:docMk/>
            <pc:sldMk cId="2983370770" sldId="265"/>
            <ac:picMk id="2" creationId="{704EED18-8345-C41F-61A1-7D7C58A44210}"/>
          </ac:picMkLst>
        </pc:picChg>
      </pc:sldChg>
      <pc:sldChg chg="addSp delSp modSp add replId">
        <pc:chgData name="Rodriguez Fonseca Diana Marcela" userId="S::diana.rodriguez-fo@uniminuto.edu.co::4d3d07dc-fe02-48f5-900e-af8d5bac2228" providerId="AD" clId="Web-{B6F3E13B-20B3-BF41-500B-E8769028D60C}" dt="2023-11-26T23:12:49.993" v="31" actId="14100"/>
        <pc:sldMkLst>
          <pc:docMk/>
          <pc:sldMk cId="3687541699" sldId="267"/>
        </pc:sldMkLst>
        <pc:picChg chg="del">
          <ac:chgData name="Rodriguez Fonseca Diana Marcela" userId="S::diana.rodriguez-fo@uniminuto.edu.co::4d3d07dc-fe02-48f5-900e-af8d5bac2228" providerId="AD" clId="Web-{B6F3E13B-20B3-BF41-500B-E8769028D60C}" dt="2023-11-26T22:56:16.748" v="1"/>
          <ac:picMkLst>
            <pc:docMk/>
            <pc:sldMk cId="3687541699" sldId="267"/>
            <ac:picMk id="2" creationId="{6AAA58C3-3DE4-C4C1-6355-92B11FFDE273}"/>
          </ac:picMkLst>
        </pc:picChg>
        <pc:picChg chg="add del mod">
          <ac:chgData name="Rodriguez Fonseca Diana Marcela" userId="S::diana.rodriguez-fo@uniminuto.edu.co::4d3d07dc-fe02-48f5-900e-af8d5bac2228" providerId="AD" clId="Web-{B6F3E13B-20B3-BF41-500B-E8769028D60C}" dt="2023-11-26T22:56:48.249" v="8"/>
          <ac:picMkLst>
            <pc:docMk/>
            <pc:sldMk cId="3687541699" sldId="267"/>
            <ac:picMk id="3" creationId="{A8F6AAD7-4618-5EF5-ED10-BD8B806B1CCE}"/>
          </ac:picMkLst>
        </pc:picChg>
        <pc:picChg chg="add del mod">
          <ac:chgData name="Rodriguez Fonseca Diana Marcela" userId="S::diana.rodriguez-fo@uniminuto.edu.co::4d3d07dc-fe02-48f5-900e-af8d5bac2228" providerId="AD" clId="Web-{B6F3E13B-20B3-BF41-500B-E8769028D60C}" dt="2023-11-26T23:05:32.981" v="15"/>
          <ac:picMkLst>
            <pc:docMk/>
            <pc:sldMk cId="3687541699" sldId="267"/>
            <ac:picMk id="4" creationId="{04999E82-8E3C-010E-88AB-BD08C8237C90}"/>
          </ac:picMkLst>
        </pc:picChg>
        <pc:picChg chg="add del mod">
          <ac:chgData name="Rodriguez Fonseca Diana Marcela" userId="S::diana.rodriguez-fo@uniminuto.edu.co::4d3d07dc-fe02-48f5-900e-af8d5bac2228" providerId="AD" clId="Web-{B6F3E13B-20B3-BF41-500B-E8769028D60C}" dt="2023-11-26T23:05:56.341" v="19"/>
          <ac:picMkLst>
            <pc:docMk/>
            <pc:sldMk cId="3687541699" sldId="267"/>
            <ac:picMk id="5" creationId="{29BF55FC-4F08-B4B8-8DF7-ACF17C52F99F}"/>
          </ac:picMkLst>
        </pc:picChg>
        <pc:picChg chg="add del mod">
          <ac:chgData name="Rodriguez Fonseca Diana Marcela" userId="S::diana.rodriguez-fo@uniminuto.edu.co::4d3d07dc-fe02-48f5-900e-af8d5bac2228" providerId="AD" clId="Web-{B6F3E13B-20B3-BF41-500B-E8769028D60C}" dt="2023-11-26T23:09:40.847" v="23"/>
          <ac:picMkLst>
            <pc:docMk/>
            <pc:sldMk cId="3687541699" sldId="267"/>
            <ac:picMk id="6" creationId="{329EE7B4-9A44-D299-0A92-5A4634960410}"/>
          </ac:picMkLst>
        </pc:picChg>
        <pc:picChg chg="add mod">
          <ac:chgData name="Rodriguez Fonseca Diana Marcela" userId="S::diana.rodriguez-fo@uniminuto.edu.co::4d3d07dc-fe02-48f5-900e-af8d5bac2228" providerId="AD" clId="Web-{B6F3E13B-20B3-BF41-500B-E8769028D60C}" dt="2023-11-26T23:12:49.993" v="31" actId="14100"/>
          <ac:picMkLst>
            <pc:docMk/>
            <pc:sldMk cId="3687541699" sldId="267"/>
            <ac:picMk id="7" creationId="{6CCBAF14-02EA-02B0-02CF-E2222AA8FAB2}"/>
          </ac:picMkLst>
        </pc:picChg>
      </pc:sldChg>
    </pc:docChg>
  </pc:docChgLst>
  <pc:docChgLst>
    <pc:chgData clId="Web-{193F1128-BA9D-DF5A-8049-EA2004207862}"/>
    <pc:docChg chg="addSld">
      <pc:chgData name="" userId="" providerId="" clId="Web-{193F1128-BA9D-DF5A-8049-EA2004207862}" dt="2024-01-25T15:21:09.598" v="0"/>
      <pc:docMkLst>
        <pc:docMk/>
      </pc:docMkLst>
      <pc:sldChg chg="add replId">
        <pc:chgData name="" userId="" providerId="" clId="Web-{193F1128-BA9D-DF5A-8049-EA2004207862}" dt="2024-01-25T15:21:09.598" v="0"/>
        <pc:sldMkLst>
          <pc:docMk/>
          <pc:sldMk cId="4095109559" sldId="275"/>
        </pc:sldMkLst>
      </pc:sldChg>
    </pc:docChg>
  </pc:docChgLst>
  <pc:docChgLst>
    <pc:chgData name="Rodriguez Fonseca Diana Marcela" userId="S::diana.rodriguez-fo@uniminuto.edu.co::4d3d07dc-fe02-48f5-900e-af8d5bac2228" providerId="AD" clId="Web-{4870AF58-79CD-8080-97AE-C12D2265343F}"/>
    <pc:docChg chg="addSld delSld modSld sldOrd">
      <pc:chgData name="Rodriguez Fonseca Diana Marcela" userId="S::diana.rodriguez-fo@uniminuto.edu.co::4d3d07dc-fe02-48f5-900e-af8d5bac2228" providerId="AD" clId="Web-{4870AF58-79CD-8080-97AE-C12D2265343F}" dt="2024-01-19T02:56:49.541" v="8"/>
      <pc:docMkLst>
        <pc:docMk/>
      </pc:docMkLst>
      <pc:sldChg chg="addCm">
        <pc:chgData name="Rodriguez Fonseca Diana Marcela" userId="S::diana.rodriguez-fo@uniminuto.edu.co::4d3d07dc-fe02-48f5-900e-af8d5bac2228" providerId="AD" clId="Web-{4870AF58-79CD-8080-97AE-C12D2265343F}" dt="2024-01-19T02:55:57.196" v="4"/>
        <pc:sldMkLst>
          <pc:docMk/>
          <pc:sldMk cId="3687541699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uez Fonseca Diana Marcela" userId="S::diana.rodriguez-fo@uniminuto.edu.co::4d3d07dc-fe02-48f5-900e-af8d5bac2228" providerId="AD" clId="Web-{4870AF58-79CD-8080-97AE-C12D2265343F}" dt="2024-01-19T02:55:57.196" v="4"/>
              <pc2:cmMkLst xmlns:pc2="http://schemas.microsoft.com/office/powerpoint/2019/9/main/command">
                <pc:docMk/>
                <pc:sldMk cId="3687541699" sldId="267"/>
                <pc2:cmMk id="{4790FD02-EC8C-43EF-AFE2-241CEA5631CD}"/>
              </pc2:cmMkLst>
            </pc226:cmChg>
          </p:ext>
        </pc:extLst>
      </pc:sldChg>
      <pc:sldChg chg="ord">
        <pc:chgData name="Rodriguez Fonseca Diana Marcela" userId="S::diana.rodriguez-fo@uniminuto.edu.co::4d3d07dc-fe02-48f5-900e-af8d5bac2228" providerId="AD" clId="Web-{4870AF58-79CD-8080-97AE-C12D2265343F}" dt="2024-01-19T02:37:17.654" v="0"/>
        <pc:sldMkLst>
          <pc:docMk/>
          <pc:sldMk cId="3651435339" sldId="268"/>
        </pc:sldMkLst>
      </pc:sldChg>
      <pc:sldChg chg="addSp delSp modSp add replId">
        <pc:chgData name="Rodriguez Fonseca Diana Marcela" userId="S::diana.rodriguez-fo@uniminuto.edu.co::4d3d07dc-fe02-48f5-900e-af8d5bac2228" providerId="AD" clId="Web-{4870AF58-79CD-8080-97AE-C12D2265343F}" dt="2024-01-19T02:55:04.929" v="3"/>
        <pc:sldMkLst>
          <pc:docMk/>
          <pc:sldMk cId="2579959996" sldId="272"/>
        </pc:sldMkLst>
        <pc:picChg chg="del">
          <ac:chgData name="Rodriguez Fonseca Diana Marcela" userId="S::diana.rodriguez-fo@uniminuto.edu.co::4d3d07dc-fe02-48f5-900e-af8d5bac2228" providerId="AD" clId="Web-{4870AF58-79CD-8080-97AE-C12D2265343F}" dt="2024-01-19T02:52:29.283" v="2"/>
          <ac:picMkLst>
            <pc:docMk/>
            <pc:sldMk cId="2579959996" sldId="272"/>
            <ac:picMk id="2" creationId="{7AA85F02-F0E4-D938-55F8-2ED828EAB488}"/>
          </ac:picMkLst>
        </pc:picChg>
        <pc:picChg chg="add mod">
          <ac:chgData name="Rodriguez Fonseca Diana Marcela" userId="S::diana.rodriguez-fo@uniminuto.edu.co::4d3d07dc-fe02-48f5-900e-af8d5bac2228" providerId="AD" clId="Web-{4870AF58-79CD-8080-97AE-C12D2265343F}" dt="2024-01-19T02:55:04.929" v="3"/>
          <ac:picMkLst>
            <pc:docMk/>
            <pc:sldMk cId="2579959996" sldId="272"/>
            <ac:picMk id="3" creationId="{575310BA-D556-9AB1-3C89-97BD3B5FADE1}"/>
          </ac:picMkLst>
        </pc:picChg>
      </pc:sldChg>
      <pc:sldChg chg="delSp add replId">
        <pc:chgData name="Rodriguez Fonseca Diana Marcela" userId="S::diana.rodriguez-fo@uniminuto.edu.co::4d3d07dc-fe02-48f5-900e-af8d5bac2228" providerId="AD" clId="Web-{4870AF58-79CD-8080-97AE-C12D2265343F}" dt="2024-01-19T02:56:49.541" v="8"/>
        <pc:sldMkLst>
          <pc:docMk/>
          <pc:sldMk cId="2069701246" sldId="273"/>
        </pc:sldMkLst>
        <pc:picChg chg="del">
          <ac:chgData name="Rodriguez Fonseca Diana Marcela" userId="S::diana.rodriguez-fo@uniminuto.edu.co::4d3d07dc-fe02-48f5-900e-af8d5bac2228" providerId="AD" clId="Web-{4870AF58-79CD-8080-97AE-C12D2265343F}" dt="2024-01-19T02:56:49.541" v="8"/>
          <ac:picMkLst>
            <pc:docMk/>
            <pc:sldMk cId="2069701246" sldId="273"/>
            <ac:picMk id="3" creationId="{5FBB995E-4383-FF21-D492-CC4BBB83B8D7}"/>
          </ac:picMkLst>
        </pc:picChg>
      </pc:sldChg>
      <pc:sldChg chg="new del">
        <pc:chgData name="Rodriguez Fonseca Diana Marcela" userId="S::diana.rodriguez-fo@uniminuto.edu.co::4d3d07dc-fe02-48f5-900e-af8d5bac2228" providerId="AD" clId="Web-{4870AF58-79CD-8080-97AE-C12D2265343F}" dt="2024-01-19T02:56:25.400" v="6"/>
        <pc:sldMkLst>
          <pc:docMk/>
          <pc:sldMk cId="4125879144" sldId="273"/>
        </pc:sldMkLst>
      </pc:sldChg>
    </pc:docChg>
  </pc:docChgLst>
  <pc:docChgLst>
    <pc:chgData name="Rodriguez Fonseca Diana Marcela" userId="S::diana.rodriguez-fo@uniminuto.edu.co::4d3d07dc-fe02-48f5-900e-af8d5bac2228" providerId="AD" clId="Web-{B1C2937B-28E7-357F-C71A-1A1FDBD20BC0}"/>
    <pc:docChg chg="addSld modSld">
      <pc:chgData name="Rodriguez Fonseca Diana Marcela" userId="S::diana.rodriguez-fo@uniminuto.edu.co::4d3d07dc-fe02-48f5-900e-af8d5bac2228" providerId="AD" clId="Web-{B1C2937B-28E7-357F-C71A-1A1FDBD20BC0}" dt="2024-02-04T00:54:03.256" v="13"/>
      <pc:docMkLst>
        <pc:docMk/>
      </pc:docMkLst>
      <pc:sldChg chg="addSp delSp modSp">
        <pc:chgData name="Rodriguez Fonseca Diana Marcela" userId="S::diana.rodriguez-fo@uniminuto.edu.co::4d3d07dc-fe02-48f5-900e-af8d5bac2228" providerId="AD" clId="Web-{B1C2937B-28E7-357F-C71A-1A1FDBD20BC0}" dt="2024-02-04T00:42:42.052" v="10"/>
        <pc:sldMkLst>
          <pc:docMk/>
          <pc:sldMk cId="1714472498" sldId="283"/>
        </pc:sldMkLst>
        <pc:picChg chg="add del mod">
          <ac:chgData name="Rodriguez Fonseca Diana Marcela" userId="S::diana.rodriguez-fo@uniminuto.edu.co::4d3d07dc-fe02-48f5-900e-af8d5bac2228" providerId="AD" clId="Web-{B1C2937B-28E7-357F-C71A-1A1FDBD20BC0}" dt="2024-02-04T00:42:42.052" v="10"/>
          <ac:picMkLst>
            <pc:docMk/>
            <pc:sldMk cId="1714472498" sldId="283"/>
            <ac:picMk id="2" creationId="{C36F6DF5-0F54-95A8-E4A4-800CB0612BF4}"/>
          </ac:picMkLst>
        </pc:picChg>
      </pc:sldChg>
      <pc:sldChg chg="delSp add replId">
        <pc:chgData name="Rodriguez Fonseca Diana Marcela" userId="S::diana.rodriguez-fo@uniminuto.edu.co::4d3d07dc-fe02-48f5-900e-af8d5bac2228" providerId="AD" clId="Web-{B1C2937B-28E7-357F-C71A-1A1FDBD20BC0}" dt="2024-02-04T00:42:14.676" v="2"/>
        <pc:sldMkLst>
          <pc:docMk/>
          <pc:sldMk cId="1433602676" sldId="284"/>
        </pc:sldMkLst>
        <pc:picChg chg="del">
          <ac:chgData name="Rodriguez Fonseca Diana Marcela" userId="S::diana.rodriguez-fo@uniminuto.edu.co::4d3d07dc-fe02-48f5-900e-af8d5bac2228" providerId="AD" clId="Web-{B1C2937B-28E7-357F-C71A-1A1FDBD20BC0}" dt="2024-02-04T00:42:14.676" v="2"/>
          <ac:picMkLst>
            <pc:docMk/>
            <pc:sldMk cId="1433602676" sldId="284"/>
            <ac:picMk id="2" creationId="{D09AC64B-807D-B316-C9F7-C44B1FAB0148}"/>
          </ac:picMkLst>
        </pc:picChg>
      </pc:sldChg>
      <pc:sldChg chg="addSp delSp modSp add replId">
        <pc:chgData name="Rodriguez Fonseca Diana Marcela" userId="S::diana.rodriguez-fo@uniminuto.edu.co::4d3d07dc-fe02-48f5-900e-af8d5bac2228" providerId="AD" clId="Web-{B1C2937B-28E7-357F-C71A-1A1FDBD20BC0}" dt="2024-02-04T00:54:03.256" v="13"/>
        <pc:sldMkLst>
          <pc:docMk/>
          <pc:sldMk cId="4092441475" sldId="285"/>
        </pc:sldMkLst>
        <pc:picChg chg="del">
          <ac:chgData name="Rodriguez Fonseca Diana Marcela" userId="S::diana.rodriguez-fo@uniminuto.edu.co::4d3d07dc-fe02-48f5-900e-af8d5bac2228" providerId="AD" clId="Web-{B1C2937B-28E7-357F-C71A-1A1FDBD20BC0}" dt="2024-02-04T00:42:36.614" v="8"/>
          <ac:picMkLst>
            <pc:docMk/>
            <pc:sldMk cId="4092441475" sldId="285"/>
            <ac:picMk id="2" creationId="{C36F6DF5-0F54-95A8-E4A4-800CB0612BF4}"/>
          </ac:picMkLst>
        </pc:picChg>
        <pc:picChg chg="add mod modCrop">
          <ac:chgData name="Rodriguez Fonseca Diana Marcela" userId="S::diana.rodriguez-fo@uniminuto.edu.co::4d3d07dc-fe02-48f5-900e-af8d5bac2228" providerId="AD" clId="Web-{B1C2937B-28E7-357F-C71A-1A1FDBD20BC0}" dt="2024-02-04T00:54:03.256" v="13"/>
          <ac:picMkLst>
            <pc:docMk/>
            <pc:sldMk cId="4092441475" sldId="285"/>
            <ac:picMk id="3" creationId="{40E81F7B-B796-9F96-B9C4-E93CDECC03BC}"/>
          </ac:picMkLst>
        </pc:picChg>
      </pc:sldChg>
      <pc:sldChg chg="delSp add replId">
        <pc:chgData name="Rodriguez Fonseca Diana Marcela" userId="S::diana.rodriguez-fo@uniminuto.edu.co::4d3d07dc-fe02-48f5-900e-af8d5bac2228" providerId="AD" clId="Web-{B1C2937B-28E7-357F-C71A-1A1FDBD20BC0}" dt="2024-02-04T00:42:33.942" v="7"/>
        <pc:sldMkLst>
          <pc:docMk/>
          <pc:sldMk cId="197227394" sldId="286"/>
        </pc:sldMkLst>
        <pc:picChg chg="del">
          <ac:chgData name="Rodriguez Fonseca Diana Marcela" userId="S::diana.rodriguez-fo@uniminuto.edu.co::4d3d07dc-fe02-48f5-900e-af8d5bac2228" providerId="AD" clId="Web-{B1C2937B-28E7-357F-C71A-1A1FDBD20BC0}" dt="2024-02-04T00:42:33.942" v="7"/>
          <ac:picMkLst>
            <pc:docMk/>
            <pc:sldMk cId="197227394" sldId="286"/>
            <ac:picMk id="2" creationId="{C36F6DF5-0F54-95A8-E4A4-800CB0612BF4}"/>
          </ac:picMkLst>
        </pc:picChg>
      </pc:sldChg>
      <pc:sldChg chg="delSp add replId">
        <pc:chgData name="Rodriguez Fonseca Diana Marcela" userId="S::diana.rodriguez-fo@uniminuto.edu.co::4d3d07dc-fe02-48f5-900e-af8d5bac2228" providerId="AD" clId="Web-{B1C2937B-28E7-357F-C71A-1A1FDBD20BC0}" dt="2024-02-04T00:42:32.489" v="6"/>
        <pc:sldMkLst>
          <pc:docMk/>
          <pc:sldMk cId="2689175714" sldId="287"/>
        </pc:sldMkLst>
        <pc:picChg chg="del">
          <ac:chgData name="Rodriguez Fonseca Diana Marcela" userId="S::diana.rodriguez-fo@uniminuto.edu.co::4d3d07dc-fe02-48f5-900e-af8d5bac2228" providerId="AD" clId="Web-{B1C2937B-28E7-357F-C71A-1A1FDBD20BC0}" dt="2024-02-04T00:42:32.489" v="6"/>
          <ac:picMkLst>
            <pc:docMk/>
            <pc:sldMk cId="2689175714" sldId="287"/>
            <ac:picMk id="2" creationId="{C36F6DF5-0F54-95A8-E4A4-800CB0612BF4}"/>
          </ac:picMkLst>
        </pc:picChg>
      </pc:sldChg>
    </pc:docChg>
  </pc:docChgLst>
</pc:chgInfo>
</file>

<file path=ppt/comments/modernComment_109_B1D2A0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7FB5E1-9FE0-421D-80D7-CB38B18FEB6C}" authorId="{3D45A8FB-949D-68C2-72E9-8DEA7EA101C7}" created="2024-01-26T00:02:56.454">
    <pc:sldMkLst xmlns:pc="http://schemas.microsoft.com/office/powerpoint/2013/main/command">
      <pc:docMk/>
      <pc:sldMk cId="2983370770" sldId="265"/>
    </pc:sldMkLst>
    <p188:txBody>
      <a:bodyPr/>
      <a:lstStyle/>
      <a:p>
        <a:r>
          <a:rPr lang="es-ES"/>
          <a:t>cambiar incripcion empresas por empresas </a:t>
        </a:r>
      </a:p>
    </p188:txBody>
  </p188:cm>
</p188:cmLst>
</file>

<file path=ppt/comments/modernComment_10B_DBCB6B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90FD02-EC8C-43EF-AFE2-241CEA5631CD}" authorId="{3D45A8FB-949D-68C2-72E9-8DEA7EA101C7}" created="2024-01-19T02:55:57.196">
    <pc:sldMkLst xmlns:pc="http://schemas.microsoft.com/office/powerpoint/2013/main/command">
      <pc:docMk/>
      <pc:sldMk cId="3687541699" sldId="267"/>
    </pc:sldMkLst>
    <p188:txBody>
      <a:bodyPr/>
      <a:lstStyle/>
      <a:p>
        <a:r>
          <a:rPr lang="es-ES"/>
          <a:t>editar mejor el de estudiantes poner estado y contemplar que se pueda cambiar mientras este en estado pendiente de revision </a:t>
        </a:r>
      </a:p>
    </p188:txBody>
  </p188:cm>
  <p188:cm id="{98A85BCD-CF67-4F2F-AC32-87C4AF7B12AA}" authorId="{3D45A8FB-949D-68C2-72E9-8DEA7EA101C7}" created="2024-02-03T17:26:02">
    <pc:sldMkLst xmlns:pc="http://schemas.microsoft.com/office/powerpoint/2013/main/command">
      <pc:docMk/>
      <pc:sldMk cId="3687541699" sldId="267"/>
    </pc:sldMkLst>
    <p188:txBody>
      <a:bodyPr/>
      <a:lstStyle/>
      <a:p>
        <a:r>
          <a:rPr lang="es-ES"/>
          <a:t>falta hoja de vida </a:t>
        </a:r>
      </a:p>
    </p188:txBody>
  </p188:cm>
</p188:cmLst>
</file>

<file path=ppt/comments/modernComment_112_8E654C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78183-BC09-4AF5-A0A7-F5190933F882}" authorId="{3D45A8FB-949D-68C2-72E9-8DEA7EA101C7}" created="2024-01-25T00:06:51.497">
    <pc:sldMkLst xmlns:pc="http://schemas.microsoft.com/office/powerpoint/2013/main/command">
      <pc:docMk/>
      <pc:sldMk cId="1165752410" sldId="271"/>
    </pc:sldMkLst>
    <p188:txBody>
      <a:bodyPr/>
      <a:lstStyle/>
      <a:p>
        <a:r>
          <a:rPr lang="es-ES"/>
          <a:t>llenado automático de de la pregunta 1 y 2</a:t>
        </a:r>
      </a:p>
    </p188:txBody>
  </p188:cm>
</p188:cmLst>
</file>

<file path=ppt/comments/modernComment_116_30F06D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99CCDA-88D0-42A6-8560-59D6B1DCA4E6}" authorId="{3D45A8FB-949D-68C2-72E9-8DEA7EA101C7}" created="2024-01-25T19:14:11.638">
    <pc:sldMkLst xmlns:pc="http://schemas.microsoft.com/office/powerpoint/2013/main/command">
      <pc:docMk/>
      <pc:sldMk cId="821063095" sldId="278"/>
    </pc:sldMkLst>
    <p188:txBody>
      <a:bodyPr/>
      <a:lstStyle/>
      <a:p>
        <a:r>
          <a:rPr lang="es-ES"/>
          <a:t>solicitudes</a:t>
        </a:r>
      </a:p>
    </p188:txBody>
  </p188:cm>
</p188:cmLst>
</file>

<file path=ppt/comments/modernComment_117_EF6B4C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9D2821-56C0-4E78-A895-5B3EF620F12A}" authorId="{3D45A8FB-949D-68C2-72E9-8DEA7EA101C7}" created="2024-01-25T19:14:11.638">
    <pc:sldMkLst xmlns:pc="http://schemas.microsoft.com/office/powerpoint/2013/main/command">
      <pc:docMk/>
      <pc:sldMk cId="821063095" sldId="278"/>
    </pc:sldMkLst>
    <p188:txBody>
      <a:bodyPr/>
      <a:lstStyle/>
      <a:p>
        <a:r>
          <a:rPr lang="es-ES"/>
          <a:t>solicitudes</a:t>
        </a:r>
      </a:p>
    </p188:txBody>
  </p188:cm>
</p188:cmLst>
</file>

<file path=ppt/comments/modernComment_118_8663C5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4CB792-881B-4F3C-B86B-6103E3FF0523}" authorId="{3D45A8FB-949D-68C2-72E9-8DEA7EA101C7}" created="2024-01-25T19:14:11.638">
    <pc:sldMkLst xmlns:pc="http://schemas.microsoft.com/office/powerpoint/2013/main/command">
      <pc:docMk/>
      <pc:sldMk cId="821063095" sldId="278"/>
    </pc:sldMkLst>
    <p188:txBody>
      <a:bodyPr/>
      <a:lstStyle/>
      <a:p>
        <a:r>
          <a:rPr lang="es-ES"/>
          <a:t>solicitudes</a:t>
        </a:r>
      </a:p>
    </p188:txBody>
  </p188:cm>
</p188:cmLst>
</file>

<file path=ppt/comments/modernComment_119_84F9E1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581494-EFDF-4F71-9527-A25912BBD9E1}" authorId="{3D45A8FB-949D-68C2-72E9-8DEA7EA101C7}" created="2024-01-25T19:14:11.638">
    <pc:sldMkLst xmlns:pc="http://schemas.microsoft.com/office/powerpoint/2013/main/command">
      <pc:docMk/>
      <pc:sldMk cId="821063095" sldId="278"/>
    </pc:sldMkLst>
    <p188:txBody>
      <a:bodyPr/>
      <a:lstStyle/>
      <a:p>
        <a:r>
          <a:rPr lang="es-ES"/>
          <a:t>solicitudes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24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9_B1D2A0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16_30F06DB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18_8663C5EA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19_84F9E13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17_EF6B4C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2_8E654C3F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B_DBCB6BC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n 3D de ondas">
            <a:extLst>
              <a:ext uri="{FF2B5EF4-FFF2-40B4-BE49-F238E27FC236}">
                <a16:creationId xmlns:a16="http://schemas.microsoft.com/office/drawing/2014/main" id="{F5B2AF4B-AD3C-5569-A362-926521C7B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1" r="-2" b="72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s-ES"/>
              <a:t>Proyecto practicas PRO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Diana Marcela Rodríguez Fonseca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BDA87-0E06-9A80-13E7-355A3432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09AC64B-807D-B316-C9F7-C44B1FAB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77" y="0"/>
            <a:ext cx="10105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0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BDA87-0E06-9A80-13E7-355A3432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36F6DF5-0F54-95A8-E4A4-800CB061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63" y="0"/>
            <a:ext cx="9445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BDA87-0E06-9A80-13E7-355A3432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0E81F7B-B796-9F96-B9C4-E93CDECC0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9" b="1026"/>
          <a:stretch/>
        </p:blipFill>
        <p:spPr>
          <a:xfrm>
            <a:off x="1365282" y="0"/>
            <a:ext cx="9285578" cy="67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n 3D de ondas">
            <a:extLst>
              <a:ext uri="{FF2B5EF4-FFF2-40B4-BE49-F238E27FC236}">
                <a16:creationId xmlns:a16="http://schemas.microsoft.com/office/drawing/2014/main" id="{F5B2AF4B-AD3C-5569-A362-926521C7B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1" r="-2" b="72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s-ES"/>
              <a:t>Modulo de centro progresa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Diana Marcela Rodríguez Fonseca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48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2E157BD-B6BA-AE6A-15E9-7FCEFCAC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70" y="0"/>
            <a:ext cx="10004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707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170D89-2E97-D95D-B8C5-9FACF6E34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37F3B63-E476-2C91-6E42-C32C0CFE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95" y="0"/>
            <a:ext cx="10044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30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2048DD-6F0A-19B3-F30B-B01190455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EF86B27-E33B-9502-6FFA-C088C9BA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57" y="0"/>
            <a:ext cx="1005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856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83FE2-9581-56AE-0A2E-22D35F853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BF1F485-C4CB-8376-96CF-18225D2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13" y="0"/>
            <a:ext cx="8922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686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DE30D-940C-70A0-6F4A-9E0B3936F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C4677A0-3E01-D916-9113-DF0A5B71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8" y="0"/>
            <a:ext cx="1000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866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2782C-B073-3C68-8680-3EBF8A5C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9385F4D-2FD4-36FF-0FD1-2F5F0BA0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70" y="0"/>
            <a:ext cx="8391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5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8C49AE-3EA4-AC01-07AE-777BD9146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1E989-97D7-61D6-9CA6-3C1E340AF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n 3D de ondas">
            <a:extLst>
              <a:ext uri="{FF2B5EF4-FFF2-40B4-BE49-F238E27FC236}">
                <a16:creationId xmlns:a16="http://schemas.microsoft.com/office/drawing/2014/main" id="{0245D1F1-9EEA-3B1E-3A7B-CFDA5109B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1" r="-2" b="72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EC0A1C-245E-6174-D21C-3958047D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D71720-8722-DAC4-2D00-476A937A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s-ES" err="1"/>
              <a:t>Login</a:t>
            </a:r>
            <a:r>
              <a:rPr lang="es-ES"/>
              <a:t> aplicativo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3E9ADC-A4DF-7DDF-6382-32D04801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Diana Marcela Rodríguez Fonseca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550C34-D2C5-6380-72CB-A208E8BCD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5DD70E-1FAE-E57C-BA0C-0BC29B01C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DA899C-6015-ED3F-1A43-915CC1B04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58554C4-E3A5-F88F-540F-468DDFFD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42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DEE44-70C1-A238-6C45-707C96A4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75310BA-D556-9AB1-3C89-97BD3B5F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64" y="0"/>
            <a:ext cx="1000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5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68552-5188-1135-D072-58D68E48B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28D6915-DC40-49AE-AB07-1EC4017D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99" y="0"/>
            <a:ext cx="1005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n 3D de ondas">
            <a:extLst>
              <a:ext uri="{FF2B5EF4-FFF2-40B4-BE49-F238E27FC236}">
                <a16:creationId xmlns:a16="http://schemas.microsoft.com/office/drawing/2014/main" id="{F5B2AF4B-AD3C-5569-A362-926521C7B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1" r="-2" b="72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72" y="2225068"/>
            <a:ext cx="8330235" cy="1142480"/>
          </a:xfrm>
        </p:spPr>
        <p:txBody>
          <a:bodyPr>
            <a:normAutofit/>
          </a:bodyPr>
          <a:lstStyle/>
          <a:p>
            <a:r>
              <a:rPr lang="es-ES" sz="4400"/>
              <a:t>Vistas facultad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9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B819785-616E-CD3D-9D99-401343BC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99" y="183409"/>
            <a:ext cx="9729375" cy="66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D4529-5223-4FAF-8179-C796E42F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51BB06-A1AB-ECBF-608E-0997F733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2" y="0"/>
            <a:ext cx="9975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0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n 3D de ondas">
            <a:extLst>
              <a:ext uri="{FF2B5EF4-FFF2-40B4-BE49-F238E27FC236}">
                <a16:creationId xmlns:a16="http://schemas.microsoft.com/office/drawing/2014/main" id="{F5B2AF4B-AD3C-5569-A362-926521C7B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1" r="-2" b="72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s-ES"/>
              <a:t>Módulo de alumnos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Diana Marcela Rodríguez Fonseca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46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8BE11-9274-538A-F30E-161D5197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B99E1AC-7344-1DAC-2538-9E6A4C50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9" y="0"/>
            <a:ext cx="991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5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32C9A-78C9-91FE-5A4D-CD053A406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A2A1B9E-6BDE-E35F-CB92-B4D1B79C5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" r="-94"/>
          <a:stretch/>
        </p:blipFill>
        <p:spPr>
          <a:xfrm>
            <a:off x="1187215" y="252496"/>
            <a:ext cx="9779949" cy="66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033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CCBAF14-02EA-02B0-02CF-E2222AA8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5" y="159063"/>
            <a:ext cx="9517566" cy="65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16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CBAFCA5-645E-88DA-B2E4-CB9203B0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86" y="51888"/>
            <a:ext cx="10193546" cy="68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3533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AdornVTI</vt:lpstr>
      <vt:lpstr>Proyecto practicas PRO</vt:lpstr>
      <vt:lpstr>Login aplicativo</vt:lpstr>
      <vt:lpstr>PowerPoint Presentation</vt:lpstr>
      <vt:lpstr>PowerPoint Presentation</vt:lpstr>
      <vt:lpstr>Módulo de alumnos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Modulo de centro progresa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Vistas facultad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2023-09-28T16:37:36Z</dcterms:created>
  <dcterms:modified xsi:type="dcterms:W3CDTF">2024-02-04T20:18:54Z</dcterms:modified>
</cp:coreProperties>
</file>