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25C44-9574-4DBD-B8F7-69214C8F043E}" type="datetimeFigureOut">
              <a:rPr lang="en-IN" smtClean="0"/>
              <a:t>30-07-2019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4810D-6265-49C0-8B5C-CE4455B2C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1024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25C44-9574-4DBD-B8F7-69214C8F043E}" type="datetimeFigureOut">
              <a:rPr lang="en-IN" smtClean="0"/>
              <a:t>30-07-2019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4810D-6265-49C0-8B5C-CE4455B2C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3217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25C44-9574-4DBD-B8F7-69214C8F043E}" type="datetimeFigureOut">
              <a:rPr lang="en-IN" smtClean="0"/>
              <a:t>30-07-2019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4810D-6265-49C0-8B5C-CE4455B2C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1883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25C44-9574-4DBD-B8F7-69214C8F043E}" type="datetimeFigureOut">
              <a:rPr lang="en-IN" smtClean="0"/>
              <a:t>30-07-2019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4810D-6265-49C0-8B5C-CE4455B2C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8388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25C44-9574-4DBD-B8F7-69214C8F043E}" type="datetimeFigureOut">
              <a:rPr lang="en-IN" smtClean="0"/>
              <a:t>30-07-2019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4810D-6265-49C0-8B5C-CE4455B2C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6323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25C44-9574-4DBD-B8F7-69214C8F043E}" type="datetimeFigureOut">
              <a:rPr lang="en-IN" smtClean="0"/>
              <a:t>30-07-2019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4810D-6265-49C0-8B5C-CE4455B2C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5204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25C44-9574-4DBD-B8F7-69214C8F043E}" type="datetimeFigureOut">
              <a:rPr lang="en-IN" smtClean="0"/>
              <a:t>30-07-2019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4810D-6265-49C0-8B5C-CE4455B2C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9355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25C44-9574-4DBD-B8F7-69214C8F043E}" type="datetimeFigureOut">
              <a:rPr lang="en-IN" smtClean="0"/>
              <a:t>30-07-2019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4810D-6265-49C0-8B5C-CE4455B2C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4974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25C44-9574-4DBD-B8F7-69214C8F043E}" type="datetimeFigureOut">
              <a:rPr lang="en-IN" smtClean="0"/>
              <a:t>30-07-2019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4810D-6265-49C0-8B5C-CE4455B2C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0265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25C44-9574-4DBD-B8F7-69214C8F043E}" type="datetimeFigureOut">
              <a:rPr lang="en-IN" smtClean="0"/>
              <a:t>30-07-2019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4810D-6265-49C0-8B5C-CE4455B2C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0248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25C44-9574-4DBD-B8F7-69214C8F043E}" type="datetimeFigureOut">
              <a:rPr lang="en-IN" smtClean="0"/>
              <a:t>30-07-2019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4810D-6265-49C0-8B5C-CE4455B2C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66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25C44-9574-4DBD-B8F7-69214C8F043E}" type="datetimeFigureOut">
              <a:rPr lang="en-IN" smtClean="0"/>
              <a:t>30-07-2019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4810D-6265-49C0-8B5C-CE4455B2C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3657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Vectors or OHE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" t="18100" r="33561" b="24944"/>
          <a:stretch/>
        </p:blipFill>
        <p:spPr bwMode="auto">
          <a:xfrm>
            <a:off x="467544" y="1844824"/>
            <a:ext cx="8229600" cy="3976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6464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Nodes in RNN</a:t>
            </a:r>
            <a:endParaRPr lang="en-IN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073" y="1556792"/>
            <a:ext cx="7772400" cy="393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099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RNN</a:t>
            </a:r>
            <a:endParaRPr lang="en-IN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90663"/>
            <a:ext cx="7639050" cy="3876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9171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RNN w/ Inputs</a:t>
            </a:r>
            <a:endParaRPr lang="en-IN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150" y="1633538"/>
            <a:ext cx="5981700" cy="3590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3289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RNN - Matrix Form</a:t>
            </a:r>
            <a:endParaRPr lang="en-IN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844824"/>
            <a:ext cx="6858000" cy="3562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3466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First Part of RNN</a:t>
            </a:r>
            <a:endParaRPr lang="en-IN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88" y="1524000"/>
            <a:ext cx="7820025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98995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Second Part of RNN</a:t>
            </a:r>
            <a:endParaRPr lang="en-IN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930" y="1916832"/>
            <a:ext cx="7924800" cy="395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25845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Addition of the two Parts</a:t>
            </a:r>
            <a:endParaRPr lang="en-IN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412" y="1700808"/>
            <a:ext cx="760095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11092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Merge Map</a:t>
            </a:r>
            <a:endParaRPr lang="en-IN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152" y="1772816"/>
            <a:ext cx="7496175" cy="3590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24827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Merge Vector</a:t>
            </a:r>
            <a:endParaRPr lang="en-IN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1628800"/>
            <a:ext cx="7715250" cy="3848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71979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RNN</a:t>
            </a:r>
            <a:endParaRPr lang="en-IN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428" y="1628800"/>
            <a:ext cx="7296150" cy="412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651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NN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1" t="18453" r="38200" b="24432"/>
          <a:stretch/>
        </p:blipFill>
        <p:spPr bwMode="auto">
          <a:xfrm>
            <a:off x="971600" y="1406897"/>
            <a:ext cx="7286171" cy="4178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71863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RNN Diagram</a:t>
            </a:r>
            <a:endParaRPr lang="en-IN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1725" y="1728788"/>
            <a:ext cx="4400550" cy="340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98579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Memory</a:t>
            </a:r>
            <a:endParaRPr lang="en-IN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1628800"/>
            <a:ext cx="7848600" cy="433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51808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Plus Junction</a:t>
            </a:r>
            <a:endParaRPr lang="en-IN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556792"/>
            <a:ext cx="794385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03129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Mult</a:t>
            </a:r>
            <a:r>
              <a:rPr lang="en-IN" dirty="0" smtClean="0"/>
              <a:t> Junction</a:t>
            </a:r>
            <a:endParaRPr lang="en-IN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" y="1343025"/>
            <a:ext cx="7639050" cy="417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79009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Gating</a:t>
            </a:r>
            <a:endParaRPr lang="en-IN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540" y="1556792"/>
            <a:ext cx="7648575" cy="429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48369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LSTM</a:t>
            </a:r>
            <a:endParaRPr lang="en-IN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036" y="1556792"/>
            <a:ext cx="7610475" cy="443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2853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NN as Linear Mapping</a:t>
            </a:r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6" t="17460" r="35412" b="26786"/>
          <a:stretch/>
        </p:blipFill>
        <p:spPr bwMode="auto">
          <a:xfrm>
            <a:off x="839575" y="1556792"/>
            <a:ext cx="7590971" cy="4078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7522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Linear Mapping</a:t>
            </a:r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772816"/>
            <a:ext cx="788670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9016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Traditional Nodes and Weights</a:t>
            </a:r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772816"/>
            <a:ext cx="7648575" cy="363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4617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RNN - Trivial</a:t>
            </a:r>
            <a:endParaRPr lang="en-IN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844824"/>
            <a:ext cx="7620000" cy="352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3859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RNN</a:t>
            </a:r>
            <a:endParaRPr lang="en-IN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876725"/>
            <a:ext cx="699135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4026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Simple RNN</a:t>
            </a:r>
            <a:endParaRPr lang="en-IN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628800"/>
            <a:ext cx="7915275" cy="409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4670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Nodes in RNN</a:t>
            </a:r>
            <a:endParaRPr lang="en-IN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700808"/>
            <a:ext cx="7734300" cy="3752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2036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62</Words>
  <Application>Microsoft Office PowerPoint</Application>
  <PresentationFormat>On-screen Show (4:3)</PresentationFormat>
  <Paragraphs>25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Vectors or OHE</vt:lpstr>
      <vt:lpstr>NN</vt:lpstr>
      <vt:lpstr>NN as Linear Mapping</vt:lpstr>
      <vt:lpstr>Linear Mapping</vt:lpstr>
      <vt:lpstr>Traditional Nodes and Weights</vt:lpstr>
      <vt:lpstr>RNN - Trivial</vt:lpstr>
      <vt:lpstr>RNN</vt:lpstr>
      <vt:lpstr>Simple RNN</vt:lpstr>
      <vt:lpstr>Nodes in RNN</vt:lpstr>
      <vt:lpstr>Nodes in RNN</vt:lpstr>
      <vt:lpstr>RNN</vt:lpstr>
      <vt:lpstr>RNN w/ Inputs</vt:lpstr>
      <vt:lpstr>RNN - Matrix Form</vt:lpstr>
      <vt:lpstr>First Part of RNN</vt:lpstr>
      <vt:lpstr>Second Part of RNN</vt:lpstr>
      <vt:lpstr>Addition of the two Parts</vt:lpstr>
      <vt:lpstr>Merge Map</vt:lpstr>
      <vt:lpstr>Merge Vector</vt:lpstr>
      <vt:lpstr>RNN</vt:lpstr>
      <vt:lpstr>RNN Diagram</vt:lpstr>
      <vt:lpstr>Memory</vt:lpstr>
      <vt:lpstr>Plus Junction</vt:lpstr>
      <vt:lpstr>Mult Junction</vt:lpstr>
      <vt:lpstr>Gating</vt:lpstr>
      <vt:lpstr>LSTM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Vectors or OHE</dc:title>
  <dc:creator>Admin</dc:creator>
  <cp:lastModifiedBy>Admin</cp:lastModifiedBy>
  <cp:revision>5</cp:revision>
  <dcterms:created xsi:type="dcterms:W3CDTF">2019-07-30T21:36:53Z</dcterms:created>
  <dcterms:modified xsi:type="dcterms:W3CDTF">2019-07-30T22:18:06Z</dcterms:modified>
</cp:coreProperties>
</file>