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 id="214748369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Lexend SemiBold"/>
      <p:regular r:id="rId19"/>
      <p:bold r:id="rId20"/>
    </p:embeddedFont>
    <p:embeddedFont>
      <p:font typeface="Lexend Light"/>
      <p:regular r:id="rId21"/>
      <p:bold r:id="rId22"/>
    </p:embeddedFont>
    <p:embeddedFont>
      <p:font typeface="Lexend"/>
      <p:regular r:id="rId23"/>
      <p:bold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SemiBold-bold.fntdata"/><Relationship Id="rId22" Type="http://schemas.openxmlformats.org/officeDocument/2006/relationships/font" Target="fonts/LexendLight-bold.fntdata"/><Relationship Id="rId21" Type="http://schemas.openxmlformats.org/officeDocument/2006/relationships/font" Target="fonts/LexendLight-regular.fntdata"/><Relationship Id="rId24" Type="http://schemas.openxmlformats.org/officeDocument/2006/relationships/font" Target="fonts/Lexend-bold.fntdata"/><Relationship Id="rId23" Type="http://schemas.openxmlformats.org/officeDocument/2006/relationships/font" Target="fonts/Lexen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LexendSemiBold-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314a72211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314a72211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4" name="Shape 2154"/>
        <p:cNvGrpSpPr/>
        <p:nvPr/>
      </p:nvGrpSpPr>
      <p:grpSpPr>
        <a:xfrm>
          <a:off x="0" y="0"/>
          <a:ext cx="0" cy="0"/>
          <a:chOff x="0" y="0"/>
          <a:chExt cx="0" cy="0"/>
        </a:xfrm>
      </p:grpSpPr>
      <p:sp>
        <p:nvSpPr>
          <p:cNvPr id="2155" name="Google Shape;2155;g31956f14d0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6" name="Google Shape;2156;g31956f14d0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31956f14d0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31956f14d0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4" name="Shape 2194"/>
        <p:cNvGrpSpPr/>
        <p:nvPr/>
      </p:nvGrpSpPr>
      <p:grpSpPr>
        <a:xfrm>
          <a:off x="0" y="0"/>
          <a:ext cx="0" cy="0"/>
          <a:chOff x="0" y="0"/>
          <a:chExt cx="0" cy="0"/>
        </a:xfrm>
      </p:grpSpPr>
      <p:sp>
        <p:nvSpPr>
          <p:cNvPr id="2195" name="Google Shape;2195;g31956f14d0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6" name="Google Shape;2196;g31956f14d0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5" name="Shape 1945"/>
        <p:cNvGrpSpPr/>
        <p:nvPr/>
      </p:nvGrpSpPr>
      <p:grpSpPr>
        <a:xfrm>
          <a:off x="0" y="0"/>
          <a:ext cx="0" cy="0"/>
          <a:chOff x="0" y="0"/>
          <a:chExt cx="0" cy="0"/>
        </a:xfrm>
      </p:grpSpPr>
      <p:sp>
        <p:nvSpPr>
          <p:cNvPr id="1946" name="Google Shape;1946;g314a722115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7" name="Google Shape;1947;g314a722115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g314a722115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8" name="Google Shape;1998;g314a722115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3" name="Shape 2023"/>
        <p:cNvGrpSpPr/>
        <p:nvPr/>
      </p:nvGrpSpPr>
      <p:grpSpPr>
        <a:xfrm>
          <a:off x="0" y="0"/>
          <a:ext cx="0" cy="0"/>
          <a:chOff x="0" y="0"/>
          <a:chExt cx="0" cy="0"/>
        </a:xfrm>
      </p:grpSpPr>
      <p:sp>
        <p:nvSpPr>
          <p:cNvPr id="2024" name="Google Shape;2024;g31948eaa2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5" name="Google Shape;2025;g31948eaa2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1" name="Shape 2051"/>
        <p:cNvGrpSpPr/>
        <p:nvPr/>
      </p:nvGrpSpPr>
      <p:grpSpPr>
        <a:xfrm>
          <a:off x="0" y="0"/>
          <a:ext cx="0" cy="0"/>
          <a:chOff x="0" y="0"/>
          <a:chExt cx="0" cy="0"/>
        </a:xfrm>
      </p:grpSpPr>
      <p:sp>
        <p:nvSpPr>
          <p:cNvPr id="2052" name="Google Shape;2052;g314a7221154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3" name="Google Shape;2053;g314a7221154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2" name="Shape 2072"/>
        <p:cNvGrpSpPr/>
        <p:nvPr/>
      </p:nvGrpSpPr>
      <p:grpSpPr>
        <a:xfrm>
          <a:off x="0" y="0"/>
          <a:ext cx="0" cy="0"/>
          <a:chOff x="0" y="0"/>
          <a:chExt cx="0" cy="0"/>
        </a:xfrm>
      </p:grpSpPr>
      <p:sp>
        <p:nvSpPr>
          <p:cNvPr id="2073" name="Google Shape;2073;g31948eaa28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4" name="Google Shape;2074;g31948eaa28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3" name="Shape 2093"/>
        <p:cNvGrpSpPr/>
        <p:nvPr/>
      </p:nvGrpSpPr>
      <p:grpSpPr>
        <a:xfrm>
          <a:off x="0" y="0"/>
          <a:ext cx="0" cy="0"/>
          <a:chOff x="0" y="0"/>
          <a:chExt cx="0" cy="0"/>
        </a:xfrm>
      </p:grpSpPr>
      <p:sp>
        <p:nvSpPr>
          <p:cNvPr id="2094" name="Google Shape;2094;g31956f14d0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5" name="Google Shape;2095;g31956f14d0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3" name="Shape 2113"/>
        <p:cNvGrpSpPr/>
        <p:nvPr/>
      </p:nvGrpSpPr>
      <p:grpSpPr>
        <a:xfrm>
          <a:off x="0" y="0"/>
          <a:ext cx="0" cy="0"/>
          <a:chOff x="0" y="0"/>
          <a:chExt cx="0" cy="0"/>
        </a:xfrm>
      </p:grpSpPr>
      <p:sp>
        <p:nvSpPr>
          <p:cNvPr id="2114" name="Google Shape;2114;g31956f14d0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5" name="Google Shape;2115;g31956f14d0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4" name="Shape 2134"/>
        <p:cNvGrpSpPr/>
        <p:nvPr/>
      </p:nvGrpSpPr>
      <p:grpSpPr>
        <a:xfrm>
          <a:off x="0" y="0"/>
          <a:ext cx="0" cy="0"/>
          <a:chOff x="0" y="0"/>
          <a:chExt cx="0" cy="0"/>
        </a:xfrm>
      </p:grpSpPr>
      <p:sp>
        <p:nvSpPr>
          <p:cNvPr id="2135" name="Google Shape;2135;g31956f14d0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6" name="Google Shape;2136;g31956f14d0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olid with header">
  <p:cSld name="CUSTOM">
    <p:spTree>
      <p:nvGrpSpPr>
        <p:cNvPr id="54" name="Shape 54"/>
        <p:cNvGrpSpPr/>
        <p:nvPr/>
      </p:nvGrpSpPr>
      <p:grpSpPr>
        <a:xfrm>
          <a:off x="0" y="0"/>
          <a:ext cx="0" cy="0"/>
          <a:chOff x="0" y="0"/>
          <a:chExt cx="0" cy="0"/>
        </a:xfrm>
      </p:grpSpPr>
      <p:sp>
        <p:nvSpPr>
          <p:cNvPr id="55" name="Google Shape;55;p1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57" name="Google Shape;57;p14"/>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58" name="Google Shape;58;p14"/>
          <p:cNvSpPr txBox="1"/>
          <p:nvPr>
            <p:ph idx="2"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0" name="Google Shape;60;p14"/>
          <p:cNvSpPr txBox="1"/>
          <p:nvPr>
            <p:ph idx="3"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61" name="Google Shape;61;p14"/>
          <p:cNvSpPr txBox="1"/>
          <p:nvPr>
            <p:ph idx="4"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3168">
          <p15:clr>
            <a:srgbClr val="E46962"/>
          </p15:clr>
        </p15:guide>
        <p15:guide id="3" orient="horz" pos="936">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id with header">
  <p:cSld name="CUSTOM_1">
    <p:spTree>
      <p:nvGrpSpPr>
        <p:cNvPr id="62" name="Shape 62"/>
        <p:cNvGrpSpPr/>
        <p:nvPr/>
      </p:nvGrpSpPr>
      <p:grpSpPr>
        <a:xfrm>
          <a:off x="0" y="0"/>
          <a:ext cx="0" cy="0"/>
          <a:chOff x="0" y="0"/>
          <a:chExt cx="0" cy="0"/>
        </a:xfrm>
      </p:grpSpPr>
      <p:grpSp>
        <p:nvGrpSpPr>
          <p:cNvPr id="63" name="Google Shape;63;p15"/>
          <p:cNvGrpSpPr/>
          <p:nvPr/>
        </p:nvGrpSpPr>
        <p:grpSpPr>
          <a:xfrm>
            <a:off x="-6096" y="-3429"/>
            <a:ext cx="9156192" cy="5150358"/>
            <a:chOff x="0" y="0"/>
            <a:chExt cx="12192000" cy="6858000"/>
          </a:xfrm>
        </p:grpSpPr>
        <p:sp>
          <p:nvSpPr>
            <p:cNvPr id="64" name="Google Shape;64;p1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 name="Google Shape;65;p1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 name="Google Shape;66;p1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 name="Google Shape;67;p1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 name="Google Shape;68;p1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 name="Google Shape;69;p1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 name="Google Shape;70;p1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 name="Google Shape;71;p1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 name="Google Shape;72;p1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 name="Google Shape;73;p1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 name="Google Shape;74;p1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 name="Google Shape;75;p1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 name="Google Shape;76;p1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 name="Google Shape;77;p1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 name="Google Shape;78;p1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 name="Google Shape;79;p1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 name="Google Shape;80;p1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 name="Google Shape;81;p1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 name="Google Shape;82;p1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 name="Google Shape;83;p1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 name="Google Shape;84;p1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 name="Google Shape;85;p1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 name="Google Shape;86;p1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 name="Google Shape;87;p1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 name="Google Shape;88;p1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 name="Google Shape;89;p1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 name="Google Shape;90;p1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 name="Google Shape;91;p1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 name="Google Shape;92;p1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 name="Google Shape;93;p1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 name="Google Shape;94;p1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 name="Google Shape;95;p1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 name="Google Shape;96;p1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 name="Google Shape;97;p1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 name="Google Shape;98;p1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 name="Google Shape;99;p1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 name="Google Shape;100;p1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 name="Google Shape;101;p1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 name="Google Shape;102;p1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 name="Google Shape;103;p1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 name="Google Shape;104;p1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 name="Google Shape;105;p1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 name="Google Shape;106;p1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 name="Google Shape;107;p1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 name="Google Shape;108;p1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 name="Google Shape;109;p1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 name="Google Shape;110;p1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 name="Google Shape;111;p1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 name="Google Shape;112;p1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 name="Google Shape;113;p1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 name="Google Shape;114;p1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 name="Google Shape;115;p1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 name="Google Shape;116;p1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 name="Google Shape;117;p1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 name="Google Shape;118;p1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 name="Google Shape;119;p1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 name="Google Shape;120;p1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 name="Google Shape;121;p1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 name="Google Shape;122;p1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3" name="Google Shape;123;p1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1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25" name="Google Shape;125;p15"/>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26" name="Google Shape;126;p15"/>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27" name="Google Shape;127;p15"/>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128" name="Google Shape;128;p15"/>
          <p:cNvSpPr txBox="1"/>
          <p:nvPr>
            <p:ph idx="4" type="subTitle"/>
          </p:nvPr>
        </p:nvSpPr>
        <p:spPr>
          <a:xfrm>
            <a:off x="5767125" y="57270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5"/>
          <p:cNvSpPr txBox="1"/>
          <p:nvPr>
            <p:ph type="title"/>
          </p:nvPr>
        </p:nvSpPr>
        <p:spPr>
          <a:xfrm>
            <a:off x="208725" y="344175"/>
            <a:ext cx="5340900" cy="18183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eader">
  <p:cSld name="CUSTOM_1_1">
    <p:spTree>
      <p:nvGrpSpPr>
        <p:cNvPr id="130" name="Shape 130"/>
        <p:cNvGrpSpPr/>
        <p:nvPr/>
      </p:nvGrpSpPr>
      <p:grpSpPr>
        <a:xfrm>
          <a:off x="0" y="0"/>
          <a:ext cx="0" cy="0"/>
          <a:chOff x="0" y="0"/>
          <a:chExt cx="0" cy="0"/>
        </a:xfrm>
      </p:grpSpPr>
      <p:grpSp>
        <p:nvGrpSpPr>
          <p:cNvPr id="131" name="Google Shape;131;p16"/>
          <p:cNvGrpSpPr/>
          <p:nvPr/>
        </p:nvGrpSpPr>
        <p:grpSpPr>
          <a:xfrm>
            <a:off x="-6096" y="-3429"/>
            <a:ext cx="9156192" cy="5150358"/>
            <a:chOff x="0" y="0"/>
            <a:chExt cx="12192000" cy="6858000"/>
          </a:xfrm>
        </p:grpSpPr>
        <p:sp>
          <p:nvSpPr>
            <p:cNvPr id="132" name="Google Shape;132;p1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 name="Google Shape;133;p1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 name="Google Shape;134;p1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 name="Google Shape;135;p1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 name="Google Shape;136;p1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 name="Google Shape;137;p1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 name="Google Shape;138;p1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 name="Google Shape;139;p1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 name="Google Shape;140;p1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 name="Google Shape;141;p1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 name="Google Shape;142;p1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 name="Google Shape;143;p1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 name="Google Shape;144;p1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 name="Google Shape;145;p1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 name="Google Shape;146;p1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 name="Google Shape;147;p1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 name="Google Shape;148;p1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 name="Google Shape;149;p1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 name="Google Shape;150;p1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 name="Google Shape;151;p1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 name="Google Shape;152;p1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 name="Google Shape;153;p1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 name="Google Shape;154;p1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 name="Google Shape;155;p1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 name="Google Shape;156;p1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 name="Google Shape;157;p1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 name="Google Shape;158;p1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 name="Google Shape;159;p1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 name="Google Shape;160;p1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 name="Google Shape;161;p1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 name="Google Shape;162;p1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 name="Google Shape;163;p1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 name="Google Shape;164;p1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 name="Google Shape;165;p1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 name="Google Shape;166;p1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 name="Google Shape;167;p1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 name="Google Shape;168;p1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 name="Google Shape;169;p1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 name="Google Shape;170;p1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 name="Google Shape;171;p1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 name="Google Shape;172;p1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 name="Google Shape;173;p1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 name="Google Shape;174;p1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 name="Google Shape;175;p1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 name="Google Shape;176;p1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 name="Google Shape;177;p1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 name="Google Shape;178;p1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 name="Google Shape;179;p1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 name="Google Shape;180;p1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 name="Google Shape;181;p1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 name="Google Shape;182;p1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 name="Google Shape;183;p1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 name="Google Shape;184;p1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 name="Google Shape;185;p1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 name="Google Shape;186;p1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 name="Google Shape;187;p1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 name="Google Shape;188;p1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 name="Google Shape;189;p1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 name="Google Shape;190;p1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1" name="Google Shape;191;p1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1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93" name="Google Shape;193;p16"/>
          <p:cNvSpPr txBox="1"/>
          <p:nvPr>
            <p:ph type="title"/>
          </p:nvPr>
        </p:nvSpPr>
        <p:spPr>
          <a:xfrm>
            <a:off x="1579100" y="491225"/>
            <a:ext cx="4966200" cy="7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4" name="Google Shape;194;p16"/>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95" name="Google Shape;195;p16"/>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96" name="Google Shape;196;p16"/>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guide id="4" orient="horz" pos="72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header">
  <p:cSld name="CUSTOM_1_1_1_1">
    <p:spTree>
      <p:nvGrpSpPr>
        <p:cNvPr id="197" name="Shape 197"/>
        <p:cNvGrpSpPr/>
        <p:nvPr/>
      </p:nvGrpSpPr>
      <p:grpSpPr>
        <a:xfrm>
          <a:off x="0" y="0"/>
          <a:ext cx="0" cy="0"/>
          <a:chOff x="0" y="0"/>
          <a:chExt cx="0" cy="0"/>
        </a:xfrm>
      </p:grpSpPr>
      <p:grpSp>
        <p:nvGrpSpPr>
          <p:cNvPr id="198" name="Google Shape;198;p17"/>
          <p:cNvGrpSpPr/>
          <p:nvPr/>
        </p:nvGrpSpPr>
        <p:grpSpPr>
          <a:xfrm>
            <a:off x="-6096" y="-3429"/>
            <a:ext cx="9156192" cy="5150358"/>
            <a:chOff x="0" y="0"/>
            <a:chExt cx="12192000" cy="6858000"/>
          </a:xfrm>
        </p:grpSpPr>
        <p:sp>
          <p:nvSpPr>
            <p:cNvPr id="199" name="Google Shape;199;p1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 name="Google Shape;200;p1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 name="Google Shape;201;p1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 name="Google Shape;202;p1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 name="Google Shape;203;p1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 name="Google Shape;204;p1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 name="Google Shape;205;p1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 name="Google Shape;206;p1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 name="Google Shape;207;p1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 name="Google Shape;208;p1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 name="Google Shape;209;p1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 name="Google Shape;210;p1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 name="Google Shape;211;p1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 name="Google Shape;212;p1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3" name="Google Shape;213;p1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 name="Google Shape;214;p1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 name="Google Shape;215;p1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6" name="Google Shape;216;p1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 name="Google Shape;217;p1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 name="Google Shape;218;p1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9" name="Google Shape;219;p1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0" name="Google Shape;220;p1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1" name="Google Shape;221;p1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 name="Google Shape;222;p1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 name="Google Shape;223;p1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 name="Google Shape;224;p1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 name="Google Shape;225;p1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 name="Google Shape;226;p1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 name="Google Shape;227;p1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 name="Google Shape;228;p1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 name="Google Shape;229;p1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 name="Google Shape;230;p1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 name="Google Shape;231;p1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 name="Google Shape;232;p1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 name="Google Shape;233;p1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 name="Google Shape;234;p1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 name="Google Shape;235;p1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6" name="Google Shape;236;p1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 name="Google Shape;237;p1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 name="Google Shape;238;p1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 name="Google Shape;239;p1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 name="Google Shape;240;p1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 name="Google Shape;241;p1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 name="Google Shape;242;p1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 name="Google Shape;243;p1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 name="Google Shape;244;p1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 name="Google Shape;245;p1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 name="Google Shape;246;p1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 name="Google Shape;247;p1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 name="Google Shape;248;p1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9" name="Google Shape;249;p1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 name="Google Shape;250;p1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 name="Google Shape;251;p1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 name="Google Shape;252;p1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 name="Google Shape;253;p1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 name="Google Shape;254;p1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 name="Google Shape;255;p1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 name="Google Shape;256;p1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 name="Google Shape;257;p1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58" name="Google Shape;258;p1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1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60" name="Google Shape;260;p17"/>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61" name="Google Shape;261;p17"/>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62" name="Google Shape;262;p17"/>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63" name="Google Shape;263;p17"/>
          <p:cNvSpPr txBox="1"/>
          <p:nvPr>
            <p:ph idx="4" type="subTitle"/>
          </p:nvPr>
        </p:nvSpPr>
        <p:spPr>
          <a:xfrm>
            <a:off x="516425" y="2548200"/>
            <a:ext cx="37362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17"/>
          <p:cNvSpPr txBox="1"/>
          <p:nvPr>
            <p:ph idx="5" type="subTitle"/>
          </p:nvPr>
        </p:nvSpPr>
        <p:spPr>
          <a:xfrm>
            <a:off x="5128850" y="2548200"/>
            <a:ext cx="36795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17"/>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_1_1_1_1">
    <p:spTree>
      <p:nvGrpSpPr>
        <p:cNvPr id="266" name="Shape 266"/>
        <p:cNvGrpSpPr/>
        <p:nvPr/>
      </p:nvGrpSpPr>
      <p:grpSpPr>
        <a:xfrm>
          <a:off x="0" y="0"/>
          <a:ext cx="0" cy="0"/>
          <a:chOff x="0" y="0"/>
          <a:chExt cx="0" cy="0"/>
        </a:xfrm>
      </p:grpSpPr>
      <p:grpSp>
        <p:nvGrpSpPr>
          <p:cNvPr id="267" name="Google Shape;267;p18"/>
          <p:cNvGrpSpPr/>
          <p:nvPr/>
        </p:nvGrpSpPr>
        <p:grpSpPr>
          <a:xfrm>
            <a:off x="-6096" y="-3429"/>
            <a:ext cx="9156192" cy="5150358"/>
            <a:chOff x="0" y="0"/>
            <a:chExt cx="12192000" cy="6858000"/>
          </a:xfrm>
        </p:grpSpPr>
        <p:sp>
          <p:nvSpPr>
            <p:cNvPr id="268" name="Google Shape;268;p1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 name="Google Shape;269;p1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 name="Google Shape;270;p1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 name="Google Shape;271;p1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 name="Google Shape;272;p1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 name="Google Shape;273;p1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 name="Google Shape;274;p1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 name="Google Shape;275;p1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6" name="Google Shape;276;p1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 name="Google Shape;277;p1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 name="Google Shape;278;p1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 name="Google Shape;279;p1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 name="Google Shape;280;p1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 name="Google Shape;281;p1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 name="Google Shape;282;p1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3" name="Google Shape;283;p1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4" name="Google Shape;284;p1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5" name="Google Shape;285;p1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6" name="Google Shape;286;p1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7" name="Google Shape;287;p1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8" name="Google Shape;288;p1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9" name="Google Shape;289;p1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0" name="Google Shape;290;p1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 name="Google Shape;291;p1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 name="Google Shape;292;p1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 name="Google Shape;293;p1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 name="Google Shape;294;p1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 name="Google Shape;295;p1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6" name="Google Shape;296;p1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 name="Google Shape;297;p1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 name="Google Shape;298;p1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 name="Google Shape;299;p1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 name="Google Shape;300;p1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 name="Google Shape;301;p1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 name="Google Shape;302;p1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 name="Google Shape;303;p1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 name="Google Shape;304;p1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 name="Google Shape;305;p1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 name="Google Shape;306;p1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 name="Google Shape;307;p1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 name="Google Shape;308;p1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 name="Google Shape;309;p1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0" name="Google Shape;310;p1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 name="Google Shape;311;p1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 name="Google Shape;312;p1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 name="Google Shape;313;p1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 name="Google Shape;314;p1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 name="Google Shape;315;p1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 name="Google Shape;316;p1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 name="Google Shape;317;p1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 name="Google Shape;318;p1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 name="Google Shape;319;p1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 name="Google Shape;320;p1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 name="Google Shape;321;p1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 name="Google Shape;322;p1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 name="Google Shape;323;p1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4" name="Google Shape;324;p1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 name="Google Shape;325;p1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 name="Google Shape;326;p1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27" name="Google Shape;327;p1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8" name="Google Shape;328;p1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29" name="Google Shape;329;p18"/>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30" name="Google Shape;330;p18"/>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31" name="Google Shape;331;p18"/>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332" name="Google Shape;332;p18"/>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boxes with header">
  <p:cSld name="CUSTOM_1_1_1_1_1_1">
    <p:spTree>
      <p:nvGrpSpPr>
        <p:cNvPr id="333" name="Shape 333"/>
        <p:cNvGrpSpPr/>
        <p:nvPr/>
      </p:nvGrpSpPr>
      <p:grpSpPr>
        <a:xfrm>
          <a:off x="0" y="0"/>
          <a:ext cx="0" cy="0"/>
          <a:chOff x="0" y="0"/>
          <a:chExt cx="0" cy="0"/>
        </a:xfrm>
      </p:grpSpPr>
      <p:grpSp>
        <p:nvGrpSpPr>
          <p:cNvPr id="334" name="Google Shape;334;p19"/>
          <p:cNvGrpSpPr/>
          <p:nvPr/>
        </p:nvGrpSpPr>
        <p:grpSpPr>
          <a:xfrm>
            <a:off x="-6096" y="-3429"/>
            <a:ext cx="9156192" cy="5150358"/>
            <a:chOff x="0" y="0"/>
            <a:chExt cx="12192000" cy="6858000"/>
          </a:xfrm>
        </p:grpSpPr>
        <p:sp>
          <p:nvSpPr>
            <p:cNvPr id="335" name="Google Shape;335;p1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 name="Google Shape;336;p1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 name="Google Shape;337;p1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8" name="Google Shape;338;p1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 name="Google Shape;339;p1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 name="Google Shape;340;p1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 name="Google Shape;341;p1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 name="Google Shape;342;p1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 name="Google Shape;343;p1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 name="Google Shape;344;p1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5" name="Google Shape;345;p1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 name="Google Shape;346;p1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 name="Google Shape;347;p1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 name="Google Shape;348;p1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9" name="Google Shape;349;p1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0" name="Google Shape;350;p1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1" name="Google Shape;351;p1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2" name="Google Shape;352;p1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3" name="Google Shape;353;p1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4" name="Google Shape;354;p1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5" name="Google Shape;355;p1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6" name="Google Shape;356;p1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7" name="Google Shape;357;p1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 name="Google Shape;358;p1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9" name="Google Shape;359;p1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 name="Google Shape;360;p1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 name="Google Shape;361;p1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 name="Google Shape;362;p1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 name="Google Shape;363;p1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 name="Google Shape;364;p1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 name="Google Shape;365;p1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6" name="Google Shape;366;p1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 name="Google Shape;367;p1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 name="Google Shape;368;p1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 name="Google Shape;369;p1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 name="Google Shape;370;p1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 name="Google Shape;371;p1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 name="Google Shape;372;p1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3" name="Google Shape;373;p1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4" name="Google Shape;374;p1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5" name="Google Shape;375;p1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6" name="Google Shape;376;p1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7" name="Google Shape;377;p1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8" name="Google Shape;378;p1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9" name="Google Shape;379;p1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0" name="Google Shape;380;p1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1" name="Google Shape;381;p1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2" name="Google Shape;382;p1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3" name="Google Shape;383;p1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4" name="Google Shape;384;p1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5" name="Google Shape;385;p1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6" name="Google Shape;386;p1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7" name="Google Shape;387;p1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8" name="Google Shape;388;p1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9" name="Google Shape;389;p1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0" name="Google Shape;390;p1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1" name="Google Shape;391;p1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2" name="Google Shape;392;p1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3" name="Google Shape;393;p1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94" name="Google Shape;394;p1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1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96" name="Google Shape;396;p19"/>
          <p:cNvSpPr txBox="1"/>
          <p:nvPr>
            <p:ph type="title"/>
          </p:nvPr>
        </p:nvSpPr>
        <p:spPr>
          <a:xfrm>
            <a:off x="209775" y="468575"/>
            <a:ext cx="5016000" cy="1385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7" name="Google Shape;397;p19"/>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98" name="Google Shape;398;p19"/>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99" name="Google Shape;399;p19"/>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es with header">
  <p:cSld name="CUSTOM_1_1_1_1_1_1_1_1">
    <p:spTree>
      <p:nvGrpSpPr>
        <p:cNvPr id="400" name="Shape 400"/>
        <p:cNvGrpSpPr/>
        <p:nvPr/>
      </p:nvGrpSpPr>
      <p:grpSpPr>
        <a:xfrm>
          <a:off x="0" y="0"/>
          <a:ext cx="0" cy="0"/>
          <a:chOff x="0" y="0"/>
          <a:chExt cx="0" cy="0"/>
        </a:xfrm>
      </p:grpSpPr>
      <p:grpSp>
        <p:nvGrpSpPr>
          <p:cNvPr id="401" name="Google Shape;401;p20"/>
          <p:cNvGrpSpPr/>
          <p:nvPr/>
        </p:nvGrpSpPr>
        <p:grpSpPr>
          <a:xfrm>
            <a:off x="-6096" y="-3429"/>
            <a:ext cx="9156192" cy="5150358"/>
            <a:chOff x="0" y="0"/>
            <a:chExt cx="12192000" cy="6858000"/>
          </a:xfrm>
        </p:grpSpPr>
        <p:sp>
          <p:nvSpPr>
            <p:cNvPr id="402" name="Google Shape;402;p2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3" name="Google Shape;403;p2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4" name="Google Shape;404;p2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5" name="Google Shape;405;p2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6" name="Google Shape;406;p2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7" name="Google Shape;407;p2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8" name="Google Shape;408;p2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9" name="Google Shape;409;p2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0" name="Google Shape;410;p2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1" name="Google Shape;411;p2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2" name="Google Shape;412;p2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3" name="Google Shape;413;p2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4" name="Google Shape;414;p2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5" name="Google Shape;415;p2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6" name="Google Shape;416;p2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7" name="Google Shape;417;p2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8" name="Google Shape;418;p2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9" name="Google Shape;419;p2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0" name="Google Shape;420;p2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1" name="Google Shape;421;p2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2" name="Google Shape;422;p2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3" name="Google Shape;423;p2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4" name="Google Shape;424;p2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5" name="Google Shape;425;p2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6" name="Google Shape;426;p2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7" name="Google Shape;427;p2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8" name="Google Shape;428;p2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9" name="Google Shape;429;p2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0" name="Google Shape;430;p2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1" name="Google Shape;431;p2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2" name="Google Shape;432;p2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3" name="Google Shape;433;p2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4" name="Google Shape;434;p2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5" name="Google Shape;435;p2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6" name="Google Shape;436;p2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7" name="Google Shape;437;p2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8" name="Google Shape;438;p2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9" name="Google Shape;439;p2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0" name="Google Shape;440;p2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1" name="Google Shape;441;p2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2" name="Google Shape;442;p2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3" name="Google Shape;443;p2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4" name="Google Shape;444;p2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5" name="Google Shape;445;p2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6" name="Google Shape;446;p2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7" name="Google Shape;447;p2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8" name="Google Shape;448;p2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9" name="Google Shape;449;p2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0" name="Google Shape;450;p2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1" name="Google Shape;451;p2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2" name="Google Shape;452;p2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3" name="Google Shape;453;p2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4" name="Google Shape;454;p2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5" name="Google Shape;455;p2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6" name="Google Shape;456;p2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7" name="Google Shape;457;p2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8" name="Google Shape;458;p2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9" name="Google Shape;459;p2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0" name="Google Shape;460;p2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61" name="Google Shape;461;p20"/>
          <p:cNvSpPr txBox="1"/>
          <p:nvPr>
            <p:ph type="title"/>
          </p:nvPr>
        </p:nvSpPr>
        <p:spPr>
          <a:xfrm>
            <a:off x="209775" y="468575"/>
            <a:ext cx="5016000" cy="633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2" name="Google Shape;462;p2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63" name="Google Shape;463;p20"/>
          <p:cNvSpPr txBox="1"/>
          <p:nvPr/>
        </p:nvSpPr>
        <p:spPr>
          <a:xfrm>
            <a:off x="0" y="-39600"/>
            <a:ext cx="26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lt1"/>
                </a:solidFill>
                <a:latin typeface="Lexend"/>
                <a:ea typeface="Lexend"/>
                <a:cs typeface="Lexend"/>
                <a:sym typeface="Lexend"/>
              </a:rPr>
              <a:t>▶ </a:t>
            </a:r>
            <a:endParaRPr b="1" sz="800">
              <a:solidFill>
                <a:schemeClr val="lt1"/>
              </a:solidFill>
              <a:latin typeface="Lexend"/>
              <a:ea typeface="Lexend"/>
              <a:cs typeface="Lexend"/>
              <a:sym typeface="Lexend"/>
            </a:endParaRPr>
          </a:p>
        </p:txBody>
      </p:sp>
      <p:sp>
        <p:nvSpPr>
          <p:cNvPr id="464" name="Google Shape;464;p2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20"/>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66" name="Google Shape;466;p20"/>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67" name="Google Shape;467;p20"/>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468" name="Google Shape;468;p2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1_1_1_1_1_1_1_1_1_1">
    <p:spTree>
      <p:nvGrpSpPr>
        <p:cNvPr id="469" name="Shape 469"/>
        <p:cNvGrpSpPr/>
        <p:nvPr/>
      </p:nvGrpSpPr>
      <p:grpSpPr>
        <a:xfrm>
          <a:off x="0" y="0"/>
          <a:ext cx="0" cy="0"/>
          <a:chOff x="0" y="0"/>
          <a:chExt cx="0" cy="0"/>
        </a:xfrm>
      </p:grpSpPr>
      <p:grpSp>
        <p:nvGrpSpPr>
          <p:cNvPr id="470" name="Google Shape;470;p21"/>
          <p:cNvGrpSpPr/>
          <p:nvPr/>
        </p:nvGrpSpPr>
        <p:grpSpPr>
          <a:xfrm>
            <a:off x="-6096" y="-3429"/>
            <a:ext cx="9156192" cy="5150358"/>
            <a:chOff x="0" y="0"/>
            <a:chExt cx="12192000" cy="6858000"/>
          </a:xfrm>
        </p:grpSpPr>
        <p:sp>
          <p:nvSpPr>
            <p:cNvPr id="471" name="Google Shape;471;p2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2" name="Google Shape;472;p2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3" name="Google Shape;473;p2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4" name="Google Shape;474;p2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5" name="Google Shape;475;p2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6" name="Google Shape;476;p2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7" name="Google Shape;477;p2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8" name="Google Shape;478;p2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9" name="Google Shape;479;p2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0" name="Google Shape;480;p2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1" name="Google Shape;481;p2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2" name="Google Shape;482;p2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3" name="Google Shape;483;p2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4" name="Google Shape;484;p2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5" name="Google Shape;485;p2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6" name="Google Shape;486;p2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7" name="Google Shape;487;p2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8" name="Google Shape;488;p2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9" name="Google Shape;489;p2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0" name="Google Shape;490;p2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1" name="Google Shape;491;p2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2" name="Google Shape;492;p2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3" name="Google Shape;493;p2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4" name="Google Shape;494;p2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5" name="Google Shape;495;p2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6" name="Google Shape;496;p2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7" name="Google Shape;497;p2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8" name="Google Shape;498;p2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9" name="Google Shape;499;p2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0" name="Google Shape;500;p2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1" name="Google Shape;501;p2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2" name="Google Shape;502;p2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3" name="Google Shape;503;p2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4" name="Google Shape;504;p2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5" name="Google Shape;505;p2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6" name="Google Shape;506;p2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7" name="Google Shape;507;p2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8" name="Google Shape;508;p2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9" name="Google Shape;509;p2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0" name="Google Shape;510;p2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1" name="Google Shape;511;p2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2" name="Google Shape;512;p2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3" name="Google Shape;513;p2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4" name="Google Shape;514;p2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5" name="Google Shape;515;p2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6" name="Google Shape;516;p2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7" name="Google Shape;517;p2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8" name="Google Shape;518;p2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9" name="Google Shape;519;p2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0" name="Google Shape;520;p2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1" name="Google Shape;521;p2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2" name="Google Shape;522;p2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3" name="Google Shape;523;p2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4" name="Google Shape;524;p2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5" name="Google Shape;525;p2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6" name="Google Shape;526;p2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7" name="Google Shape;527;p2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8" name="Google Shape;528;p2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9" name="Google Shape;529;p2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30" name="Google Shape;530;p2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31" name="Google Shape;531;p2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21"/>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33" name="Google Shape;533;p21"/>
          <p:cNvSpPr txBox="1"/>
          <p:nvPr>
            <p:ph idx="1" type="subTitle"/>
          </p:nvPr>
        </p:nvSpPr>
        <p:spPr>
          <a:xfrm>
            <a:off x="5767125" y="425525"/>
            <a:ext cx="3238500" cy="35205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4" name="Google Shape;534;p2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_1_1_1_1_1_1_1_1_1">
    <p:spTree>
      <p:nvGrpSpPr>
        <p:cNvPr id="535" name="Shape 535"/>
        <p:cNvGrpSpPr/>
        <p:nvPr/>
      </p:nvGrpSpPr>
      <p:grpSpPr>
        <a:xfrm>
          <a:off x="0" y="0"/>
          <a:ext cx="0" cy="0"/>
          <a:chOff x="0" y="0"/>
          <a:chExt cx="0" cy="0"/>
        </a:xfrm>
      </p:grpSpPr>
      <p:grpSp>
        <p:nvGrpSpPr>
          <p:cNvPr id="536" name="Google Shape;536;p22"/>
          <p:cNvGrpSpPr/>
          <p:nvPr/>
        </p:nvGrpSpPr>
        <p:grpSpPr>
          <a:xfrm>
            <a:off x="-6096" y="-3429"/>
            <a:ext cx="9156192" cy="5150358"/>
            <a:chOff x="0" y="0"/>
            <a:chExt cx="12192000" cy="6858000"/>
          </a:xfrm>
        </p:grpSpPr>
        <p:sp>
          <p:nvSpPr>
            <p:cNvPr id="537" name="Google Shape;537;p2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8" name="Google Shape;538;p2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9" name="Google Shape;539;p2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0" name="Google Shape;540;p2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1" name="Google Shape;541;p2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2" name="Google Shape;542;p2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3" name="Google Shape;543;p2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4" name="Google Shape;544;p2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5" name="Google Shape;545;p2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6" name="Google Shape;546;p2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7" name="Google Shape;547;p2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8" name="Google Shape;548;p2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9" name="Google Shape;549;p2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0" name="Google Shape;550;p2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1" name="Google Shape;551;p2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2" name="Google Shape;552;p2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3" name="Google Shape;553;p2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4" name="Google Shape;554;p2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5" name="Google Shape;555;p2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6" name="Google Shape;556;p2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7" name="Google Shape;557;p2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8" name="Google Shape;558;p2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9" name="Google Shape;559;p2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0" name="Google Shape;560;p2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1" name="Google Shape;561;p2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2" name="Google Shape;562;p2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3" name="Google Shape;563;p2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4" name="Google Shape;564;p2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5" name="Google Shape;565;p2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6" name="Google Shape;566;p2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7" name="Google Shape;567;p2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8" name="Google Shape;568;p2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9" name="Google Shape;569;p2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0" name="Google Shape;570;p2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1" name="Google Shape;571;p2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2" name="Google Shape;572;p2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3" name="Google Shape;573;p2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4" name="Google Shape;574;p2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5" name="Google Shape;575;p2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6" name="Google Shape;576;p2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7" name="Google Shape;577;p2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8" name="Google Shape;578;p2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9" name="Google Shape;579;p2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0" name="Google Shape;580;p2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1" name="Google Shape;581;p2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2" name="Google Shape;582;p2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3" name="Google Shape;583;p2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4" name="Google Shape;584;p2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5" name="Google Shape;585;p2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6" name="Google Shape;586;p2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7" name="Google Shape;587;p2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8" name="Google Shape;588;p2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9" name="Google Shape;589;p2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0" name="Google Shape;590;p2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1" name="Google Shape;591;p2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2" name="Google Shape;592;p2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3" name="Google Shape;593;p2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4" name="Google Shape;594;p2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5" name="Google Shape;595;p2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96" name="Google Shape;596;p2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97" name="Google Shape;597;p2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8" name="Google Shape;598;p22"/>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9" name="Google Shape;599;p2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_1_1_1_1_1_1_1_1_1_2">
    <p:spTree>
      <p:nvGrpSpPr>
        <p:cNvPr id="600" name="Shape 600"/>
        <p:cNvGrpSpPr/>
        <p:nvPr/>
      </p:nvGrpSpPr>
      <p:grpSpPr>
        <a:xfrm>
          <a:off x="0" y="0"/>
          <a:ext cx="0" cy="0"/>
          <a:chOff x="0" y="0"/>
          <a:chExt cx="0" cy="0"/>
        </a:xfrm>
      </p:grpSpPr>
      <p:grpSp>
        <p:nvGrpSpPr>
          <p:cNvPr id="601" name="Google Shape;601;p23"/>
          <p:cNvGrpSpPr/>
          <p:nvPr/>
        </p:nvGrpSpPr>
        <p:grpSpPr>
          <a:xfrm>
            <a:off x="-6096" y="-3429"/>
            <a:ext cx="9156192" cy="5150358"/>
            <a:chOff x="0" y="0"/>
            <a:chExt cx="12192000" cy="6858000"/>
          </a:xfrm>
        </p:grpSpPr>
        <p:sp>
          <p:nvSpPr>
            <p:cNvPr id="602" name="Google Shape;602;p2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3" name="Google Shape;603;p2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4" name="Google Shape;604;p2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5" name="Google Shape;605;p2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6" name="Google Shape;606;p2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7" name="Google Shape;607;p2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8" name="Google Shape;608;p2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9" name="Google Shape;609;p2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0" name="Google Shape;610;p2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1" name="Google Shape;611;p2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2" name="Google Shape;612;p2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3" name="Google Shape;613;p2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4" name="Google Shape;614;p2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5" name="Google Shape;615;p2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6" name="Google Shape;616;p2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7" name="Google Shape;617;p2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8" name="Google Shape;618;p2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9" name="Google Shape;619;p2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0" name="Google Shape;620;p2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1" name="Google Shape;621;p2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2" name="Google Shape;622;p2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3" name="Google Shape;623;p2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4" name="Google Shape;624;p2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5" name="Google Shape;625;p2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6" name="Google Shape;626;p2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7" name="Google Shape;627;p2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8" name="Google Shape;628;p2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9" name="Google Shape;629;p2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0" name="Google Shape;630;p2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1" name="Google Shape;631;p2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2" name="Google Shape;632;p2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3" name="Google Shape;633;p2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4" name="Google Shape;634;p2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5" name="Google Shape;635;p2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6" name="Google Shape;636;p2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7" name="Google Shape;637;p2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8" name="Google Shape;638;p2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9" name="Google Shape;639;p2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0" name="Google Shape;640;p2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1" name="Google Shape;641;p2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2" name="Google Shape;642;p2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3" name="Google Shape;643;p2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4" name="Google Shape;644;p2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5" name="Google Shape;645;p2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6" name="Google Shape;646;p2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7" name="Google Shape;647;p2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8" name="Google Shape;648;p2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9" name="Google Shape;649;p2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0" name="Google Shape;650;p2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1" name="Google Shape;651;p2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2" name="Google Shape;652;p2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3" name="Google Shape;653;p2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4" name="Google Shape;654;p2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5" name="Google Shape;655;p2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6" name="Google Shape;656;p2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7" name="Google Shape;657;p2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8" name="Google Shape;658;p2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9" name="Google Shape;659;p2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0" name="Google Shape;660;p2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61" name="Google Shape;661;p2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62" name="Google Shape;662;p2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3" name="Google Shape;663;p23"/>
          <p:cNvSpPr txBox="1"/>
          <p:nvPr>
            <p:ph type="title"/>
          </p:nvPr>
        </p:nvSpPr>
        <p:spPr>
          <a:xfrm>
            <a:off x="208725" y="344175"/>
            <a:ext cx="7640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4" name="Google Shape;664;p23"/>
          <p:cNvSpPr txBox="1"/>
          <p:nvPr>
            <p:ph idx="1" type="body"/>
          </p:nvPr>
        </p:nvSpPr>
        <p:spPr>
          <a:xfrm>
            <a:off x="208725" y="2320375"/>
            <a:ext cx="7353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65" name="Google Shape;665;p2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_1_1_1_2_1">
    <p:spTree>
      <p:nvGrpSpPr>
        <p:cNvPr id="666" name="Shape 666"/>
        <p:cNvGrpSpPr/>
        <p:nvPr/>
      </p:nvGrpSpPr>
      <p:grpSpPr>
        <a:xfrm>
          <a:off x="0" y="0"/>
          <a:ext cx="0" cy="0"/>
          <a:chOff x="0" y="0"/>
          <a:chExt cx="0" cy="0"/>
        </a:xfrm>
      </p:grpSpPr>
      <p:grpSp>
        <p:nvGrpSpPr>
          <p:cNvPr id="667" name="Google Shape;667;p24"/>
          <p:cNvGrpSpPr/>
          <p:nvPr/>
        </p:nvGrpSpPr>
        <p:grpSpPr>
          <a:xfrm>
            <a:off x="-6096" y="-3429"/>
            <a:ext cx="9156192" cy="5150358"/>
            <a:chOff x="0" y="0"/>
            <a:chExt cx="12192000" cy="6858000"/>
          </a:xfrm>
        </p:grpSpPr>
        <p:sp>
          <p:nvSpPr>
            <p:cNvPr id="668" name="Google Shape;668;p2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9" name="Google Shape;669;p2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0" name="Google Shape;670;p2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1" name="Google Shape;671;p2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2" name="Google Shape;672;p2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3" name="Google Shape;673;p2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4" name="Google Shape;674;p2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5" name="Google Shape;675;p2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6" name="Google Shape;676;p2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7" name="Google Shape;677;p2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8" name="Google Shape;678;p2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9" name="Google Shape;679;p2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0" name="Google Shape;680;p2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1" name="Google Shape;681;p2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2" name="Google Shape;682;p2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3" name="Google Shape;683;p2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4" name="Google Shape;684;p2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5" name="Google Shape;685;p2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6" name="Google Shape;686;p2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7" name="Google Shape;687;p2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8" name="Google Shape;688;p2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9" name="Google Shape;689;p2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0" name="Google Shape;690;p2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1" name="Google Shape;691;p2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2" name="Google Shape;692;p2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3" name="Google Shape;693;p2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4" name="Google Shape;694;p2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5" name="Google Shape;695;p2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6" name="Google Shape;696;p2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7" name="Google Shape;697;p2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8" name="Google Shape;698;p2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9" name="Google Shape;699;p2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0" name="Google Shape;700;p2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1" name="Google Shape;701;p2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2" name="Google Shape;702;p2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3" name="Google Shape;703;p2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4" name="Google Shape;704;p2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5" name="Google Shape;705;p2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6" name="Google Shape;706;p2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7" name="Google Shape;707;p2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8" name="Google Shape;708;p2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9" name="Google Shape;709;p2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0" name="Google Shape;710;p2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1" name="Google Shape;711;p2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2" name="Google Shape;712;p2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3" name="Google Shape;713;p2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4" name="Google Shape;714;p2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5" name="Google Shape;715;p2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6" name="Google Shape;716;p2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7" name="Google Shape;717;p2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8" name="Google Shape;718;p2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9" name="Google Shape;719;p2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0" name="Google Shape;720;p2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1" name="Google Shape;721;p2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2" name="Google Shape;722;p2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3" name="Google Shape;723;p2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4" name="Google Shape;724;p2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5" name="Google Shape;725;p2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6" name="Google Shape;726;p2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27" name="Google Shape;727;p2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28" name="Google Shape;728;p2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9" name="Google Shape;729;p24"/>
          <p:cNvSpPr txBox="1"/>
          <p:nvPr>
            <p:ph type="title"/>
          </p:nvPr>
        </p:nvSpPr>
        <p:spPr>
          <a:xfrm>
            <a:off x="208725" y="344175"/>
            <a:ext cx="741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30" name="Google Shape;730;p24"/>
          <p:cNvSpPr txBox="1"/>
          <p:nvPr>
            <p:ph idx="1" type="body"/>
          </p:nvPr>
        </p:nvSpPr>
        <p:spPr>
          <a:xfrm>
            <a:off x="208725"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31" name="Google Shape;731;p24"/>
          <p:cNvSpPr txBox="1"/>
          <p:nvPr>
            <p:ph idx="2" type="body"/>
          </p:nvPr>
        </p:nvSpPr>
        <p:spPr>
          <a:xfrm>
            <a:off x="4684150"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32" name="Google Shape;732;p2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_1_1_1_1_1_1_1_1_1_2_1_1">
    <p:spTree>
      <p:nvGrpSpPr>
        <p:cNvPr id="733" name="Shape 733"/>
        <p:cNvGrpSpPr/>
        <p:nvPr/>
      </p:nvGrpSpPr>
      <p:grpSpPr>
        <a:xfrm>
          <a:off x="0" y="0"/>
          <a:ext cx="0" cy="0"/>
          <a:chOff x="0" y="0"/>
          <a:chExt cx="0" cy="0"/>
        </a:xfrm>
      </p:grpSpPr>
      <p:grpSp>
        <p:nvGrpSpPr>
          <p:cNvPr id="734" name="Google Shape;734;p25"/>
          <p:cNvGrpSpPr/>
          <p:nvPr/>
        </p:nvGrpSpPr>
        <p:grpSpPr>
          <a:xfrm>
            <a:off x="-6096" y="-3429"/>
            <a:ext cx="9156192" cy="5150358"/>
            <a:chOff x="0" y="0"/>
            <a:chExt cx="12192000" cy="6858000"/>
          </a:xfrm>
        </p:grpSpPr>
        <p:sp>
          <p:nvSpPr>
            <p:cNvPr id="735" name="Google Shape;735;p2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6" name="Google Shape;736;p2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7" name="Google Shape;737;p2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8" name="Google Shape;738;p2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9" name="Google Shape;739;p2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0" name="Google Shape;740;p2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1" name="Google Shape;741;p2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2" name="Google Shape;742;p2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3" name="Google Shape;743;p2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4" name="Google Shape;744;p2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5" name="Google Shape;745;p2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6" name="Google Shape;746;p2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7" name="Google Shape;747;p2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8" name="Google Shape;748;p2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9" name="Google Shape;749;p2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0" name="Google Shape;750;p2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1" name="Google Shape;751;p2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2" name="Google Shape;752;p2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3" name="Google Shape;753;p2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4" name="Google Shape;754;p2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5" name="Google Shape;755;p2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6" name="Google Shape;756;p2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7" name="Google Shape;757;p2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8" name="Google Shape;758;p2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9" name="Google Shape;759;p2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0" name="Google Shape;760;p2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1" name="Google Shape;761;p2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2" name="Google Shape;762;p2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3" name="Google Shape;763;p2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4" name="Google Shape;764;p2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5" name="Google Shape;765;p2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6" name="Google Shape;766;p2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7" name="Google Shape;767;p2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8" name="Google Shape;768;p2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9" name="Google Shape;769;p2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0" name="Google Shape;770;p2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1" name="Google Shape;771;p2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2" name="Google Shape;772;p2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3" name="Google Shape;773;p2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4" name="Google Shape;774;p2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5" name="Google Shape;775;p2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6" name="Google Shape;776;p2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7" name="Google Shape;777;p2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8" name="Google Shape;778;p2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9" name="Google Shape;779;p2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0" name="Google Shape;780;p2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1" name="Google Shape;781;p2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2" name="Google Shape;782;p2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3" name="Google Shape;783;p2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4" name="Google Shape;784;p2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5" name="Google Shape;785;p2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6" name="Google Shape;786;p2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7" name="Google Shape;787;p2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8" name="Google Shape;788;p2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9" name="Google Shape;789;p2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0" name="Google Shape;790;p2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1" name="Google Shape;791;p2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2" name="Google Shape;792;p2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3" name="Google Shape;793;p2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94" name="Google Shape;794;p2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95" name="Google Shape;795;p2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6" name="Google Shape;796;p25"/>
          <p:cNvSpPr txBox="1"/>
          <p:nvPr>
            <p:ph type="title"/>
          </p:nvPr>
        </p:nvSpPr>
        <p:spPr>
          <a:xfrm>
            <a:off x="208725" y="344175"/>
            <a:ext cx="76011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7" name="Google Shape;797;p2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1_1_1_1_1_1_1_1_1_1_2_1_1_1">
    <p:spTree>
      <p:nvGrpSpPr>
        <p:cNvPr id="798" name="Shape 798"/>
        <p:cNvGrpSpPr/>
        <p:nvPr/>
      </p:nvGrpSpPr>
      <p:grpSpPr>
        <a:xfrm>
          <a:off x="0" y="0"/>
          <a:ext cx="0" cy="0"/>
          <a:chOff x="0" y="0"/>
          <a:chExt cx="0" cy="0"/>
        </a:xfrm>
      </p:grpSpPr>
      <p:grpSp>
        <p:nvGrpSpPr>
          <p:cNvPr id="799" name="Google Shape;799;p26"/>
          <p:cNvGrpSpPr/>
          <p:nvPr/>
        </p:nvGrpSpPr>
        <p:grpSpPr>
          <a:xfrm>
            <a:off x="-6096" y="-3429"/>
            <a:ext cx="9156192" cy="5150358"/>
            <a:chOff x="0" y="0"/>
            <a:chExt cx="12192000" cy="6858000"/>
          </a:xfrm>
        </p:grpSpPr>
        <p:sp>
          <p:nvSpPr>
            <p:cNvPr id="800" name="Google Shape;800;p2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1" name="Google Shape;801;p2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2" name="Google Shape;802;p2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3" name="Google Shape;803;p2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4" name="Google Shape;804;p2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5" name="Google Shape;805;p2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6" name="Google Shape;806;p2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7" name="Google Shape;807;p2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8" name="Google Shape;808;p2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9" name="Google Shape;809;p2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0" name="Google Shape;810;p2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1" name="Google Shape;811;p2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2" name="Google Shape;812;p2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3" name="Google Shape;813;p2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4" name="Google Shape;814;p2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5" name="Google Shape;815;p2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6" name="Google Shape;816;p2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7" name="Google Shape;817;p2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8" name="Google Shape;818;p2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9" name="Google Shape;819;p2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0" name="Google Shape;820;p2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1" name="Google Shape;821;p2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2" name="Google Shape;822;p2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3" name="Google Shape;823;p2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4" name="Google Shape;824;p2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5" name="Google Shape;825;p2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6" name="Google Shape;826;p2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7" name="Google Shape;827;p2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8" name="Google Shape;828;p2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9" name="Google Shape;829;p2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0" name="Google Shape;830;p2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1" name="Google Shape;831;p2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2" name="Google Shape;832;p2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3" name="Google Shape;833;p2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4" name="Google Shape;834;p2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5" name="Google Shape;835;p2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6" name="Google Shape;836;p2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7" name="Google Shape;837;p2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8" name="Google Shape;838;p2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9" name="Google Shape;839;p2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0" name="Google Shape;840;p2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1" name="Google Shape;841;p2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2" name="Google Shape;842;p2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3" name="Google Shape;843;p2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4" name="Google Shape;844;p2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5" name="Google Shape;845;p2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6" name="Google Shape;846;p2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7" name="Google Shape;847;p2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8" name="Google Shape;848;p2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9" name="Google Shape;849;p2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0" name="Google Shape;850;p2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1" name="Google Shape;851;p2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2" name="Google Shape;852;p2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3" name="Google Shape;853;p2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4" name="Google Shape;854;p2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5" name="Google Shape;855;p2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6" name="Google Shape;856;p2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7" name="Google Shape;857;p2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8" name="Google Shape;858;p2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59" name="Google Shape;859;p2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60" name="Google Shape;860;p2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1" name="Google Shape;861;p26"/>
          <p:cNvSpPr txBox="1"/>
          <p:nvPr>
            <p:ph type="title"/>
          </p:nvPr>
        </p:nvSpPr>
        <p:spPr>
          <a:xfrm>
            <a:off x="208725" y="344175"/>
            <a:ext cx="555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62" name="Google Shape;862;p26"/>
          <p:cNvSpPr txBox="1"/>
          <p:nvPr>
            <p:ph idx="1"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3" name="Google Shape;863;p26"/>
          <p:cNvSpPr txBox="1"/>
          <p:nvPr>
            <p:ph idx="2" type="body"/>
          </p:nvPr>
        </p:nvSpPr>
        <p:spPr>
          <a:xfrm>
            <a:off x="208725" y="3050325"/>
            <a:ext cx="6666600" cy="18615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64" name="Google Shape;864;p2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1_1_1_1_1_1_1_1_1_2_1_1_1_1">
    <p:spTree>
      <p:nvGrpSpPr>
        <p:cNvPr id="865" name="Shape 865"/>
        <p:cNvGrpSpPr/>
        <p:nvPr/>
      </p:nvGrpSpPr>
      <p:grpSpPr>
        <a:xfrm>
          <a:off x="0" y="0"/>
          <a:ext cx="0" cy="0"/>
          <a:chOff x="0" y="0"/>
          <a:chExt cx="0" cy="0"/>
        </a:xfrm>
      </p:grpSpPr>
      <p:grpSp>
        <p:nvGrpSpPr>
          <p:cNvPr id="866" name="Google Shape;866;p27"/>
          <p:cNvGrpSpPr/>
          <p:nvPr/>
        </p:nvGrpSpPr>
        <p:grpSpPr>
          <a:xfrm>
            <a:off x="-6096" y="-3429"/>
            <a:ext cx="9156192" cy="5150358"/>
            <a:chOff x="0" y="0"/>
            <a:chExt cx="12192000" cy="6858000"/>
          </a:xfrm>
        </p:grpSpPr>
        <p:sp>
          <p:nvSpPr>
            <p:cNvPr id="867" name="Google Shape;867;p2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8" name="Google Shape;868;p2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9" name="Google Shape;869;p2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0" name="Google Shape;870;p2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1" name="Google Shape;871;p2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2" name="Google Shape;872;p2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3" name="Google Shape;873;p2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4" name="Google Shape;874;p2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5" name="Google Shape;875;p2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6" name="Google Shape;876;p2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7" name="Google Shape;877;p2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8" name="Google Shape;878;p2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9" name="Google Shape;879;p2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0" name="Google Shape;880;p2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1" name="Google Shape;881;p2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2" name="Google Shape;882;p2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3" name="Google Shape;883;p2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4" name="Google Shape;884;p2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5" name="Google Shape;885;p2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6" name="Google Shape;886;p2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7" name="Google Shape;887;p2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8" name="Google Shape;888;p2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9" name="Google Shape;889;p2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0" name="Google Shape;890;p2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1" name="Google Shape;891;p2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2" name="Google Shape;892;p2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3" name="Google Shape;893;p2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4" name="Google Shape;894;p2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5" name="Google Shape;895;p2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6" name="Google Shape;896;p2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7" name="Google Shape;897;p2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8" name="Google Shape;898;p2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9" name="Google Shape;899;p2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0" name="Google Shape;900;p2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1" name="Google Shape;901;p2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2" name="Google Shape;902;p2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3" name="Google Shape;903;p2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4" name="Google Shape;904;p2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5" name="Google Shape;905;p2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6" name="Google Shape;906;p2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7" name="Google Shape;907;p2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8" name="Google Shape;908;p2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9" name="Google Shape;909;p2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0" name="Google Shape;910;p2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1" name="Google Shape;911;p2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2" name="Google Shape;912;p2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3" name="Google Shape;913;p2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4" name="Google Shape;914;p2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5" name="Google Shape;915;p2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6" name="Google Shape;916;p2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7" name="Google Shape;917;p2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8" name="Google Shape;918;p2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9" name="Google Shape;919;p2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0" name="Google Shape;920;p2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1" name="Google Shape;921;p2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2" name="Google Shape;922;p2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3" name="Google Shape;923;p2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4" name="Google Shape;924;p2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5" name="Google Shape;925;p2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926" name="Google Shape;926;p2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927" name="Google Shape;927;p2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8" name="Google Shape;928;p27"/>
          <p:cNvSpPr txBox="1"/>
          <p:nvPr>
            <p:ph type="title"/>
          </p:nvPr>
        </p:nvSpPr>
        <p:spPr>
          <a:xfrm>
            <a:off x="836250" y="1569150"/>
            <a:ext cx="7471500" cy="2005200"/>
          </a:xfrm>
          <a:prstGeom prst="rect">
            <a:avLst/>
          </a:prstGeom>
        </p:spPr>
        <p:txBody>
          <a:bodyPr anchorCtr="0" anchor="t" bIns="91425" lIns="91425" spcFirstLastPara="1" rIns="91425" wrap="square" tIns="91425">
            <a:spAutoFit/>
          </a:bodyPr>
          <a:lstStyle>
            <a:lvl1pPr lvl="0" algn="ctr">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29" name="Google Shape;929;p2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930" name="Shape 930"/>
        <p:cNvGrpSpPr/>
        <p:nvPr/>
      </p:nvGrpSpPr>
      <p:grpSpPr>
        <a:xfrm>
          <a:off x="0" y="0"/>
          <a:ext cx="0" cy="0"/>
          <a:chOff x="0" y="0"/>
          <a:chExt cx="0" cy="0"/>
        </a:xfrm>
      </p:grpSpPr>
      <p:sp>
        <p:nvSpPr>
          <p:cNvPr id="931" name="Google Shape;931;p28"/>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32" name="Google Shape;932;p2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33" name="Google Shape;93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934" name="Shape 934"/>
        <p:cNvGrpSpPr/>
        <p:nvPr/>
      </p:nvGrpSpPr>
      <p:grpSpPr>
        <a:xfrm>
          <a:off x="0" y="0"/>
          <a:ext cx="0" cy="0"/>
          <a:chOff x="0" y="0"/>
          <a:chExt cx="0" cy="0"/>
        </a:xfrm>
      </p:grpSpPr>
      <p:sp>
        <p:nvSpPr>
          <p:cNvPr id="935" name="Google Shape;935;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37" name="Google Shape;937;p2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938" name="Google Shape;938;p2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939" name="Google Shape;93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1_1_1_1_1_1_1_1_1_2_1_1_1_1_1">
    <p:spTree>
      <p:nvGrpSpPr>
        <p:cNvPr id="940" name="Shape 940"/>
        <p:cNvGrpSpPr/>
        <p:nvPr/>
      </p:nvGrpSpPr>
      <p:grpSpPr>
        <a:xfrm>
          <a:off x="0" y="0"/>
          <a:ext cx="0" cy="0"/>
          <a:chOff x="0" y="0"/>
          <a:chExt cx="0" cy="0"/>
        </a:xfrm>
      </p:grpSpPr>
      <p:grpSp>
        <p:nvGrpSpPr>
          <p:cNvPr id="941" name="Google Shape;941;p30"/>
          <p:cNvGrpSpPr/>
          <p:nvPr/>
        </p:nvGrpSpPr>
        <p:grpSpPr>
          <a:xfrm>
            <a:off x="-6096" y="-3429"/>
            <a:ext cx="9156192" cy="5150358"/>
            <a:chOff x="0" y="0"/>
            <a:chExt cx="12192000" cy="6858000"/>
          </a:xfrm>
        </p:grpSpPr>
        <p:sp>
          <p:nvSpPr>
            <p:cNvPr id="942" name="Google Shape;942;p3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3" name="Google Shape;943;p3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4" name="Google Shape;944;p3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5" name="Google Shape;945;p3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6" name="Google Shape;946;p3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7" name="Google Shape;947;p3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8" name="Google Shape;948;p3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9" name="Google Shape;949;p3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0" name="Google Shape;950;p3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1" name="Google Shape;951;p3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2" name="Google Shape;952;p3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3" name="Google Shape;953;p3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4" name="Google Shape;954;p3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5" name="Google Shape;955;p3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6" name="Google Shape;956;p3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7" name="Google Shape;957;p3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8" name="Google Shape;958;p3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9" name="Google Shape;959;p3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0" name="Google Shape;960;p3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1" name="Google Shape;961;p3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2" name="Google Shape;962;p3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3" name="Google Shape;963;p3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4" name="Google Shape;964;p3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5" name="Google Shape;965;p3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6" name="Google Shape;966;p3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7" name="Google Shape;967;p3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8" name="Google Shape;968;p3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9" name="Google Shape;969;p3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0" name="Google Shape;970;p3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1" name="Google Shape;971;p3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2" name="Google Shape;972;p3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3" name="Google Shape;973;p3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4" name="Google Shape;974;p3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5" name="Google Shape;975;p3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6" name="Google Shape;976;p3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7" name="Google Shape;977;p3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8" name="Google Shape;978;p3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9" name="Google Shape;979;p3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0" name="Google Shape;980;p3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1" name="Google Shape;981;p3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2" name="Google Shape;982;p3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3" name="Google Shape;983;p3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4" name="Google Shape;984;p3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5" name="Google Shape;985;p3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6" name="Google Shape;986;p3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7" name="Google Shape;987;p3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8" name="Google Shape;988;p3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9" name="Google Shape;989;p3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0" name="Google Shape;990;p3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1" name="Google Shape;991;p3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2" name="Google Shape;992;p3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3" name="Google Shape;993;p3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4" name="Google Shape;994;p3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5" name="Google Shape;995;p3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6" name="Google Shape;996;p3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7" name="Google Shape;997;p3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8" name="Google Shape;998;p3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9" name="Google Shape;999;p3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0" name="Google Shape;1000;p3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01" name="Google Shape;1001;p3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02" name="Google Shape;1002;p3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3" name="Google Shape;1003;p3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4" name="Google Shape;1004;p30"/>
          <p:cNvSpPr txBox="1"/>
          <p:nvPr>
            <p:ph idx="1" type="subTitle"/>
          </p:nvPr>
        </p:nvSpPr>
        <p:spPr>
          <a:xfrm>
            <a:off x="208725" y="246495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5" name="Google Shape;1005;p3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1_1_1_1_1_1_1_1_1_1_2_1_1_1_1_1_1">
    <p:spTree>
      <p:nvGrpSpPr>
        <p:cNvPr id="1006" name="Shape 1006"/>
        <p:cNvGrpSpPr/>
        <p:nvPr/>
      </p:nvGrpSpPr>
      <p:grpSpPr>
        <a:xfrm>
          <a:off x="0" y="0"/>
          <a:ext cx="0" cy="0"/>
          <a:chOff x="0" y="0"/>
          <a:chExt cx="0" cy="0"/>
        </a:xfrm>
      </p:grpSpPr>
      <p:grpSp>
        <p:nvGrpSpPr>
          <p:cNvPr id="1007" name="Google Shape;1007;p31"/>
          <p:cNvGrpSpPr/>
          <p:nvPr/>
        </p:nvGrpSpPr>
        <p:grpSpPr>
          <a:xfrm>
            <a:off x="-6096" y="-3429"/>
            <a:ext cx="9156192" cy="5150358"/>
            <a:chOff x="0" y="0"/>
            <a:chExt cx="12192000" cy="6858000"/>
          </a:xfrm>
        </p:grpSpPr>
        <p:sp>
          <p:nvSpPr>
            <p:cNvPr id="1008" name="Google Shape;1008;p3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9" name="Google Shape;1009;p3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0" name="Google Shape;1010;p3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1" name="Google Shape;1011;p3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2" name="Google Shape;1012;p3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3" name="Google Shape;1013;p3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4" name="Google Shape;1014;p3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5" name="Google Shape;1015;p3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6" name="Google Shape;1016;p3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7" name="Google Shape;1017;p3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8" name="Google Shape;1018;p3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9" name="Google Shape;1019;p3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0" name="Google Shape;1020;p3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1" name="Google Shape;1021;p3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2" name="Google Shape;1022;p3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3" name="Google Shape;1023;p3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4" name="Google Shape;1024;p3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5" name="Google Shape;1025;p3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6" name="Google Shape;1026;p3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7" name="Google Shape;1027;p3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8" name="Google Shape;1028;p3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9" name="Google Shape;1029;p3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0" name="Google Shape;1030;p3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1" name="Google Shape;1031;p3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2" name="Google Shape;1032;p3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3" name="Google Shape;1033;p3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4" name="Google Shape;1034;p3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5" name="Google Shape;1035;p3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6" name="Google Shape;1036;p3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7" name="Google Shape;1037;p3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8" name="Google Shape;1038;p3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9" name="Google Shape;1039;p3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0" name="Google Shape;1040;p3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1" name="Google Shape;1041;p3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2" name="Google Shape;1042;p3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3" name="Google Shape;1043;p3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4" name="Google Shape;1044;p3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5" name="Google Shape;1045;p3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6" name="Google Shape;1046;p3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7" name="Google Shape;1047;p3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8" name="Google Shape;1048;p3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9" name="Google Shape;1049;p3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0" name="Google Shape;1050;p3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1" name="Google Shape;1051;p3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2" name="Google Shape;1052;p3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3" name="Google Shape;1053;p3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4" name="Google Shape;1054;p3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5" name="Google Shape;1055;p3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6" name="Google Shape;1056;p3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7" name="Google Shape;1057;p3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8" name="Google Shape;1058;p3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9" name="Google Shape;1059;p3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0" name="Google Shape;1060;p3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1" name="Google Shape;1061;p3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2" name="Google Shape;1062;p3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3" name="Google Shape;1063;p3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4" name="Google Shape;1064;p3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5" name="Google Shape;1065;p3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6" name="Google Shape;1066;p3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67" name="Google Shape;1067;p3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68" name="Google Shape;1068;p3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9" name="Google Shape;1069;p31"/>
          <p:cNvSpPr txBox="1"/>
          <p:nvPr>
            <p:ph idx="1" type="body"/>
          </p:nvPr>
        </p:nvSpPr>
        <p:spPr>
          <a:xfrm>
            <a:off x="1578900" y="1135050"/>
            <a:ext cx="5986200" cy="2873400"/>
          </a:xfrm>
          <a:prstGeom prst="rect">
            <a:avLst/>
          </a:prstGeom>
        </p:spPr>
        <p:txBody>
          <a:bodyPr anchorCtr="0" anchor="t" bIns="91425" lIns="91425" spcFirstLastPara="1" rIns="91425" wrap="square" tIns="91425">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070" name="Google Shape;1070;p3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1_1_1_1_1_1_1_1_1_2_1_1_1_1_1_1_1">
    <p:spTree>
      <p:nvGrpSpPr>
        <p:cNvPr id="1071" name="Shape 1071"/>
        <p:cNvGrpSpPr/>
        <p:nvPr/>
      </p:nvGrpSpPr>
      <p:grpSpPr>
        <a:xfrm>
          <a:off x="0" y="0"/>
          <a:ext cx="0" cy="0"/>
          <a:chOff x="0" y="0"/>
          <a:chExt cx="0" cy="0"/>
        </a:xfrm>
      </p:grpSpPr>
      <p:grpSp>
        <p:nvGrpSpPr>
          <p:cNvPr id="1072" name="Google Shape;1072;p32"/>
          <p:cNvGrpSpPr/>
          <p:nvPr/>
        </p:nvGrpSpPr>
        <p:grpSpPr>
          <a:xfrm>
            <a:off x="-6096" y="-3429"/>
            <a:ext cx="9156192" cy="5150358"/>
            <a:chOff x="0" y="0"/>
            <a:chExt cx="12192000" cy="6858000"/>
          </a:xfrm>
        </p:grpSpPr>
        <p:sp>
          <p:nvSpPr>
            <p:cNvPr id="1073" name="Google Shape;1073;p3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4" name="Google Shape;1074;p3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5" name="Google Shape;1075;p3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6" name="Google Shape;1076;p3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7" name="Google Shape;1077;p3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8" name="Google Shape;1078;p3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9" name="Google Shape;1079;p3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0" name="Google Shape;1080;p3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1" name="Google Shape;1081;p3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2" name="Google Shape;1082;p3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3" name="Google Shape;1083;p3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4" name="Google Shape;1084;p3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5" name="Google Shape;1085;p3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6" name="Google Shape;1086;p3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7" name="Google Shape;1087;p3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8" name="Google Shape;1088;p3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9" name="Google Shape;1089;p3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0" name="Google Shape;1090;p3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1" name="Google Shape;1091;p3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2" name="Google Shape;1092;p3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3" name="Google Shape;1093;p3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4" name="Google Shape;1094;p3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5" name="Google Shape;1095;p3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6" name="Google Shape;1096;p3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7" name="Google Shape;1097;p3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8" name="Google Shape;1098;p3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9" name="Google Shape;1099;p3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0" name="Google Shape;1100;p3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1" name="Google Shape;1101;p3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2" name="Google Shape;1102;p3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3" name="Google Shape;1103;p3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4" name="Google Shape;1104;p3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5" name="Google Shape;1105;p3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6" name="Google Shape;1106;p3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7" name="Google Shape;1107;p3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8" name="Google Shape;1108;p3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9" name="Google Shape;1109;p3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0" name="Google Shape;1110;p3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1" name="Google Shape;1111;p3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2" name="Google Shape;1112;p3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3" name="Google Shape;1113;p3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4" name="Google Shape;1114;p3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5" name="Google Shape;1115;p3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6" name="Google Shape;1116;p3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7" name="Google Shape;1117;p3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8" name="Google Shape;1118;p3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9" name="Google Shape;1119;p3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0" name="Google Shape;1120;p3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1" name="Google Shape;1121;p3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2" name="Google Shape;1122;p3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3" name="Google Shape;1123;p3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4" name="Google Shape;1124;p3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5" name="Google Shape;1125;p3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6" name="Google Shape;1126;p3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7" name="Google Shape;1127;p3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8" name="Google Shape;1128;p3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9" name="Google Shape;1129;p3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0" name="Google Shape;1130;p3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1" name="Google Shape;1131;p3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32" name="Google Shape;1132;p3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33" name="Google Shape;1133;p3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4" name="Google Shape;1134;p32"/>
          <p:cNvSpPr txBox="1"/>
          <p:nvPr>
            <p:ph idx="1" type="body"/>
          </p:nvPr>
        </p:nvSpPr>
        <p:spPr>
          <a:xfrm>
            <a:off x="2919350" y="1423650"/>
            <a:ext cx="5986200" cy="287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135" name="Google Shape;1135;p32"/>
          <p:cNvSpPr txBox="1"/>
          <p:nvPr>
            <p:ph type="title"/>
          </p:nvPr>
        </p:nvSpPr>
        <p:spPr>
          <a:xfrm>
            <a:off x="221150" y="1423650"/>
            <a:ext cx="2510100" cy="22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36" name="Google Shape;1136;p3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id">
  <p:cSld name="CUSTOM_1_1_1_1_1_1_1_1_1_1_2_1_1_1_1_1_1_1_1">
    <p:spTree>
      <p:nvGrpSpPr>
        <p:cNvPr id="1137" name="Shape 1137"/>
        <p:cNvGrpSpPr/>
        <p:nvPr/>
      </p:nvGrpSpPr>
      <p:grpSpPr>
        <a:xfrm>
          <a:off x="0" y="0"/>
          <a:ext cx="0" cy="0"/>
          <a:chOff x="0" y="0"/>
          <a:chExt cx="0" cy="0"/>
        </a:xfrm>
      </p:grpSpPr>
      <p:grpSp>
        <p:nvGrpSpPr>
          <p:cNvPr id="1138" name="Google Shape;1138;p33"/>
          <p:cNvGrpSpPr/>
          <p:nvPr/>
        </p:nvGrpSpPr>
        <p:grpSpPr>
          <a:xfrm>
            <a:off x="-6096" y="-3429"/>
            <a:ext cx="9156192" cy="5150358"/>
            <a:chOff x="0" y="0"/>
            <a:chExt cx="12192000" cy="6858000"/>
          </a:xfrm>
        </p:grpSpPr>
        <p:sp>
          <p:nvSpPr>
            <p:cNvPr id="1139" name="Google Shape;1139;p3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0" name="Google Shape;1140;p3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1" name="Google Shape;1141;p3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2" name="Google Shape;1142;p3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3" name="Google Shape;1143;p3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4" name="Google Shape;1144;p3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5" name="Google Shape;1145;p3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6" name="Google Shape;1146;p3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7" name="Google Shape;1147;p3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8" name="Google Shape;1148;p3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9" name="Google Shape;1149;p3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0" name="Google Shape;1150;p3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1" name="Google Shape;1151;p3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2" name="Google Shape;1152;p3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3" name="Google Shape;1153;p3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4" name="Google Shape;1154;p3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5" name="Google Shape;1155;p3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6" name="Google Shape;1156;p3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7" name="Google Shape;1157;p3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8" name="Google Shape;1158;p3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9" name="Google Shape;1159;p3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0" name="Google Shape;1160;p3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1" name="Google Shape;1161;p3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2" name="Google Shape;1162;p3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3" name="Google Shape;1163;p3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4" name="Google Shape;1164;p3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5" name="Google Shape;1165;p3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6" name="Google Shape;1166;p3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7" name="Google Shape;1167;p3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8" name="Google Shape;1168;p3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9" name="Google Shape;1169;p3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0" name="Google Shape;1170;p3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1" name="Google Shape;1171;p3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2" name="Google Shape;1172;p3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3" name="Google Shape;1173;p3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4" name="Google Shape;1174;p3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5" name="Google Shape;1175;p3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6" name="Google Shape;1176;p3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7" name="Google Shape;1177;p3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8" name="Google Shape;1178;p3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9" name="Google Shape;1179;p3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0" name="Google Shape;1180;p3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1" name="Google Shape;1181;p3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2" name="Google Shape;1182;p3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3" name="Google Shape;1183;p3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4" name="Google Shape;1184;p3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5" name="Google Shape;1185;p3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6" name="Google Shape;1186;p3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7" name="Google Shape;1187;p3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8" name="Google Shape;1188;p3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9" name="Google Shape;1189;p3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0" name="Google Shape;1190;p3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1" name="Google Shape;1191;p3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2" name="Google Shape;1192;p3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3" name="Google Shape;1193;p3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4" name="Google Shape;1194;p3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5" name="Google Shape;1195;p3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6" name="Google Shape;1196;p3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7" name="Google Shape;1197;p3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98" name="Google Shape;1198;p3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99" name="Google Shape;1199;p3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0" name="Google Shape;1200;p3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1_1_1_1_1_1_1_1_1_1_2_1_1_1_1_1_1_1_1_1">
    <p:spTree>
      <p:nvGrpSpPr>
        <p:cNvPr id="1201" name="Shape 1201"/>
        <p:cNvGrpSpPr/>
        <p:nvPr/>
      </p:nvGrpSpPr>
      <p:grpSpPr>
        <a:xfrm>
          <a:off x="0" y="0"/>
          <a:ext cx="0" cy="0"/>
          <a:chOff x="0" y="0"/>
          <a:chExt cx="0" cy="0"/>
        </a:xfrm>
      </p:grpSpPr>
      <p:sp>
        <p:nvSpPr>
          <p:cNvPr id="1202" name="Google Shape;1202;p3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203" name="Google Shape;1203;p3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4" name="Google Shape;1204;p3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1_1_1_1_1_1_1_1_1_1_2_1_1_1_1_1_1_1_1_1_1">
    <p:spTree>
      <p:nvGrpSpPr>
        <p:cNvPr id="1205" name="Shape 1205"/>
        <p:cNvGrpSpPr/>
        <p:nvPr/>
      </p:nvGrpSpPr>
      <p:grpSpPr>
        <a:xfrm>
          <a:off x="0" y="0"/>
          <a:ext cx="0" cy="0"/>
          <a:chOff x="0" y="0"/>
          <a:chExt cx="0" cy="0"/>
        </a:xfrm>
      </p:grpSpPr>
      <p:sp>
        <p:nvSpPr>
          <p:cNvPr id="1206" name="Google Shape;1206;p3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07" name="Google Shape;1207;p35"/>
          <p:cNvGrpSpPr/>
          <p:nvPr/>
        </p:nvGrpSpPr>
        <p:grpSpPr>
          <a:xfrm>
            <a:off x="-6096" y="-3429"/>
            <a:ext cx="9156192" cy="5150358"/>
            <a:chOff x="0" y="0"/>
            <a:chExt cx="12192000" cy="6858000"/>
          </a:xfrm>
        </p:grpSpPr>
        <p:sp>
          <p:nvSpPr>
            <p:cNvPr id="1208" name="Google Shape;1208;p3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9" name="Google Shape;1209;p3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0" name="Google Shape;1210;p3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1" name="Google Shape;1211;p3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2" name="Google Shape;1212;p3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3" name="Google Shape;1213;p3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4" name="Google Shape;1214;p3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5" name="Google Shape;1215;p3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6" name="Google Shape;1216;p3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7" name="Google Shape;1217;p3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8" name="Google Shape;1218;p3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9" name="Google Shape;1219;p3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0" name="Google Shape;1220;p3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1" name="Google Shape;1221;p3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2" name="Google Shape;1222;p3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3" name="Google Shape;1223;p3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4" name="Google Shape;1224;p3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5" name="Google Shape;1225;p3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6" name="Google Shape;1226;p3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7" name="Google Shape;1227;p3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8" name="Google Shape;1228;p3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9" name="Google Shape;1229;p3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0" name="Google Shape;1230;p3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1" name="Google Shape;1231;p3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2" name="Google Shape;1232;p3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3" name="Google Shape;1233;p3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4" name="Google Shape;1234;p3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5" name="Google Shape;1235;p3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6" name="Google Shape;1236;p3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7" name="Google Shape;1237;p3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8" name="Google Shape;1238;p3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9" name="Google Shape;1239;p3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0" name="Google Shape;1240;p3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1" name="Google Shape;1241;p3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2" name="Google Shape;1242;p3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3" name="Google Shape;1243;p3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4" name="Google Shape;1244;p3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5" name="Google Shape;1245;p3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6" name="Google Shape;1246;p3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7" name="Google Shape;1247;p3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8" name="Google Shape;1248;p3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9" name="Google Shape;1249;p3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0" name="Google Shape;1250;p3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1" name="Google Shape;1251;p3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2" name="Google Shape;1252;p3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3" name="Google Shape;1253;p3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4" name="Google Shape;1254;p3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5" name="Google Shape;1255;p3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6" name="Google Shape;1256;p3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7" name="Google Shape;1257;p3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8" name="Google Shape;1258;p3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9" name="Google Shape;1259;p3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0" name="Google Shape;1260;p3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1" name="Google Shape;1261;p3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2" name="Google Shape;1262;p3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3" name="Google Shape;1263;p3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4" name="Google Shape;1264;p3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5" name="Google Shape;1265;p3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6" name="Google Shape;1266;p3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67" name="Google Shape;1267;p3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8" name="Google Shape;1268;p35"/>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69" name="Google Shape;1269;p35"/>
          <p:cNvSpPr txBox="1"/>
          <p:nvPr>
            <p:ph idx="1" type="subTitle"/>
          </p:nvPr>
        </p:nvSpPr>
        <p:spPr>
          <a:xfrm>
            <a:off x="20872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0" name="Google Shape;1270;p35"/>
          <p:cNvSpPr txBox="1"/>
          <p:nvPr>
            <p:ph idx="2" type="subTitle"/>
          </p:nvPr>
        </p:nvSpPr>
        <p:spPr>
          <a:xfrm>
            <a:off x="3281550"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1" name="Google Shape;1271;p35"/>
          <p:cNvSpPr txBox="1"/>
          <p:nvPr>
            <p:ph idx="3" type="subTitle"/>
          </p:nvPr>
        </p:nvSpPr>
        <p:spPr>
          <a:xfrm>
            <a:off x="635437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2" name="Google Shape;1272;p35"/>
          <p:cNvSpPr txBox="1"/>
          <p:nvPr>
            <p:ph idx="4" type="subTitle"/>
          </p:nvPr>
        </p:nvSpPr>
        <p:spPr>
          <a:xfrm>
            <a:off x="20872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3" name="Google Shape;1273;p35"/>
          <p:cNvSpPr txBox="1"/>
          <p:nvPr>
            <p:ph idx="5" type="subTitle"/>
          </p:nvPr>
        </p:nvSpPr>
        <p:spPr>
          <a:xfrm>
            <a:off x="3281550"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4" name="Google Shape;1274;p35"/>
          <p:cNvSpPr txBox="1"/>
          <p:nvPr>
            <p:ph idx="6" type="subTitle"/>
          </p:nvPr>
        </p:nvSpPr>
        <p:spPr>
          <a:xfrm>
            <a:off x="635437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5" name="Google Shape;1275;p3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1_1_1_1_1_1_1_1_2_1_1_1_1_1_1_1_1_1_1_1">
    <p:spTree>
      <p:nvGrpSpPr>
        <p:cNvPr id="1276" name="Shape 1276"/>
        <p:cNvGrpSpPr/>
        <p:nvPr/>
      </p:nvGrpSpPr>
      <p:grpSpPr>
        <a:xfrm>
          <a:off x="0" y="0"/>
          <a:ext cx="0" cy="0"/>
          <a:chOff x="0" y="0"/>
          <a:chExt cx="0" cy="0"/>
        </a:xfrm>
      </p:grpSpPr>
      <p:sp>
        <p:nvSpPr>
          <p:cNvPr id="1277" name="Google Shape;1277;p3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78" name="Google Shape;1278;p36"/>
          <p:cNvGrpSpPr/>
          <p:nvPr/>
        </p:nvGrpSpPr>
        <p:grpSpPr>
          <a:xfrm>
            <a:off x="-6096" y="-3429"/>
            <a:ext cx="9156192" cy="5150358"/>
            <a:chOff x="0" y="0"/>
            <a:chExt cx="12192000" cy="6858000"/>
          </a:xfrm>
        </p:grpSpPr>
        <p:sp>
          <p:nvSpPr>
            <p:cNvPr id="1279" name="Google Shape;1279;p3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0" name="Google Shape;1280;p3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1" name="Google Shape;1281;p3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2" name="Google Shape;1282;p3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3" name="Google Shape;1283;p3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4" name="Google Shape;1284;p3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5" name="Google Shape;1285;p3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6" name="Google Shape;1286;p3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7" name="Google Shape;1287;p3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8" name="Google Shape;1288;p3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9" name="Google Shape;1289;p3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0" name="Google Shape;1290;p3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1" name="Google Shape;1291;p3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2" name="Google Shape;1292;p3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3" name="Google Shape;1293;p3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4" name="Google Shape;1294;p3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5" name="Google Shape;1295;p3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6" name="Google Shape;1296;p3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7" name="Google Shape;1297;p3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8" name="Google Shape;1298;p3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9" name="Google Shape;1299;p3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0" name="Google Shape;1300;p3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1" name="Google Shape;1301;p3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2" name="Google Shape;1302;p3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3" name="Google Shape;1303;p3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4" name="Google Shape;1304;p3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5" name="Google Shape;1305;p3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6" name="Google Shape;1306;p3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7" name="Google Shape;1307;p3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8" name="Google Shape;1308;p3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9" name="Google Shape;1309;p3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0" name="Google Shape;1310;p3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1" name="Google Shape;1311;p3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2" name="Google Shape;1312;p3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3" name="Google Shape;1313;p3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4" name="Google Shape;1314;p3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5" name="Google Shape;1315;p3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6" name="Google Shape;1316;p3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7" name="Google Shape;1317;p3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8" name="Google Shape;1318;p3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9" name="Google Shape;1319;p3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0" name="Google Shape;1320;p3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1" name="Google Shape;1321;p3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2" name="Google Shape;1322;p3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3" name="Google Shape;1323;p3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4" name="Google Shape;1324;p3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5" name="Google Shape;1325;p3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6" name="Google Shape;1326;p3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7" name="Google Shape;1327;p3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8" name="Google Shape;1328;p3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9" name="Google Shape;1329;p3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0" name="Google Shape;1330;p3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1" name="Google Shape;1331;p3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2" name="Google Shape;1332;p3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3" name="Google Shape;1333;p3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4" name="Google Shape;1334;p3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5" name="Google Shape;1335;p3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6" name="Google Shape;1336;p3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7" name="Google Shape;1337;p3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338" name="Google Shape;1338;p3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9" name="Google Shape;1339;p36"/>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40" name="Google Shape;1340;p36"/>
          <p:cNvSpPr txBox="1"/>
          <p:nvPr>
            <p:ph idx="1" type="body"/>
          </p:nvPr>
        </p:nvSpPr>
        <p:spPr>
          <a:xfrm>
            <a:off x="208725" y="2304400"/>
            <a:ext cx="33528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41" name="Google Shape;1341;p36"/>
          <p:cNvSpPr/>
          <p:nvPr>
            <p:ph idx="2" type="pic"/>
          </p:nvPr>
        </p:nvSpPr>
        <p:spPr>
          <a:xfrm>
            <a:off x="3769050" y="2304400"/>
            <a:ext cx="5156700" cy="2568600"/>
          </a:xfrm>
          <a:prstGeom prst="roundRect">
            <a:avLst>
              <a:gd fmla="val 4123" name="adj"/>
            </a:avLst>
          </a:prstGeom>
          <a:noFill/>
          <a:ln>
            <a:noFill/>
          </a:ln>
        </p:spPr>
      </p:sp>
      <p:sp>
        <p:nvSpPr>
          <p:cNvPr id="1342" name="Google Shape;1342;p3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_1_1_1_1_1_1_1_1_2_1_1_1_1_1_1_1_1_1_1_1_1">
    <p:spTree>
      <p:nvGrpSpPr>
        <p:cNvPr id="1343" name="Shape 1343"/>
        <p:cNvGrpSpPr/>
        <p:nvPr/>
      </p:nvGrpSpPr>
      <p:grpSpPr>
        <a:xfrm>
          <a:off x="0" y="0"/>
          <a:ext cx="0" cy="0"/>
          <a:chOff x="0" y="0"/>
          <a:chExt cx="0" cy="0"/>
        </a:xfrm>
      </p:grpSpPr>
      <p:sp>
        <p:nvSpPr>
          <p:cNvPr id="1344" name="Google Shape;1344;p3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45" name="Google Shape;1345;p37"/>
          <p:cNvGrpSpPr/>
          <p:nvPr/>
        </p:nvGrpSpPr>
        <p:grpSpPr>
          <a:xfrm>
            <a:off x="-6096" y="-3429"/>
            <a:ext cx="9156192" cy="5150358"/>
            <a:chOff x="0" y="0"/>
            <a:chExt cx="12192000" cy="6858000"/>
          </a:xfrm>
        </p:grpSpPr>
        <p:sp>
          <p:nvSpPr>
            <p:cNvPr id="1346" name="Google Shape;1346;p3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7" name="Google Shape;1347;p3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8" name="Google Shape;1348;p3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9" name="Google Shape;1349;p3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0" name="Google Shape;1350;p3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1" name="Google Shape;1351;p3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2" name="Google Shape;1352;p3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3" name="Google Shape;1353;p3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4" name="Google Shape;1354;p3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5" name="Google Shape;1355;p3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6" name="Google Shape;1356;p3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7" name="Google Shape;1357;p3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8" name="Google Shape;1358;p3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9" name="Google Shape;1359;p3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0" name="Google Shape;1360;p3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1" name="Google Shape;1361;p3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2" name="Google Shape;1362;p3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3" name="Google Shape;1363;p3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4" name="Google Shape;1364;p3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5" name="Google Shape;1365;p3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6" name="Google Shape;1366;p3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7" name="Google Shape;1367;p3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8" name="Google Shape;1368;p3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9" name="Google Shape;1369;p3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0" name="Google Shape;1370;p3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1" name="Google Shape;1371;p3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2" name="Google Shape;1372;p3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3" name="Google Shape;1373;p3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4" name="Google Shape;1374;p3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5" name="Google Shape;1375;p3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6" name="Google Shape;1376;p3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7" name="Google Shape;1377;p3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8" name="Google Shape;1378;p3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9" name="Google Shape;1379;p3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0" name="Google Shape;1380;p3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1" name="Google Shape;1381;p3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2" name="Google Shape;1382;p3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3" name="Google Shape;1383;p3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4" name="Google Shape;1384;p3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5" name="Google Shape;1385;p3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6" name="Google Shape;1386;p3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7" name="Google Shape;1387;p3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8" name="Google Shape;1388;p3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9" name="Google Shape;1389;p3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0" name="Google Shape;1390;p3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1" name="Google Shape;1391;p3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2" name="Google Shape;1392;p3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3" name="Google Shape;1393;p3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4" name="Google Shape;1394;p3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5" name="Google Shape;1395;p3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6" name="Google Shape;1396;p3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7" name="Google Shape;1397;p3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8" name="Google Shape;1398;p3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9" name="Google Shape;1399;p3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0" name="Google Shape;1400;p3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1" name="Google Shape;1401;p3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2" name="Google Shape;1402;p3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3" name="Google Shape;1403;p3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4" name="Google Shape;1404;p3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05" name="Google Shape;1405;p3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6" name="Google Shape;1406;p37"/>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07" name="Google Shape;1407;p37"/>
          <p:cNvSpPr txBox="1"/>
          <p:nvPr>
            <p:ph idx="1" type="body"/>
          </p:nvPr>
        </p:nvSpPr>
        <p:spPr>
          <a:xfrm>
            <a:off x="11736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08" name="Google Shape;1408;p37"/>
          <p:cNvSpPr txBox="1"/>
          <p:nvPr>
            <p:ph idx="2" type="subTitle"/>
          </p:nvPr>
        </p:nvSpPr>
        <p:spPr>
          <a:xfrm>
            <a:off x="11736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9" name="Google Shape;1409;p37"/>
          <p:cNvSpPr txBox="1"/>
          <p:nvPr>
            <p:ph idx="3" type="body"/>
          </p:nvPr>
        </p:nvSpPr>
        <p:spPr>
          <a:xfrm>
            <a:off x="49161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10" name="Google Shape;1410;p37"/>
          <p:cNvSpPr txBox="1"/>
          <p:nvPr>
            <p:ph idx="4" type="subTitle"/>
          </p:nvPr>
        </p:nvSpPr>
        <p:spPr>
          <a:xfrm>
            <a:off x="49161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1" name="Google Shape;1411;p3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1_1_1_1_1_1_1_2_1_1_1_1_1_1_1_1_1_1_1_1_1">
    <p:spTree>
      <p:nvGrpSpPr>
        <p:cNvPr id="1412" name="Shape 1412"/>
        <p:cNvGrpSpPr/>
        <p:nvPr/>
      </p:nvGrpSpPr>
      <p:grpSpPr>
        <a:xfrm>
          <a:off x="0" y="0"/>
          <a:ext cx="0" cy="0"/>
          <a:chOff x="0" y="0"/>
          <a:chExt cx="0" cy="0"/>
        </a:xfrm>
      </p:grpSpPr>
      <p:sp>
        <p:nvSpPr>
          <p:cNvPr id="1413" name="Google Shape;1413;p3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14" name="Google Shape;1414;p38"/>
          <p:cNvGrpSpPr/>
          <p:nvPr/>
        </p:nvGrpSpPr>
        <p:grpSpPr>
          <a:xfrm>
            <a:off x="-6096" y="-3429"/>
            <a:ext cx="9156192" cy="5150358"/>
            <a:chOff x="0" y="0"/>
            <a:chExt cx="12192000" cy="6858000"/>
          </a:xfrm>
        </p:grpSpPr>
        <p:sp>
          <p:nvSpPr>
            <p:cNvPr id="1415" name="Google Shape;1415;p3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6" name="Google Shape;1416;p3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7" name="Google Shape;1417;p3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8" name="Google Shape;1418;p3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9" name="Google Shape;1419;p3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0" name="Google Shape;1420;p3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1" name="Google Shape;1421;p3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2" name="Google Shape;1422;p3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3" name="Google Shape;1423;p3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4" name="Google Shape;1424;p3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5" name="Google Shape;1425;p3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6" name="Google Shape;1426;p3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7" name="Google Shape;1427;p3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8" name="Google Shape;1428;p3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9" name="Google Shape;1429;p3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0" name="Google Shape;1430;p3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1" name="Google Shape;1431;p3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2" name="Google Shape;1432;p3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3" name="Google Shape;1433;p3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4" name="Google Shape;1434;p3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5" name="Google Shape;1435;p3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6" name="Google Shape;1436;p3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7" name="Google Shape;1437;p3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8" name="Google Shape;1438;p3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9" name="Google Shape;1439;p3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0" name="Google Shape;1440;p3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1" name="Google Shape;1441;p3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2" name="Google Shape;1442;p3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3" name="Google Shape;1443;p3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4" name="Google Shape;1444;p3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5" name="Google Shape;1445;p3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6" name="Google Shape;1446;p3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7" name="Google Shape;1447;p3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8" name="Google Shape;1448;p3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9" name="Google Shape;1449;p3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0" name="Google Shape;1450;p3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1" name="Google Shape;1451;p3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2" name="Google Shape;1452;p3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3" name="Google Shape;1453;p3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4" name="Google Shape;1454;p3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5" name="Google Shape;1455;p3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6" name="Google Shape;1456;p3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7" name="Google Shape;1457;p3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8" name="Google Shape;1458;p3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9" name="Google Shape;1459;p3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0" name="Google Shape;1460;p3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1" name="Google Shape;1461;p3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2" name="Google Shape;1462;p3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3" name="Google Shape;1463;p3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4" name="Google Shape;1464;p3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5" name="Google Shape;1465;p3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6" name="Google Shape;1466;p3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7" name="Google Shape;1467;p3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8" name="Google Shape;1468;p3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9" name="Google Shape;1469;p3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0" name="Google Shape;1470;p3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1" name="Google Shape;1471;p3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2" name="Google Shape;1472;p3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3" name="Google Shape;1473;p3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74" name="Google Shape;1474;p3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5" name="Google Shape;1475;p3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76" name="Google Shape;1476;p38"/>
          <p:cNvSpPr txBox="1"/>
          <p:nvPr>
            <p:ph idx="1" type="body"/>
          </p:nvPr>
        </p:nvSpPr>
        <p:spPr>
          <a:xfrm>
            <a:off x="208725"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77" name="Google Shape;1477;p38"/>
          <p:cNvSpPr txBox="1"/>
          <p:nvPr>
            <p:ph idx="2" type="subTitle"/>
          </p:nvPr>
        </p:nvSpPr>
        <p:spPr>
          <a:xfrm>
            <a:off x="208725"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8" name="Google Shape;1478;p38"/>
          <p:cNvSpPr txBox="1"/>
          <p:nvPr>
            <p:ph idx="3" type="body"/>
          </p:nvPr>
        </p:nvSpPr>
        <p:spPr>
          <a:xfrm>
            <a:off x="3310098"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79" name="Google Shape;1479;p38"/>
          <p:cNvSpPr txBox="1"/>
          <p:nvPr>
            <p:ph idx="4" type="subTitle"/>
          </p:nvPr>
        </p:nvSpPr>
        <p:spPr>
          <a:xfrm>
            <a:off x="3310098"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0" name="Google Shape;1480;p38"/>
          <p:cNvSpPr txBox="1"/>
          <p:nvPr>
            <p:ph idx="5" type="body"/>
          </p:nvPr>
        </p:nvSpPr>
        <p:spPr>
          <a:xfrm>
            <a:off x="6411471"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81" name="Google Shape;1481;p38"/>
          <p:cNvSpPr txBox="1"/>
          <p:nvPr>
            <p:ph idx="6" type="subTitle"/>
          </p:nvPr>
        </p:nvSpPr>
        <p:spPr>
          <a:xfrm>
            <a:off x="6411471"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2" name="Google Shape;1482;p3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p:cSld name="CUSTOM_1_1_1_1_1_1_1_1_1_1_2_1_1_1_1_1_1_1_1_1_1_1_1_1_1">
    <p:spTree>
      <p:nvGrpSpPr>
        <p:cNvPr id="1483" name="Shape 1483"/>
        <p:cNvGrpSpPr/>
        <p:nvPr/>
      </p:nvGrpSpPr>
      <p:grpSpPr>
        <a:xfrm>
          <a:off x="0" y="0"/>
          <a:ext cx="0" cy="0"/>
          <a:chOff x="0" y="0"/>
          <a:chExt cx="0" cy="0"/>
        </a:xfrm>
      </p:grpSpPr>
      <p:sp>
        <p:nvSpPr>
          <p:cNvPr id="1484" name="Google Shape;1484;p3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85" name="Google Shape;1485;p39"/>
          <p:cNvGrpSpPr/>
          <p:nvPr/>
        </p:nvGrpSpPr>
        <p:grpSpPr>
          <a:xfrm>
            <a:off x="-6096" y="-3429"/>
            <a:ext cx="9156192" cy="5150358"/>
            <a:chOff x="0" y="0"/>
            <a:chExt cx="12192000" cy="6858000"/>
          </a:xfrm>
        </p:grpSpPr>
        <p:sp>
          <p:nvSpPr>
            <p:cNvPr id="1486" name="Google Shape;1486;p3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7" name="Google Shape;1487;p3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8" name="Google Shape;1488;p3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9" name="Google Shape;1489;p3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0" name="Google Shape;1490;p3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1" name="Google Shape;1491;p3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2" name="Google Shape;1492;p3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3" name="Google Shape;1493;p3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4" name="Google Shape;1494;p3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5" name="Google Shape;1495;p3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6" name="Google Shape;1496;p3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7" name="Google Shape;1497;p3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8" name="Google Shape;1498;p3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9" name="Google Shape;1499;p3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0" name="Google Shape;1500;p3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1" name="Google Shape;1501;p3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2" name="Google Shape;1502;p3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3" name="Google Shape;1503;p3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4" name="Google Shape;1504;p3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5" name="Google Shape;1505;p3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6" name="Google Shape;1506;p3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7" name="Google Shape;1507;p3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8" name="Google Shape;1508;p3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9" name="Google Shape;1509;p3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0" name="Google Shape;1510;p3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1" name="Google Shape;1511;p3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2" name="Google Shape;1512;p3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3" name="Google Shape;1513;p3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4" name="Google Shape;1514;p3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5" name="Google Shape;1515;p3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6" name="Google Shape;1516;p3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7" name="Google Shape;1517;p3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8" name="Google Shape;1518;p3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9" name="Google Shape;1519;p3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0" name="Google Shape;1520;p3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1" name="Google Shape;1521;p3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2" name="Google Shape;1522;p3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3" name="Google Shape;1523;p3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4" name="Google Shape;1524;p3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5" name="Google Shape;1525;p3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6" name="Google Shape;1526;p3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7" name="Google Shape;1527;p3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8" name="Google Shape;1528;p3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9" name="Google Shape;1529;p3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0" name="Google Shape;1530;p3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1" name="Google Shape;1531;p3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2" name="Google Shape;1532;p3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3" name="Google Shape;1533;p3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4" name="Google Shape;1534;p3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5" name="Google Shape;1535;p3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6" name="Google Shape;1536;p3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7" name="Google Shape;1537;p3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8" name="Google Shape;1538;p3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9" name="Google Shape;1539;p3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0" name="Google Shape;1540;p3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1" name="Google Shape;1541;p3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2" name="Google Shape;1542;p3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3" name="Google Shape;1543;p3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4" name="Google Shape;1544;p3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45" name="Google Shape;1545;p3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6" name="Google Shape;1546;p39"/>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47" name="Google Shape;1547;p39"/>
          <p:cNvSpPr txBox="1"/>
          <p:nvPr>
            <p:ph idx="1" type="body"/>
          </p:nvPr>
        </p:nvSpPr>
        <p:spPr>
          <a:xfrm>
            <a:off x="208725"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48" name="Google Shape;1548;p39"/>
          <p:cNvSpPr txBox="1"/>
          <p:nvPr>
            <p:ph idx="2" type="subTitle"/>
          </p:nvPr>
        </p:nvSpPr>
        <p:spPr>
          <a:xfrm>
            <a:off x="208725"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9" name="Google Shape;1549;p39"/>
          <p:cNvSpPr txBox="1"/>
          <p:nvPr>
            <p:ph idx="3" type="body"/>
          </p:nvPr>
        </p:nvSpPr>
        <p:spPr>
          <a:xfrm>
            <a:off x="2500573"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0" name="Google Shape;1550;p39"/>
          <p:cNvSpPr txBox="1"/>
          <p:nvPr>
            <p:ph idx="4" type="subTitle"/>
          </p:nvPr>
        </p:nvSpPr>
        <p:spPr>
          <a:xfrm>
            <a:off x="2500573"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1" name="Google Shape;1551;p39"/>
          <p:cNvSpPr txBox="1"/>
          <p:nvPr>
            <p:ph idx="5" type="body"/>
          </p:nvPr>
        </p:nvSpPr>
        <p:spPr>
          <a:xfrm>
            <a:off x="479242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2" name="Google Shape;1552;p39"/>
          <p:cNvSpPr txBox="1"/>
          <p:nvPr>
            <p:ph idx="6" type="subTitle"/>
          </p:nvPr>
        </p:nvSpPr>
        <p:spPr>
          <a:xfrm>
            <a:off x="479242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3" name="Google Shape;1553;p39"/>
          <p:cNvSpPr txBox="1"/>
          <p:nvPr>
            <p:ph idx="7" type="body"/>
          </p:nvPr>
        </p:nvSpPr>
        <p:spPr>
          <a:xfrm>
            <a:off x="708427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4" name="Google Shape;1554;p39"/>
          <p:cNvSpPr txBox="1"/>
          <p:nvPr>
            <p:ph idx="8" type="subTitle"/>
          </p:nvPr>
        </p:nvSpPr>
        <p:spPr>
          <a:xfrm>
            <a:off x="708427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5" name="Google Shape;1555;p3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1_1_1_1_1_1_1_1_2_1_1_1_1_1_1_1_1_1_1_1_1_1_1_1">
    <p:spTree>
      <p:nvGrpSpPr>
        <p:cNvPr id="1556" name="Shape 1556"/>
        <p:cNvGrpSpPr/>
        <p:nvPr/>
      </p:nvGrpSpPr>
      <p:grpSpPr>
        <a:xfrm>
          <a:off x="0" y="0"/>
          <a:ext cx="0" cy="0"/>
          <a:chOff x="0" y="0"/>
          <a:chExt cx="0" cy="0"/>
        </a:xfrm>
      </p:grpSpPr>
      <p:sp>
        <p:nvSpPr>
          <p:cNvPr id="1557" name="Google Shape;1557;p4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58" name="Google Shape;1558;p40"/>
          <p:cNvGrpSpPr/>
          <p:nvPr/>
        </p:nvGrpSpPr>
        <p:grpSpPr>
          <a:xfrm>
            <a:off x="-6096" y="-3429"/>
            <a:ext cx="9156192" cy="5150358"/>
            <a:chOff x="0" y="0"/>
            <a:chExt cx="12192000" cy="6858000"/>
          </a:xfrm>
        </p:grpSpPr>
        <p:sp>
          <p:nvSpPr>
            <p:cNvPr id="1559" name="Google Shape;1559;p4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0" name="Google Shape;1560;p4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1" name="Google Shape;1561;p4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2" name="Google Shape;1562;p4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3" name="Google Shape;1563;p4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4" name="Google Shape;1564;p4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5" name="Google Shape;1565;p4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6" name="Google Shape;1566;p4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7" name="Google Shape;1567;p4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8" name="Google Shape;1568;p4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9" name="Google Shape;1569;p4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0" name="Google Shape;1570;p4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1" name="Google Shape;1571;p4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2" name="Google Shape;1572;p4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3" name="Google Shape;1573;p4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4" name="Google Shape;1574;p4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5" name="Google Shape;1575;p4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6" name="Google Shape;1576;p4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7" name="Google Shape;1577;p4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8" name="Google Shape;1578;p4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9" name="Google Shape;1579;p4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0" name="Google Shape;1580;p4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1" name="Google Shape;1581;p4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2" name="Google Shape;1582;p4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3" name="Google Shape;1583;p4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4" name="Google Shape;1584;p4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5" name="Google Shape;1585;p4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6" name="Google Shape;1586;p4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7" name="Google Shape;1587;p4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8" name="Google Shape;1588;p4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9" name="Google Shape;1589;p4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0" name="Google Shape;1590;p4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1" name="Google Shape;1591;p4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2" name="Google Shape;1592;p4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3" name="Google Shape;1593;p4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4" name="Google Shape;1594;p4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5" name="Google Shape;1595;p4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6" name="Google Shape;1596;p4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7" name="Google Shape;1597;p4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8" name="Google Shape;1598;p4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9" name="Google Shape;1599;p4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0" name="Google Shape;1600;p4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1" name="Google Shape;1601;p4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2" name="Google Shape;1602;p4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3" name="Google Shape;1603;p4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4" name="Google Shape;1604;p4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5" name="Google Shape;1605;p4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6" name="Google Shape;1606;p4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7" name="Google Shape;1607;p4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8" name="Google Shape;1608;p4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9" name="Google Shape;1609;p4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0" name="Google Shape;1610;p4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1" name="Google Shape;1611;p4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2" name="Google Shape;1612;p4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3" name="Google Shape;1613;p4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4" name="Google Shape;1614;p4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5" name="Google Shape;1615;p4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6" name="Google Shape;1616;p4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7" name="Google Shape;1617;p4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18" name="Google Shape;1618;p4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9" name="Google Shape;1619;p4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20" name="Google Shape;1620;p40"/>
          <p:cNvSpPr/>
          <p:nvPr>
            <p:ph idx="2" type="pic"/>
          </p:nvPr>
        </p:nvSpPr>
        <p:spPr>
          <a:xfrm>
            <a:off x="213450" y="2022825"/>
            <a:ext cx="8717100" cy="2837700"/>
          </a:xfrm>
          <a:prstGeom prst="roundRect">
            <a:avLst>
              <a:gd fmla="val 4123" name="adj"/>
            </a:avLst>
          </a:prstGeom>
          <a:noFill/>
          <a:ln>
            <a:noFill/>
          </a:ln>
        </p:spPr>
      </p:sp>
      <p:sp>
        <p:nvSpPr>
          <p:cNvPr id="1621" name="Google Shape;1621;p4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1_1_1_1_2_1_1_1_1_1_1_1_1_1_1_1_1_1_1_1_1">
    <p:spTree>
      <p:nvGrpSpPr>
        <p:cNvPr id="1622" name="Shape 1622"/>
        <p:cNvGrpSpPr/>
        <p:nvPr/>
      </p:nvGrpSpPr>
      <p:grpSpPr>
        <a:xfrm>
          <a:off x="0" y="0"/>
          <a:ext cx="0" cy="0"/>
          <a:chOff x="0" y="0"/>
          <a:chExt cx="0" cy="0"/>
        </a:xfrm>
      </p:grpSpPr>
      <p:sp>
        <p:nvSpPr>
          <p:cNvPr id="1623" name="Google Shape;1623;p4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24" name="Google Shape;1624;p41"/>
          <p:cNvGrpSpPr/>
          <p:nvPr/>
        </p:nvGrpSpPr>
        <p:grpSpPr>
          <a:xfrm>
            <a:off x="-6096" y="-3429"/>
            <a:ext cx="9156192" cy="5150358"/>
            <a:chOff x="0" y="0"/>
            <a:chExt cx="12192000" cy="6858000"/>
          </a:xfrm>
        </p:grpSpPr>
        <p:sp>
          <p:nvSpPr>
            <p:cNvPr id="1625" name="Google Shape;1625;p4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6" name="Google Shape;1626;p4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7" name="Google Shape;1627;p4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8" name="Google Shape;1628;p4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9" name="Google Shape;1629;p4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0" name="Google Shape;1630;p4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1" name="Google Shape;1631;p4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2" name="Google Shape;1632;p4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3" name="Google Shape;1633;p4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4" name="Google Shape;1634;p4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5" name="Google Shape;1635;p4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6" name="Google Shape;1636;p4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7" name="Google Shape;1637;p4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8" name="Google Shape;1638;p4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9" name="Google Shape;1639;p4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0" name="Google Shape;1640;p4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1" name="Google Shape;1641;p4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2" name="Google Shape;1642;p4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3" name="Google Shape;1643;p4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4" name="Google Shape;1644;p4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5" name="Google Shape;1645;p4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6" name="Google Shape;1646;p4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7" name="Google Shape;1647;p4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8" name="Google Shape;1648;p4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9" name="Google Shape;1649;p4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0" name="Google Shape;1650;p4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1" name="Google Shape;1651;p4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2" name="Google Shape;1652;p4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3" name="Google Shape;1653;p4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4" name="Google Shape;1654;p4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5" name="Google Shape;1655;p4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6" name="Google Shape;1656;p4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7" name="Google Shape;1657;p4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8" name="Google Shape;1658;p4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9" name="Google Shape;1659;p4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0" name="Google Shape;1660;p4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1" name="Google Shape;1661;p4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2" name="Google Shape;1662;p4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3" name="Google Shape;1663;p4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4" name="Google Shape;1664;p4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5" name="Google Shape;1665;p4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6" name="Google Shape;1666;p4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7" name="Google Shape;1667;p4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8" name="Google Shape;1668;p4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9" name="Google Shape;1669;p4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0" name="Google Shape;1670;p4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1" name="Google Shape;1671;p4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2" name="Google Shape;1672;p4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3" name="Google Shape;1673;p4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4" name="Google Shape;1674;p4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5" name="Google Shape;1675;p4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6" name="Google Shape;1676;p4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7" name="Google Shape;1677;p4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8" name="Google Shape;1678;p4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9" name="Google Shape;1679;p4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0" name="Google Shape;1680;p4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1" name="Google Shape;1681;p4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2" name="Google Shape;1682;p4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3" name="Google Shape;1683;p4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84" name="Google Shape;1684;p4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5" name="Google Shape;1685;p41"/>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86" name="Google Shape;1686;p41"/>
          <p:cNvSpPr txBox="1"/>
          <p:nvPr>
            <p:ph idx="1" type="body"/>
          </p:nvPr>
        </p:nvSpPr>
        <p:spPr>
          <a:xfrm>
            <a:off x="11736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87" name="Google Shape;1687;p41"/>
          <p:cNvSpPr txBox="1"/>
          <p:nvPr>
            <p:ph idx="2" type="subTitle"/>
          </p:nvPr>
        </p:nvSpPr>
        <p:spPr>
          <a:xfrm>
            <a:off x="11736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8" name="Google Shape;1688;p41"/>
          <p:cNvSpPr txBox="1"/>
          <p:nvPr>
            <p:ph idx="3" type="body"/>
          </p:nvPr>
        </p:nvSpPr>
        <p:spPr>
          <a:xfrm>
            <a:off x="49161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89" name="Google Shape;1689;p41"/>
          <p:cNvSpPr txBox="1"/>
          <p:nvPr>
            <p:ph idx="4" type="subTitle"/>
          </p:nvPr>
        </p:nvSpPr>
        <p:spPr>
          <a:xfrm>
            <a:off x="49161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0" name="Google Shape;1690;p41"/>
          <p:cNvSpPr/>
          <p:nvPr>
            <p:ph idx="5" type="pic"/>
          </p:nvPr>
        </p:nvSpPr>
        <p:spPr>
          <a:xfrm>
            <a:off x="1173600" y="3022475"/>
            <a:ext cx="3054300" cy="1864500"/>
          </a:xfrm>
          <a:prstGeom prst="roundRect">
            <a:avLst>
              <a:gd fmla="val 3854" name="adj"/>
            </a:avLst>
          </a:prstGeom>
          <a:noFill/>
          <a:ln>
            <a:noFill/>
          </a:ln>
        </p:spPr>
      </p:sp>
      <p:sp>
        <p:nvSpPr>
          <p:cNvPr id="1691" name="Google Shape;1691;p41"/>
          <p:cNvSpPr/>
          <p:nvPr>
            <p:ph idx="6" type="pic"/>
          </p:nvPr>
        </p:nvSpPr>
        <p:spPr>
          <a:xfrm>
            <a:off x="4916100" y="3022475"/>
            <a:ext cx="3054300" cy="1864500"/>
          </a:xfrm>
          <a:prstGeom prst="roundRect">
            <a:avLst>
              <a:gd fmla="val 3854" name="adj"/>
            </a:avLst>
          </a:prstGeom>
          <a:noFill/>
          <a:ln>
            <a:noFill/>
          </a:ln>
        </p:spPr>
      </p:sp>
      <p:sp>
        <p:nvSpPr>
          <p:cNvPr id="1692" name="Google Shape;1692;p4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1_1_1_1_2_1_1_1_1_1_1_1_1_1_1_1_1_1_1_1_1_1">
    <p:spTree>
      <p:nvGrpSpPr>
        <p:cNvPr id="1693" name="Shape 1693"/>
        <p:cNvGrpSpPr/>
        <p:nvPr/>
      </p:nvGrpSpPr>
      <p:grpSpPr>
        <a:xfrm>
          <a:off x="0" y="0"/>
          <a:ext cx="0" cy="0"/>
          <a:chOff x="0" y="0"/>
          <a:chExt cx="0" cy="0"/>
        </a:xfrm>
      </p:grpSpPr>
      <p:sp>
        <p:nvSpPr>
          <p:cNvPr id="1694" name="Google Shape;1694;p4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95" name="Google Shape;1695;p42"/>
          <p:cNvGrpSpPr/>
          <p:nvPr/>
        </p:nvGrpSpPr>
        <p:grpSpPr>
          <a:xfrm>
            <a:off x="-6096" y="-3429"/>
            <a:ext cx="9156192" cy="5150358"/>
            <a:chOff x="0" y="0"/>
            <a:chExt cx="12192000" cy="6858000"/>
          </a:xfrm>
        </p:grpSpPr>
        <p:sp>
          <p:nvSpPr>
            <p:cNvPr id="1696" name="Google Shape;1696;p4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7" name="Google Shape;1697;p4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8" name="Google Shape;1698;p4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9" name="Google Shape;1699;p4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0" name="Google Shape;1700;p4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1" name="Google Shape;1701;p4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2" name="Google Shape;1702;p4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3" name="Google Shape;1703;p4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4" name="Google Shape;1704;p4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5" name="Google Shape;1705;p4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6" name="Google Shape;1706;p4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7" name="Google Shape;1707;p4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8" name="Google Shape;1708;p4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9" name="Google Shape;1709;p4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0" name="Google Shape;1710;p4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1" name="Google Shape;1711;p4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2" name="Google Shape;1712;p4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3" name="Google Shape;1713;p4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4" name="Google Shape;1714;p4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5" name="Google Shape;1715;p4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6" name="Google Shape;1716;p4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7" name="Google Shape;1717;p4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8" name="Google Shape;1718;p4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9" name="Google Shape;1719;p4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0" name="Google Shape;1720;p4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1" name="Google Shape;1721;p4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2" name="Google Shape;1722;p4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3" name="Google Shape;1723;p4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4" name="Google Shape;1724;p4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5" name="Google Shape;1725;p4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6" name="Google Shape;1726;p4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7" name="Google Shape;1727;p4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8" name="Google Shape;1728;p4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9" name="Google Shape;1729;p4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0" name="Google Shape;1730;p4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1" name="Google Shape;1731;p4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2" name="Google Shape;1732;p4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3" name="Google Shape;1733;p4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4" name="Google Shape;1734;p4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5" name="Google Shape;1735;p4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6" name="Google Shape;1736;p4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7" name="Google Shape;1737;p4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8" name="Google Shape;1738;p4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9" name="Google Shape;1739;p4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0" name="Google Shape;1740;p4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1" name="Google Shape;1741;p4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2" name="Google Shape;1742;p4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3" name="Google Shape;1743;p4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4" name="Google Shape;1744;p4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5" name="Google Shape;1745;p4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6" name="Google Shape;1746;p4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7" name="Google Shape;1747;p4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8" name="Google Shape;1748;p4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9" name="Google Shape;1749;p4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0" name="Google Shape;1750;p4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1" name="Google Shape;1751;p4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2" name="Google Shape;1752;p4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3" name="Google Shape;1753;p4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4" name="Google Shape;1754;p4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755" name="Google Shape;1755;p4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6" name="Google Shape;1756;p42"/>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57" name="Google Shape;1757;p42"/>
          <p:cNvSpPr txBox="1"/>
          <p:nvPr>
            <p:ph idx="1" type="body"/>
          </p:nvPr>
        </p:nvSpPr>
        <p:spPr>
          <a:xfrm>
            <a:off x="423750"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58" name="Google Shape;1758;p42"/>
          <p:cNvSpPr txBox="1"/>
          <p:nvPr>
            <p:ph idx="2" type="subTitle"/>
          </p:nvPr>
        </p:nvSpPr>
        <p:spPr>
          <a:xfrm>
            <a:off x="423750"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9" name="Google Shape;1759;p42"/>
          <p:cNvSpPr txBox="1"/>
          <p:nvPr>
            <p:ph idx="3" type="body"/>
          </p:nvPr>
        </p:nvSpPr>
        <p:spPr>
          <a:xfrm>
            <a:off x="3276074"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60" name="Google Shape;1760;p42"/>
          <p:cNvSpPr txBox="1"/>
          <p:nvPr>
            <p:ph idx="4" type="subTitle"/>
          </p:nvPr>
        </p:nvSpPr>
        <p:spPr>
          <a:xfrm>
            <a:off x="327607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1" name="Google Shape;1761;p42"/>
          <p:cNvSpPr/>
          <p:nvPr>
            <p:ph idx="5" type="pic"/>
          </p:nvPr>
        </p:nvSpPr>
        <p:spPr>
          <a:xfrm>
            <a:off x="423750" y="3022475"/>
            <a:ext cx="2586900" cy="1864500"/>
          </a:xfrm>
          <a:prstGeom prst="roundRect">
            <a:avLst>
              <a:gd fmla="val 3854" name="adj"/>
            </a:avLst>
          </a:prstGeom>
          <a:noFill/>
          <a:ln>
            <a:noFill/>
          </a:ln>
        </p:spPr>
      </p:sp>
      <p:sp>
        <p:nvSpPr>
          <p:cNvPr id="1762" name="Google Shape;1762;p42"/>
          <p:cNvSpPr/>
          <p:nvPr>
            <p:ph idx="6" type="pic"/>
          </p:nvPr>
        </p:nvSpPr>
        <p:spPr>
          <a:xfrm>
            <a:off x="3276071" y="3022475"/>
            <a:ext cx="2586900" cy="1864500"/>
          </a:xfrm>
          <a:prstGeom prst="roundRect">
            <a:avLst>
              <a:gd fmla="val 3854" name="adj"/>
            </a:avLst>
          </a:prstGeom>
          <a:noFill/>
          <a:ln>
            <a:noFill/>
          </a:ln>
        </p:spPr>
      </p:sp>
      <p:sp>
        <p:nvSpPr>
          <p:cNvPr id="1763" name="Google Shape;1763;p42"/>
          <p:cNvSpPr txBox="1"/>
          <p:nvPr>
            <p:ph idx="7" type="body"/>
          </p:nvPr>
        </p:nvSpPr>
        <p:spPr>
          <a:xfrm>
            <a:off x="6128397"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64" name="Google Shape;1764;p42"/>
          <p:cNvSpPr txBox="1"/>
          <p:nvPr>
            <p:ph idx="8" type="subTitle"/>
          </p:nvPr>
        </p:nvSpPr>
        <p:spPr>
          <a:xfrm>
            <a:off x="612839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5" name="Google Shape;1765;p42"/>
          <p:cNvSpPr/>
          <p:nvPr>
            <p:ph idx="9" type="pic"/>
          </p:nvPr>
        </p:nvSpPr>
        <p:spPr>
          <a:xfrm>
            <a:off x="6128391" y="3022475"/>
            <a:ext cx="2586900" cy="1864500"/>
          </a:xfrm>
          <a:prstGeom prst="roundRect">
            <a:avLst>
              <a:gd fmla="val 3854" name="adj"/>
            </a:avLst>
          </a:prstGeom>
          <a:noFill/>
          <a:ln>
            <a:noFill/>
          </a:ln>
        </p:spPr>
      </p:sp>
      <p:sp>
        <p:nvSpPr>
          <p:cNvPr id="1766" name="Google Shape;1766;p4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_1_1_1_1_1_1_1_1_1_2_1_1_1_1_1_1_1_1_1_1_1_1_1_1_1_1_1_1">
    <p:spTree>
      <p:nvGrpSpPr>
        <p:cNvPr id="1767" name="Shape 1767"/>
        <p:cNvGrpSpPr/>
        <p:nvPr/>
      </p:nvGrpSpPr>
      <p:grpSpPr>
        <a:xfrm>
          <a:off x="0" y="0"/>
          <a:ext cx="0" cy="0"/>
          <a:chOff x="0" y="0"/>
          <a:chExt cx="0" cy="0"/>
        </a:xfrm>
      </p:grpSpPr>
      <p:sp>
        <p:nvSpPr>
          <p:cNvPr id="1768" name="Google Shape;1768;p4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69" name="Google Shape;1769;p43"/>
          <p:cNvGrpSpPr/>
          <p:nvPr/>
        </p:nvGrpSpPr>
        <p:grpSpPr>
          <a:xfrm>
            <a:off x="-6096" y="-3429"/>
            <a:ext cx="9156192" cy="5150358"/>
            <a:chOff x="0" y="0"/>
            <a:chExt cx="12192000" cy="6858000"/>
          </a:xfrm>
        </p:grpSpPr>
        <p:sp>
          <p:nvSpPr>
            <p:cNvPr id="1770" name="Google Shape;1770;p4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1" name="Google Shape;1771;p4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2" name="Google Shape;1772;p4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3" name="Google Shape;1773;p4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4" name="Google Shape;1774;p4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5" name="Google Shape;1775;p4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6" name="Google Shape;1776;p4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7" name="Google Shape;1777;p4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8" name="Google Shape;1778;p4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9" name="Google Shape;1779;p4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0" name="Google Shape;1780;p4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1" name="Google Shape;1781;p4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2" name="Google Shape;1782;p4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3" name="Google Shape;1783;p4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4" name="Google Shape;1784;p4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5" name="Google Shape;1785;p4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6" name="Google Shape;1786;p4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7" name="Google Shape;1787;p4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8" name="Google Shape;1788;p4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9" name="Google Shape;1789;p4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0" name="Google Shape;1790;p4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1" name="Google Shape;1791;p4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2" name="Google Shape;1792;p4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3" name="Google Shape;1793;p4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4" name="Google Shape;1794;p4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5" name="Google Shape;1795;p4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6" name="Google Shape;1796;p4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7" name="Google Shape;1797;p4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8" name="Google Shape;1798;p4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9" name="Google Shape;1799;p4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0" name="Google Shape;1800;p4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1" name="Google Shape;1801;p4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2" name="Google Shape;1802;p4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3" name="Google Shape;1803;p4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4" name="Google Shape;1804;p4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5" name="Google Shape;1805;p4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6" name="Google Shape;1806;p4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7" name="Google Shape;1807;p4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8" name="Google Shape;1808;p4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9" name="Google Shape;1809;p4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0" name="Google Shape;1810;p4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1" name="Google Shape;1811;p4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2" name="Google Shape;1812;p4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3" name="Google Shape;1813;p4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4" name="Google Shape;1814;p4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5" name="Google Shape;1815;p4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6" name="Google Shape;1816;p4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7" name="Google Shape;1817;p4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8" name="Google Shape;1818;p4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9" name="Google Shape;1819;p4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0" name="Google Shape;1820;p4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1" name="Google Shape;1821;p4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2" name="Google Shape;1822;p4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3" name="Google Shape;1823;p4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4" name="Google Shape;1824;p4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5" name="Google Shape;1825;p4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6" name="Google Shape;1826;p4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7" name="Google Shape;1827;p4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8" name="Google Shape;1828;p4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29" name="Google Shape;1829;p4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0" name="Google Shape;1830;p43"/>
          <p:cNvSpPr/>
          <p:nvPr>
            <p:ph idx="2" type="pic"/>
          </p:nvPr>
        </p:nvSpPr>
        <p:spPr>
          <a:xfrm>
            <a:off x="436350" y="262350"/>
            <a:ext cx="8271300" cy="4618800"/>
          </a:xfrm>
          <a:prstGeom prst="roundRect">
            <a:avLst>
              <a:gd fmla="val 3854" name="adj"/>
            </a:avLst>
          </a:prstGeom>
          <a:noFill/>
          <a:ln>
            <a:noFill/>
          </a:ln>
        </p:spPr>
      </p:sp>
      <p:sp>
        <p:nvSpPr>
          <p:cNvPr id="1831" name="Google Shape;1831;p4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_1_1_1_1_1_1_1_1_1_2_1_1_1_1_1_1_1_1_1_1_1_1_1_1_1_1_1_1_1">
    <p:spTree>
      <p:nvGrpSpPr>
        <p:cNvPr id="1832" name="Shape 1832"/>
        <p:cNvGrpSpPr/>
        <p:nvPr/>
      </p:nvGrpSpPr>
      <p:grpSpPr>
        <a:xfrm>
          <a:off x="0" y="0"/>
          <a:ext cx="0" cy="0"/>
          <a:chOff x="0" y="0"/>
          <a:chExt cx="0" cy="0"/>
        </a:xfrm>
      </p:grpSpPr>
      <p:sp>
        <p:nvSpPr>
          <p:cNvPr id="1833" name="Google Shape;1833;p4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834" name="Google Shape;1834;p44"/>
          <p:cNvGrpSpPr/>
          <p:nvPr/>
        </p:nvGrpSpPr>
        <p:grpSpPr>
          <a:xfrm>
            <a:off x="-6096" y="-3429"/>
            <a:ext cx="9156192" cy="5150358"/>
            <a:chOff x="0" y="0"/>
            <a:chExt cx="12192000" cy="6858000"/>
          </a:xfrm>
        </p:grpSpPr>
        <p:sp>
          <p:nvSpPr>
            <p:cNvPr id="1835" name="Google Shape;1835;p4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6" name="Google Shape;1836;p4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7" name="Google Shape;1837;p4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8" name="Google Shape;1838;p4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9" name="Google Shape;1839;p4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0" name="Google Shape;1840;p4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1" name="Google Shape;1841;p4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2" name="Google Shape;1842;p4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3" name="Google Shape;1843;p4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4" name="Google Shape;1844;p4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5" name="Google Shape;1845;p4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6" name="Google Shape;1846;p4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7" name="Google Shape;1847;p4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8" name="Google Shape;1848;p4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9" name="Google Shape;1849;p4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0" name="Google Shape;1850;p4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1" name="Google Shape;1851;p4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2" name="Google Shape;1852;p4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3" name="Google Shape;1853;p4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4" name="Google Shape;1854;p4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5" name="Google Shape;1855;p4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6" name="Google Shape;1856;p4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7" name="Google Shape;1857;p4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8" name="Google Shape;1858;p4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9" name="Google Shape;1859;p4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0" name="Google Shape;1860;p4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1" name="Google Shape;1861;p4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2" name="Google Shape;1862;p4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3" name="Google Shape;1863;p4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4" name="Google Shape;1864;p4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5" name="Google Shape;1865;p4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6" name="Google Shape;1866;p4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7" name="Google Shape;1867;p4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8" name="Google Shape;1868;p4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9" name="Google Shape;1869;p4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0" name="Google Shape;1870;p4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1" name="Google Shape;1871;p4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2" name="Google Shape;1872;p4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3" name="Google Shape;1873;p4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4" name="Google Shape;1874;p4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5" name="Google Shape;1875;p4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6" name="Google Shape;1876;p4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7" name="Google Shape;1877;p4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8" name="Google Shape;1878;p4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9" name="Google Shape;1879;p4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0" name="Google Shape;1880;p4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1" name="Google Shape;1881;p4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2" name="Google Shape;1882;p4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3" name="Google Shape;1883;p4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4" name="Google Shape;1884;p4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5" name="Google Shape;1885;p4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6" name="Google Shape;1886;p4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7" name="Google Shape;1887;p4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8" name="Google Shape;1888;p4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9" name="Google Shape;1889;p4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0" name="Google Shape;1890;p4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1" name="Google Shape;1891;p4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2" name="Google Shape;1892;p4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3" name="Google Shape;1893;p4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94" name="Google Shape;1894;p4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5" name="Google Shape;1895;p44"/>
          <p:cNvSpPr txBox="1"/>
          <p:nvPr>
            <p:ph type="title"/>
          </p:nvPr>
        </p:nvSpPr>
        <p:spPr>
          <a:xfrm>
            <a:off x="208725" y="344175"/>
            <a:ext cx="8729700" cy="8847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96" name="Google Shape;1896;p44"/>
          <p:cNvSpPr/>
          <p:nvPr>
            <p:ph idx="2" type="pic"/>
          </p:nvPr>
        </p:nvSpPr>
        <p:spPr>
          <a:xfrm>
            <a:off x="208725" y="1344450"/>
            <a:ext cx="2838600" cy="1151100"/>
          </a:xfrm>
          <a:prstGeom prst="roundRect">
            <a:avLst>
              <a:gd fmla="val 3854" name="adj"/>
            </a:avLst>
          </a:prstGeom>
          <a:noFill/>
          <a:ln>
            <a:noFill/>
          </a:ln>
        </p:spPr>
      </p:sp>
      <p:sp>
        <p:nvSpPr>
          <p:cNvPr id="1897" name="Google Shape;1897;p44"/>
          <p:cNvSpPr/>
          <p:nvPr>
            <p:ph idx="3" type="pic"/>
          </p:nvPr>
        </p:nvSpPr>
        <p:spPr>
          <a:xfrm>
            <a:off x="3154251" y="1344450"/>
            <a:ext cx="2838600" cy="1151100"/>
          </a:xfrm>
          <a:prstGeom prst="roundRect">
            <a:avLst>
              <a:gd fmla="val 3854" name="adj"/>
            </a:avLst>
          </a:prstGeom>
          <a:noFill/>
          <a:ln>
            <a:noFill/>
          </a:ln>
        </p:spPr>
      </p:sp>
      <p:sp>
        <p:nvSpPr>
          <p:cNvPr id="1898" name="Google Shape;1898;p44"/>
          <p:cNvSpPr/>
          <p:nvPr>
            <p:ph idx="4" type="pic"/>
          </p:nvPr>
        </p:nvSpPr>
        <p:spPr>
          <a:xfrm>
            <a:off x="6099777" y="1344450"/>
            <a:ext cx="2838600" cy="1151100"/>
          </a:xfrm>
          <a:prstGeom prst="roundRect">
            <a:avLst>
              <a:gd fmla="val 3854" name="adj"/>
            </a:avLst>
          </a:prstGeom>
          <a:noFill/>
          <a:ln>
            <a:noFill/>
          </a:ln>
        </p:spPr>
      </p:sp>
      <p:sp>
        <p:nvSpPr>
          <p:cNvPr id="1899" name="Google Shape;1899;p44"/>
          <p:cNvSpPr/>
          <p:nvPr>
            <p:ph idx="5" type="pic"/>
          </p:nvPr>
        </p:nvSpPr>
        <p:spPr>
          <a:xfrm>
            <a:off x="208725" y="2611125"/>
            <a:ext cx="2838600" cy="1151100"/>
          </a:xfrm>
          <a:prstGeom prst="roundRect">
            <a:avLst>
              <a:gd fmla="val 3854" name="adj"/>
            </a:avLst>
          </a:prstGeom>
          <a:noFill/>
          <a:ln>
            <a:noFill/>
          </a:ln>
        </p:spPr>
      </p:sp>
      <p:sp>
        <p:nvSpPr>
          <p:cNvPr id="1900" name="Google Shape;1900;p44"/>
          <p:cNvSpPr/>
          <p:nvPr>
            <p:ph idx="6" type="pic"/>
          </p:nvPr>
        </p:nvSpPr>
        <p:spPr>
          <a:xfrm>
            <a:off x="3154251" y="2611125"/>
            <a:ext cx="2838600" cy="1151100"/>
          </a:xfrm>
          <a:prstGeom prst="roundRect">
            <a:avLst>
              <a:gd fmla="val 3854" name="adj"/>
            </a:avLst>
          </a:prstGeom>
          <a:noFill/>
          <a:ln>
            <a:noFill/>
          </a:ln>
        </p:spPr>
      </p:sp>
      <p:sp>
        <p:nvSpPr>
          <p:cNvPr id="1901" name="Google Shape;1901;p44"/>
          <p:cNvSpPr/>
          <p:nvPr>
            <p:ph idx="7" type="pic"/>
          </p:nvPr>
        </p:nvSpPr>
        <p:spPr>
          <a:xfrm>
            <a:off x="6099777" y="2611125"/>
            <a:ext cx="2838600" cy="1151100"/>
          </a:xfrm>
          <a:prstGeom prst="roundRect">
            <a:avLst>
              <a:gd fmla="val 3854" name="adj"/>
            </a:avLst>
          </a:prstGeom>
          <a:noFill/>
          <a:ln>
            <a:noFill/>
          </a:ln>
        </p:spPr>
      </p:sp>
      <p:sp>
        <p:nvSpPr>
          <p:cNvPr id="1902" name="Google Shape;1902;p44"/>
          <p:cNvSpPr/>
          <p:nvPr>
            <p:ph idx="8" type="pic"/>
          </p:nvPr>
        </p:nvSpPr>
        <p:spPr>
          <a:xfrm>
            <a:off x="208725" y="3877800"/>
            <a:ext cx="2838600" cy="1151100"/>
          </a:xfrm>
          <a:prstGeom prst="roundRect">
            <a:avLst>
              <a:gd fmla="val 3854" name="adj"/>
            </a:avLst>
          </a:prstGeom>
          <a:noFill/>
          <a:ln>
            <a:noFill/>
          </a:ln>
        </p:spPr>
      </p:sp>
      <p:sp>
        <p:nvSpPr>
          <p:cNvPr id="1903" name="Google Shape;1903;p44"/>
          <p:cNvSpPr/>
          <p:nvPr>
            <p:ph idx="9" type="pic"/>
          </p:nvPr>
        </p:nvSpPr>
        <p:spPr>
          <a:xfrm>
            <a:off x="3154251" y="3877800"/>
            <a:ext cx="2838600" cy="1151100"/>
          </a:xfrm>
          <a:prstGeom prst="roundRect">
            <a:avLst>
              <a:gd fmla="val 3854" name="adj"/>
            </a:avLst>
          </a:prstGeom>
          <a:noFill/>
          <a:ln>
            <a:noFill/>
          </a:ln>
        </p:spPr>
      </p:sp>
      <p:sp>
        <p:nvSpPr>
          <p:cNvPr id="1904" name="Google Shape;1904;p44"/>
          <p:cNvSpPr/>
          <p:nvPr>
            <p:ph idx="13" type="pic"/>
          </p:nvPr>
        </p:nvSpPr>
        <p:spPr>
          <a:xfrm>
            <a:off x="6099777" y="3877800"/>
            <a:ext cx="2838600" cy="1151100"/>
          </a:xfrm>
          <a:prstGeom prst="roundRect">
            <a:avLst>
              <a:gd fmla="val 3854" name="adj"/>
            </a:avLst>
          </a:prstGeom>
          <a:noFill/>
          <a:ln>
            <a:noFill/>
          </a:ln>
        </p:spPr>
      </p:sp>
      <p:sp>
        <p:nvSpPr>
          <p:cNvPr id="1905" name="Google Shape;1905;p4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32" Type="http://schemas.openxmlformats.org/officeDocument/2006/relationships/theme" Target="../theme/theme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57925"/>
            <a:ext cx="6411000" cy="572700"/>
          </a:xfrm>
          <a:prstGeom prst="rect">
            <a:avLst/>
          </a:prstGeom>
          <a:noFill/>
          <a:ln>
            <a:noFill/>
          </a:ln>
        </p:spPr>
        <p:txBody>
          <a:bodyPr anchorCtr="0" anchor="t" bIns="91425" lIns="91425" spcFirstLastPara="1" rIns="91425" wrap="square" tIns="91425">
            <a:spAutoFit/>
          </a:bodyPr>
          <a:lstStyle>
            <a:lvl1pPr lvl="0">
              <a:lnSpc>
                <a:spcPct val="90000"/>
              </a:lnSpc>
              <a:spcBef>
                <a:spcPts val="0"/>
              </a:spcBef>
              <a:spcAft>
                <a:spcPts val="0"/>
              </a:spcAft>
              <a:buClr>
                <a:schemeClr val="dk1"/>
              </a:buClr>
              <a:buSzPts val="4800"/>
              <a:buFont typeface="Lexend"/>
              <a:buNone/>
              <a:defRPr sz="48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52" name="Google Shape;5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body"/>
          </p:nvPr>
        </p:nvSpPr>
        <p:spPr>
          <a:xfrm>
            <a:off x="1239450" y="2823325"/>
            <a:ext cx="3145800" cy="20820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864">
          <p15:clr>
            <a:srgbClr val="E46962"/>
          </p15:clr>
        </p15:guide>
        <p15:guide id="6" pos="196">
          <p15:clr>
            <a:srgbClr val="E46962"/>
          </p15:clr>
        </p15:guide>
        <p15:guide id="7" orient="horz" pos="936">
          <p15:clr>
            <a:srgbClr val="E46962"/>
          </p15:clr>
        </p15:guide>
        <p15:guide id="8" orient="horz" pos="684">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sp>
        <p:nvSpPr>
          <p:cNvPr id="1910" name="Google Shape;1910;p45"/>
          <p:cNvSpPr txBox="1"/>
          <p:nvPr>
            <p:ph idx="2" type="subTitle"/>
          </p:nvPr>
        </p:nvSpPr>
        <p:spPr>
          <a:xfrm>
            <a:off x="5767125" y="425525"/>
            <a:ext cx="3238500" cy="73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Chinwendu Imegwu, Asher Tadikonda, Heydi Rivera,</a:t>
            </a:r>
            <a:endParaRPr/>
          </a:p>
        </p:txBody>
      </p:sp>
      <p:sp>
        <p:nvSpPr>
          <p:cNvPr id="1911" name="Google Shape;1911;p45"/>
          <p:cNvSpPr txBox="1"/>
          <p:nvPr>
            <p:ph type="title"/>
          </p:nvPr>
        </p:nvSpPr>
        <p:spPr>
          <a:xfrm>
            <a:off x="175475" y="268200"/>
            <a:ext cx="5340900" cy="20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Creating A Virtual Mail Server</a:t>
            </a:r>
            <a:endParaRPr/>
          </a:p>
        </p:txBody>
      </p:sp>
      <p:sp>
        <p:nvSpPr>
          <p:cNvPr id="1912" name="Google Shape;1912;p45"/>
          <p:cNvSpPr txBox="1"/>
          <p:nvPr>
            <p:ph idx="3" type="body"/>
          </p:nvPr>
        </p:nvSpPr>
        <p:spPr>
          <a:xfrm>
            <a:off x="208725" y="-54300"/>
            <a:ext cx="11697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Group 4</a:t>
            </a:r>
            <a:endParaRPr/>
          </a:p>
        </p:txBody>
      </p:sp>
      <p:sp>
        <p:nvSpPr>
          <p:cNvPr id="1913" name="Google Shape;1913;p45"/>
          <p:cNvSpPr txBox="1"/>
          <p:nvPr>
            <p:ph idx="4"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CTEC 435-102	Bowie State University</a:t>
            </a:r>
            <a:endParaRPr/>
          </a:p>
        </p:txBody>
      </p:sp>
      <p:grpSp>
        <p:nvGrpSpPr>
          <p:cNvPr id="1914" name="Google Shape;1914;p45"/>
          <p:cNvGrpSpPr/>
          <p:nvPr/>
        </p:nvGrpSpPr>
        <p:grpSpPr>
          <a:xfrm>
            <a:off x="1966534" y="2571650"/>
            <a:ext cx="5210945" cy="2242155"/>
            <a:chOff x="2267909" y="2831175"/>
            <a:chExt cx="4608193" cy="1982804"/>
          </a:xfrm>
        </p:grpSpPr>
        <p:grpSp>
          <p:nvGrpSpPr>
            <p:cNvPr id="1915" name="Google Shape;1915;p45"/>
            <p:cNvGrpSpPr/>
            <p:nvPr/>
          </p:nvGrpSpPr>
          <p:grpSpPr>
            <a:xfrm>
              <a:off x="2267909" y="3080044"/>
              <a:ext cx="4608193" cy="1733935"/>
              <a:chOff x="5485193" y="340487"/>
              <a:chExt cx="3462464" cy="1302829"/>
            </a:xfrm>
          </p:grpSpPr>
          <p:sp>
            <p:nvSpPr>
              <p:cNvPr id="1916" name="Google Shape;1916;p45"/>
              <p:cNvSpPr/>
              <p:nvPr/>
            </p:nvSpPr>
            <p:spPr>
              <a:xfrm>
                <a:off x="5485193" y="340487"/>
                <a:ext cx="3462464" cy="1296479"/>
              </a:xfrm>
              <a:custGeom>
                <a:rect b="b" l="l" r="r" t="t"/>
                <a:pathLst>
                  <a:path extrusionOk="0" h="1296479" w="3462464">
                    <a:moveTo>
                      <a:pt x="0" y="0"/>
                    </a:moveTo>
                    <a:lnTo>
                      <a:pt x="3462464" y="0"/>
                    </a:lnTo>
                    <a:lnTo>
                      <a:pt x="3462464" y="1296480"/>
                    </a:lnTo>
                    <a:lnTo>
                      <a:pt x="0" y="1296480"/>
                    </a:lnTo>
                    <a:close/>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7" name="Google Shape;1917;p45"/>
              <p:cNvSpPr/>
              <p:nvPr/>
            </p:nvSpPr>
            <p:spPr>
              <a:xfrm>
                <a:off x="784021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8" name="Google Shape;1918;p45"/>
              <p:cNvSpPr/>
              <p:nvPr/>
            </p:nvSpPr>
            <p:spPr>
              <a:xfrm>
                <a:off x="802481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9" name="Google Shape;1919;p45"/>
              <p:cNvSpPr/>
              <p:nvPr/>
            </p:nvSpPr>
            <p:spPr>
              <a:xfrm>
                <a:off x="820934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0" name="Google Shape;1920;p45"/>
              <p:cNvSpPr/>
              <p:nvPr/>
            </p:nvSpPr>
            <p:spPr>
              <a:xfrm>
                <a:off x="839393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1" name="Google Shape;1921;p45"/>
              <p:cNvSpPr/>
              <p:nvPr/>
            </p:nvSpPr>
            <p:spPr>
              <a:xfrm>
                <a:off x="857853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2" name="Google Shape;1922;p45"/>
              <p:cNvSpPr/>
              <p:nvPr/>
            </p:nvSpPr>
            <p:spPr>
              <a:xfrm>
                <a:off x="876306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3" name="Google Shape;1923;p45"/>
              <p:cNvSpPr/>
              <p:nvPr/>
            </p:nvSpPr>
            <p:spPr>
              <a:xfrm>
                <a:off x="675500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4" name="Google Shape;1924;p45"/>
              <p:cNvSpPr/>
              <p:nvPr/>
            </p:nvSpPr>
            <p:spPr>
              <a:xfrm>
                <a:off x="69395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5" name="Google Shape;1925;p45"/>
              <p:cNvSpPr/>
              <p:nvPr/>
            </p:nvSpPr>
            <p:spPr>
              <a:xfrm>
                <a:off x="712412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6" name="Google Shape;1926;p45"/>
              <p:cNvSpPr/>
              <p:nvPr/>
            </p:nvSpPr>
            <p:spPr>
              <a:xfrm>
                <a:off x="730872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7" name="Google Shape;1927;p45"/>
              <p:cNvSpPr/>
              <p:nvPr/>
            </p:nvSpPr>
            <p:spPr>
              <a:xfrm>
                <a:off x="749331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8" name="Google Shape;1928;p45"/>
              <p:cNvSpPr/>
              <p:nvPr/>
            </p:nvSpPr>
            <p:spPr>
              <a:xfrm>
                <a:off x="7677911"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9" name="Google Shape;1929;p45"/>
              <p:cNvSpPr/>
              <p:nvPr/>
            </p:nvSpPr>
            <p:spPr>
              <a:xfrm>
                <a:off x="566978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0" name="Google Shape;1930;p45"/>
              <p:cNvSpPr/>
              <p:nvPr/>
            </p:nvSpPr>
            <p:spPr>
              <a:xfrm>
                <a:off x="585438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1" name="Google Shape;1931;p45"/>
              <p:cNvSpPr/>
              <p:nvPr/>
            </p:nvSpPr>
            <p:spPr>
              <a:xfrm>
                <a:off x="603897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2" name="Google Shape;1932;p45"/>
              <p:cNvSpPr/>
              <p:nvPr/>
            </p:nvSpPr>
            <p:spPr>
              <a:xfrm>
                <a:off x="622350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3" name="Google Shape;1933;p45"/>
              <p:cNvSpPr/>
              <p:nvPr/>
            </p:nvSpPr>
            <p:spPr>
              <a:xfrm>
                <a:off x="640810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4" name="Google Shape;1934;p45"/>
              <p:cNvSpPr/>
              <p:nvPr/>
            </p:nvSpPr>
            <p:spPr>
              <a:xfrm>
                <a:off x="65926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5" name="Google Shape;1935;p45"/>
              <p:cNvSpPr/>
              <p:nvPr/>
            </p:nvSpPr>
            <p:spPr>
              <a:xfrm>
                <a:off x="5485193" y="525653"/>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6" name="Google Shape;1936;p45"/>
              <p:cNvSpPr/>
              <p:nvPr/>
            </p:nvSpPr>
            <p:spPr>
              <a:xfrm>
                <a:off x="5485193" y="145173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7" name="Google Shape;1937;p45"/>
              <p:cNvSpPr/>
              <p:nvPr/>
            </p:nvSpPr>
            <p:spPr>
              <a:xfrm>
                <a:off x="5485193" y="1636966"/>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8" name="Google Shape;1938;p45"/>
              <p:cNvSpPr/>
              <p:nvPr/>
            </p:nvSpPr>
            <p:spPr>
              <a:xfrm>
                <a:off x="5485193" y="126650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9" name="Google Shape;1939;p45"/>
              <p:cNvSpPr/>
              <p:nvPr/>
            </p:nvSpPr>
            <p:spPr>
              <a:xfrm>
                <a:off x="5485193" y="1081278"/>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0" name="Google Shape;1940;p45"/>
              <p:cNvSpPr/>
              <p:nvPr/>
            </p:nvSpPr>
            <p:spPr>
              <a:xfrm>
                <a:off x="5485193" y="89611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1" name="Google Shape;1941;p45"/>
              <p:cNvSpPr/>
              <p:nvPr/>
            </p:nvSpPr>
            <p:spPr>
              <a:xfrm>
                <a:off x="5485193" y="71088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42" name="Google Shape;1942;p45"/>
            <p:cNvSpPr/>
            <p:nvPr/>
          </p:nvSpPr>
          <p:spPr>
            <a:xfrm>
              <a:off x="2764500" y="3326025"/>
              <a:ext cx="1195167" cy="737592"/>
            </a:xfrm>
            <a:custGeom>
              <a:rect b="b" l="l" r="r" t="t"/>
              <a:pathLst>
                <a:path extrusionOk="0" h="555625" w="922909">
                  <a:moveTo>
                    <a:pt x="0" y="0"/>
                  </a:moveTo>
                  <a:lnTo>
                    <a:pt x="922909" y="0"/>
                  </a:lnTo>
                  <a:lnTo>
                    <a:pt x="922909" y="555625"/>
                  </a:lnTo>
                  <a:lnTo>
                    <a:pt x="0" y="555625"/>
                  </a:ln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3" name="Google Shape;1943;p45"/>
            <p:cNvSpPr/>
            <p:nvPr/>
          </p:nvSpPr>
          <p:spPr>
            <a:xfrm>
              <a:off x="5406200" y="2831175"/>
              <a:ext cx="974139" cy="985252"/>
            </a:xfrm>
            <a:custGeom>
              <a:rect b="b" l="l" r="r" t="t"/>
              <a:pathLst>
                <a:path extrusionOk="0" h="740791" w="740790">
                  <a:moveTo>
                    <a:pt x="740791" y="370395"/>
                  </a:moveTo>
                  <a:cubicBezTo>
                    <a:pt x="740791" y="574959"/>
                    <a:pt x="574959" y="740791"/>
                    <a:pt x="370396" y="740791"/>
                  </a:cubicBezTo>
                  <a:cubicBezTo>
                    <a:pt x="165832" y="740791"/>
                    <a:pt x="0" y="574959"/>
                    <a:pt x="0" y="370395"/>
                  </a:cubicBezTo>
                  <a:cubicBezTo>
                    <a:pt x="0" y="165832"/>
                    <a:pt x="165832" y="0"/>
                    <a:pt x="370396" y="0"/>
                  </a:cubicBezTo>
                  <a:cubicBezTo>
                    <a:pt x="574959" y="0"/>
                    <a:pt x="740791" y="165832"/>
                    <a:pt x="740791" y="370395"/>
                  </a:cubicBez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4" name="Google Shape;1944;p45"/>
            <p:cNvSpPr/>
            <p:nvPr/>
          </p:nvSpPr>
          <p:spPr>
            <a:xfrm>
              <a:off x="4203775" y="3816425"/>
              <a:ext cx="736446" cy="738062"/>
            </a:xfrm>
            <a:custGeom>
              <a:rect b="b" l="l" r="r" t="t"/>
              <a:pathLst>
                <a:path extrusionOk="0" h="581151" w="553719">
                  <a:moveTo>
                    <a:pt x="553720" y="581152"/>
                  </a:moveTo>
                  <a:lnTo>
                    <a:pt x="0" y="581152"/>
                  </a:lnTo>
                  <a:lnTo>
                    <a:pt x="0" y="0"/>
                  </a:lnTo>
                  <a:lnTo>
                    <a:pt x="553720" y="581152"/>
                  </a:ln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7" name="Shape 2157"/>
        <p:cNvGrpSpPr/>
        <p:nvPr/>
      </p:nvGrpSpPr>
      <p:grpSpPr>
        <a:xfrm>
          <a:off x="0" y="0"/>
          <a:ext cx="0" cy="0"/>
          <a:chOff x="0" y="0"/>
          <a:chExt cx="0" cy="0"/>
        </a:xfrm>
      </p:grpSpPr>
      <p:sp>
        <p:nvSpPr>
          <p:cNvPr id="2158" name="Google Shape;2158;p54"/>
          <p:cNvSpPr/>
          <p:nvPr/>
        </p:nvSpPr>
        <p:spPr>
          <a:xfrm>
            <a:off x="364825" y="2315515"/>
            <a:ext cx="3873000" cy="24582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9" name="Google Shape;2159;p54"/>
          <p:cNvSpPr/>
          <p:nvPr/>
        </p:nvSpPr>
        <p:spPr>
          <a:xfrm>
            <a:off x="4828700" y="2315515"/>
            <a:ext cx="3873000" cy="24582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160" name="Google Shape;2160;p54"/>
          <p:cNvGrpSpPr/>
          <p:nvPr/>
        </p:nvGrpSpPr>
        <p:grpSpPr>
          <a:xfrm>
            <a:off x="4922013" y="2416840"/>
            <a:ext cx="277873" cy="68400"/>
            <a:chOff x="5024113" y="2416840"/>
            <a:chExt cx="277873" cy="68400"/>
          </a:xfrm>
        </p:grpSpPr>
        <p:sp>
          <p:nvSpPr>
            <p:cNvPr id="2161" name="Google Shape;2161;p54"/>
            <p:cNvSpPr/>
            <p:nvPr/>
          </p:nvSpPr>
          <p:spPr>
            <a:xfrm>
              <a:off x="5024113"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2" name="Google Shape;2162;p54"/>
            <p:cNvSpPr/>
            <p:nvPr/>
          </p:nvSpPr>
          <p:spPr>
            <a:xfrm>
              <a:off x="5128849"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3" name="Google Shape;2163;p54"/>
            <p:cNvSpPr/>
            <p:nvPr/>
          </p:nvSpPr>
          <p:spPr>
            <a:xfrm>
              <a:off x="5233585"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164" name="Google Shape;2164;p54"/>
          <p:cNvGrpSpPr/>
          <p:nvPr/>
        </p:nvGrpSpPr>
        <p:grpSpPr>
          <a:xfrm>
            <a:off x="422950" y="2416840"/>
            <a:ext cx="277873" cy="68400"/>
            <a:chOff x="411700" y="2416840"/>
            <a:chExt cx="277873" cy="68400"/>
          </a:xfrm>
        </p:grpSpPr>
        <p:sp>
          <p:nvSpPr>
            <p:cNvPr id="2165" name="Google Shape;2165;p54"/>
            <p:cNvSpPr/>
            <p:nvPr/>
          </p:nvSpPr>
          <p:spPr>
            <a:xfrm>
              <a:off x="411700"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6" name="Google Shape;2166;p54"/>
            <p:cNvSpPr/>
            <p:nvPr/>
          </p:nvSpPr>
          <p:spPr>
            <a:xfrm>
              <a:off x="516436"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7" name="Google Shape;2167;p54"/>
            <p:cNvSpPr/>
            <p:nvPr/>
          </p:nvSpPr>
          <p:spPr>
            <a:xfrm>
              <a:off x="621173"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68" name="Google Shape;2168;p54"/>
          <p:cNvSpPr txBox="1"/>
          <p:nvPr>
            <p:ph idx="4" type="subTitle"/>
          </p:nvPr>
        </p:nvSpPr>
        <p:spPr>
          <a:xfrm>
            <a:off x="354925" y="2548200"/>
            <a:ext cx="3891900" cy="12468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exend Light"/>
              <a:buChar char="●"/>
            </a:pPr>
            <a:r>
              <a:rPr b="1" lang="en" sz="1100">
                <a:latin typeface="Arial"/>
                <a:ea typeface="Arial"/>
                <a:cs typeface="Arial"/>
                <a:sym typeface="Arial"/>
              </a:rPr>
              <a:t>Postfix Access Policies</a:t>
            </a:r>
            <a:r>
              <a:rPr lang="en" sz="1100">
                <a:latin typeface="Arial"/>
                <a:ea typeface="Arial"/>
                <a:cs typeface="Arial"/>
                <a:sym typeface="Arial"/>
              </a:rPr>
              <a:t>: Configure access restrictions for sending and receiving emails, blocking unauthorized sources.</a:t>
            </a:r>
            <a:endParaRPr sz="1100">
              <a:latin typeface="Arial"/>
              <a:ea typeface="Arial"/>
              <a:cs typeface="Arial"/>
              <a:sym typeface="Arial"/>
            </a:endParaRPr>
          </a:p>
          <a:p>
            <a:pPr indent="-304800" lvl="0" marL="457200" rtl="0" algn="l">
              <a:spcBef>
                <a:spcPts val="0"/>
              </a:spcBef>
              <a:spcAft>
                <a:spcPts val="0"/>
              </a:spcAft>
              <a:buSzPts val="1200"/>
              <a:buFont typeface="Lexend Light"/>
              <a:buChar char="●"/>
            </a:pPr>
            <a:r>
              <a:rPr b="1" lang="en" sz="1100">
                <a:latin typeface="Arial"/>
                <a:ea typeface="Arial"/>
                <a:cs typeface="Arial"/>
                <a:sym typeface="Arial"/>
              </a:rPr>
              <a:t>Sender/Recipient Restrictions</a:t>
            </a:r>
            <a:r>
              <a:rPr lang="en" sz="1100">
                <a:latin typeface="Arial"/>
                <a:ea typeface="Arial"/>
                <a:cs typeface="Arial"/>
                <a:sym typeface="Arial"/>
              </a:rPr>
              <a:t>: Implement HELO, recipient, and sender restrictions to prevent spam.</a:t>
            </a:r>
            <a:endParaRPr sz="1100">
              <a:latin typeface="Arial"/>
              <a:ea typeface="Arial"/>
              <a:cs typeface="Arial"/>
              <a:sym typeface="Arial"/>
            </a:endParaRPr>
          </a:p>
          <a:p>
            <a:pPr indent="0" lvl="0" marL="457200" rtl="0" algn="l">
              <a:lnSpc>
                <a:spcPct val="100000"/>
              </a:lnSpc>
              <a:spcBef>
                <a:spcPts val="0"/>
              </a:spcBef>
              <a:spcAft>
                <a:spcPts val="0"/>
              </a:spcAft>
              <a:buNone/>
            </a:pPr>
            <a:r>
              <a:t/>
            </a:r>
            <a:endParaRPr/>
          </a:p>
        </p:txBody>
      </p:sp>
      <p:sp>
        <p:nvSpPr>
          <p:cNvPr id="2169" name="Google Shape;2169;p54"/>
          <p:cNvSpPr txBox="1"/>
          <p:nvPr>
            <p:ph idx="5" type="subTitle"/>
          </p:nvPr>
        </p:nvSpPr>
        <p:spPr>
          <a:xfrm>
            <a:off x="4814400" y="2548200"/>
            <a:ext cx="3891900" cy="1554600"/>
          </a:xfrm>
          <a:prstGeom prst="rect">
            <a:avLst/>
          </a:prstGeom>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SzPts val="1200"/>
              <a:buFont typeface="Lexend Light"/>
              <a:buChar char="●"/>
            </a:pPr>
            <a:r>
              <a:rPr b="1" lang="en" sz="1100">
                <a:latin typeface="Arial"/>
                <a:ea typeface="Arial"/>
                <a:cs typeface="Arial"/>
                <a:sym typeface="Arial"/>
              </a:rPr>
              <a:t>Outcome</a:t>
            </a:r>
            <a:r>
              <a:rPr lang="en" sz="1100">
                <a:latin typeface="Arial"/>
                <a:ea typeface="Arial"/>
                <a:cs typeface="Arial"/>
                <a:sym typeface="Arial"/>
              </a:rPr>
              <a:t>: Only authorized users or trusted IP ranges can send and receive emails, helping fight against spam.</a:t>
            </a:r>
            <a:endParaRPr sz="1100">
              <a:latin typeface="Arial"/>
              <a:ea typeface="Arial"/>
              <a:cs typeface="Arial"/>
              <a:sym typeface="Arial"/>
            </a:endParaRPr>
          </a:p>
          <a:p>
            <a:pPr indent="-298450" lvl="0" marL="457200" rtl="0" algn="l">
              <a:lnSpc>
                <a:spcPct val="100000"/>
              </a:lnSpc>
              <a:spcBef>
                <a:spcPts val="0"/>
              </a:spcBef>
              <a:spcAft>
                <a:spcPts val="0"/>
              </a:spcAft>
              <a:buSzPts val="1100"/>
              <a:buFont typeface="Arial"/>
              <a:buChar char="●"/>
            </a:pPr>
            <a:r>
              <a:rPr b="1" lang="en" sz="1100">
                <a:latin typeface="Arial"/>
                <a:ea typeface="Arial"/>
                <a:cs typeface="Arial"/>
                <a:sym typeface="Arial"/>
              </a:rPr>
              <a:t>Key Takeaway</a:t>
            </a:r>
            <a:r>
              <a:rPr lang="en" sz="1100">
                <a:latin typeface="Arial"/>
                <a:ea typeface="Arial"/>
                <a:cs typeface="Arial"/>
                <a:sym typeface="Arial"/>
              </a:rPr>
              <a:t>: Carefully managing access restrictions helps mitigate the risk of email abuse. It’s crucial to test configurations with different sender/recipient combinations to ensure proper functioning.</a:t>
            </a:r>
            <a:endParaRPr sz="1100">
              <a:latin typeface="Arial"/>
              <a:ea typeface="Arial"/>
              <a:cs typeface="Arial"/>
              <a:sym typeface="Arial"/>
            </a:endParaRPr>
          </a:p>
        </p:txBody>
      </p:sp>
      <p:sp>
        <p:nvSpPr>
          <p:cNvPr id="2170" name="Google Shape;2170;p54"/>
          <p:cNvSpPr txBox="1"/>
          <p:nvPr>
            <p:ph type="title"/>
          </p:nvPr>
        </p:nvSpPr>
        <p:spPr>
          <a:xfrm>
            <a:off x="209775" y="468575"/>
            <a:ext cx="8496600" cy="558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sz="2700"/>
              <a:t>Access Restrictions in </a:t>
            </a:r>
            <a:r>
              <a:rPr lang="en" sz="2700"/>
              <a:t>Postfix</a:t>
            </a:r>
            <a:r>
              <a:rPr lang="en" sz="2700"/>
              <a:t> </a:t>
            </a:r>
            <a:endParaRPr sz="2700"/>
          </a:p>
        </p:txBody>
      </p:sp>
      <p:sp>
        <p:nvSpPr>
          <p:cNvPr id="2171" name="Google Shape;2171;p54"/>
          <p:cNvSpPr txBox="1"/>
          <p:nvPr>
            <p:ph idx="2" type="body"/>
          </p:nvPr>
        </p:nvSpPr>
        <p:spPr>
          <a:xfrm>
            <a:off x="167325" y="-39600"/>
            <a:ext cx="1169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Group 4</a:t>
            </a:r>
            <a:endParaRPr/>
          </a:p>
          <a:p>
            <a:pPr indent="0" lvl="0" marL="0" rtl="0" algn="l">
              <a:spcBef>
                <a:spcPts val="0"/>
              </a:spcBef>
              <a:spcAft>
                <a:spcPts val="0"/>
              </a:spcAft>
              <a:buClr>
                <a:schemeClr val="dk1"/>
              </a:buClr>
              <a:buSzPts val="1100"/>
              <a:buNone/>
            </a:pPr>
            <a:r>
              <a:t/>
            </a:r>
            <a:endParaRPr b="1"/>
          </a:p>
          <a:p>
            <a:pPr indent="0" lvl="0" marL="0" rtl="0" algn="l">
              <a:spcBef>
                <a:spcPts val="0"/>
              </a:spcBef>
              <a:spcAft>
                <a:spcPts val="0"/>
              </a:spcAft>
              <a:buNone/>
            </a:pPr>
            <a:r>
              <a:t/>
            </a:r>
            <a:endParaRPr/>
          </a:p>
        </p:txBody>
      </p:sp>
      <p:sp>
        <p:nvSpPr>
          <p:cNvPr id="2172" name="Google Shape;2172;p54"/>
          <p:cNvSpPr txBox="1"/>
          <p:nvPr>
            <p:ph idx="3" type="body"/>
          </p:nvPr>
        </p:nvSpPr>
        <p:spPr>
          <a:xfrm>
            <a:off x="940775" y="-39600"/>
            <a:ext cx="38103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CTEC 435-102	Bowie State University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173" name="Google Shape;2173;p54"/>
          <p:cNvSpPr/>
          <p:nvPr/>
        </p:nvSpPr>
        <p:spPr>
          <a:xfrm>
            <a:off x="364825" y="1543900"/>
            <a:ext cx="6761700" cy="63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Lexend"/>
                <a:ea typeface="Lexend"/>
                <a:cs typeface="Lexend"/>
                <a:sym typeface="Lexend"/>
              </a:rPr>
              <a:t>Access Restrictions to Fight Against Spam</a:t>
            </a:r>
            <a:endParaRPr sz="2400">
              <a:solidFill>
                <a:schemeClr val="dk1"/>
              </a:solidFill>
              <a:latin typeface="Lexend"/>
              <a:ea typeface="Lexend"/>
              <a:cs typeface="Lexend"/>
              <a:sym typeface="Lexe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sp>
        <p:nvSpPr>
          <p:cNvPr id="2178" name="Google Shape;2178;p55"/>
          <p:cNvSpPr/>
          <p:nvPr/>
        </p:nvSpPr>
        <p:spPr>
          <a:xfrm>
            <a:off x="364825" y="2315515"/>
            <a:ext cx="3873000" cy="24582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9" name="Google Shape;2179;p55"/>
          <p:cNvSpPr/>
          <p:nvPr/>
        </p:nvSpPr>
        <p:spPr>
          <a:xfrm>
            <a:off x="4828700" y="2315515"/>
            <a:ext cx="3873000" cy="24582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180" name="Google Shape;2180;p55"/>
          <p:cNvGrpSpPr/>
          <p:nvPr/>
        </p:nvGrpSpPr>
        <p:grpSpPr>
          <a:xfrm>
            <a:off x="4922013" y="2416840"/>
            <a:ext cx="277873" cy="68400"/>
            <a:chOff x="5024113" y="2416840"/>
            <a:chExt cx="277873" cy="68400"/>
          </a:xfrm>
        </p:grpSpPr>
        <p:sp>
          <p:nvSpPr>
            <p:cNvPr id="2181" name="Google Shape;2181;p55"/>
            <p:cNvSpPr/>
            <p:nvPr/>
          </p:nvSpPr>
          <p:spPr>
            <a:xfrm>
              <a:off x="5024113"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2" name="Google Shape;2182;p55"/>
            <p:cNvSpPr/>
            <p:nvPr/>
          </p:nvSpPr>
          <p:spPr>
            <a:xfrm>
              <a:off x="5128849"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3" name="Google Shape;2183;p55"/>
            <p:cNvSpPr/>
            <p:nvPr/>
          </p:nvSpPr>
          <p:spPr>
            <a:xfrm>
              <a:off x="5233585"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184" name="Google Shape;2184;p55"/>
          <p:cNvGrpSpPr/>
          <p:nvPr/>
        </p:nvGrpSpPr>
        <p:grpSpPr>
          <a:xfrm>
            <a:off x="422950" y="2416840"/>
            <a:ext cx="277873" cy="68400"/>
            <a:chOff x="411700" y="2416840"/>
            <a:chExt cx="277873" cy="68400"/>
          </a:xfrm>
        </p:grpSpPr>
        <p:sp>
          <p:nvSpPr>
            <p:cNvPr id="2185" name="Google Shape;2185;p55"/>
            <p:cNvSpPr/>
            <p:nvPr/>
          </p:nvSpPr>
          <p:spPr>
            <a:xfrm>
              <a:off x="411700"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6" name="Google Shape;2186;p55"/>
            <p:cNvSpPr/>
            <p:nvPr/>
          </p:nvSpPr>
          <p:spPr>
            <a:xfrm>
              <a:off x="516436"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7" name="Google Shape;2187;p55"/>
            <p:cNvSpPr/>
            <p:nvPr/>
          </p:nvSpPr>
          <p:spPr>
            <a:xfrm>
              <a:off x="621173"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88" name="Google Shape;2188;p55"/>
          <p:cNvSpPr txBox="1"/>
          <p:nvPr>
            <p:ph idx="4" type="subTitle"/>
          </p:nvPr>
        </p:nvSpPr>
        <p:spPr>
          <a:xfrm>
            <a:off x="354925" y="2548200"/>
            <a:ext cx="3891900" cy="10773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exend Light"/>
              <a:buChar char="●"/>
            </a:pPr>
            <a:r>
              <a:rPr b="1" lang="en" sz="1100">
                <a:latin typeface="Arial"/>
                <a:ea typeface="Arial"/>
                <a:cs typeface="Arial"/>
                <a:sym typeface="Arial"/>
              </a:rPr>
              <a:t>Install Pflogsumm</a:t>
            </a:r>
            <a:r>
              <a:rPr lang="en" sz="1100">
                <a:latin typeface="Arial"/>
                <a:ea typeface="Arial"/>
                <a:cs typeface="Arial"/>
                <a:sym typeface="Arial"/>
              </a:rPr>
              <a:t>: Set up Pflogsumm to analyze Postfix logs for email traffic and errors.</a:t>
            </a:r>
            <a:endParaRPr sz="1100">
              <a:latin typeface="Arial"/>
              <a:ea typeface="Arial"/>
              <a:cs typeface="Arial"/>
              <a:sym typeface="Arial"/>
            </a:endParaRPr>
          </a:p>
          <a:p>
            <a:pPr indent="-304800" lvl="0" marL="457200" rtl="0" algn="l">
              <a:spcBef>
                <a:spcPts val="0"/>
              </a:spcBef>
              <a:spcAft>
                <a:spcPts val="0"/>
              </a:spcAft>
              <a:buSzPts val="1200"/>
              <a:buFont typeface="Lexend Light"/>
              <a:buChar char="●"/>
            </a:pPr>
            <a:r>
              <a:rPr b="1" lang="en" sz="1100">
                <a:latin typeface="Arial"/>
                <a:ea typeface="Arial"/>
                <a:cs typeface="Arial"/>
                <a:sym typeface="Arial"/>
              </a:rPr>
              <a:t>Generate Reports</a:t>
            </a:r>
            <a:r>
              <a:rPr lang="en" sz="1100">
                <a:latin typeface="Arial"/>
                <a:ea typeface="Arial"/>
                <a:cs typeface="Arial"/>
                <a:sym typeface="Arial"/>
              </a:rPr>
              <a:t>: Generate and review logs for suspicious activities and server misconfigurations.</a:t>
            </a:r>
            <a:endParaRPr sz="1100">
              <a:latin typeface="Arial"/>
              <a:ea typeface="Arial"/>
              <a:cs typeface="Arial"/>
              <a:sym typeface="Arial"/>
            </a:endParaRPr>
          </a:p>
          <a:p>
            <a:pPr indent="0" lvl="0" marL="457200" rtl="0" algn="l">
              <a:lnSpc>
                <a:spcPct val="100000"/>
              </a:lnSpc>
              <a:spcBef>
                <a:spcPts val="0"/>
              </a:spcBef>
              <a:spcAft>
                <a:spcPts val="0"/>
              </a:spcAft>
              <a:buNone/>
            </a:pPr>
            <a:r>
              <a:t/>
            </a:r>
            <a:endParaRPr/>
          </a:p>
        </p:txBody>
      </p:sp>
      <p:sp>
        <p:nvSpPr>
          <p:cNvPr id="2189" name="Google Shape;2189;p55"/>
          <p:cNvSpPr txBox="1"/>
          <p:nvPr>
            <p:ph idx="5" type="subTitle"/>
          </p:nvPr>
        </p:nvSpPr>
        <p:spPr>
          <a:xfrm>
            <a:off x="4814400" y="2548200"/>
            <a:ext cx="3891900" cy="1904100"/>
          </a:xfrm>
          <a:prstGeom prst="rect">
            <a:avLst/>
          </a:prstGeom>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SzPts val="1200"/>
              <a:buFont typeface="Lexend Light"/>
              <a:buChar char="●"/>
            </a:pPr>
            <a:r>
              <a:rPr b="1" lang="en" sz="1100">
                <a:latin typeface="Arial"/>
                <a:ea typeface="Arial"/>
                <a:cs typeface="Arial"/>
                <a:sym typeface="Arial"/>
              </a:rPr>
              <a:t>Outcome</a:t>
            </a:r>
            <a:r>
              <a:rPr lang="en" sz="1100">
                <a:latin typeface="Arial"/>
                <a:ea typeface="Arial"/>
                <a:cs typeface="Arial"/>
                <a:sym typeface="Arial"/>
              </a:rPr>
              <a:t>: Proactive server monitoring is in place to ensure smooth operation and detect issues.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Key Takeaway</a:t>
            </a:r>
            <a:r>
              <a:rPr lang="en" sz="1100">
                <a:latin typeface="Arial"/>
                <a:ea typeface="Arial"/>
                <a:cs typeface="Arial"/>
                <a:sym typeface="Arial"/>
              </a:rPr>
              <a:t>: Log analysis is an indispensable tool for ongoing server management. Regular log monitoring helps detect problems early, ensuring the server runs smoothly and securely.</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t/>
            </a:r>
            <a:endParaRPr sz="1100">
              <a:latin typeface="Arial"/>
              <a:ea typeface="Arial"/>
              <a:cs typeface="Arial"/>
              <a:sym typeface="Arial"/>
            </a:endParaRPr>
          </a:p>
          <a:p>
            <a:pPr indent="0" lvl="0" marL="0" rtl="0" algn="l">
              <a:lnSpc>
                <a:spcPct val="100000"/>
              </a:lnSpc>
              <a:spcBef>
                <a:spcPts val="1200"/>
              </a:spcBef>
              <a:spcAft>
                <a:spcPts val="0"/>
              </a:spcAft>
              <a:buNone/>
            </a:pPr>
            <a:r>
              <a:t/>
            </a:r>
            <a:endParaRPr/>
          </a:p>
        </p:txBody>
      </p:sp>
      <p:sp>
        <p:nvSpPr>
          <p:cNvPr id="2190" name="Google Shape;2190;p55"/>
          <p:cNvSpPr txBox="1"/>
          <p:nvPr>
            <p:ph type="title"/>
          </p:nvPr>
        </p:nvSpPr>
        <p:spPr>
          <a:xfrm>
            <a:off x="209775" y="468575"/>
            <a:ext cx="8496600" cy="558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sz="2700"/>
              <a:t>Log </a:t>
            </a:r>
            <a:r>
              <a:rPr lang="en" sz="2700"/>
              <a:t>Monitoring</a:t>
            </a:r>
            <a:r>
              <a:rPr lang="en" sz="2700"/>
              <a:t> With Pflogsumm </a:t>
            </a:r>
            <a:endParaRPr sz="2700"/>
          </a:p>
        </p:txBody>
      </p:sp>
      <p:sp>
        <p:nvSpPr>
          <p:cNvPr id="2191" name="Google Shape;2191;p55"/>
          <p:cNvSpPr txBox="1"/>
          <p:nvPr>
            <p:ph idx="2" type="body"/>
          </p:nvPr>
        </p:nvSpPr>
        <p:spPr>
          <a:xfrm>
            <a:off x="167325" y="-39600"/>
            <a:ext cx="1169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Group 4</a:t>
            </a:r>
            <a:endParaRPr/>
          </a:p>
          <a:p>
            <a:pPr indent="0" lvl="0" marL="0" rtl="0" algn="l">
              <a:spcBef>
                <a:spcPts val="0"/>
              </a:spcBef>
              <a:spcAft>
                <a:spcPts val="0"/>
              </a:spcAft>
              <a:buClr>
                <a:schemeClr val="dk1"/>
              </a:buClr>
              <a:buSzPts val="1100"/>
              <a:buNone/>
            </a:pPr>
            <a:r>
              <a:t/>
            </a:r>
            <a:endParaRPr b="1"/>
          </a:p>
          <a:p>
            <a:pPr indent="0" lvl="0" marL="0" rtl="0" algn="l">
              <a:spcBef>
                <a:spcPts val="0"/>
              </a:spcBef>
              <a:spcAft>
                <a:spcPts val="0"/>
              </a:spcAft>
              <a:buNone/>
            </a:pPr>
            <a:r>
              <a:t/>
            </a:r>
            <a:endParaRPr/>
          </a:p>
        </p:txBody>
      </p:sp>
      <p:sp>
        <p:nvSpPr>
          <p:cNvPr id="2192" name="Google Shape;2192;p55"/>
          <p:cNvSpPr txBox="1"/>
          <p:nvPr>
            <p:ph idx="3" type="body"/>
          </p:nvPr>
        </p:nvSpPr>
        <p:spPr>
          <a:xfrm>
            <a:off x="940775" y="-39600"/>
            <a:ext cx="38103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CTEC 435-102	Bowie State University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193" name="Google Shape;2193;p55"/>
          <p:cNvSpPr/>
          <p:nvPr/>
        </p:nvSpPr>
        <p:spPr>
          <a:xfrm>
            <a:off x="364825" y="1543900"/>
            <a:ext cx="6394200" cy="63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Lexend"/>
                <a:ea typeface="Lexend"/>
                <a:cs typeface="Lexend"/>
                <a:sym typeface="Lexend"/>
              </a:rPr>
              <a:t>PostFix Log Monitoring </a:t>
            </a:r>
            <a:endParaRPr sz="2400">
              <a:solidFill>
                <a:schemeClr val="dk1"/>
              </a:solidFill>
              <a:latin typeface="Lexend"/>
              <a:ea typeface="Lexend"/>
              <a:cs typeface="Lexend"/>
              <a:sym typeface="Lexe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7" name="Shape 2197"/>
        <p:cNvGrpSpPr/>
        <p:nvPr/>
      </p:nvGrpSpPr>
      <p:grpSpPr>
        <a:xfrm>
          <a:off x="0" y="0"/>
          <a:ext cx="0" cy="0"/>
          <a:chOff x="0" y="0"/>
          <a:chExt cx="0" cy="0"/>
        </a:xfrm>
      </p:grpSpPr>
      <p:sp>
        <p:nvSpPr>
          <p:cNvPr id="2198" name="Google Shape;2198;p56"/>
          <p:cNvSpPr/>
          <p:nvPr/>
        </p:nvSpPr>
        <p:spPr>
          <a:xfrm>
            <a:off x="364825" y="2315515"/>
            <a:ext cx="3873000" cy="24582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9" name="Google Shape;2199;p56"/>
          <p:cNvSpPr/>
          <p:nvPr/>
        </p:nvSpPr>
        <p:spPr>
          <a:xfrm>
            <a:off x="4828700" y="2315515"/>
            <a:ext cx="3873000" cy="24582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200" name="Google Shape;2200;p56"/>
          <p:cNvGrpSpPr/>
          <p:nvPr/>
        </p:nvGrpSpPr>
        <p:grpSpPr>
          <a:xfrm>
            <a:off x="4922013" y="2416840"/>
            <a:ext cx="277873" cy="68400"/>
            <a:chOff x="5024113" y="2416840"/>
            <a:chExt cx="277873" cy="68400"/>
          </a:xfrm>
        </p:grpSpPr>
        <p:sp>
          <p:nvSpPr>
            <p:cNvPr id="2201" name="Google Shape;2201;p56"/>
            <p:cNvSpPr/>
            <p:nvPr/>
          </p:nvSpPr>
          <p:spPr>
            <a:xfrm>
              <a:off x="5024113"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2" name="Google Shape;2202;p56"/>
            <p:cNvSpPr/>
            <p:nvPr/>
          </p:nvSpPr>
          <p:spPr>
            <a:xfrm>
              <a:off x="5128849"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3" name="Google Shape;2203;p56"/>
            <p:cNvSpPr/>
            <p:nvPr/>
          </p:nvSpPr>
          <p:spPr>
            <a:xfrm>
              <a:off x="5233585"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204" name="Google Shape;2204;p56"/>
          <p:cNvGrpSpPr/>
          <p:nvPr/>
        </p:nvGrpSpPr>
        <p:grpSpPr>
          <a:xfrm>
            <a:off x="422950" y="2416840"/>
            <a:ext cx="277873" cy="68400"/>
            <a:chOff x="411700" y="2416840"/>
            <a:chExt cx="277873" cy="68400"/>
          </a:xfrm>
        </p:grpSpPr>
        <p:sp>
          <p:nvSpPr>
            <p:cNvPr id="2205" name="Google Shape;2205;p56"/>
            <p:cNvSpPr/>
            <p:nvPr/>
          </p:nvSpPr>
          <p:spPr>
            <a:xfrm>
              <a:off x="411700"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6" name="Google Shape;2206;p56"/>
            <p:cNvSpPr/>
            <p:nvPr/>
          </p:nvSpPr>
          <p:spPr>
            <a:xfrm>
              <a:off x="516436"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7" name="Google Shape;2207;p56"/>
            <p:cNvSpPr/>
            <p:nvPr/>
          </p:nvSpPr>
          <p:spPr>
            <a:xfrm>
              <a:off x="621173"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208" name="Google Shape;2208;p56"/>
          <p:cNvSpPr txBox="1"/>
          <p:nvPr>
            <p:ph idx="4" type="subTitle"/>
          </p:nvPr>
        </p:nvSpPr>
        <p:spPr>
          <a:xfrm>
            <a:off x="354925" y="2548200"/>
            <a:ext cx="3891900" cy="1708500"/>
          </a:xfrm>
          <a:prstGeom prst="rect">
            <a:avLst/>
          </a:prstGeom>
        </p:spPr>
        <p:txBody>
          <a:bodyPr anchorCtr="0" anchor="t" bIns="91425" lIns="91425" spcFirstLastPara="1" rIns="91425" wrap="square" tIns="91425">
            <a:spAutoFit/>
          </a:bodyPr>
          <a:lstStyle/>
          <a:p>
            <a:pPr indent="0" lvl="0" marL="457200" rtl="0" algn="l">
              <a:lnSpc>
                <a:spcPct val="100000"/>
              </a:lnSpc>
              <a:spcBef>
                <a:spcPts val="0"/>
              </a:spcBef>
              <a:spcAft>
                <a:spcPts val="0"/>
              </a:spcAft>
              <a:buNone/>
            </a:pPr>
            <a:r>
              <a:rPr b="1" lang="en" sz="1100">
                <a:latin typeface="Arial"/>
                <a:ea typeface="Arial"/>
                <a:cs typeface="Arial"/>
                <a:sym typeface="Arial"/>
              </a:rPr>
              <a:t>Overall Experience</a:t>
            </a:r>
            <a:r>
              <a:rPr lang="en" sz="1100">
                <a:latin typeface="Arial"/>
                <a:ea typeface="Arial"/>
                <a:cs typeface="Arial"/>
                <a:sym typeface="Arial"/>
              </a:rPr>
              <a:t>: The project highlighted the importance of troubleshooting and understanding the interdependencies of various software components. Collaboration, good documentation, and proactive testing were key to overcoming challenges. It also became clear how crucial it is to approach mail server setup with a focus on security, as improper configurations could lead to vulnerabilities.</a:t>
            </a:r>
            <a:endParaRPr/>
          </a:p>
        </p:txBody>
      </p:sp>
      <p:sp>
        <p:nvSpPr>
          <p:cNvPr id="2209" name="Google Shape;2209;p56"/>
          <p:cNvSpPr txBox="1"/>
          <p:nvPr>
            <p:ph idx="5" type="subTitle"/>
          </p:nvPr>
        </p:nvSpPr>
        <p:spPr>
          <a:xfrm>
            <a:off x="4814400" y="2548200"/>
            <a:ext cx="3891900" cy="1497000"/>
          </a:xfrm>
          <a:prstGeom prst="rect">
            <a:avLst/>
          </a:prstGeom>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Font typeface="Arial"/>
              <a:buChar char="●"/>
            </a:pPr>
            <a:r>
              <a:rPr b="1" lang="en" sz="1100">
                <a:latin typeface="Arial"/>
                <a:ea typeface="Arial"/>
                <a:cs typeface="Arial"/>
                <a:sym typeface="Arial"/>
              </a:rPr>
              <a:t>Key Takeaway</a:t>
            </a:r>
            <a:r>
              <a:rPr lang="en" sz="1100">
                <a:latin typeface="Arial"/>
                <a:ea typeface="Arial"/>
                <a:cs typeface="Arial"/>
                <a:sym typeface="Arial"/>
              </a:rPr>
              <a:t>: Managing a mail server requires a combination of technical knowledge, attention to detail, and rigorous testing. Each component of the system needs to be carefully integrated and monitored to ensure a reliable and secure service.</a:t>
            </a:r>
            <a:endParaRPr sz="1100">
              <a:latin typeface="Arial"/>
              <a:ea typeface="Arial"/>
              <a:cs typeface="Arial"/>
              <a:sym typeface="Arial"/>
            </a:endParaRPr>
          </a:p>
          <a:p>
            <a:pPr indent="0" lvl="0" marL="0" rtl="0" algn="l">
              <a:lnSpc>
                <a:spcPct val="100000"/>
              </a:lnSpc>
              <a:spcBef>
                <a:spcPts val="1200"/>
              </a:spcBef>
              <a:spcAft>
                <a:spcPts val="0"/>
              </a:spcAft>
              <a:buNone/>
            </a:pPr>
            <a:r>
              <a:t/>
            </a:r>
            <a:endParaRPr/>
          </a:p>
        </p:txBody>
      </p:sp>
      <p:sp>
        <p:nvSpPr>
          <p:cNvPr id="2210" name="Google Shape;2210;p56"/>
          <p:cNvSpPr txBox="1"/>
          <p:nvPr>
            <p:ph type="title"/>
          </p:nvPr>
        </p:nvSpPr>
        <p:spPr>
          <a:xfrm>
            <a:off x="209775" y="468575"/>
            <a:ext cx="8793900" cy="558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sz="2700"/>
              <a:t>Lessons Learned </a:t>
            </a:r>
            <a:endParaRPr sz="2700"/>
          </a:p>
        </p:txBody>
      </p:sp>
      <p:sp>
        <p:nvSpPr>
          <p:cNvPr id="2211" name="Google Shape;2211;p56"/>
          <p:cNvSpPr txBox="1"/>
          <p:nvPr>
            <p:ph idx="2" type="body"/>
          </p:nvPr>
        </p:nvSpPr>
        <p:spPr>
          <a:xfrm>
            <a:off x="167325" y="-39600"/>
            <a:ext cx="1169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Group 4</a:t>
            </a:r>
            <a:endParaRPr/>
          </a:p>
          <a:p>
            <a:pPr indent="0" lvl="0" marL="0" rtl="0" algn="l">
              <a:spcBef>
                <a:spcPts val="0"/>
              </a:spcBef>
              <a:spcAft>
                <a:spcPts val="0"/>
              </a:spcAft>
              <a:buClr>
                <a:schemeClr val="dk1"/>
              </a:buClr>
              <a:buSzPts val="1100"/>
              <a:buNone/>
            </a:pPr>
            <a:r>
              <a:t/>
            </a:r>
            <a:endParaRPr b="1"/>
          </a:p>
          <a:p>
            <a:pPr indent="0" lvl="0" marL="0" rtl="0" algn="l">
              <a:spcBef>
                <a:spcPts val="0"/>
              </a:spcBef>
              <a:spcAft>
                <a:spcPts val="0"/>
              </a:spcAft>
              <a:buNone/>
            </a:pPr>
            <a:r>
              <a:t/>
            </a:r>
            <a:endParaRPr/>
          </a:p>
        </p:txBody>
      </p:sp>
      <p:sp>
        <p:nvSpPr>
          <p:cNvPr id="2212" name="Google Shape;2212;p56"/>
          <p:cNvSpPr txBox="1"/>
          <p:nvPr>
            <p:ph idx="3" type="body"/>
          </p:nvPr>
        </p:nvSpPr>
        <p:spPr>
          <a:xfrm>
            <a:off x="940775" y="-39600"/>
            <a:ext cx="38103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CTEC 435-102	Bowie State University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213" name="Google Shape;2213;p56"/>
          <p:cNvSpPr/>
          <p:nvPr/>
        </p:nvSpPr>
        <p:spPr>
          <a:xfrm>
            <a:off x="364825" y="1543900"/>
            <a:ext cx="6394200" cy="63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Lexend"/>
                <a:ea typeface="Lexend"/>
                <a:cs typeface="Lexend"/>
                <a:sym typeface="Lexend"/>
              </a:rPr>
              <a:t>Challenges, Solutions, Key Takeaways</a:t>
            </a:r>
            <a:endParaRPr sz="2400">
              <a:solidFill>
                <a:schemeClr val="dk1"/>
              </a:solidFill>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8" name="Shape 1948"/>
        <p:cNvGrpSpPr/>
        <p:nvPr/>
      </p:nvGrpSpPr>
      <p:grpSpPr>
        <a:xfrm>
          <a:off x="0" y="0"/>
          <a:ext cx="0" cy="0"/>
          <a:chOff x="0" y="0"/>
          <a:chExt cx="0" cy="0"/>
        </a:xfrm>
      </p:grpSpPr>
      <p:sp>
        <p:nvSpPr>
          <p:cNvPr id="1949" name="Google Shape;1949;p46"/>
          <p:cNvSpPr txBox="1"/>
          <p:nvPr>
            <p:ph idx="3"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Group 4</a:t>
            </a:r>
            <a:r>
              <a:rPr b="1" lang="en"/>
              <a:t> </a:t>
            </a:r>
            <a:endParaRPr/>
          </a:p>
          <a:p>
            <a:pPr indent="0" lvl="0" marL="0" rtl="0" algn="l">
              <a:spcBef>
                <a:spcPts val="0"/>
              </a:spcBef>
              <a:spcAft>
                <a:spcPts val="0"/>
              </a:spcAft>
              <a:buNone/>
            </a:pPr>
            <a:r>
              <a:t/>
            </a:r>
            <a:endParaRPr/>
          </a:p>
        </p:txBody>
      </p:sp>
      <p:sp>
        <p:nvSpPr>
          <p:cNvPr id="1950" name="Google Shape;1950;p46"/>
          <p:cNvSpPr txBox="1"/>
          <p:nvPr>
            <p:ph idx="4" type="body"/>
          </p:nvPr>
        </p:nvSpPr>
        <p:spPr>
          <a:xfrm>
            <a:off x="940775" y="-39600"/>
            <a:ext cx="38103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CTEC 435-102	Bowie State University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grpSp>
        <p:nvGrpSpPr>
          <p:cNvPr id="1951" name="Google Shape;1951;p46"/>
          <p:cNvGrpSpPr/>
          <p:nvPr/>
        </p:nvGrpSpPr>
        <p:grpSpPr>
          <a:xfrm>
            <a:off x="6739125" y="537038"/>
            <a:ext cx="1258500" cy="902350"/>
            <a:chOff x="6575700" y="2242475"/>
            <a:chExt cx="1258500" cy="902350"/>
          </a:xfrm>
        </p:grpSpPr>
        <p:sp>
          <p:nvSpPr>
            <p:cNvPr id="1952" name="Google Shape;1952;p46"/>
            <p:cNvSpPr/>
            <p:nvPr/>
          </p:nvSpPr>
          <p:spPr>
            <a:xfrm>
              <a:off x="6596750" y="2242475"/>
              <a:ext cx="411300" cy="8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3" name="Google Shape;1953;p46"/>
            <p:cNvSpPr/>
            <p:nvPr/>
          </p:nvSpPr>
          <p:spPr>
            <a:xfrm>
              <a:off x="6575700" y="2318025"/>
              <a:ext cx="1258500" cy="826800"/>
            </a:xfrm>
            <a:prstGeom prst="roundRect">
              <a:avLst>
                <a:gd fmla="val 5261"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54" name="Google Shape;1954;p46"/>
            <p:cNvCxnSpPr/>
            <p:nvPr/>
          </p:nvCxnSpPr>
          <p:spPr>
            <a:xfrm>
              <a:off x="6576540" y="3091250"/>
              <a:ext cx="1256700" cy="0"/>
            </a:xfrm>
            <a:prstGeom prst="straightConnector1">
              <a:avLst/>
            </a:prstGeom>
            <a:noFill/>
            <a:ln cap="flat" cmpd="sng" w="9525">
              <a:solidFill>
                <a:schemeClr val="accent4"/>
              </a:solidFill>
              <a:prstDash val="solid"/>
              <a:round/>
              <a:headEnd len="med" w="med" type="none"/>
              <a:tailEnd len="med" w="med" type="none"/>
            </a:ln>
            <a:effectLst>
              <a:outerShdw blurRad="57150" rotWithShape="0" algn="bl" dir="5400000" dist="19050">
                <a:srgbClr val="000000">
                  <a:alpha val="30000"/>
                </a:srgbClr>
              </a:outerShdw>
            </a:effectLst>
          </p:spPr>
        </p:cxnSp>
      </p:grpSp>
      <p:sp>
        <p:nvSpPr>
          <p:cNvPr id="1955" name="Google Shape;1955;p46"/>
          <p:cNvSpPr txBox="1"/>
          <p:nvPr/>
        </p:nvSpPr>
        <p:spPr>
          <a:xfrm>
            <a:off x="2292350" y="2960413"/>
            <a:ext cx="1258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Dovecot Configuration </a:t>
            </a:r>
            <a:endParaRPr sz="1200">
              <a:solidFill>
                <a:schemeClr val="dk1"/>
              </a:solidFill>
              <a:latin typeface="Lexend Light"/>
              <a:ea typeface="Lexend Light"/>
              <a:cs typeface="Lexend Light"/>
              <a:sym typeface="Lexend Light"/>
            </a:endParaRPr>
          </a:p>
        </p:txBody>
      </p:sp>
      <p:sp>
        <p:nvSpPr>
          <p:cNvPr id="1956" name="Google Shape;1956;p46"/>
          <p:cNvSpPr txBox="1"/>
          <p:nvPr/>
        </p:nvSpPr>
        <p:spPr>
          <a:xfrm>
            <a:off x="2361400" y="1582975"/>
            <a:ext cx="1652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Initial</a:t>
            </a:r>
            <a:r>
              <a:rPr lang="en" sz="1200">
                <a:solidFill>
                  <a:schemeClr val="dk1"/>
                </a:solidFill>
                <a:latin typeface="Lexend Light"/>
                <a:ea typeface="Lexend Light"/>
                <a:cs typeface="Lexend Light"/>
                <a:sym typeface="Lexend Light"/>
              </a:rPr>
              <a:t> Setup</a:t>
            </a:r>
            <a:endParaRPr sz="1200">
              <a:solidFill>
                <a:schemeClr val="dk1"/>
              </a:solidFill>
              <a:latin typeface="Lexend Light"/>
              <a:ea typeface="Lexend Light"/>
              <a:cs typeface="Lexend Light"/>
              <a:sym typeface="Lexend Light"/>
            </a:endParaRPr>
          </a:p>
        </p:txBody>
      </p:sp>
      <p:sp>
        <p:nvSpPr>
          <p:cNvPr id="1957" name="Google Shape;1957;p46"/>
          <p:cNvSpPr txBox="1"/>
          <p:nvPr/>
        </p:nvSpPr>
        <p:spPr>
          <a:xfrm>
            <a:off x="4405725" y="1609050"/>
            <a:ext cx="226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Installing and Configuring </a:t>
            </a:r>
            <a:endParaRPr sz="1200">
              <a:solidFill>
                <a:schemeClr val="dk1"/>
              </a:solidFill>
              <a:latin typeface="Lexend Light"/>
              <a:ea typeface="Lexend Light"/>
              <a:cs typeface="Lexend Light"/>
              <a:sym typeface="Lexend Light"/>
            </a:endParaRPr>
          </a:p>
        </p:txBody>
      </p:sp>
      <p:sp>
        <p:nvSpPr>
          <p:cNvPr id="1958" name="Google Shape;1958;p46"/>
          <p:cNvSpPr txBox="1"/>
          <p:nvPr/>
        </p:nvSpPr>
        <p:spPr>
          <a:xfrm>
            <a:off x="6703900" y="1581813"/>
            <a:ext cx="1752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MySQL and Postfix </a:t>
            </a:r>
            <a:endParaRPr sz="1200">
              <a:solidFill>
                <a:schemeClr val="dk1"/>
              </a:solidFill>
              <a:latin typeface="Lexend Light"/>
              <a:ea typeface="Lexend Light"/>
              <a:cs typeface="Lexend Light"/>
              <a:sym typeface="Lexend Light"/>
            </a:endParaRPr>
          </a:p>
        </p:txBody>
      </p:sp>
      <p:grpSp>
        <p:nvGrpSpPr>
          <p:cNvPr id="1959" name="Google Shape;1959;p46"/>
          <p:cNvGrpSpPr/>
          <p:nvPr/>
        </p:nvGrpSpPr>
        <p:grpSpPr>
          <a:xfrm>
            <a:off x="416650" y="537038"/>
            <a:ext cx="1258500" cy="902350"/>
            <a:chOff x="1209150" y="2242475"/>
            <a:chExt cx="1258500" cy="902350"/>
          </a:xfrm>
        </p:grpSpPr>
        <p:sp>
          <p:nvSpPr>
            <p:cNvPr id="1960" name="Google Shape;1960;p46"/>
            <p:cNvSpPr/>
            <p:nvPr/>
          </p:nvSpPr>
          <p:spPr>
            <a:xfrm>
              <a:off x="1230200" y="2242475"/>
              <a:ext cx="411300" cy="816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1" name="Google Shape;1961;p46"/>
            <p:cNvSpPr/>
            <p:nvPr/>
          </p:nvSpPr>
          <p:spPr>
            <a:xfrm>
              <a:off x="1209150" y="2318025"/>
              <a:ext cx="1258500" cy="826800"/>
            </a:xfrm>
            <a:prstGeom prst="roundRect">
              <a:avLst>
                <a:gd fmla="val 5261"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62" name="Google Shape;1962;p46"/>
            <p:cNvCxnSpPr/>
            <p:nvPr/>
          </p:nvCxnSpPr>
          <p:spPr>
            <a:xfrm>
              <a:off x="1209990" y="3091250"/>
              <a:ext cx="1256700" cy="0"/>
            </a:xfrm>
            <a:prstGeom prst="straightConnector1">
              <a:avLst/>
            </a:prstGeom>
            <a:noFill/>
            <a:ln cap="flat" cmpd="sng" w="9525">
              <a:solidFill>
                <a:schemeClr val="accent5"/>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1963" name="Google Shape;1963;p46"/>
          <p:cNvGrpSpPr/>
          <p:nvPr/>
        </p:nvGrpSpPr>
        <p:grpSpPr>
          <a:xfrm>
            <a:off x="2361408" y="559363"/>
            <a:ext cx="1258500" cy="902350"/>
            <a:chOff x="2998000" y="2242475"/>
            <a:chExt cx="1258500" cy="902350"/>
          </a:xfrm>
        </p:grpSpPr>
        <p:sp>
          <p:nvSpPr>
            <p:cNvPr id="1964" name="Google Shape;1964;p46"/>
            <p:cNvSpPr/>
            <p:nvPr/>
          </p:nvSpPr>
          <p:spPr>
            <a:xfrm>
              <a:off x="3019050" y="2242475"/>
              <a:ext cx="411300" cy="8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5" name="Google Shape;1965;p46"/>
            <p:cNvSpPr/>
            <p:nvPr/>
          </p:nvSpPr>
          <p:spPr>
            <a:xfrm>
              <a:off x="2998000" y="2318025"/>
              <a:ext cx="1258500" cy="826800"/>
            </a:xfrm>
            <a:prstGeom prst="roundRect">
              <a:avLst>
                <a:gd fmla="val 5261"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66" name="Google Shape;1966;p46"/>
            <p:cNvCxnSpPr/>
            <p:nvPr/>
          </p:nvCxnSpPr>
          <p:spPr>
            <a:xfrm>
              <a:off x="2998840" y="3091250"/>
              <a:ext cx="1256700" cy="0"/>
            </a:xfrm>
            <a:prstGeom prst="straightConnector1">
              <a:avLst/>
            </a:prstGeom>
            <a:noFill/>
            <a:ln cap="flat" cmpd="sng" w="9525">
              <a:solidFill>
                <a:schemeClr val="accent2"/>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1967" name="Google Shape;1967;p46"/>
          <p:cNvGrpSpPr/>
          <p:nvPr/>
        </p:nvGrpSpPr>
        <p:grpSpPr>
          <a:xfrm>
            <a:off x="4506567" y="583538"/>
            <a:ext cx="1258500" cy="902350"/>
            <a:chOff x="4786850" y="2242475"/>
            <a:chExt cx="1258500" cy="902350"/>
          </a:xfrm>
        </p:grpSpPr>
        <p:sp>
          <p:nvSpPr>
            <p:cNvPr id="1968" name="Google Shape;1968;p46"/>
            <p:cNvSpPr/>
            <p:nvPr/>
          </p:nvSpPr>
          <p:spPr>
            <a:xfrm>
              <a:off x="4807900" y="2242475"/>
              <a:ext cx="411300" cy="81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9" name="Google Shape;1969;p46"/>
            <p:cNvSpPr/>
            <p:nvPr/>
          </p:nvSpPr>
          <p:spPr>
            <a:xfrm>
              <a:off x="4786850" y="2318025"/>
              <a:ext cx="1258500" cy="826800"/>
            </a:xfrm>
            <a:prstGeom prst="roundRect">
              <a:avLst>
                <a:gd fmla="val 5261"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70" name="Google Shape;1970;p46"/>
            <p:cNvCxnSpPr/>
            <p:nvPr/>
          </p:nvCxnSpPr>
          <p:spPr>
            <a:xfrm>
              <a:off x="4787690" y="3091250"/>
              <a:ext cx="1256700" cy="0"/>
            </a:xfrm>
            <a:prstGeom prst="straightConnector1">
              <a:avLst/>
            </a:prstGeom>
            <a:noFill/>
            <a:ln cap="flat" cmpd="sng" w="9525">
              <a:solidFill>
                <a:schemeClr val="accent3"/>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1971" name="Google Shape;1971;p46"/>
          <p:cNvGrpSpPr/>
          <p:nvPr/>
        </p:nvGrpSpPr>
        <p:grpSpPr>
          <a:xfrm>
            <a:off x="351225" y="1952275"/>
            <a:ext cx="1258500" cy="902350"/>
            <a:chOff x="1209150" y="2242475"/>
            <a:chExt cx="1258500" cy="902350"/>
          </a:xfrm>
        </p:grpSpPr>
        <p:sp>
          <p:nvSpPr>
            <p:cNvPr id="1972" name="Google Shape;1972;p46"/>
            <p:cNvSpPr/>
            <p:nvPr/>
          </p:nvSpPr>
          <p:spPr>
            <a:xfrm>
              <a:off x="1230200" y="2242475"/>
              <a:ext cx="411300" cy="816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3" name="Google Shape;1973;p46"/>
            <p:cNvSpPr/>
            <p:nvPr/>
          </p:nvSpPr>
          <p:spPr>
            <a:xfrm>
              <a:off x="1209150" y="2318025"/>
              <a:ext cx="1258500" cy="826800"/>
            </a:xfrm>
            <a:prstGeom prst="roundRect">
              <a:avLst>
                <a:gd fmla="val 5261"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74" name="Google Shape;1974;p46"/>
            <p:cNvCxnSpPr/>
            <p:nvPr/>
          </p:nvCxnSpPr>
          <p:spPr>
            <a:xfrm>
              <a:off x="1209990" y="3091250"/>
              <a:ext cx="1256700" cy="0"/>
            </a:xfrm>
            <a:prstGeom prst="straightConnector1">
              <a:avLst/>
            </a:prstGeom>
            <a:noFill/>
            <a:ln cap="flat" cmpd="sng" w="9525">
              <a:solidFill>
                <a:schemeClr val="accent5"/>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1975" name="Google Shape;1975;p46"/>
          <p:cNvGrpSpPr/>
          <p:nvPr/>
        </p:nvGrpSpPr>
        <p:grpSpPr>
          <a:xfrm>
            <a:off x="2292358" y="1978338"/>
            <a:ext cx="1258500" cy="902350"/>
            <a:chOff x="2998000" y="2242475"/>
            <a:chExt cx="1258500" cy="902350"/>
          </a:xfrm>
        </p:grpSpPr>
        <p:sp>
          <p:nvSpPr>
            <p:cNvPr id="1976" name="Google Shape;1976;p46"/>
            <p:cNvSpPr/>
            <p:nvPr/>
          </p:nvSpPr>
          <p:spPr>
            <a:xfrm>
              <a:off x="3019050" y="2242475"/>
              <a:ext cx="411300" cy="8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7" name="Google Shape;1977;p46"/>
            <p:cNvSpPr/>
            <p:nvPr/>
          </p:nvSpPr>
          <p:spPr>
            <a:xfrm>
              <a:off x="2998000" y="2318025"/>
              <a:ext cx="1258500" cy="826800"/>
            </a:xfrm>
            <a:prstGeom prst="roundRect">
              <a:avLst>
                <a:gd fmla="val 5261"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78" name="Google Shape;1978;p46"/>
            <p:cNvCxnSpPr/>
            <p:nvPr/>
          </p:nvCxnSpPr>
          <p:spPr>
            <a:xfrm>
              <a:off x="2998840" y="3091250"/>
              <a:ext cx="1256700" cy="0"/>
            </a:xfrm>
            <a:prstGeom prst="straightConnector1">
              <a:avLst/>
            </a:prstGeom>
            <a:noFill/>
            <a:ln cap="flat" cmpd="sng" w="9525">
              <a:solidFill>
                <a:schemeClr val="accent2"/>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1979" name="Google Shape;1979;p46"/>
          <p:cNvGrpSpPr/>
          <p:nvPr/>
        </p:nvGrpSpPr>
        <p:grpSpPr>
          <a:xfrm>
            <a:off x="4486242" y="2011063"/>
            <a:ext cx="1258500" cy="902350"/>
            <a:chOff x="4786850" y="2242475"/>
            <a:chExt cx="1258500" cy="902350"/>
          </a:xfrm>
        </p:grpSpPr>
        <p:sp>
          <p:nvSpPr>
            <p:cNvPr id="1980" name="Google Shape;1980;p46"/>
            <p:cNvSpPr/>
            <p:nvPr/>
          </p:nvSpPr>
          <p:spPr>
            <a:xfrm>
              <a:off x="4807900" y="2242475"/>
              <a:ext cx="411300" cy="81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1" name="Google Shape;1981;p46"/>
            <p:cNvSpPr/>
            <p:nvPr/>
          </p:nvSpPr>
          <p:spPr>
            <a:xfrm>
              <a:off x="4786850" y="2318025"/>
              <a:ext cx="1258500" cy="826800"/>
            </a:xfrm>
            <a:prstGeom prst="roundRect">
              <a:avLst>
                <a:gd fmla="val 5261"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82" name="Google Shape;1982;p46"/>
            <p:cNvCxnSpPr/>
            <p:nvPr/>
          </p:nvCxnSpPr>
          <p:spPr>
            <a:xfrm>
              <a:off x="4787690" y="3091250"/>
              <a:ext cx="1256700" cy="0"/>
            </a:xfrm>
            <a:prstGeom prst="straightConnector1">
              <a:avLst/>
            </a:prstGeom>
            <a:noFill/>
            <a:ln cap="flat" cmpd="sng" w="9525">
              <a:solidFill>
                <a:schemeClr val="accent3"/>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1983" name="Google Shape;1983;p46"/>
          <p:cNvGrpSpPr/>
          <p:nvPr/>
        </p:nvGrpSpPr>
        <p:grpSpPr>
          <a:xfrm>
            <a:off x="6623375" y="2011063"/>
            <a:ext cx="1258500" cy="902350"/>
            <a:chOff x="6575700" y="2242475"/>
            <a:chExt cx="1258500" cy="902350"/>
          </a:xfrm>
        </p:grpSpPr>
        <p:sp>
          <p:nvSpPr>
            <p:cNvPr id="1984" name="Google Shape;1984;p46"/>
            <p:cNvSpPr/>
            <p:nvPr/>
          </p:nvSpPr>
          <p:spPr>
            <a:xfrm>
              <a:off x="6596750" y="2242475"/>
              <a:ext cx="411300" cy="8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5" name="Google Shape;1985;p46"/>
            <p:cNvSpPr/>
            <p:nvPr/>
          </p:nvSpPr>
          <p:spPr>
            <a:xfrm>
              <a:off x="6575700" y="2318025"/>
              <a:ext cx="1258500" cy="826800"/>
            </a:xfrm>
            <a:prstGeom prst="roundRect">
              <a:avLst>
                <a:gd fmla="val 5261"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86" name="Google Shape;1986;p46"/>
            <p:cNvCxnSpPr/>
            <p:nvPr/>
          </p:nvCxnSpPr>
          <p:spPr>
            <a:xfrm>
              <a:off x="6576540" y="3091250"/>
              <a:ext cx="1256700" cy="0"/>
            </a:xfrm>
            <a:prstGeom prst="straightConnector1">
              <a:avLst/>
            </a:prstGeom>
            <a:noFill/>
            <a:ln cap="flat" cmpd="sng" w="9525">
              <a:solidFill>
                <a:schemeClr val="accent4"/>
              </a:solidFill>
              <a:prstDash val="solid"/>
              <a:round/>
              <a:headEnd len="med" w="med" type="none"/>
              <a:tailEnd len="med" w="med" type="none"/>
            </a:ln>
            <a:effectLst>
              <a:outerShdw blurRad="57150" rotWithShape="0" algn="bl" dir="5400000" dist="19050">
                <a:srgbClr val="000000">
                  <a:alpha val="30000"/>
                </a:srgbClr>
              </a:outerShdw>
            </a:effectLst>
          </p:spPr>
        </p:cxnSp>
      </p:grpSp>
      <p:sp>
        <p:nvSpPr>
          <p:cNvPr id="1987" name="Google Shape;1987;p46"/>
          <p:cNvSpPr txBox="1"/>
          <p:nvPr/>
        </p:nvSpPr>
        <p:spPr>
          <a:xfrm>
            <a:off x="351225" y="2938088"/>
            <a:ext cx="1258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Configuring</a:t>
            </a:r>
            <a:r>
              <a:rPr lang="en" sz="1200">
                <a:solidFill>
                  <a:schemeClr val="dk1"/>
                </a:solidFill>
                <a:latin typeface="Lexend Light"/>
                <a:ea typeface="Lexend Light"/>
                <a:cs typeface="Lexend Light"/>
                <a:sym typeface="Lexend Light"/>
              </a:rPr>
              <a:t> Postfix for Security </a:t>
            </a:r>
            <a:endParaRPr sz="1200">
              <a:solidFill>
                <a:schemeClr val="dk1"/>
              </a:solidFill>
              <a:latin typeface="Lexend Light"/>
              <a:ea typeface="Lexend Light"/>
              <a:cs typeface="Lexend Light"/>
              <a:sym typeface="Lexend Light"/>
            </a:endParaRPr>
          </a:p>
        </p:txBody>
      </p:sp>
      <p:sp>
        <p:nvSpPr>
          <p:cNvPr id="1988" name="Google Shape;1988;p46"/>
          <p:cNvSpPr txBox="1"/>
          <p:nvPr/>
        </p:nvSpPr>
        <p:spPr>
          <a:xfrm>
            <a:off x="381425" y="1537188"/>
            <a:ext cx="1258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Abstract</a:t>
            </a:r>
            <a:endParaRPr sz="1200">
              <a:solidFill>
                <a:schemeClr val="dk1"/>
              </a:solidFill>
              <a:latin typeface="Lexend Light"/>
              <a:ea typeface="Lexend Light"/>
              <a:cs typeface="Lexend Light"/>
              <a:sym typeface="Lexend Light"/>
            </a:endParaRPr>
          </a:p>
        </p:txBody>
      </p:sp>
      <p:sp>
        <p:nvSpPr>
          <p:cNvPr id="1989" name="Google Shape;1989;p46"/>
          <p:cNvSpPr txBox="1"/>
          <p:nvPr/>
        </p:nvSpPr>
        <p:spPr>
          <a:xfrm>
            <a:off x="4372213" y="3030500"/>
            <a:ext cx="1602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Spam and Virus Protection </a:t>
            </a:r>
            <a:endParaRPr sz="1200">
              <a:solidFill>
                <a:schemeClr val="dk1"/>
              </a:solidFill>
              <a:latin typeface="Lexend Light"/>
              <a:ea typeface="Lexend Light"/>
              <a:cs typeface="Lexend Light"/>
              <a:sym typeface="Lexend Light"/>
            </a:endParaRPr>
          </a:p>
        </p:txBody>
      </p:sp>
      <p:sp>
        <p:nvSpPr>
          <p:cNvPr id="1990" name="Google Shape;1990;p46"/>
          <p:cNvSpPr txBox="1"/>
          <p:nvPr/>
        </p:nvSpPr>
        <p:spPr>
          <a:xfrm>
            <a:off x="6739125" y="2973363"/>
            <a:ext cx="1258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Access Restrictions </a:t>
            </a:r>
            <a:endParaRPr sz="1200">
              <a:solidFill>
                <a:schemeClr val="dk1"/>
              </a:solidFill>
              <a:latin typeface="Lexend Light"/>
              <a:ea typeface="Lexend Light"/>
              <a:cs typeface="Lexend Light"/>
              <a:sym typeface="Lexend Light"/>
            </a:endParaRPr>
          </a:p>
        </p:txBody>
      </p:sp>
      <p:grpSp>
        <p:nvGrpSpPr>
          <p:cNvPr id="1991" name="Google Shape;1991;p46"/>
          <p:cNvGrpSpPr/>
          <p:nvPr/>
        </p:nvGrpSpPr>
        <p:grpSpPr>
          <a:xfrm>
            <a:off x="351225" y="3677000"/>
            <a:ext cx="1258500" cy="902350"/>
            <a:chOff x="1209150" y="2242475"/>
            <a:chExt cx="1258500" cy="902350"/>
          </a:xfrm>
        </p:grpSpPr>
        <p:sp>
          <p:nvSpPr>
            <p:cNvPr id="1992" name="Google Shape;1992;p46"/>
            <p:cNvSpPr/>
            <p:nvPr/>
          </p:nvSpPr>
          <p:spPr>
            <a:xfrm>
              <a:off x="1230200" y="2242475"/>
              <a:ext cx="411300" cy="816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3" name="Google Shape;1993;p46"/>
            <p:cNvSpPr/>
            <p:nvPr/>
          </p:nvSpPr>
          <p:spPr>
            <a:xfrm>
              <a:off x="1209150" y="2318025"/>
              <a:ext cx="1258500" cy="826800"/>
            </a:xfrm>
            <a:prstGeom prst="roundRect">
              <a:avLst>
                <a:gd fmla="val 5261"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94" name="Google Shape;1994;p46"/>
            <p:cNvCxnSpPr/>
            <p:nvPr/>
          </p:nvCxnSpPr>
          <p:spPr>
            <a:xfrm>
              <a:off x="1209990" y="3091250"/>
              <a:ext cx="1256700" cy="0"/>
            </a:xfrm>
            <a:prstGeom prst="straightConnector1">
              <a:avLst/>
            </a:prstGeom>
            <a:noFill/>
            <a:ln cap="flat" cmpd="sng" w="9525">
              <a:solidFill>
                <a:schemeClr val="accent5"/>
              </a:solidFill>
              <a:prstDash val="solid"/>
              <a:round/>
              <a:headEnd len="med" w="med" type="none"/>
              <a:tailEnd len="med" w="med" type="none"/>
            </a:ln>
            <a:effectLst>
              <a:outerShdw blurRad="57150" rotWithShape="0" algn="bl" dir="5400000" dist="19050">
                <a:srgbClr val="000000">
                  <a:alpha val="30000"/>
                </a:srgbClr>
              </a:outerShdw>
            </a:effectLst>
          </p:spPr>
        </p:cxnSp>
      </p:grpSp>
      <p:sp>
        <p:nvSpPr>
          <p:cNvPr id="1995" name="Google Shape;1995;p46"/>
          <p:cNvSpPr txBox="1"/>
          <p:nvPr/>
        </p:nvSpPr>
        <p:spPr>
          <a:xfrm>
            <a:off x="1639925" y="3816500"/>
            <a:ext cx="1403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Log Monitoring With Pflogsumm</a:t>
            </a:r>
            <a:r>
              <a:rPr lang="en" sz="1200">
                <a:solidFill>
                  <a:schemeClr val="dk1"/>
                </a:solidFill>
                <a:latin typeface="Lexend Light"/>
                <a:ea typeface="Lexend Light"/>
                <a:cs typeface="Lexend Light"/>
                <a:sym typeface="Lexend Light"/>
              </a:rPr>
              <a:t> </a:t>
            </a:r>
            <a:endParaRPr sz="1200">
              <a:solidFill>
                <a:schemeClr val="dk1"/>
              </a:solidFill>
              <a:latin typeface="Lexend Light"/>
              <a:ea typeface="Lexend Light"/>
              <a:cs typeface="Lexend Light"/>
              <a:sym typeface="Lexen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grpSp>
        <p:nvGrpSpPr>
          <p:cNvPr id="2000" name="Google Shape;2000;p47"/>
          <p:cNvGrpSpPr/>
          <p:nvPr/>
        </p:nvGrpSpPr>
        <p:grpSpPr>
          <a:xfrm>
            <a:off x="2903325" y="486838"/>
            <a:ext cx="3313407" cy="1014987"/>
            <a:chOff x="3055725" y="715438"/>
            <a:chExt cx="3313407" cy="1014987"/>
          </a:xfrm>
        </p:grpSpPr>
        <p:grpSp>
          <p:nvGrpSpPr>
            <p:cNvPr id="2001" name="Google Shape;2001;p47"/>
            <p:cNvGrpSpPr/>
            <p:nvPr/>
          </p:nvGrpSpPr>
          <p:grpSpPr>
            <a:xfrm>
              <a:off x="3055725" y="715438"/>
              <a:ext cx="3103050" cy="786500"/>
              <a:chOff x="3007925" y="673613"/>
              <a:chExt cx="3103050" cy="786500"/>
            </a:xfrm>
          </p:grpSpPr>
          <p:sp>
            <p:nvSpPr>
              <p:cNvPr id="2002" name="Google Shape;2002;p47"/>
              <p:cNvSpPr/>
              <p:nvPr/>
            </p:nvSpPr>
            <p:spPr>
              <a:xfrm>
                <a:off x="3077725" y="721550"/>
                <a:ext cx="2973300" cy="678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03" name="Google Shape;2003;p47"/>
              <p:cNvSpPr/>
              <p:nvPr/>
            </p:nvSpPr>
            <p:spPr>
              <a:xfrm>
                <a:off x="300792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4" name="Google Shape;2004;p47"/>
              <p:cNvSpPr/>
              <p:nvPr/>
            </p:nvSpPr>
            <p:spPr>
              <a:xfrm>
                <a:off x="597327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5" name="Google Shape;2005;p47"/>
              <p:cNvSpPr/>
              <p:nvPr/>
            </p:nvSpPr>
            <p:spPr>
              <a:xfrm>
                <a:off x="5973275" y="13210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6" name="Google Shape;2006;p47"/>
              <p:cNvSpPr/>
              <p:nvPr/>
            </p:nvSpPr>
            <p:spPr>
              <a:xfrm>
                <a:off x="3007925" y="1311913"/>
                <a:ext cx="137700" cy="1482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 </a:t>
                </a:r>
                <a:endParaRPr>
                  <a:solidFill>
                    <a:schemeClr val="dk1"/>
                  </a:solidFill>
                </a:endParaRPr>
              </a:p>
            </p:txBody>
          </p:sp>
        </p:grpSp>
        <p:sp>
          <p:nvSpPr>
            <p:cNvPr id="2007" name="Google Shape;2007;p47"/>
            <p:cNvSpPr/>
            <p:nvPr/>
          </p:nvSpPr>
          <p:spPr>
            <a:xfrm rot="-2281323">
              <a:off x="6037771" y="1389972"/>
              <a:ext cx="271725" cy="287249"/>
            </a:xfrm>
            <a:custGeom>
              <a:rect b="b" l="l" r="r" t="t"/>
              <a:pathLst>
                <a:path extrusionOk="0" h="5504" w="5206">
                  <a:moveTo>
                    <a:pt x="2726" y="0"/>
                  </a:moveTo>
                  <a:lnTo>
                    <a:pt x="0" y="5493"/>
                  </a:lnTo>
                  <a:lnTo>
                    <a:pt x="2591" y="4653"/>
                  </a:lnTo>
                  <a:lnTo>
                    <a:pt x="5206" y="5504"/>
                  </a:lnTo>
                  <a:close/>
                </a:path>
              </a:pathLst>
            </a:custGeom>
            <a:solidFill>
              <a:schemeClr val="lt2"/>
            </a:solidFill>
            <a:ln cap="flat" cmpd="sng" w="9525">
              <a:solidFill>
                <a:schemeClr val="lt1"/>
              </a:solidFill>
              <a:prstDash val="solid"/>
              <a:round/>
              <a:headEnd len="med" w="med" type="none"/>
              <a:tailEnd len="med" w="med" type="none"/>
            </a:ln>
          </p:spPr>
        </p:sp>
      </p:grpSp>
      <p:grpSp>
        <p:nvGrpSpPr>
          <p:cNvPr id="2008" name="Google Shape;2008;p47"/>
          <p:cNvGrpSpPr/>
          <p:nvPr/>
        </p:nvGrpSpPr>
        <p:grpSpPr>
          <a:xfrm>
            <a:off x="5202525" y="2420932"/>
            <a:ext cx="277873" cy="68400"/>
            <a:chOff x="5202525" y="2420932"/>
            <a:chExt cx="277873" cy="68400"/>
          </a:xfrm>
        </p:grpSpPr>
        <p:sp>
          <p:nvSpPr>
            <p:cNvPr id="2009" name="Google Shape;2009;p47"/>
            <p:cNvSpPr/>
            <p:nvPr/>
          </p:nvSpPr>
          <p:spPr>
            <a:xfrm>
              <a:off x="5202525"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0" name="Google Shape;2010;p47"/>
            <p:cNvSpPr/>
            <p:nvPr/>
          </p:nvSpPr>
          <p:spPr>
            <a:xfrm>
              <a:off x="5307261"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1" name="Google Shape;2011;p47"/>
            <p:cNvSpPr/>
            <p:nvPr/>
          </p:nvSpPr>
          <p:spPr>
            <a:xfrm>
              <a:off x="5411998"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12" name="Google Shape;2012;p47"/>
          <p:cNvSpPr/>
          <p:nvPr/>
        </p:nvSpPr>
        <p:spPr>
          <a:xfrm>
            <a:off x="341525" y="2319598"/>
            <a:ext cx="4230600" cy="24597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13" name="Google Shape;2013;p47"/>
          <p:cNvGrpSpPr/>
          <p:nvPr/>
        </p:nvGrpSpPr>
        <p:grpSpPr>
          <a:xfrm>
            <a:off x="411700" y="2420932"/>
            <a:ext cx="277873" cy="68400"/>
            <a:chOff x="411700" y="2420932"/>
            <a:chExt cx="277873" cy="68400"/>
          </a:xfrm>
        </p:grpSpPr>
        <p:sp>
          <p:nvSpPr>
            <p:cNvPr id="2014" name="Google Shape;2014;p47"/>
            <p:cNvSpPr/>
            <p:nvPr/>
          </p:nvSpPr>
          <p:spPr>
            <a:xfrm>
              <a:off x="411700"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5" name="Google Shape;2015;p47"/>
            <p:cNvSpPr/>
            <p:nvPr/>
          </p:nvSpPr>
          <p:spPr>
            <a:xfrm>
              <a:off x="516436"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6" name="Google Shape;2016;p47"/>
            <p:cNvSpPr/>
            <p:nvPr/>
          </p:nvSpPr>
          <p:spPr>
            <a:xfrm>
              <a:off x="621173"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17" name="Google Shape;2017;p47"/>
          <p:cNvSpPr txBox="1"/>
          <p:nvPr>
            <p:ph idx="2"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Group 4</a:t>
            </a:r>
            <a:endParaRPr/>
          </a:p>
          <a:p>
            <a:pPr indent="0" lvl="0" marL="0" rtl="0" algn="l">
              <a:spcBef>
                <a:spcPts val="0"/>
              </a:spcBef>
              <a:spcAft>
                <a:spcPts val="0"/>
              </a:spcAft>
              <a:buNone/>
            </a:pPr>
            <a:r>
              <a:t/>
            </a:r>
            <a:endParaRPr/>
          </a:p>
        </p:txBody>
      </p:sp>
      <p:sp>
        <p:nvSpPr>
          <p:cNvPr id="2018" name="Google Shape;2018;p47"/>
          <p:cNvSpPr txBox="1"/>
          <p:nvPr>
            <p:ph idx="3" type="body"/>
          </p:nvPr>
        </p:nvSpPr>
        <p:spPr>
          <a:xfrm>
            <a:off x="940775" y="-39600"/>
            <a:ext cx="38103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CTEC 435-102	Bowie State University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019" name="Google Shape;2019;p47"/>
          <p:cNvSpPr/>
          <p:nvPr/>
        </p:nvSpPr>
        <p:spPr>
          <a:xfrm>
            <a:off x="341522" y="1539750"/>
            <a:ext cx="3590100" cy="6303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exend"/>
                <a:ea typeface="Lexend"/>
                <a:cs typeface="Lexend"/>
                <a:sym typeface="Lexend"/>
              </a:rPr>
              <a:t>Virtual Mail Server</a:t>
            </a:r>
            <a:endParaRPr sz="2400">
              <a:solidFill>
                <a:schemeClr val="dk1"/>
              </a:solidFill>
              <a:latin typeface="Lexend"/>
              <a:ea typeface="Lexend"/>
              <a:cs typeface="Lexend"/>
              <a:sym typeface="Lexend"/>
            </a:endParaRPr>
          </a:p>
        </p:txBody>
      </p:sp>
      <p:sp>
        <p:nvSpPr>
          <p:cNvPr id="2020" name="Google Shape;2020;p47"/>
          <p:cNvSpPr txBox="1"/>
          <p:nvPr>
            <p:ph idx="4" type="subTitle"/>
          </p:nvPr>
        </p:nvSpPr>
        <p:spPr>
          <a:xfrm>
            <a:off x="442325" y="2420925"/>
            <a:ext cx="3810300" cy="2031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A virtual mail server on Linux lets you set up email easily and securely. You start by choosing a Linux system and installing software like Postfix for sending emails and Dovecot for receiving them. Security is added with encryption and spam filters. User access can be managed through simple methods like local databases or MySQL. You can also add webmail for easy access. This setup gives you a secure and flexible way to manage email.</a:t>
            </a:r>
            <a:endParaRPr>
              <a:latin typeface="Lexend SemiBold"/>
              <a:ea typeface="Lexend SemiBold"/>
              <a:cs typeface="Lexend SemiBold"/>
              <a:sym typeface="Lexend SemiBold"/>
            </a:endParaRPr>
          </a:p>
        </p:txBody>
      </p:sp>
      <p:sp>
        <p:nvSpPr>
          <p:cNvPr id="2021" name="Google Shape;2021;p47"/>
          <p:cNvSpPr txBox="1"/>
          <p:nvPr>
            <p:ph type="title"/>
          </p:nvPr>
        </p:nvSpPr>
        <p:spPr>
          <a:xfrm>
            <a:off x="209775" y="468575"/>
            <a:ext cx="73401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                 Abstract</a:t>
            </a:r>
            <a:endParaRPr>
              <a:solidFill>
                <a:schemeClr val="lt1"/>
              </a:solidFill>
            </a:endParaRPr>
          </a:p>
        </p:txBody>
      </p:sp>
      <p:pic>
        <p:nvPicPr>
          <p:cNvPr id="2022" name="Google Shape;2022;p47"/>
          <p:cNvPicPr preferRelativeResize="0"/>
          <p:nvPr/>
        </p:nvPicPr>
        <p:blipFill rotWithShape="1">
          <a:blip r:embed="rId3">
            <a:alphaModFix/>
          </a:blip>
          <a:srcRect b="29750" l="13620" r="11540" t="10268"/>
          <a:stretch/>
        </p:blipFill>
        <p:spPr>
          <a:xfrm>
            <a:off x="5143275" y="2122848"/>
            <a:ext cx="3663600" cy="26280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6" name="Shape 2026"/>
        <p:cNvGrpSpPr/>
        <p:nvPr/>
      </p:nvGrpSpPr>
      <p:grpSpPr>
        <a:xfrm>
          <a:off x="0" y="0"/>
          <a:ext cx="0" cy="0"/>
          <a:chOff x="0" y="0"/>
          <a:chExt cx="0" cy="0"/>
        </a:xfrm>
      </p:grpSpPr>
      <p:grpSp>
        <p:nvGrpSpPr>
          <p:cNvPr id="2027" name="Google Shape;2027;p48"/>
          <p:cNvGrpSpPr/>
          <p:nvPr/>
        </p:nvGrpSpPr>
        <p:grpSpPr>
          <a:xfrm>
            <a:off x="2903325" y="486838"/>
            <a:ext cx="3313407" cy="1014987"/>
            <a:chOff x="3055725" y="715438"/>
            <a:chExt cx="3313407" cy="1014987"/>
          </a:xfrm>
        </p:grpSpPr>
        <p:grpSp>
          <p:nvGrpSpPr>
            <p:cNvPr id="2028" name="Google Shape;2028;p48"/>
            <p:cNvGrpSpPr/>
            <p:nvPr/>
          </p:nvGrpSpPr>
          <p:grpSpPr>
            <a:xfrm>
              <a:off x="3055725" y="715438"/>
              <a:ext cx="3103050" cy="786500"/>
              <a:chOff x="3007925" y="673613"/>
              <a:chExt cx="3103050" cy="786500"/>
            </a:xfrm>
          </p:grpSpPr>
          <p:sp>
            <p:nvSpPr>
              <p:cNvPr id="2029" name="Google Shape;2029;p48"/>
              <p:cNvSpPr/>
              <p:nvPr/>
            </p:nvSpPr>
            <p:spPr>
              <a:xfrm>
                <a:off x="3077725" y="721550"/>
                <a:ext cx="2973300" cy="678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30" name="Google Shape;2030;p48"/>
              <p:cNvSpPr/>
              <p:nvPr/>
            </p:nvSpPr>
            <p:spPr>
              <a:xfrm>
                <a:off x="300792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1" name="Google Shape;2031;p48"/>
              <p:cNvSpPr/>
              <p:nvPr/>
            </p:nvSpPr>
            <p:spPr>
              <a:xfrm>
                <a:off x="597327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2" name="Google Shape;2032;p48"/>
              <p:cNvSpPr/>
              <p:nvPr/>
            </p:nvSpPr>
            <p:spPr>
              <a:xfrm>
                <a:off x="5973275" y="13210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3" name="Google Shape;2033;p48"/>
              <p:cNvSpPr/>
              <p:nvPr/>
            </p:nvSpPr>
            <p:spPr>
              <a:xfrm>
                <a:off x="3007925" y="1311913"/>
                <a:ext cx="137700" cy="1482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 </a:t>
                </a:r>
                <a:endParaRPr>
                  <a:solidFill>
                    <a:schemeClr val="dk1"/>
                  </a:solidFill>
                </a:endParaRPr>
              </a:p>
            </p:txBody>
          </p:sp>
        </p:grpSp>
        <p:sp>
          <p:nvSpPr>
            <p:cNvPr id="2034" name="Google Shape;2034;p48"/>
            <p:cNvSpPr/>
            <p:nvPr/>
          </p:nvSpPr>
          <p:spPr>
            <a:xfrm rot="-2281323">
              <a:off x="6037771" y="1389972"/>
              <a:ext cx="271725" cy="287249"/>
            </a:xfrm>
            <a:custGeom>
              <a:rect b="b" l="l" r="r" t="t"/>
              <a:pathLst>
                <a:path extrusionOk="0" h="5504" w="5206">
                  <a:moveTo>
                    <a:pt x="2726" y="0"/>
                  </a:moveTo>
                  <a:lnTo>
                    <a:pt x="0" y="5493"/>
                  </a:lnTo>
                  <a:lnTo>
                    <a:pt x="2591" y="4653"/>
                  </a:lnTo>
                  <a:lnTo>
                    <a:pt x="5206" y="5504"/>
                  </a:lnTo>
                  <a:close/>
                </a:path>
              </a:pathLst>
            </a:custGeom>
            <a:solidFill>
              <a:schemeClr val="lt2"/>
            </a:solidFill>
            <a:ln cap="flat" cmpd="sng" w="9525">
              <a:solidFill>
                <a:schemeClr val="lt1"/>
              </a:solidFill>
              <a:prstDash val="solid"/>
              <a:round/>
              <a:headEnd len="med" w="med" type="none"/>
              <a:tailEnd len="med" w="med" type="none"/>
            </a:ln>
          </p:spPr>
        </p:sp>
      </p:grpSp>
      <p:sp>
        <p:nvSpPr>
          <p:cNvPr id="2035" name="Google Shape;2035;p48"/>
          <p:cNvSpPr/>
          <p:nvPr/>
        </p:nvSpPr>
        <p:spPr>
          <a:xfrm>
            <a:off x="4350475" y="2367750"/>
            <a:ext cx="3437400" cy="26103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b="1" lang="en" sz="1100">
                <a:solidFill>
                  <a:schemeClr val="dk1"/>
                </a:solidFill>
              </a:rPr>
              <a:t>Outcome</a:t>
            </a:r>
            <a:r>
              <a:rPr lang="en" sz="1100">
                <a:solidFill>
                  <a:schemeClr val="dk1"/>
                </a:solidFill>
              </a:rPr>
              <a:t>: Server is prepared for the installation of mail server software and communication setup.</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Key Takeaway</a:t>
            </a:r>
            <a:r>
              <a:rPr lang="en" sz="1100">
                <a:solidFill>
                  <a:schemeClr val="dk1"/>
                </a:solidFill>
              </a:rPr>
              <a:t>: Proper initial setup is essential; any mistake here can lead to issues down the line, like undelivered emails or server misidentifications.</a:t>
            </a:r>
            <a:endParaRPr sz="1100">
              <a:solidFill>
                <a:schemeClr val="dk1"/>
              </a:solidFill>
            </a:endParaRPr>
          </a:p>
        </p:txBody>
      </p:sp>
      <p:grpSp>
        <p:nvGrpSpPr>
          <p:cNvPr id="2036" name="Google Shape;2036;p48"/>
          <p:cNvGrpSpPr/>
          <p:nvPr/>
        </p:nvGrpSpPr>
        <p:grpSpPr>
          <a:xfrm>
            <a:off x="5202525" y="2420932"/>
            <a:ext cx="277873" cy="68400"/>
            <a:chOff x="5202525" y="2420932"/>
            <a:chExt cx="277873" cy="68400"/>
          </a:xfrm>
        </p:grpSpPr>
        <p:sp>
          <p:nvSpPr>
            <p:cNvPr id="2037" name="Google Shape;2037;p48"/>
            <p:cNvSpPr/>
            <p:nvPr/>
          </p:nvSpPr>
          <p:spPr>
            <a:xfrm>
              <a:off x="5202525"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8" name="Google Shape;2038;p48"/>
            <p:cNvSpPr/>
            <p:nvPr/>
          </p:nvSpPr>
          <p:spPr>
            <a:xfrm>
              <a:off x="5307261"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9" name="Google Shape;2039;p48"/>
            <p:cNvSpPr/>
            <p:nvPr/>
          </p:nvSpPr>
          <p:spPr>
            <a:xfrm>
              <a:off x="5411998"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40" name="Google Shape;2040;p48"/>
          <p:cNvSpPr/>
          <p:nvPr/>
        </p:nvSpPr>
        <p:spPr>
          <a:xfrm>
            <a:off x="46025" y="2319599"/>
            <a:ext cx="4059600" cy="20859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41" name="Google Shape;2041;p48"/>
          <p:cNvGrpSpPr/>
          <p:nvPr/>
        </p:nvGrpSpPr>
        <p:grpSpPr>
          <a:xfrm>
            <a:off x="411700" y="2420932"/>
            <a:ext cx="277873" cy="68400"/>
            <a:chOff x="411700" y="2420932"/>
            <a:chExt cx="277873" cy="68400"/>
          </a:xfrm>
        </p:grpSpPr>
        <p:sp>
          <p:nvSpPr>
            <p:cNvPr id="2042" name="Google Shape;2042;p48"/>
            <p:cNvSpPr/>
            <p:nvPr/>
          </p:nvSpPr>
          <p:spPr>
            <a:xfrm>
              <a:off x="411700"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3" name="Google Shape;2043;p48"/>
            <p:cNvSpPr/>
            <p:nvPr/>
          </p:nvSpPr>
          <p:spPr>
            <a:xfrm>
              <a:off x="516436"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4" name="Google Shape;2044;p48"/>
            <p:cNvSpPr/>
            <p:nvPr/>
          </p:nvSpPr>
          <p:spPr>
            <a:xfrm>
              <a:off x="621173"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45" name="Google Shape;2045;p48"/>
          <p:cNvSpPr txBox="1"/>
          <p:nvPr>
            <p:ph idx="2"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Group 4</a:t>
            </a:r>
            <a:endParaRPr/>
          </a:p>
          <a:p>
            <a:pPr indent="0" lvl="0" marL="0" rtl="0" algn="l">
              <a:spcBef>
                <a:spcPts val="0"/>
              </a:spcBef>
              <a:spcAft>
                <a:spcPts val="0"/>
              </a:spcAft>
              <a:buNone/>
            </a:pPr>
            <a:r>
              <a:t/>
            </a:r>
            <a:endParaRPr/>
          </a:p>
        </p:txBody>
      </p:sp>
      <p:sp>
        <p:nvSpPr>
          <p:cNvPr id="2046" name="Google Shape;2046;p48"/>
          <p:cNvSpPr txBox="1"/>
          <p:nvPr>
            <p:ph idx="3" type="body"/>
          </p:nvPr>
        </p:nvSpPr>
        <p:spPr>
          <a:xfrm>
            <a:off x="940775" y="-39600"/>
            <a:ext cx="38103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CTEC 435-102	Bowie State University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047" name="Google Shape;2047;p48"/>
          <p:cNvSpPr/>
          <p:nvPr/>
        </p:nvSpPr>
        <p:spPr>
          <a:xfrm>
            <a:off x="341528" y="1539755"/>
            <a:ext cx="1953600" cy="6303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exend"/>
                <a:ea typeface="Lexend"/>
                <a:cs typeface="Lexend"/>
                <a:sym typeface="Lexend"/>
              </a:rPr>
              <a:t>Outline</a:t>
            </a:r>
            <a:endParaRPr sz="2400">
              <a:solidFill>
                <a:schemeClr val="dk1"/>
              </a:solidFill>
              <a:latin typeface="Lexend"/>
              <a:ea typeface="Lexend"/>
              <a:cs typeface="Lexend"/>
              <a:sym typeface="Lexend"/>
            </a:endParaRPr>
          </a:p>
        </p:txBody>
      </p:sp>
      <p:sp>
        <p:nvSpPr>
          <p:cNvPr id="2048" name="Google Shape;2048;p48"/>
          <p:cNvSpPr txBox="1"/>
          <p:nvPr>
            <p:ph idx="4" type="subTitle"/>
          </p:nvPr>
        </p:nvSpPr>
        <p:spPr>
          <a:xfrm>
            <a:off x="170675" y="2571750"/>
            <a:ext cx="3810300" cy="18777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SzPts val="1100"/>
              <a:buFont typeface="Arial"/>
              <a:buChar char="●"/>
            </a:pPr>
            <a:r>
              <a:rPr b="1" lang="en" sz="1100">
                <a:latin typeface="Arial"/>
                <a:ea typeface="Arial"/>
                <a:cs typeface="Arial"/>
                <a:sym typeface="Arial"/>
              </a:rPr>
              <a:t>System Updates and Dependencies</a:t>
            </a:r>
            <a:r>
              <a:rPr lang="en" sz="1100">
                <a:latin typeface="Arial"/>
                <a:ea typeface="Arial"/>
                <a:cs typeface="Arial"/>
                <a:sym typeface="Arial"/>
              </a:rPr>
              <a:t>: Update system packages to ensure the server is running the latest versions of software, and install necessary dependencies for the mail server setup.</a:t>
            </a:r>
            <a:endParaRPr sz="1100">
              <a:latin typeface="Arial"/>
              <a:ea typeface="Arial"/>
              <a:cs typeface="Arial"/>
              <a:sym typeface="Arial"/>
            </a:endParaRPr>
          </a:p>
          <a:p>
            <a:pPr indent="-298450" lvl="0" marL="457200" rtl="0" algn="l">
              <a:spcBef>
                <a:spcPts val="0"/>
              </a:spcBef>
              <a:spcAft>
                <a:spcPts val="0"/>
              </a:spcAft>
              <a:buSzPts val="1100"/>
              <a:buChar char="●"/>
            </a:pPr>
            <a:r>
              <a:rPr b="1" lang="en" sz="1100">
                <a:latin typeface="Arial"/>
                <a:ea typeface="Arial"/>
                <a:cs typeface="Arial"/>
                <a:sym typeface="Arial"/>
              </a:rPr>
              <a:t>Hostname Configuration</a:t>
            </a:r>
            <a:r>
              <a:rPr lang="en" sz="1100">
                <a:latin typeface="Arial"/>
                <a:ea typeface="Arial"/>
                <a:cs typeface="Arial"/>
                <a:sym typeface="Arial"/>
              </a:rPr>
              <a:t>: Set the server hostname to match the mail domain (e.g., </a:t>
            </a:r>
            <a:r>
              <a:rPr lang="en" sz="1100">
                <a:solidFill>
                  <a:srgbClr val="188038"/>
                </a:solidFill>
                <a:latin typeface="Roboto Mono"/>
                <a:ea typeface="Roboto Mono"/>
                <a:cs typeface="Roboto Mono"/>
                <a:sym typeface="Roboto Mono"/>
              </a:rPr>
              <a:t>mail.example.com</a:t>
            </a:r>
            <a:r>
              <a:rPr lang="en" sz="1100">
                <a:latin typeface="Arial"/>
                <a:ea typeface="Arial"/>
                <a:cs typeface="Arial"/>
                <a:sym typeface="Arial"/>
              </a:rPr>
              <a: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DNS Configuration</a:t>
            </a:r>
            <a:r>
              <a:rPr lang="en" sz="1100">
                <a:latin typeface="Arial"/>
                <a:ea typeface="Arial"/>
                <a:cs typeface="Arial"/>
                <a:sym typeface="Arial"/>
              </a:rPr>
              <a:t>: Ensure proper DNS records (MX and A records) are configured for email traffic routing.</a:t>
            </a:r>
            <a:endParaRPr sz="1100">
              <a:latin typeface="Arial"/>
              <a:ea typeface="Arial"/>
              <a:cs typeface="Arial"/>
              <a:sym typeface="Arial"/>
            </a:endParaRPr>
          </a:p>
        </p:txBody>
      </p:sp>
      <p:sp>
        <p:nvSpPr>
          <p:cNvPr id="2049" name="Google Shape;2049;p48"/>
          <p:cNvSpPr txBox="1"/>
          <p:nvPr>
            <p:ph type="title"/>
          </p:nvPr>
        </p:nvSpPr>
        <p:spPr>
          <a:xfrm>
            <a:off x="209775" y="439275"/>
            <a:ext cx="73401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Initial</a:t>
            </a:r>
            <a:r>
              <a:rPr lang="en"/>
              <a:t> </a:t>
            </a:r>
            <a:r>
              <a:rPr lang="en"/>
              <a:t>   	</a:t>
            </a:r>
            <a:r>
              <a:rPr lang="en"/>
              <a:t>Setup</a:t>
            </a:r>
            <a:endParaRPr>
              <a:solidFill>
                <a:schemeClr val="lt1"/>
              </a:solidFill>
            </a:endParaRPr>
          </a:p>
        </p:txBody>
      </p:sp>
      <p:pic>
        <p:nvPicPr>
          <p:cNvPr id="2050" name="Google Shape;2050;p48"/>
          <p:cNvPicPr preferRelativeResize="0"/>
          <p:nvPr/>
        </p:nvPicPr>
        <p:blipFill>
          <a:blip r:embed="rId3">
            <a:alphaModFix/>
          </a:blip>
          <a:stretch>
            <a:fillRect/>
          </a:stretch>
        </p:blipFill>
        <p:spPr>
          <a:xfrm>
            <a:off x="6600321" y="75975"/>
            <a:ext cx="2543680" cy="2243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4" name="Shape 2054"/>
        <p:cNvGrpSpPr/>
        <p:nvPr/>
      </p:nvGrpSpPr>
      <p:grpSpPr>
        <a:xfrm>
          <a:off x="0" y="0"/>
          <a:ext cx="0" cy="0"/>
          <a:chOff x="0" y="0"/>
          <a:chExt cx="0" cy="0"/>
        </a:xfrm>
      </p:grpSpPr>
      <p:sp>
        <p:nvSpPr>
          <p:cNvPr id="2055" name="Google Shape;2055;p49"/>
          <p:cNvSpPr/>
          <p:nvPr/>
        </p:nvSpPr>
        <p:spPr>
          <a:xfrm>
            <a:off x="65950" y="2315515"/>
            <a:ext cx="3873000" cy="24582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6" name="Google Shape;2056;p49"/>
          <p:cNvSpPr/>
          <p:nvPr/>
        </p:nvSpPr>
        <p:spPr>
          <a:xfrm>
            <a:off x="4311925" y="3485796"/>
            <a:ext cx="3873000" cy="14010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57" name="Google Shape;2057;p49"/>
          <p:cNvGrpSpPr/>
          <p:nvPr/>
        </p:nvGrpSpPr>
        <p:grpSpPr>
          <a:xfrm>
            <a:off x="4922013" y="2416840"/>
            <a:ext cx="277873" cy="68400"/>
            <a:chOff x="5024113" y="2416840"/>
            <a:chExt cx="277873" cy="68400"/>
          </a:xfrm>
        </p:grpSpPr>
        <p:sp>
          <p:nvSpPr>
            <p:cNvPr id="2058" name="Google Shape;2058;p49"/>
            <p:cNvSpPr/>
            <p:nvPr/>
          </p:nvSpPr>
          <p:spPr>
            <a:xfrm>
              <a:off x="5024113"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9" name="Google Shape;2059;p49"/>
            <p:cNvSpPr/>
            <p:nvPr/>
          </p:nvSpPr>
          <p:spPr>
            <a:xfrm>
              <a:off x="5128849"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0" name="Google Shape;2060;p49"/>
            <p:cNvSpPr/>
            <p:nvPr/>
          </p:nvSpPr>
          <p:spPr>
            <a:xfrm>
              <a:off x="5233585"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061" name="Google Shape;2061;p49"/>
          <p:cNvGrpSpPr/>
          <p:nvPr/>
        </p:nvGrpSpPr>
        <p:grpSpPr>
          <a:xfrm>
            <a:off x="422950" y="2416840"/>
            <a:ext cx="277873" cy="68400"/>
            <a:chOff x="411700" y="2416840"/>
            <a:chExt cx="277873" cy="68400"/>
          </a:xfrm>
        </p:grpSpPr>
        <p:sp>
          <p:nvSpPr>
            <p:cNvPr id="2062" name="Google Shape;2062;p49"/>
            <p:cNvSpPr/>
            <p:nvPr/>
          </p:nvSpPr>
          <p:spPr>
            <a:xfrm>
              <a:off x="411700"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3" name="Google Shape;2063;p49"/>
            <p:cNvSpPr/>
            <p:nvPr/>
          </p:nvSpPr>
          <p:spPr>
            <a:xfrm>
              <a:off x="516436"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4" name="Google Shape;2064;p49"/>
            <p:cNvSpPr/>
            <p:nvPr/>
          </p:nvSpPr>
          <p:spPr>
            <a:xfrm>
              <a:off x="621173"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65" name="Google Shape;2065;p49"/>
          <p:cNvSpPr txBox="1"/>
          <p:nvPr>
            <p:ph idx="4" type="subTitle"/>
          </p:nvPr>
        </p:nvSpPr>
        <p:spPr>
          <a:xfrm>
            <a:off x="0" y="2485250"/>
            <a:ext cx="3891900" cy="17856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exend Light"/>
              <a:buChar char="●"/>
            </a:pPr>
            <a:r>
              <a:rPr b="1" lang="en" sz="1100">
                <a:latin typeface="Arial"/>
                <a:ea typeface="Arial"/>
                <a:cs typeface="Arial"/>
                <a:sym typeface="Arial"/>
              </a:rPr>
              <a:t>Postfix</a:t>
            </a:r>
            <a:r>
              <a:rPr lang="en" sz="1100">
                <a:latin typeface="Arial"/>
                <a:ea typeface="Arial"/>
                <a:cs typeface="Arial"/>
                <a:sym typeface="Arial"/>
              </a:rPr>
              <a:t>: Install Postfix as the MTA to send and receive emails.</a:t>
            </a:r>
            <a:endParaRPr sz="1100">
              <a:latin typeface="Arial"/>
              <a:ea typeface="Arial"/>
              <a:cs typeface="Arial"/>
              <a:sym typeface="Arial"/>
            </a:endParaRPr>
          </a:p>
          <a:p>
            <a:pPr indent="-304800" lvl="0" marL="457200" rtl="0" algn="l">
              <a:spcBef>
                <a:spcPts val="0"/>
              </a:spcBef>
              <a:spcAft>
                <a:spcPts val="0"/>
              </a:spcAft>
              <a:buSzPts val="1200"/>
              <a:buFont typeface="Lexend Light"/>
              <a:buChar char="●"/>
            </a:pPr>
            <a:r>
              <a:rPr b="1" lang="en" sz="1100">
                <a:latin typeface="Arial"/>
                <a:ea typeface="Arial"/>
                <a:cs typeface="Arial"/>
                <a:sym typeface="Arial"/>
              </a:rPr>
              <a:t>Dovecot</a:t>
            </a:r>
            <a:r>
              <a:rPr lang="en" sz="1100">
                <a:latin typeface="Arial"/>
                <a:ea typeface="Arial"/>
                <a:cs typeface="Arial"/>
                <a:sym typeface="Arial"/>
              </a:rPr>
              <a:t>: Install Dovecot to enable email retrieval via IMAP/POP3.</a:t>
            </a:r>
            <a:endParaRPr sz="1100">
              <a:latin typeface="Arial"/>
              <a:ea typeface="Arial"/>
              <a:cs typeface="Arial"/>
              <a:sym typeface="Arial"/>
            </a:endParaRPr>
          </a:p>
          <a:p>
            <a:pPr indent="-304800" lvl="0" marL="457200" rtl="0" algn="l">
              <a:spcBef>
                <a:spcPts val="0"/>
              </a:spcBef>
              <a:spcAft>
                <a:spcPts val="0"/>
              </a:spcAft>
              <a:buSzPts val="1200"/>
              <a:buFont typeface="Lexend Light"/>
              <a:buChar char="●"/>
            </a:pPr>
            <a:r>
              <a:rPr b="1" lang="en" sz="1100">
                <a:latin typeface="Arial"/>
                <a:ea typeface="Arial"/>
                <a:cs typeface="Arial"/>
                <a:sym typeface="Arial"/>
              </a:rPr>
              <a:t>MySQL</a:t>
            </a:r>
            <a:r>
              <a:rPr lang="en" sz="1100">
                <a:latin typeface="Arial"/>
                <a:ea typeface="Arial"/>
                <a:cs typeface="Arial"/>
                <a:sym typeface="Arial"/>
              </a:rPr>
              <a:t>: Install MySQL to manage user authentication and virtual domains.</a:t>
            </a:r>
            <a:endParaRPr sz="1100">
              <a:latin typeface="Arial"/>
              <a:ea typeface="Arial"/>
              <a:cs typeface="Arial"/>
              <a:sym typeface="Arial"/>
            </a:endParaRPr>
          </a:p>
          <a:p>
            <a:pPr indent="-304800" lvl="0" marL="457200" rtl="0" algn="l">
              <a:spcBef>
                <a:spcPts val="0"/>
              </a:spcBef>
              <a:spcAft>
                <a:spcPts val="0"/>
              </a:spcAft>
              <a:buSzPts val="1200"/>
              <a:buFont typeface="Lexend Light"/>
              <a:buChar char="●"/>
            </a:pPr>
            <a:r>
              <a:rPr b="1" lang="en" sz="1100">
                <a:latin typeface="Arial"/>
                <a:ea typeface="Arial"/>
                <a:cs typeface="Arial"/>
                <a:sym typeface="Arial"/>
              </a:rPr>
              <a:t>Amavis and ClamAV</a:t>
            </a:r>
            <a:r>
              <a:rPr lang="en" sz="1100">
                <a:latin typeface="Arial"/>
                <a:ea typeface="Arial"/>
                <a:cs typeface="Arial"/>
                <a:sym typeface="Arial"/>
              </a:rPr>
              <a:t>: Install Amavis for virus scanning and ClamAV for additional protection.</a:t>
            </a:r>
            <a:endParaRPr sz="1100">
              <a:latin typeface="Arial"/>
              <a:ea typeface="Arial"/>
              <a:cs typeface="Arial"/>
              <a:sym typeface="Arial"/>
            </a:endParaRPr>
          </a:p>
          <a:p>
            <a:pPr indent="0" lvl="0" marL="0" rtl="0" algn="l">
              <a:lnSpc>
                <a:spcPct val="100000"/>
              </a:lnSpc>
              <a:spcBef>
                <a:spcPts val="0"/>
              </a:spcBef>
              <a:spcAft>
                <a:spcPts val="0"/>
              </a:spcAft>
              <a:buNone/>
            </a:pPr>
            <a:r>
              <a:t/>
            </a:r>
            <a:endParaRPr/>
          </a:p>
        </p:txBody>
      </p:sp>
      <p:sp>
        <p:nvSpPr>
          <p:cNvPr id="2066" name="Google Shape;2066;p49"/>
          <p:cNvSpPr txBox="1"/>
          <p:nvPr>
            <p:ph idx="5" type="subTitle"/>
          </p:nvPr>
        </p:nvSpPr>
        <p:spPr>
          <a:xfrm>
            <a:off x="4215825" y="3578350"/>
            <a:ext cx="3891900" cy="1215900"/>
          </a:xfrm>
          <a:prstGeom prst="rect">
            <a:avLst/>
          </a:prstGeom>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SzPts val="1200"/>
              <a:buFont typeface="Lexend Light"/>
              <a:buChar char="●"/>
            </a:pPr>
            <a:r>
              <a:rPr b="1" lang="en" sz="1100">
                <a:latin typeface="Arial"/>
                <a:ea typeface="Arial"/>
                <a:cs typeface="Arial"/>
                <a:sym typeface="Arial"/>
              </a:rPr>
              <a:t>Outcome</a:t>
            </a:r>
            <a:r>
              <a:rPr lang="en" sz="1100">
                <a:latin typeface="Arial"/>
                <a:ea typeface="Arial"/>
                <a:cs typeface="Arial"/>
                <a:sym typeface="Arial"/>
              </a:rPr>
              <a:t>: Essential mail server software is installed and ready for configuration.</a:t>
            </a:r>
            <a:endParaRPr sz="1100">
              <a:latin typeface="Arial"/>
              <a:ea typeface="Arial"/>
              <a:cs typeface="Arial"/>
              <a:sym typeface="Arial"/>
            </a:endParaRPr>
          </a:p>
          <a:p>
            <a:pPr indent="-298450" lvl="0" marL="457200" rtl="0" algn="l">
              <a:lnSpc>
                <a:spcPct val="100000"/>
              </a:lnSpc>
              <a:spcBef>
                <a:spcPts val="0"/>
              </a:spcBef>
              <a:spcAft>
                <a:spcPts val="0"/>
              </a:spcAft>
              <a:buSzPts val="1100"/>
              <a:buFont typeface="Arial"/>
              <a:buChar char="●"/>
            </a:pPr>
            <a:r>
              <a:rPr b="1" lang="en" sz="1100">
                <a:latin typeface="Arial"/>
                <a:ea typeface="Arial"/>
                <a:cs typeface="Arial"/>
                <a:sym typeface="Arial"/>
              </a:rPr>
              <a:t>Key Takeaway</a:t>
            </a:r>
            <a:r>
              <a:rPr lang="en" sz="1100">
                <a:latin typeface="Arial"/>
                <a:ea typeface="Arial"/>
                <a:cs typeface="Arial"/>
                <a:sym typeface="Arial"/>
              </a:rPr>
              <a:t>: Always verify package versions and dependencies before installation to avoid conflicts. Having a clear understanding of each software’s role in the ecosystem made the process smoother.</a:t>
            </a:r>
            <a:endParaRPr sz="1100">
              <a:latin typeface="Arial"/>
              <a:ea typeface="Arial"/>
              <a:cs typeface="Arial"/>
              <a:sym typeface="Arial"/>
            </a:endParaRPr>
          </a:p>
        </p:txBody>
      </p:sp>
      <p:sp>
        <p:nvSpPr>
          <p:cNvPr id="2067" name="Google Shape;2067;p49"/>
          <p:cNvSpPr txBox="1"/>
          <p:nvPr>
            <p:ph type="title"/>
          </p:nvPr>
        </p:nvSpPr>
        <p:spPr>
          <a:xfrm>
            <a:off x="533100" y="87250"/>
            <a:ext cx="8496600" cy="558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sz="2700"/>
              <a:t>Installing and Configuring Software Packages </a:t>
            </a:r>
            <a:endParaRPr sz="2700"/>
          </a:p>
        </p:txBody>
      </p:sp>
      <p:sp>
        <p:nvSpPr>
          <p:cNvPr id="2068" name="Google Shape;2068;p49"/>
          <p:cNvSpPr txBox="1"/>
          <p:nvPr>
            <p:ph idx="2" type="body"/>
          </p:nvPr>
        </p:nvSpPr>
        <p:spPr>
          <a:xfrm>
            <a:off x="167325" y="-39600"/>
            <a:ext cx="1169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Group 4</a:t>
            </a:r>
            <a:endParaRPr/>
          </a:p>
          <a:p>
            <a:pPr indent="0" lvl="0" marL="0" rtl="0" algn="l">
              <a:spcBef>
                <a:spcPts val="0"/>
              </a:spcBef>
              <a:spcAft>
                <a:spcPts val="0"/>
              </a:spcAft>
              <a:buClr>
                <a:schemeClr val="dk1"/>
              </a:buClr>
              <a:buSzPts val="1100"/>
              <a:buNone/>
            </a:pPr>
            <a:r>
              <a:t/>
            </a:r>
            <a:endParaRPr b="1"/>
          </a:p>
          <a:p>
            <a:pPr indent="0" lvl="0" marL="0" rtl="0" algn="l">
              <a:spcBef>
                <a:spcPts val="0"/>
              </a:spcBef>
              <a:spcAft>
                <a:spcPts val="0"/>
              </a:spcAft>
              <a:buNone/>
            </a:pPr>
            <a:r>
              <a:t/>
            </a:r>
            <a:endParaRPr/>
          </a:p>
        </p:txBody>
      </p:sp>
      <p:sp>
        <p:nvSpPr>
          <p:cNvPr id="2069" name="Google Shape;2069;p49"/>
          <p:cNvSpPr txBox="1"/>
          <p:nvPr>
            <p:ph idx="3" type="body"/>
          </p:nvPr>
        </p:nvSpPr>
        <p:spPr>
          <a:xfrm>
            <a:off x="940775" y="-39600"/>
            <a:ext cx="38103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CTEC 435-102	Bowie State University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070" name="Google Shape;2070;p49"/>
          <p:cNvSpPr/>
          <p:nvPr/>
        </p:nvSpPr>
        <p:spPr>
          <a:xfrm>
            <a:off x="209775" y="1216200"/>
            <a:ext cx="3891900" cy="63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Lexend"/>
                <a:ea typeface="Lexend"/>
                <a:cs typeface="Lexend"/>
                <a:sym typeface="Lexend"/>
              </a:rPr>
              <a:t>Core S</a:t>
            </a:r>
            <a:r>
              <a:rPr lang="en" sz="2400">
                <a:solidFill>
                  <a:schemeClr val="dk1"/>
                </a:solidFill>
                <a:latin typeface="Lexend"/>
                <a:ea typeface="Lexend"/>
                <a:cs typeface="Lexend"/>
                <a:sym typeface="Lexend"/>
              </a:rPr>
              <a:t>oftware</a:t>
            </a:r>
            <a:r>
              <a:rPr lang="en" sz="2400">
                <a:solidFill>
                  <a:schemeClr val="dk1"/>
                </a:solidFill>
                <a:latin typeface="Lexend"/>
                <a:ea typeface="Lexend"/>
                <a:cs typeface="Lexend"/>
                <a:sym typeface="Lexend"/>
              </a:rPr>
              <a:t> Installed </a:t>
            </a:r>
            <a:endParaRPr sz="2400">
              <a:solidFill>
                <a:schemeClr val="dk1"/>
              </a:solidFill>
              <a:latin typeface="Lexend"/>
              <a:ea typeface="Lexend"/>
              <a:cs typeface="Lexend"/>
              <a:sym typeface="Lexend"/>
            </a:endParaRPr>
          </a:p>
        </p:txBody>
      </p:sp>
      <p:pic>
        <p:nvPicPr>
          <p:cNvPr id="2071" name="Google Shape;2071;p49"/>
          <p:cNvPicPr preferRelativeResize="0"/>
          <p:nvPr/>
        </p:nvPicPr>
        <p:blipFill rotWithShape="1">
          <a:blip r:embed="rId3">
            <a:alphaModFix/>
          </a:blip>
          <a:srcRect b="8788" l="16299" r="18916" t="15119"/>
          <a:stretch/>
        </p:blipFill>
        <p:spPr>
          <a:xfrm>
            <a:off x="5434075" y="754200"/>
            <a:ext cx="3641250" cy="2623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5" name="Shape 2075"/>
        <p:cNvGrpSpPr/>
        <p:nvPr/>
      </p:nvGrpSpPr>
      <p:grpSpPr>
        <a:xfrm>
          <a:off x="0" y="0"/>
          <a:ext cx="0" cy="0"/>
          <a:chOff x="0" y="0"/>
          <a:chExt cx="0" cy="0"/>
        </a:xfrm>
      </p:grpSpPr>
      <p:sp>
        <p:nvSpPr>
          <p:cNvPr id="2076" name="Google Shape;2076;p50"/>
          <p:cNvSpPr/>
          <p:nvPr/>
        </p:nvSpPr>
        <p:spPr>
          <a:xfrm>
            <a:off x="0" y="2315490"/>
            <a:ext cx="3873000" cy="24582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7" name="Google Shape;2077;p50"/>
          <p:cNvSpPr/>
          <p:nvPr/>
        </p:nvSpPr>
        <p:spPr>
          <a:xfrm>
            <a:off x="3984450" y="2941598"/>
            <a:ext cx="3873000" cy="18321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78" name="Google Shape;2078;p50"/>
          <p:cNvGrpSpPr/>
          <p:nvPr/>
        </p:nvGrpSpPr>
        <p:grpSpPr>
          <a:xfrm>
            <a:off x="4922013" y="2416840"/>
            <a:ext cx="277873" cy="68400"/>
            <a:chOff x="5024113" y="2416840"/>
            <a:chExt cx="277873" cy="68400"/>
          </a:xfrm>
        </p:grpSpPr>
        <p:sp>
          <p:nvSpPr>
            <p:cNvPr id="2079" name="Google Shape;2079;p50"/>
            <p:cNvSpPr/>
            <p:nvPr/>
          </p:nvSpPr>
          <p:spPr>
            <a:xfrm>
              <a:off x="5024113"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0" name="Google Shape;2080;p50"/>
            <p:cNvSpPr/>
            <p:nvPr/>
          </p:nvSpPr>
          <p:spPr>
            <a:xfrm>
              <a:off x="5128849"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1" name="Google Shape;2081;p50"/>
            <p:cNvSpPr/>
            <p:nvPr/>
          </p:nvSpPr>
          <p:spPr>
            <a:xfrm>
              <a:off x="5233585"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082" name="Google Shape;2082;p50"/>
          <p:cNvGrpSpPr/>
          <p:nvPr/>
        </p:nvGrpSpPr>
        <p:grpSpPr>
          <a:xfrm>
            <a:off x="422950" y="2416840"/>
            <a:ext cx="277873" cy="68400"/>
            <a:chOff x="411700" y="2416840"/>
            <a:chExt cx="277873" cy="68400"/>
          </a:xfrm>
        </p:grpSpPr>
        <p:sp>
          <p:nvSpPr>
            <p:cNvPr id="2083" name="Google Shape;2083;p50"/>
            <p:cNvSpPr/>
            <p:nvPr/>
          </p:nvSpPr>
          <p:spPr>
            <a:xfrm>
              <a:off x="411700"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4" name="Google Shape;2084;p50"/>
            <p:cNvSpPr/>
            <p:nvPr/>
          </p:nvSpPr>
          <p:spPr>
            <a:xfrm>
              <a:off x="516436"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5" name="Google Shape;2085;p50"/>
            <p:cNvSpPr/>
            <p:nvPr/>
          </p:nvSpPr>
          <p:spPr>
            <a:xfrm>
              <a:off x="621173"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86" name="Google Shape;2086;p50"/>
          <p:cNvSpPr txBox="1"/>
          <p:nvPr>
            <p:ph idx="4" type="subTitle"/>
          </p:nvPr>
        </p:nvSpPr>
        <p:spPr>
          <a:xfrm>
            <a:off x="-194100" y="2571750"/>
            <a:ext cx="3891900" cy="16008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exend Light"/>
              <a:buChar char="●"/>
            </a:pPr>
            <a:r>
              <a:rPr b="1" lang="en" sz="1100">
                <a:latin typeface="Arial"/>
                <a:ea typeface="Arial"/>
                <a:cs typeface="Arial"/>
                <a:sym typeface="Arial"/>
              </a:rPr>
              <a:t>Create MySQL Database and Tables</a:t>
            </a:r>
            <a:r>
              <a:rPr lang="en" sz="1100">
                <a:latin typeface="Arial"/>
                <a:ea typeface="Arial"/>
                <a:cs typeface="Arial"/>
                <a:sym typeface="Arial"/>
              </a:rPr>
              <a:t>: Define tables for virtual domains, users, and aliases.</a:t>
            </a:r>
            <a:endParaRPr sz="1100">
              <a:latin typeface="Arial"/>
              <a:ea typeface="Arial"/>
              <a:cs typeface="Arial"/>
              <a:sym typeface="Arial"/>
            </a:endParaRPr>
          </a:p>
          <a:p>
            <a:pPr indent="-304800" lvl="0" marL="457200" rtl="0" algn="l">
              <a:spcBef>
                <a:spcPts val="0"/>
              </a:spcBef>
              <a:spcAft>
                <a:spcPts val="0"/>
              </a:spcAft>
              <a:buSzPts val="1200"/>
              <a:buFont typeface="Lexend Light"/>
              <a:buChar char="●"/>
            </a:pPr>
            <a:r>
              <a:rPr b="1" lang="en" sz="1100">
                <a:latin typeface="Arial"/>
                <a:ea typeface="Arial"/>
                <a:cs typeface="Arial"/>
                <a:sym typeface="Arial"/>
              </a:rPr>
              <a:t>Configure Postfix with MySQL</a:t>
            </a:r>
            <a:r>
              <a:rPr lang="en" sz="1100">
                <a:latin typeface="Arial"/>
                <a:ea typeface="Arial"/>
                <a:cs typeface="Arial"/>
                <a:sym typeface="Arial"/>
              </a:rPr>
              <a:t>: Set up Postfix to authenticate users and handle email delivery using MySQL lookups.</a:t>
            </a:r>
            <a:endParaRPr sz="1100">
              <a:latin typeface="Arial"/>
              <a:ea typeface="Arial"/>
              <a:cs typeface="Arial"/>
              <a:sym typeface="Arial"/>
            </a:endParaRPr>
          </a:p>
          <a:p>
            <a:pPr indent="-304800" lvl="0" marL="457200" rtl="0" algn="l">
              <a:spcBef>
                <a:spcPts val="0"/>
              </a:spcBef>
              <a:spcAft>
                <a:spcPts val="0"/>
              </a:spcAft>
              <a:buSzPts val="1200"/>
              <a:buFont typeface="Lexend Light"/>
              <a:buChar char="●"/>
            </a:pPr>
            <a:r>
              <a:rPr b="1" lang="en" sz="1100">
                <a:latin typeface="Arial"/>
                <a:ea typeface="Arial"/>
                <a:cs typeface="Arial"/>
                <a:sym typeface="Arial"/>
              </a:rPr>
              <a:t>Postfix Configuration</a:t>
            </a:r>
            <a:r>
              <a:rPr lang="en" sz="1100">
                <a:latin typeface="Arial"/>
                <a:ea typeface="Arial"/>
                <a:cs typeface="Arial"/>
                <a:sym typeface="Arial"/>
              </a:rPr>
              <a:t>: Ensure Postfix is integrated with MySQL for user management.</a:t>
            </a:r>
            <a:endParaRPr sz="1100">
              <a:latin typeface="Arial"/>
              <a:ea typeface="Arial"/>
              <a:cs typeface="Arial"/>
              <a:sym typeface="Arial"/>
            </a:endParaRPr>
          </a:p>
          <a:p>
            <a:pPr indent="0" lvl="0" marL="457200" rtl="0" algn="l">
              <a:lnSpc>
                <a:spcPct val="100000"/>
              </a:lnSpc>
              <a:spcBef>
                <a:spcPts val="0"/>
              </a:spcBef>
              <a:spcAft>
                <a:spcPts val="0"/>
              </a:spcAft>
              <a:buNone/>
            </a:pPr>
            <a:r>
              <a:t/>
            </a:r>
            <a:endParaRPr/>
          </a:p>
        </p:txBody>
      </p:sp>
      <p:sp>
        <p:nvSpPr>
          <p:cNvPr id="2087" name="Google Shape;2087;p50"/>
          <p:cNvSpPr txBox="1"/>
          <p:nvPr>
            <p:ph idx="5" type="subTitle"/>
          </p:nvPr>
        </p:nvSpPr>
        <p:spPr>
          <a:xfrm>
            <a:off x="3820875" y="3219100"/>
            <a:ext cx="3891900" cy="1554600"/>
          </a:xfrm>
          <a:prstGeom prst="rect">
            <a:avLst/>
          </a:prstGeom>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SzPts val="1200"/>
              <a:buFont typeface="Lexend Light"/>
              <a:buChar char="●"/>
            </a:pPr>
            <a:r>
              <a:rPr b="1" lang="en" sz="1100">
                <a:latin typeface="Arial"/>
                <a:ea typeface="Arial"/>
                <a:cs typeface="Arial"/>
                <a:sym typeface="Arial"/>
              </a:rPr>
              <a:t>Outcome</a:t>
            </a:r>
            <a:r>
              <a:rPr lang="en" sz="1100">
                <a:latin typeface="Arial"/>
                <a:ea typeface="Arial"/>
                <a:cs typeface="Arial"/>
                <a:sym typeface="Arial"/>
              </a:rPr>
              <a:t>: MySQL is integrated with Postfix for managing virtual domains and users, ensuring email delivery and authentication.</a:t>
            </a:r>
            <a:endParaRPr sz="1100">
              <a:latin typeface="Arial"/>
              <a:ea typeface="Arial"/>
              <a:cs typeface="Arial"/>
              <a:sym typeface="Arial"/>
            </a:endParaRPr>
          </a:p>
          <a:p>
            <a:pPr indent="-298450" lvl="0" marL="457200" rtl="0" algn="l">
              <a:lnSpc>
                <a:spcPct val="100000"/>
              </a:lnSpc>
              <a:spcBef>
                <a:spcPts val="0"/>
              </a:spcBef>
              <a:spcAft>
                <a:spcPts val="0"/>
              </a:spcAft>
              <a:buSzPts val="1100"/>
              <a:buFont typeface="Arial"/>
              <a:buChar char="●"/>
            </a:pPr>
            <a:r>
              <a:rPr b="1" lang="en" sz="1100">
                <a:latin typeface="Arial"/>
                <a:ea typeface="Arial"/>
                <a:cs typeface="Arial"/>
                <a:sym typeface="Arial"/>
              </a:rPr>
              <a:t>Key Takeaway</a:t>
            </a:r>
            <a:r>
              <a:rPr lang="en" sz="1100">
                <a:latin typeface="Arial"/>
                <a:ea typeface="Arial"/>
                <a:cs typeface="Arial"/>
                <a:sym typeface="Arial"/>
              </a:rPr>
              <a:t>: Proper database design is critical for smooth integration. Ensuring that Postfix properly interacts with MySQL through correct lookup configurations was key to preventing mail delivery issues.</a:t>
            </a:r>
            <a:endParaRPr sz="1100">
              <a:latin typeface="Arial"/>
              <a:ea typeface="Arial"/>
              <a:cs typeface="Arial"/>
              <a:sym typeface="Arial"/>
            </a:endParaRPr>
          </a:p>
        </p:txBody>
      </p:sp>
      <p:sp>
        <p:nvSpPr>
          <p:cNvPr id="2088" name="Google Shape;2088;p50"/>
          <p:cNvSpPr txBox="1"/>
          <p:nvPr>
            <p:ph type="title"/>
          </p:nvPr>
        </p:nvSpPr>
        <p:spPr>
          <a:xfrm>
            <a:off x="0" y="256675"/>
            <a:ext cx="8496600" cy="558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sz="2700"/>
              <a:t>MySQL &amp; Postfix Integration </a:t>
            </a:r>
            <a:endParaRPr sz="2700"/>
          </a:p>
        </p:txBody>
      </p:sp>
      <p:sp>
        <p:nvSpPr>
          <p:cNvPr id="2089" name="Google Shape;2089;p50"/>
          <p:cNvSpPr txBox="1"/>
          <p:nvPr>
            <p:ph idx="2" type="body"/>
          </p:nvPr>
        </p:nvSpPr>
        <p:spPr>
          <a:xfrm>
            <a:off x="167325" y="-39600"/>
            <a:ext cx="1169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Group 4</a:t>
            </a:r>
            <a:endParaRPr/>
          </a:p>
          <a:p>
            <a:pPr indent="0" lvl="0" marL="0" rtl="0" algn="l">
              <a:spcBef>
                <a:spcPts val="0"/>
              </a:spcBef>
              <a:spcAft>
                <a:spcPts val="0"/>
              </a:spcAft>
              <a:buClr>
                <a:schemeClr val="dk1"/>
              </a:buClr>
              <a:buSzPts val="1100"/>
              <a:buNone/>
            </a:pPr>
            <a:r>
              <a:t/>
            </a:r>
            <a:endParaRPr b="1"/>
          </a:p>
          <a:p>
            <a:pPr indent="0" lvl="0" marL="0" rtl="0" algn="l">
              <a:spcBef>
                <a:spcPts val="0"/>
              </a:spcBef>
              <a:spcAft>
                <a:spcPts val="0"/>
              </a:spcAft>
              <a:buNone/>
            </a:pPr>
            <a:r>
              <a:t/>
            </a:r>
            <a:endParaRPr/>
          </a:p>
        </p:txBody>
      </p:sp>
      <p:sp>
        <p:nvSpPr>
          <p:cNvPr id="2090" name="Google Shape;2090;p50"/>
          <p:cNvSpPr txBox="1"/>
          <p:nvPr>
            <p:ph idx="3" type="body"/>
          </p:nvPr>
        </p:nvSpPr>
        <p:spPr>
          <a:xfrm>
            <a:off x="825175" y="-85525"/>
            <a:ext cx="38103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CTEC 435-102	Bowie State University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091" name="Google Shape;2091;p50"/>
          <p:cNvSpPr/>
          <p:nvPr/>
        </p:nvSpPr>
        <p:spPr>
          <a:xfrm>
            <a:off x="0" y="827850"/>
            <a:ext cx="5097300" cy="765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Lexend"/>
                <a:ea typeface="Lexend"/>
                <a:cs typeface="Lexend"/>
                <a:sym typeface="Lexend"/>
              </a:rPr>
              <a:t>Database setup, User Authentication</a:t>
            </a:r>
            <a:endParaRPr sz="2400">
              <a:solidFill>
                <a:schemeClr val="dk1"/>
              </a:solidFill>
              <a:latin typeface="Lexend"/>
              <a:ea typeface="Lexend"/>
              <a:cs typeface="Lexend"/>
              <a:sym typeface="Lexend"/>
            </a:endParaRPr>
          </a:p>
        </p:txBody>
      </p:sp>
      <p:pic>
        <p:nvPicPr>
          <p:cNvPr id="2092" name="Google Shape;2092;p50"/>
          <p:cNvPicPr preferRelativeResize="0"/>
          <p:nvPr/>
        </p:nvPicPr>
        <p:blipFill rotWithShape="1">
          <a:blip r:embed="rId3">
            <a:alphaModFix/>
          </a:blip>
          <a:srcRect b="25468" l="0" r="0" t="9410"/>
          <a:stretch/>
        </p:blipFill>
        <p:spPr>
          <a:xfrm>
            <a:off x="5450150" y="593925"/>
            <a:ext cx="3579549" cy="20871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6" name="Shape 2096"/>
        <p:cNvGrpSpPr/>
        <p:nvPr/>
      </p:nvGrpSpPr>
      <p:grpSpPr>
        <a:xfrm>
          <a:off x="0" y="0"/>
          <a:ext cx="0" cy="0"/>
          <a:chOff x="0" y="0"/>
          <a:chExt cx="0" cy="0"/>
        </a:xfrm>
      </p:grpSpPr>
      <p:sp>
        <p:nvSpPr>
          <p:cNvPr id="2097" name="Google Shape;2097;p51"/>
          <p:cNvSpPr/>
          <p:nvPr/>
        </p:nvSpPr>
        <p:spPr>
          <a:xfrm>
            <a:off x="364825" y="2315515"/>
            <a:ext cx="3873000" cy="24582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8" name="Google Shape;2098;p51"/>
          <p:cNvSpPr/>
          <p:nvPr/>
        </p:nvSpPr>
        <p:spPr>
          <a:xfrm>
            <a:off x="4828700" y="2315515"/>
            <a:ext cx="3873000" cy="24582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99" name="Google Shape;2099;p51"/>
          <p:cNvGrpSpPr/>
          <p:nvPr/>
        </p:nvGrpSpPr>
        <p:grpSpPr>
          <a:xfrm>
            <a:off x="4922013" y="2416840"/>
            <a:ext cx="277873" cy="68400"/>
            <a:chOff x="5024113" y="2416840"/>
            <a:chExt cx="277873" cy="68400"/>
          </a:xfrm>
        </p:grpSpPr>
        <p:sp>
          <p:nvSpPr>
            <p:cNvPr id="2100" name="Google Shape;2100;p51"/>
            <p:cNvSpPr/>
            <p:nvPr/>
          </p:nvSpPr>
          <p:spPr>
            <a:xfrm>
              <a:off x="5024113"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1" name="Google Shape;2101;p51"/>
            <p:cNvSpPr/>
            <p:nvPr/>
          </p:nvSpPr>
          <p:spPr>
            <a:xfrm>
              <a:off x="5128849"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2" name="Google Shape;2102;p51"/>
            <p:cNvSpPr/>
            <p:nvPr/>
          </p:nvSpPr>
          <p:spPr>
            <a:xfrm>
              <a:off x="5233585"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103" name="Google Shape;2103;p51"/>
          <p:cNvGrpSpPr/>
          <p:nvPr/>
        </p:nvGrpSpPr>
        <p:grpSpPr>
          <a:xfrm>
            <a:off x="422950" y="2416840"/>
            <a:ext cx="277873" cy="68400"/>
            <a:chOff x="411700" y="2416840"/>
            <a:chExt cx="277873" cy="68400"/>
          </a:xfrm>
        </p:grpSpPr>
        <p:sp>
          <p:nvSpPr>
            <p:cNvPr id="2104" name="Google Shape;2104;p51"/>
            <p:cNvSpPr/>
            <p:nvPr/>
          </p:nvSpPr>
          <p:spPr>
            <a:xfrm>
              <a:off x="411700"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5" name="Google Shape;2105;p51"/>
            <p:cNvSpPr/>
            <p:nvPr/>
          </p:nvSpPr>
          <p:spPr>
            <a:xfrm>
              <a:off x="516436"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6" name="Google Shape;2106;p51"/>
            <p:cNvSpPr/>
            <p:nvPr/>
          </p:nvSpPr>
          <p:spPr>
            <a:xfrm>
              <a:off x="621173"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07" name="Google Shape;2107;p51"/>
          <p:cNvSpPr txBox="1"/>
          <p:nvPr>
            <p:ph idx="4" type="subTitle"/>
          </p:nvPr>
        </p:nvSpPr>
        <p:spPr>
          <a:xfrm>
            <a:off x="354925" y="2548200"/>
            <a:ext cx="3891900" cy="17700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exend Light"/>
              <a:buChar char="●"/>
            </a:pPr>
            <a:r>
              <a:rPr b="1" lang="en" sz="1100">
                <a:latin typeface="Arial"/>
                <a:ea typeface="Arial"/>
                <a:cs typeface="Arial"/>
                <a:sym typeface="Arial"/>
              </a:rPr>
              <a:t>Postfix Configuration</a:t>
            </a:r>
            <a:r>
              <a:rPr lang="en" sz="1100">
                <a:latin typeface="Arial"/>
                <a:ea typeface="Arial"/>
                <a:cs typeface="Arial"/>
                <a:sym typeface="Arial"/>
              </a:rPr>
              <a:t>: Use the </a:t>
            </a:r>
            <a:r>
              <a:rPr lang="en" sz="1100">
                <a:solidFill>
                  <a:srgbClr val="188038"/>
                </a:solidFill>
                <a:latin typeface="Roboto Mono"/>
                <a:ea typeface="Roboto Mono"/>
                <a:cs typeface="Roboto Mono"/>
                <a:sym typeface="Roboto Mono"/>
              </a:rPr>
              <a:t>postconf</a:t>
            </a:r>
            <a:r>
              <a:rPr lang="en" sz="1100">
                <a:latin typeface="Arial"/>
                <a:ea typeface="Arial"/>
                <a:cs typeface="Arial"/>
                <a:sym typeface="Arial"/>
              </a:rPr>
              <a:t> command to configure Postfix for virtual domains, mappings, and alias lookups from MySQL.</a:t>
            </a:r>
            <a:endParaRPr sz="1100">
              <a:latin typeface="Arial"/>
              <a:ea typeface="Arial"/>
              <a:cs typeface="Arial"/>
              <a:sym typeface="Arial"/>
            </a:endParaRPr>
          </a:p>
          <a:p>
            <a:pPr indent="-304800" lvl="0" marL="457200" rtl="0" algn="l">
              <a:spcBef>
                <a:spcPts val="0"/>
              </a:spcBef>
              <a:spcAft>
                <a:spcPts val="0"/>
              </a:spcAft>
              <a:buSzPts val="1200"/>
              <a:buFont typeface="Lexend Light"/>
              <a:buChar char="●"/>
            </a:pPr>
            <a:r>
              <a:rPr b="1" lang="en" sz="1100">
                <a:latin typeface="Arial"/>
                <a:ea typeface="Arial"/>
                <a:cs typeface="Arial"/>
                <a:sym typeface="Arial"/>
              </a:rPr>
              <a:t>SMTP Authentication</a:t>
            </a:r>
            <a:r>
              <a:rPr lang="en" sz="1100">
                <a:latin typeface="Arial"/>
                <a:ea typeface="Arial"/>
                <a:cs typeface="Arial"/>
                <a:sym typeface="Arial"/>
              </a:rPr>
              <a:t>: Set up SASLAUTHD to allow secure email submission and prevent unauthorized relays.</a:t>
            </a:r>
            <a:endParaRPr sz="1100">
              <a:latin typeface="Arial"/>
              <a:ea typeface="Arial"/>
              <a:cs typeface="Arial"/>
              <a:sym typeface="Arial"/>
            </a:endParaRPr>
          </a:p>
          <a:p>
            <a:pPr indent="-304800" lvl="0" marL="457200" rtl="0" algn="l">
              <a:spcBef>
                <a:spcPts val="0"/>
              </a:spcBef>
              <a:spcAft>
                <a:spcPts val="0"/>
              </a:spcAft>
              <a:buSzPts val="1200"/>
              <a:buFont typeface="Lexend Light"/>
              <a:buChar char="●"/>
            </a:pPr>
            <a:r>
              <a:rPr b="1" lang="en" sz="1100">
                <a:latin typeface="Arial"/>
                <a:ea typeface="Arial"/>
                <a:cs typeface="Arial"/>
                <a:sym typeface="Arial"/>
              </a:rPr>
              <a:t>Enable SMTPS</a:t>
            </a:r>
            <a:r>
              <a:rPr lang="en" sz="1100">
                <a:latin typeface="Arial"/>
                <a:ea typeface="Arial"/>
                <a:cs typeface="Arial"/>
                <a:sym typeface="Arial"/>
              </a:rPr>
              <a:t>: Secure email submission by enabling SMTPS on port 465.</a:t>
            </a:r>
            <a:endParaRPr sz="1100">
              <a:latin typeface="Arial"/>
              <a:ea typeface="Arial"/>
              <a:cs typeface="Arial"/>
              <a:sym typeface="Arial"/>
            </a:endParaRPr>
          </a:p>
          <a:p>
            <a:pPr indent="0" lvl="0" marL="457200" rtl="0" algn="l">
              <a:lnSpc>
                <a:spcPct val="100000"/>
              </a:lnSpc>
              <a:spcBef>
                <a:spcPts val="0"/>
              </a:spcBef>
              <a:spcAft>
                <a:spcPts val="0"/>
              </a:spcAft>
              <a:buNone/>
            </a:pPr>
            <a:r>
              <a:t/>
            </a:r>
            <a:endParaRPr/>
          </a:p>
        </p:txBody>
      </p:sp>
      <p:sp>
        <p:nvSpPr>
          <p:cNvPr id="2108" name="Google Shape;2108;p51"/>
          <p:cNvSpPr txBox="1"/>
          <p:nvPr>
            <p:ph idx="5" type="subTitle"/>
          </p:nvPr>
        </p:nvSpPr>
        <p:spPr>
          <a:xfrm>
            <a:off x="4814400" y="2548200"/>
            <a:ext cx="3891900" cy="1385400"/>
          </a:xfrm>
          <a:prstGeom prst="rect">
            <a:avLst/>
          </a:prstGeom>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SzPts val="1200"/>
              <a:buFont typeface="Lexend Light"/>
              <a:buChar char="●"/>
            </a:pPr>
            <a:r>
              <a:rPr b="1" lang="en" sz="1100">
                <a:latin typeface="Arial"/>
                <a:ea typeface="Arial"/>
                <a:cs typeface="Arial"/>
                <a:sym typeface="Arial"/>
              </a:rPr>
              <a:t>Outcome</a:t>
            </a:r>
            <a:r>
              <a:rPr lang="en" sz="1100">
                <a:latin typeface="Arial"/>
                <a:ea typeface="Arial"/>
                <a:cs typeface="Arial"/>
                <a:sym typeface="Arial"/>
              </a:rPr>
              <a:t>: Secure and authenticated email transmission is set up, enhancing server security.</a:t>
            </a:r>
            <a:endParaRPr sz="1100">
              <a:latin typeface="Arial"/>
              <a:ea typeface="Arial"/>
              <a:cs typeface="Arial"/>
              <a:sym typeface="Arial"/>
            </a:endParaRPr>
          </a:p>
          <a:p>
            <a:pPr indent="-298450" lvl="0" marL="457200" rtl="0" algn="l">
              <a:lnSpc>
                <a:spcPct val="100000"/>
              </a:lnSpc>
              <a:spcBef>
                <a:spcPts val="0"/>
              </a:spcBef>
              <a:spcAft>
                <a:spcPts val="0"/>
              </a:spcAft>
              <a:buSzPts val="1100"/>
              <a:buFont typeface="Arial"/>
              <a:buChar char="●"/>
            </a:pPr>
            <a:r>
              <a:rPr b="1" lang="en" sz="1100">
                <a:latin typeface="Arial"/>
                <a:ea typeface="Arial"/>
                <a:cs typeface="Arial"/>
                <a:sym typeface="Arial"/>
              </a:rPr>
              <a:t>Key Takeaway</a:t>
            </a:r>
            <a:r>
              <a:rPr lang="en" sz="1100">
                <a:latin typeface="Arial"/>
                <a:ea typeface="Arial"/>
                <a:cs typeface="Arial"/>
                <a:sym typeface="Arial"/>
              </a:rPr>
              <a:t>: Security is vital. Even small configuration mistakes can lead to vulnerabilities such as unauthorized email relays. It is crucial to test thoroughly to ensure proper encryption and authentication settings.</a:t>
            </a:r>
            <a:endParaRPr sz="1100">
              <a:latin typeface="Arial"/>
              <a:ea typeface="Arial"/>
              <a:cs typeface="Arial"/>
              <a:sym typeface="Arial"/>
            </a:endParaRPr>
          </a:p>
        </p:txBody>
      </p:sp>
      <p:sp>
        <p:nvSpPr>
          <p:cNvPr id="2109" name="Google Shape;2109;p51"/>
          <p:cNvSpPr txBox="1"/>
          <p:nvPr>
            <p:ph type="title"/>
          </p:nvPr>
        </p:nvSpPr>
        <p:spPr>
          <a:xfrm>
            <a:off x="209775" y="468575"/>
            <a:ext cx="8496600" cy="558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sz="2700"/>
              <a:t>Configuring Postfix For </a:t>
            </a:r>
            <a:r>
              <a:rPr lang="en" sz="2700"/>
              <a:t>Security</a:t>
            </a:r>
            <a:r>
              <a:rPr lang="en" sz="2700"/>
              <a:t> </a:t>
            </a:r>
            <a:endParaRPr sz="2700"/>
          </a:p>
        </p:txBody>
      </p:sp>
      <p:sp>
        <p:nvSpPr>
          <p:cNvPr id="2110" name="Google Shape;2110;p51"/>
          <p:cNvSpPr txBox="1"/>
          <p:nvPr>
            <p:ph idx="2" type="body"/>
          </p:nvPr>
        </p:nvSpPr>
        <p:spPr>
          <a:xfrm>
            <a:off x="167325" y="-39600"/>
            <a:ext cx="1169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Group 4</a:t>
            </a:r>
            <a:endParaRPr/>
          </a:p>
          <a:p>
            <a:pPr indent="0" lvl="0" marL="0" rtl="0" algn="l">
              <a:spcBef>
                <a:spcPts val="0"/>
              </a:spcBef>
              <a:spcAft>
                <a:spcPts val="0"/>
              </a:spcAft>
              <a:buClr>
                <a:schemeClr val="dk1"/>
              </a:buClr>
              <a:buSzPts val="1100"/>
              <a:buNone/>
            </a:pPr>
            <a:r>
              <a:t/>
            </a:r>
            <a:endParaRPr b="1"/>
          </a:p>
          <a:p>
            <a:pPr indent="0" lvl="0" marL="0" rtl="0" algn="l">
              <a:spcBef>
                <a:spcPts val="0"/>
              </a:spcBef>
              <a:spcAft>
                <a:spcPts val="0"/>
              </a:spcAft>
              <a:buNone/>
            </a:pPr>
            <a:r>
              <a:t/>
            </a:r>
            <a:endParaRPr/>
          </a:p>
        </p:txBody>
      </p:sp>
      <p:sp>
        <p:nvSpPr>
          <p:cNvPr id="2111" name="Google Shape;2111;p51"/>
          <p:cNvSpPr txBox="1"/>
          <p:nvPr>
            <p:ph idx="3" type="body"/>
          </p:nvPr>
        </p:nvSpPr>
        <p:spPr>
          <a:xfrm>
            <a:off x="940775" y="-39600"/>
            <a:ext cx="38103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CTEC 435-102	Bowie State University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112" name="Google Shape;2112;p51"/>
          <p:cNvSpPr/>
          <p:nvPr/>
        </p:nvSpPr>
        <p:spPr>
          <a:xfrm>
            <a:off x="364825" y="1543900"/>
            <a:ext cx="6394200" cy="63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Lexend"/>
                <a:ea typeface="Lexend"/>
                <a:cs typeface="Lexend"/>
                <a:sym typeface="Lexend"/>
              </a:rPr>
              <a:t>SMTP Authentication, SMTPS</a:t>
            </a:r>
            <a:endParaRPr sz="2400">
              <a:solidFill>
                <a:schemeClr val="dk1"/>
              </a:solidFill>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6" name="Shape 2116"/>
        <p:cNvGrpSpPr/>
        <p:nvPr/>
      </p:nvGrpSpPr>
      <p:grpSpPr>
        <a:xfrm>
          <a:off x="0" y="0"/>
          <a:ext cx="0" cy="0"/>
          <a:chOff x="0" y="0"/>
          <a:chExt cx="0" cy="0"/>
        </a:xfrm>
      </p:grpSpPr>
      <p:sp>
        <p:nvSpPr>
          <p:cNvPr id="2117" name="Google Shape;2117;p52"/>
          <p:cNvSpPr/>
          <p:nvPr/>
        </p:nvSpPr>
        <p:spPr>
          <a:xfrm>
            <a:off x="114300" y="2219215"/>
            <a:ext cx="3873000" cy="24582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8" name="Google Shape;2118;p52"/>
          <p:cNvSpPr/>
          <p:nvPr/>
        </p:nvSpPr>
        <p:spPr>
          <a:xfrm>
            <a:off x="4302300" y="2831797"/>
            <a:ext cx="3873000" cy="17472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119" name="Google Shape;2119;p52"/>
          <p:cNvGrpSpPr/>
          <p:nvPr/>
        </p:nvGrpSpPr>
        <p:grpSpPr>
          <a:xfrm>
            <a:off x="4922013" y="2416840"/>
            <a:ext cx="277873" cy="68400"/>
            <a:chOff x="5024113" y="2416840"/>
            <a:chExt cx="277873" cy="68400"/>
          </a:xfrm>
        </p:grpSpPr>
        <p:sp>
          <p:nvSpPr>
            <p:cNvPr id="2120" name="Google Shape;2120;p52"/>
            <p:cNvSpPr/>
            <p:nvPr/>
          </p:nvSpPr>
          <p:spPr>
            <a:xfrm>
              <a:off x="5024113"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1" name="Google Shape;2121;p52"/>
            <p:cNvSpPr/>
            <p:nvPr/>
          </p:nvSpPr>
          <p:spPr>
            <a:xfrm>
              <a:off x="5128849"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2" name="Google Shape;2122;p52"/>
            <p:cNvSpPr/>
            <p:nvPr/>
          </p:nvSpPr>
          <p:spPr>
            <a:xfrm>
              <a:off x="5233585"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123" name="Google Shape;2123;p52"/>
          <p:cNvGrpSpPr/>
          <p:nvPr/>
        </p:nvGrpSpPr>
        <p:grpSpPr>
          <a:xfrm>
            <a:off x="422950" y="2416840"/>
            <a:ext cx="277873" cy="68400"/>
            <a:chOff x="411700" y="2416840"/>
            <a:chExt cx="277873" cy="68400"/>
          </a:xfrm>
        </p:grpSpPr>
        <p:sp>
          <p:nvSpPr>
            <p:cNvPr id="2124" name="Google Shape;2124;p52"/>
            <p:cNvSpPr/>
            <p:nvPr/>
          </p:nvSpPr>
          <p:spPr>
            <a:xfrm>
              <a:off x="411700"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5" name="Google Shape;2125;p52"/>
            <p:cNvSpPr/>
            <p:nvPr/>
          </p:nvSpPr>
          <p:spPr>
            <a:xfrm>
              <a:off x="516436"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6" name="Google Shape;2126;p52"/>
            <p:cNvSpPr/>
            <p:nvPr/>
          </p:nvSpPr>
          <p:spPr>
            <a:xfrm>
              <a:off x="621173"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27" name="Google Shape;2127;p52"/>
          <p:cNvSpPr txBox="1"/>
          <p:nvPr>
            <p:ph idx="4" type="subTitle"/>
          </p:nvPr>
        </p:nvSpPr>
        <p:spPr>
          <a:xfrm>
            <a:off x="-77050" y="2548200"/>
            <a:ext cx="3891900" cy="12468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exend Light"/>
              <a:buChar char="●"/>
            </a:pPr>
            <a:r>
              <a:rPr b="1" lang="en" sz="1100">
                <a:latin typeface="Arial"/>
                <a:ea typeface="Arial"/>
                <a:cs typeface="Arial"/>
                <a:sym typeface="Arial"/>
              </a:rPr>
              <a:t>Dovecot Configuration</a:t>
            </a:r>
            <a:r>
              <a:rPr lang="en" sz="1100">
                <a:latin typeface="Arial"/>
                <a:ea typeface="Arial"/>
                <a:cs typeface="Arial"/>
                <a:sym typeface="Arial"/>
              </a:rPr>
              <a:t>: Edit </a:t>
            </a:r>
            <a:r>
              <a:rPr lang="en" sz="1100">
                <a:latin typeface="Arial"/>
                <a:ea typeface="Arial"/>
                <a:cs typeface="Arial"/>
                <a:sym typeface="Arial"/>
              </a:rPr>
              <a:t>Dovecot</a:t>
            </a:r>
            <a:r>
              <a:rPr lang="en" sz="1100">
                <a:latin typeface="Arial"/>
                <a:ea typeface="Arial"/>
                <a:cs typeface="Arial"/>
                <a:sym typeface="Arial"/>
              </a:rPr>
              <a:t> configuration files to enable IMAP and POP3 services and integrate with MySQL for user authentication.</a:t>
            </a:r>
            <a:endParaRPr sz="1100">
              <a:latin typeface="Arial"/>
              <a:ea typeface="Arial"/>
              <a:cs typeface="Arial"/>
              <a:sym typeface="Arial"/>
            </a:endParaRPr>
          </a:p>
          <a:p>
            <a:pPr indent="-304800" lvl="0" marL="457200" rtl="0" algn="l">
              <a:spcBef>
                <a:spcPts val="0"/>
              </a:spcBef>
              <a:spcAft>
                <a:spcPts val="0"/>
              </a:spcAft>
              <a:buSzPts val="1200"/>
              <a:buFont typeface="Lexend Light"/>
              <a:buChar char="●"/>
            </a:pPr>
            <a:r>
              <a:rPr b="1" lang="en" sz="1100">
                <a:latin typeface="Arial"/>
                <a:ea typeface="Arial"/>
                <a:cs typeface="Arial"/>
                <a:sym typeface="Arial"/>
              </a:rPr>
              <a:t>Test Retrieval</a:t>
            </a:r>
            <a:r>
              <a:rPr lang="en" sz="1100">
                <a:latin typeface="Arial"/>
                <a:ea typeface="Arial"/>
                <a:cs typeface="Arial"/>
                <a:sym typeface="Arial"/>
              </a:rPr>
              <a:t>: Test email retrieval using mail clients.</a:t>
            </a:r>
            <a:endParaRPr sz="1100">
              <a:latin typeface="Arial"/>
              <a:ea typeface="Arial"/>
              <a:cs typeface="Arial"/>
              <a:sym typeface="Arial"/>
            </a:endParaRPr>
          </a:p>
          <a:p>
            <a:pPr indent="0" lvl="0" marL="457200" rtl="0" algn="l">
              <a:lnSpc>
                <a:spcPct val="100000"/>
              </a:lnSpc>
              <a:spcBef>
                <a:spcPts val="0"/>
              </a:spcBef>
              <a:spcAft>
                <a:spcPts val="0"/>
              </a:spcAft>
              <a:buNone/>
            </a:pPr>
            <a:r>
              <a:t/>
            </a:r>
            <a:endParaRPr/>
          </a:p>
        </p:txBody>
      </p:sp>
      <p:sp>
        <p:nvSpPr>
          <p:cNvPr id="2128" name="Google Shape;2128;p52"/>
          <p:cNvSpPr txBox="1"/>
          <p:nvPr>
            <p:ph idx="5" type="subTitle"/>
          </p:nvPr>
        </p:nvSpPr>
        <p:spPr>
          <a:xfrm>
            <a:off x="4292850" y="2875700"/>
            <a:ext cx="3891900" cy="1554600"/>
          </a:xfrm>
          <a:prstGeom prst="rect">
            <a:avLst/>
          </a:prstGeom>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SzPts val="1200"/>
              <a:buFont typeface="Lexend Light"/>
              <a:buChar char="●"/>
            </a:pPr>
            <a:r>
              <a:rPr b="1" lang="en" sz="1100">
                <a:latin typeface="Arial"/>
                <a:ea typeface="Arial"/>
                <a:cs typeface="Arial"/>
                <a:sym typeface="Arial"/>
              </a:rPr>
              <a:t>Outcome</a:t>
            </a:r>
            <a:r>
              <a:rPr lang="en" sz="1100">
                <a:latin typeface="Arial"/>
                <a:ea typeface="Arial"/>
                <a:cs typeface="Arial"/>
                <a:sym typeface="Arial"/>
              </a:rPr>
              <a:t>: Email retrieval functionality via IMAP/POP3 is set up, and users can securely access their inboxes.</a:t>
            </a:r>
            <a:endParaRPr sz="1100">
              <a:latin typeface="Arial"/>
              <a:ea typeface="Arial"/>
              <a:cs typeface="Arial"/>
              <a:sym typeface="Arial"/>
            </a:endParaRPr>
          </a:p>
          <a:p>
            <a:pPr indent="-298450" lvl="0" marL="457200" rtl="0" algn="l">
              <a:lnSpc>
                <a:spcPct val="100000"/>
              </a:lnSpc>
              <a:spcBef>
                <a:spcPts val="0"/>
              </a:spcBef>
              <a:spcAft>
                <a:spcPts val="0"/>
              </a:spcAft>
              <a:buSzPts val="1100"/>
              <a:buFont typeface="Arial"/>
              <a:buChar char="●"/>
            </a:pPr>
            <a:r>
              <a:rPr b="1" lang="en" sz="1100">
                <a:latin typeface="Arial"/>
                <a:ea typeface="Arial"/>
                <a:cs typeface="Arial"/>
                <a:sym typeface="Arial"/>
              </a:rPr>
              <a:t>Key Takeaway</a:t>
            </a:r>
            <a:r>
              <a:rPr lang="en" sz="1100">
                <a:latin typeface="Arial"/>
                <a:ea typeface="Arial"/>
                <a:cs typeface="Arial"/>
                <a:sym typeface="Arial"/>
              </a:rPr>
              <a:t>: Ensuring a seamless integration between Dovecot and MySQL for authentication is crucial. Additionally, proper testing with mail clients ensures the setup is effective across multiple platforms.</a:t>
            </a:r>
            <a:endParaRPr sz="1100">
              <a:latin typeface="Arial"/>
              <a:ea typeface="Arial"/>
              <a:cs typeface="Arial"/>
              <a:sym typeface="Arial"/>
            </a:endParaRPr>
          </a:p>
        </p:txBody>
      </p:sp>
      <p:sp>
        <p:nvSpPr>
          <p:cNvPr id="2129" name="Google Shape;2129;p52"/>
          <p:cNvSpPr txBox="1"/>
          <p:nvPr>
            <p:ph type="title"/>
          </p:nvPr>
        </p:nvSpPr>
        <p:spPr>
          <a:xfrm>
            <a:off x="209775" y="468575"/>
            <a:ext cx="8496600" cy="558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sz="2700"/>
              <a:t>Dovecot Configuration </a:t>
            </a:r>
            <a:endParaRPr sz="2700"/>
          </a:p>
        </p:txBody>
      </p:sp>
      <p:sp>
        <p:nvSpPr>
          <p:cNvPr id="2130" name="Google Shape;2130;p52"/>
          <p:cNvSpPr txBox="1"/>
          <p:nvPr>
            <p:ph idx="2" type="body"/>
          </p:nvPr>
        </p:nvSpPr>
        <p:spPr>
          <a:xfrm>
            <a:off x="167325" y="-39600"/>
            <a:ext cx="1169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Group 4</a:t>
            </a:r>
            <a:endParaRPr/>
          </a:p>
          <a:p>
            <a:pPr indent="0" lvl="0" marL="0" rtl="0" algn="l">
              <a:spcBef>
                <a:spcPts val="0"/>
              </a:spcBef>
              <a:spcAft>
                <a:spcPts val="0"/>
              </a:spcAft>
              <a:buClr>
                <a:schemeClr val="dk1"/>
              </a:buClr>
              <a:buSzPts val="1100"/>
              <a:buNone/>
            </a:pPr>
            <a:r>
              <a:t/>
            </a:r>
            <a:endParaRPr b="1"/>
          </a:p>
          <a:p>
            <a:pPr indent="0" lvl="0" marL="0" rtl="0" algn="l">
              <a:spcBef>
                <a:spcPts val="0"/>
              </a:spcBef>
              <a:spcAft>
                <a:spcPts val="0"/>
              </a:spcAft>
              <a:buNone/>
            </a:pPr>
            <a:r>
              <a:t/>
            </a:r>
            <a:endParaRPr/>
          </a:p>
        </p:txBody>
      </p:sp>
      <p:sp>
        <p:nvSpPr>
          <p:cNvPr id="2131" name="Google Shape;2131;p52"/>
          <p:cNvSpPr txBox="1"/>
          <p:nvPr>
            <p:ph idx="3" type="body"/>
          </p:nvPr>
        </p:nvSpPr>
        <p:spPr>
          <a:xfrm>
            <a:off x="940775" y="-39600"/>
            <a:ext cx="38103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CTEC 435-102	Bowie State University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132" name="Google Shape;2132;p52"/>
          <p:cNvSpPr/>
          <p:nvPr/>
        </p:nvSpPr>
        <p:spPr>
          <a:xfrm>
            <a:off x="114300" y="1099875"/>
            <a:ext cx="2912100" cy="63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Lexend"/>
                <a:ea typeface="Lexend"/>
                <a:cs typeface="Lexend"/>
                <a:sym typeface="Lexend"/>
              </a:rPr>
              <a:t>IMAP/POP3</a:t>
            </a:r>
            <a:endParaRPr sz="2400">
              <a:solidFill>
                <a:schemeClr val="dk1"/>
              </a:solidFill>
              <a:latin typeface="Lexend"/>
              <a:ea typeface="Lexend"/>
              <a:cs typeface="Lexend"/>
              <a:sym typeface="Lexend"/>
            </a:endParaRPr>
          </a:p>
        </p:txBody>
      </p:sp>
      <p:pic>
        <p:nvPicPr>
          <p:cNvPr id="2133" name="Google Shape;2133;p52"/>
          <p:cNvPicPr preferRelativeResize="0"/>
          <p:nvPr/>
        </p:nvPicPr>
        <p:blipFill>
          <a:blip r:embed="rId3">
            <a:alphaModFix/>
          </a:blip>
          <a:stretch>
            <a:fillRect/>
          </a:stretch>
        </p:blipFill>
        <p:spPr>
          <a:xfrm>
            <a:off x="4896075" y="310138"/>
            <a:ext cx="3810300" cy="23515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7" name="Shape 2137"/>
        <p:cNvGrpSpPr/>
        <p:nvPr/>
      </p:nvGrpSpPr>
      <p:grpSpPr>
        <a:xfrm>
          <a:off x="0" y="0"/>
          <a:ext cx="0" cy="0"/>
          <a:chOff x="0" y="0"/>
          <a:chExt cx="0" cy="0"/>
        </a:xfrm>
      </p:grpSpPr>
      <p:sp>
        <p:nvSpPr>
          <p:cNvPr id="2138" name="Google Shape;2138;p53"/>
          <p:cNvSpPr/>
          <p:nvPr/>
        </p:nvSpPr>
        <p:spPr>
          <a:xfrm>
            <a:off x="364825" y="2315515"/>
            <a:ext cx="3873000" cy="24582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9" name="Google Shape;2139;p53"/>
          <p:cNvSpPr/>
          <p:nvPr/>
        </p:nvSpPr>
        <p:spPr>
          <a:xfrm>
            <a:off x="4828700" y="2315515"/>
            <a:ext cx="3873000" cy="24582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140" name="Google Shape;2140;p53"/>
          <p:cNvGrpSpPr/>
          <p:nvPr/>
        </p:nvGrpSpPr>
        <p:grpSpPr>
          <a:xfrm>
            <a:off x="4922013" y="2416840"/>
            <a:ext cx="277873" cy="68400"/>
            <a:chOff x="5024113" y="2416840"/>
            <a:chExt cx="277873" cy="68400"/>
          </a:xfrm>
        </p:grpSpPr>
        <p:sp>
          <p:nvSpPr>
            <p:cNvPr id="2141" name="Google Shape;2141;p53"/>
            <p:cNvSpPr/>
            <p:nvPr/>
          </p:nvSpPr>
          <p:spPr>
            <a:xfrm>
              <a:off x="5024113"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2" name="Google Shape;2142;p53"/>
            <p:cNvSpPr/>
            <p:nvPr/>
          </p:nvSpPr>
          <p:spPr>
            <a:xfrm>
              <a:off x="5128849"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3" name="Google Shape;2143;p53"/>
            <p:cNvSpPr/>
            <p:nvPr/>
          </p:nvSpPr>
          <p:spPr>
            <a:xfrm>
              <a:off x="5233585"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144" name="Google Shape;2144;p53"/>
          <p:cNvGrpSpPr/>
          <p:nvPr/>
        </p:nvGrpSpPr>
        <p:grpSpPr>
          <a:xfrm>
            <a:off x="422950" y="2416840"/>
            <a:ext cx="277873" cy="68400"/>
            <a:chOff x="411700" y="2416840"/>
            <a:chExt cx="277873" cy="68400"/>
          </a:xfrm>
        </p:grpSpPr>
        <p:sp>
          <p:nvSpPr>
            <p:cNvPr id="2145" name="Google Shape;2145;p53"/>
            <p:cNvSpPr/>
            <p:nvPr/>
          </p:nvSpPr>
          <p:spPr>
            <a:xfrm>
              <a:off x="411700"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6" name="Google Shape;2146;p53"/>
            <p:cNvSpPr/>
            <p:nvPr/>
          </p:nvSpPr>
          <p:spPr>
            <a:xfrm>
              <a:off x="516436"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7" name="Google Shape;2147;p53"/>
            <p:cNvSpPr/>
            <p:nvPr/>
          </p:nvSpPr>
          <p:spPr>
            <a:xfrm>
              <a:off x="621173"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48" name="Google Shape;2148;p53"/>
          <p:cNvSpPr txBox="1"/>
          <p:nvPr>
            <p:ph idx="4" type="subTitle"/>
          </p:nvPr>
        </p:nvSpPr>
        <p:spPr>
          <a:xfrm>
            <a:off x="354925" y="2548200"/>
            <a:ext cx="3891900" cy="16008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exend Light"/>
              <a:buChar char="●"/>
            </a:pPr>
            <a:r>
              <a:rPr b="1" lang="en" sz="1100">
                <a:latin typeface="Arial"/>
                <a:ea typeface="Arial"/>
                <a:cs typeface="Arial"/>
                <a:sym typeface="Arial"/>
              </a:rPr>
              <a:t>Amavis + ClamAV</a:t>
            </a:r>
            <a:r>
              <a:rPr lang="en" sz="1100">
                <a:latin typeface="Arial"/>
                <a:ea typeface="Arial"/>
                <a:cs typeface="Arial"/>
                <a:sym typeface="Arial"/>
              </a:rPr>
              <a:t>: Configure Amavis to scan emails using ClamAV for viruses.</a:t>
            </a:r>
            <a:endParaRPr sz="1100">
              <a:latin typeface="Arial"/>
              <a:ea typeface="Arial"/>
              <a:cs typeface="Arial"/>
              <a:sym typeface="Arial"/>
            </a:endParaRPr>
          </a:p>
          <a:p>
            <a:pPr indent="-304800" lvl="0" marL="457200" rtl="0" algn="l">
              <a:spcBef>
                <a:spcPts val="0"/>
              </a:spcBef>
              <a:spcAft>
                <a:spcPts val="0"/>
              </a:spcAft>
              <a:buSzPts val="1200"/>
              <a:buFont typeface="Lexend Light"/>
              <a:buChar char="●"/>
            </a:pPr>
            <a:r>
              <a:rPr b="1" lang="en" sz="1100">
                <a:latin typeface="Arial"/>
                <a:ea typeface="Arial"/>
                <a:cs typeface="Arial"/>
                <a:sym typeface="Arial"/>
              </a:rPr>
              <a:t>Rspamd</a:t>
            </a:r>
            <a:r>
              <a:rPr lang="en" sz="1100">
                <a:latin typeface="Arial"/>
                <a:ea typeface="Arial"/>
                <a:cs typeface="Arial"/>
                <a:sym typeface="Arial"/>
              </a:rPr>
              <a:t>: Set up Rspamd for advanced spam filtering.</a:t>
            </a:r>
            <a:endParaRPr sz="1100">
              <a:latin typeface="Arial"/>
              <a:ea typeface="Arial"/>
              <a:cs typeface="Arial"/>
              <a:sym typeface="Arial"/>
            </a:endParaRPr>
          </a:p>
          <a:p>
            <a:pPr indent="-304800" lvl="0" marL="457200" rtl="0" algn="l">
              <a:spcBef>
                <a:spcPts val="0"/>
              </a:spcBef>
              <a:spcAft>
                <a:spcPts val="0"/>
              </a:spcAft>
              <a:buSzPts val="1200"/>
              <a:buFont typeface="Lexend Light"/>
              <a:buChar char="●"/>
            </a:pPr>
            <a:r>
              <a:rPr b="1" lang="en" sz="1100">
                <a:latin typeface="Arial"/>
                <a:ea typeface="Arial"/>
                <a:cs typeface="Arial"/>
                <a:sym typeface="Arial"/>
              </a:rPr>
              <a:t>Testing</a:t>
            </a:r>
            <a:r>
              <a:rPr lang="en" sz="1100">
                <a:latin typeface="Arial"/>
                <a:ea typeface="Arial"/>
                <a:cs typeface="Arial"/>
                <a:sym typeface="Arial"/>
              </a:rPr>
              <a:t>: Send test emails containing spam and viruses to ensure the system detects and handles them.</a:t>
            </a:r>
            <a:endParaRPr sz="1100">
              <a:latin typeface="Arial"/>
              <a:ea typeface="Arial"/>
              <a:cs typeface="Arial"/>
              <a:sym typeface="Arial"/>
            </a:endParaRPr>
          </a:p>
          <a:p>
            <a:pPr indent="0" lvl="0" marL="457200" rtl="0" algn="l">
              <a:lnSpc>
                <a:spcPct val="100000"/>
              </a:lnSpc>
              <a:spcBef>
                <a:spcPts val="0"/>
              </a:spcBef>
              <a:spcAft>
                <a:spcPts val="0"/>
              </a:spcAft>
              <a:buNone/>
            </a:pPr>
            <a:r>
              <a:t/>
            </a:r>
            <a:endParaRPr/>
          </a:p>
        </p:txBody>
      </p:sp>
      <p:sp>
        <p:nvSpPr>
          <p:cNvPr id="2149" name="Google Shape;2149;p53"/>
          <p:cNvSpPr txBox="1"/>
          <p:nvPr>
            <p:ph idx="5" type="subTitle"/>
          </p:nvPr>
        </p:nvSpPr>
        <p:spPr>
          <a:xfrm>
            <a:off x="4814400" y="2548200"/>
            <a:ext cx="3891900" cy="1385400"/>
          </a:xfrm>
          <a:prstGeom prst="rect">
            <a:avLst/>
          </a:prstGeom>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SzPts val="1200"/>
              <a:buFont typeface="Lexend Light"/>
              <a:buChar char="●"/>
            </a:pPr>
            <a:r>
              <a:rPr b="1" lang="en" sz="1100">
                <a:latin typeface="Arial"/>
                <a:ea typeface="Arial"/>
                <a:cs typeface="Arial"/>
                <a:sym typeface="Arial"/>
              </a:rPr>
              <a:t>Outcome</a:t>
            </a:r>
            <a:r>
              <a:rPr lang="en" sz="1100">
                <a:latin typeface="Arial"/>
                <a:ea typeface="Arial"/>
                <a:cs typeface="Arial"/>
                <a:sym typeface="Arial"/>
              </a:rPr>
              <a:t>: Enhanced spam and virus protection to ensure secure email communication.</a:t>
            </a:r>
            <a:endParaRPr sz="1100">
              <a:latin typeface="Arial"/>
              <a:ea typeface="Arial"/>
              <a:cs typeface="Arial"/>
              <a:sym typeface="Arial"/>
            </a:endParaRPr>
          </a:p>
          <a:p>
            <a:pPr indent="-298450" lvl="0" marL="457200" rtl="0" algn="l">
              <a:lnSpc>
                <a:spcPct val="100000"/>
              </a:lnSpc>
              <a:spcBef>
                <a:spcPts val="0"/>
              </a:spcBef>
              <a:spcAft>
                <a:spcPts val="0"/>
              </a:spcAft>
              <a:buSzPts val="1100"/>
              <a:buFont typeface="Arial"/>
              <a:buChar char="●"/>
            </a:pPr>
            <a:r>
              <a:rPr b="1" lang="en" sz="1100">
                <a:latin typeface="Arial"/>
                <a:ea typeface="Arial"/>
                <a:cs typeface="Arial"/>
                <a:sym typeface="Arial"/>
              </a:rPr>
              <a:t>Key Takeaway</a:t>
            </a:r>
            <a:r>
              <a:rPr lang="en" sz="1100">
                <a:latin typeface="Arial"/>
                <a:ea typeface="Arial"/>
                <a:cs typeface="Arial"/>
                <a:sym typeface="Arial"/>
              </a:rPr>
              <a:t>: Finding the right balance in spam filtering is critical. Too aggressive a filter can block legitimate emails, while too lenient a filter can let spam through. Thorough testing with various types of emails is essential.</a:t>
            </a:r>
            <a:endParaRPr sz="1100">
              <a:latin typeface="Arial"/>
              <a:ea typeface="Arial"/>
              <a:cs typeface="Arial"/>
              <a:sym typeface="Arial"/>
            </a:endParaRPr>
          </a:p>
        </p:txBody>
      </p:sp>
      <p:sp>
        <p:nvSpPr>
          <p:cNvPr id="2150" name="Google Shape;2150;p53"/>
          <p:cNvSpPr txBox="1"/>
          <p:nvPr>
            <p:ph type="title"/>
          </p:nvPr>
        </p:nvSpPr>
        <p:spPr>
          <a:xfrm>
            <a:off x="209775" y="468575"/>
            <a:ext cx="8496600" cy="558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sz="2700"/>
              <a:t>Setting Up Spam and Virus Protection</a:t>
            </a:r>
            <a:endParaRPr sz="2700"/>
          </a:p>
        </p:txBody>
      </p:sp>
      <p:sp>
        <p:nvSpPr>
          <p:cNvPr id="2151" name="Google Shape;2151;p53"/>
          <p:cNvSpPr txBox="1"/>
          <p:nvPr>
            <p:ph idx="2" type="body"/>
          </p:nvPr>
        </p:nvSpPr>
        <p:spPr>
          <a:xfrm>
            <a:off x="167325" y="-39600"/>
            <a:ext cx="1169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Group 4</a:t>
            </a:r>
            <a:endParaRPr/>
          </a:p>
          <a:p>
            <a:pPr indent="0" lvl="0" marL="0" rtl="0" algn="l">
              <a:spcBef>
                <a:spcPts val="0"/>
              </a:spcBef>
              <a:spcAft>
                <a:spcPts val="0"/>
              </a:spcAft>
              <a:buClr>
                <a:schemeClr val="dk1"/>
              </a:buClr>
              <a:buSzPts val="1100"/>
              <a:buNone/>
            </a:pPr>
            <a:r>
              <a:t/>
            </a:r>
            <a:endParaRPr b="1"/>
          </a:p>
          <a:p>
            <a:pPr indent="0" lvl="0" marL="0" rtl="0" algn="l">
              <a:spcBef>
                <a:spcPts val="0"/>
              </a:spcBef>
              <a:spcAft>
                <a:spcPts val="0"/>
              </a:spcAft>
              <a:buNone/>
            </a:pPr>
            <a:r>
              <a:t/>
            </a:r>
            <a:endParaRPr/>
          </a:p>
        </p:txBody>
      </p:sp>
      <p:sp>
        <p:nvSpPr>
          <p:cNvPr id="2152" name="Google Shape;2152;p53"/>
          <p:cNvSpPr txBox="1"/>
          <p:nvPr>
            <p:ph idx="3" type="body"/>
          </p:nvPr>
        </p:nvSpPr>
        <p:spPr>
          <a:xfrm>
            <a:off x="940775" y="-39600"/>
            <a:ext cx="38103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CTEC 435-102	Bowie State University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153" name="Google Shape;2153;p53"/>
          <p:cNvSpPr/>
          <p:nvPr/>
        </p:nvSpPr>
        <p:spPr>
          <a:xfrm>
            <a:off x="364825" y="1543900"/>
            <a:ext cx="6394200" cy="63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Lexend"/>
                <a:ea typeface="Lexend"/>
                <a:cs typeface="Lexend"/>
                <a:sym typeface="Lexend"/>
              </a:rPr>
              <a:t>AMavis, ClamAV, Rspamd</a:t>
            </a:r>
            <a:endParaRPr sz="2400">
              <a:solidFill>
                <a:schemeClr val="dk1"/>
              </a:solidFill>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t To Know Me">
  <a:themeElements>
    <a:clrScheme name="Simple Light">
      <a:dk1>
        <a:srgbClr val="000000"/>
      </a:dk1>
      <a:lt1>
        <a:srgbClr val="4F4F4F"/>
      </a:lt1>
      <a:dk2>
        <a:srgbClr val="E7E7E7"/>
      </a:dk2>
      <a:lt2>
        <a:srgbClr val="FFFFFF"/>
      </a:lt2>
      <a:accent1>
        <a:srgbClr val="F4F2F2"/>
      </a:accent1>
      <a:accent2>
        <a:srgbClr val="119BFE"/>
      </a:accent2>
      <a:accent3>
        <a:srgbClr val="FF6B4D"/>
      </a:accent3>
      <a:accent4>
        <a:srgbClr val="28C840"/>
      </a:accent4>
      <a:accent5>
        <a:srgbClr val="FFC600"/>
      </a:accent5>
      <a:accent6>
        <a:srgbClr val="CCCCCC"/>
      </a:accent6>
      <a:hlink>
        <a:srgbClr val="E2AF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