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A0C3-903F-4DD4-9420-CFFA3F5C6C77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Mission08) 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회사 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찾아오시는 길 </a:t>
            </a:r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웹 페이지 제작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Git_Github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 </a:t>
            </a:r>
            <a:r>
              <a:rPr lang="ko-KR" altLang="en-US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마커</a:t>
            </a:r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포지션 센터로 잡기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최유나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부팀장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bootstrap, jQuery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elayout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getPosition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setCenter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활용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브라우저가 </a:t>
            </a:r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변할때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window.onresize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함수를 호출하여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변할때마다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콘솔창에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resize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출력되는지 확인하였습니다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altLang="ko-KR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맵이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존재하면 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relayout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호출하여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맵이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다시 나타나며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마커가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존재할 경우 </a:t>
            </a:r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마커의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포지션을 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getPosition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으로 가져와</a:t>
            </a:r>
            <a:endParaRPr lang="en-US" altLang="ko-KR" sz="14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setCenter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markerPosition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으로 세팅해주었습니다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66" y="2116899"/>
            <a:ext cx="5543550" cy="31440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724" y="3452911"/>
            <a:ext cx="4087494" cy="21510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733" y="1774917"/>
            <a:ext cx="2624642" cy="2611839"/>
          </a:xfrm>
          <a:prstGeom prst="rect">
            <a:avLst/>
          </a:prstGeom>
        </p:spPr>
      </p:pic>
      <p:sp>
        <p:nvSpPr>
          <p:cNvPr id="25" name="아래쪽 화살표 24"/>
          <p:cNvSpPr/>
          <p:nvPr/>
        </p:nvSpPr>
        <p:spPr>
          <a:xfrm rot="5165181">
            <a:off x="7897481" y="2544125"/>
            <a:ext cx="401460" cy="42256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 rot="18204766">
            <a:off x="9432485" y="4023222"/>
            <a:ext cx="401460" cy="42256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82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yuna</dc:creator>
  <cp:lastModifiedBy>yuna</cp:lastModifiedBy>
  <cp:revision>30</cp:revision>
  <dcterms:created xsi:type="dcterms:W3CDTF">2022-11-23T12:59:06Z</dcterms:created>
  <dcterms:modified xsi:type="dcterms:W3CDTF">2022-12-22T12:28:23Z</dcterms:modified>
</cp:coreProperties>
</file>