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Mission08)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 찾아오시는 길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3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</a:t>
            </a:r>
            <a:r>
              <a:rPr lang="ko-KR" altLang="en-US" sz="23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</a:t>
            </a:r>
            <a:r>
              <a:rPr lang="ko-KR" altLang="en-US" sz="2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3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sz="23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페이지 제작</a:t>
            </a:r>
            <a:endParaRPr lang="ko-KR" altLang="en-US" sz="23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Html: resize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이용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On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이용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이용하여 </a:t>
            </a:r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마커가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표시될 위치를 지정하고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미디어 쿼리를 적용함으로써 지정한 크기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스크린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아래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되었을 때 가운데로 오게끔 적용하였다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83" y="1872493"/>
            <a:ext cx="3195511" cy="33910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338" y="2129107"/>
            <a:ext cx="2339307" cy="356630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6948208-C3E8-D42E-5FFC-33F25574BE6D}"/>
              </a:ext>
            </a:extLst>
          </p:cNvPr>
          <p:cNvSpPr/>
          <p:nvPr/>
        </p:nvSpPr>
        <p:spPr>
          <a:xfrm>
            <a:off x="8854118" y="3550533"/>
            <a:ext cx="871732" cy="452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7" y="1782126"/>
            <a:ext cx="5656804" cy="9554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49262" y="2755482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47" y="3124814"/>
            <a:ext cx="5656804" cy="214644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35210" y="5241170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ko-KR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77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27</cp:revision>
  <dcterms:created xsi:type="dcterms:W3CDTF">2022-11-23T12:59:06Z</dcterms:created>
  <dcterms:modified xsi:type="dcterms:W3CDTF">2022-12-23T09:16:31Z</dcterms:modified>
</cp:coreProperties>
</file>