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8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8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5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6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5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0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6D72-61C7-49B6-9477-285C31D2E16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1B3F9-FAF1-44D6-B324-27117CDD3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7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8" y="-5542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Mission08)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 찾아오시는 길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브라우저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 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될 때 지도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		</a:t>
            </a:r>
            <a:r>
              <a:rPr lang="ko-KR" altLang="en-US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가운데 표시하기</a:t>
            </a:r>
            <a:endParaRPr lang="ko-KR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우정현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8" y="1773284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addEventListener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, resize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6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addEventListener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브라우저가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될 때마다 카카오지도의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마커를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항상 가운데로 표시할 수 있도록 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2" y="3039341"/>
            <a:ext cx="5620534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881" y="2116075"/>
            <a:ext cx="1832194" cy="30563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13" y="2389789"/>
            <a:ext cx="2832555" cy="208267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9260378" y="3209481"/>
            <a:ext cx="636176" cy="31511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woojung1390@naver.com</dc:creator>
  <cp:lastModifiedBy>woojung1390@naver.com</cp:lastModifiedBy>
  <cp:revision>2</cp:revision>
  <dcterms:created xsi:type="dcterms:W3CDTF">2022-12-22T14:43:07Z</dcterms:created>
  <dcterms:modified xsi:type="dcterms:W3CDTF">2022-12-22T14:43:56Z</dcterms:modified>
</cp:coreProperties>
</file>