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13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79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77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2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23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93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21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1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93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5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29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FA0C3-903F-4DD4-9420-CFFA3F5C6C77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58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435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594359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00103" y="4778386"/>
            <a:ext cx="6191794" cy="2091846"/>
          </a:xfrm>
          <a:prstGeom prst="rect">
            <a:avLst/>
          </a:prstGeom>
          <a:solidFill>
            <a:schemeClr val="accent6">
              <a:lumMod val="20000"/>
              <a:lumOff val="80000"/>
              <a:alpha val="7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55819" y="5193367"/>
            <a:ext cx="568036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/>
              <a:t>Code Review</a:t>
            </a:r>
          </a:p>
          <a:p>
            <a:pPr algn="ctr"/>
            <a:r>
              <a:rPr lang="en-US" altLang="ko-KR" sz="3200" b="1" dirty="0" smtClean="0">
                <a:solidFill>
                  <a:schemeClr val="bg2">
                    <a:lumMod val="25000"/>
                  </a:schemeClr>
                </a:solidFill>
              </a:rPr>
              <a:t>By. </a:t>
            </a:r>
            <a:r>
              <a:rPr lang="en-US" altLang="ko-KR" sz="3200" b="1" dirty="0" err="1" smtClean="0">
                <a:solidFill>
                  <a:schemeClr val="bg2">
                    <a:lumMod val="25000"/>
                  </a:schemeClr>
                </a:solidFill>
              </a:rPr>
              <a:t>G.stone</a:t>
            </a:r>
            <a:r>
              <a:rPr lang="en-US" altLang="ko-KR" sz="3200" b="1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endParaRPr lang="ko-KR" alt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44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1" y="0"/>
            <a:ext cx="62484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943600" y="0"/>
            <a:ext cx="6248399" cy="6858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35131" y="0"/>
            <a:ext cx="561703" cy="23121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0931" y="627016"/>
            <a:ext cx="1632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300" dirty="0" smtClean="0">
                <a:solidFill>
                  <a:schemeClr val="bg2">
                    <a:lumMod val="50000"/>
                  </a:schemeClr>
                </a:solidFill>
              </a:rPr>
              <a:t>팀원</a:t>
            </a:r>
            <a:endParaRPr lang="ko-KR" altLang="en-US" sz="2400" b="1" spc="3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20931" y="1267097"/>
            <a:ext cx="473528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37359" y="1580605"/>
            <a:ext cx="415398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1.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팀장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:   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우정현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2.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부팀장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최유나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3.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팀원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박찬형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4.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팀원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  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조채이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5.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팀원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  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박규남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18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7" y="71844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 05) </a:t>
            </a:r>
            <a:r>
              <a:rPr lang="ko-KR" alt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부트스트랩 사용하여 반응형 웹 만들기</a:t>
            </a:r>
          </a:p>
          <a:p>
            <a:pPr algn="ctr">
              <a:defRPr/>
            </a:pPr>
            <a:r>
              <a:rPr lang="ko-KR" alt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웹 페이지제작 </a:t>
            </a:r>
            <a:r>
              <a:rPr lang="en-US" altLang="ko-KR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Git/Gtihub</a:t>
            </a:r>
            <a:endParaRPr lang="ko-KR" altLang="en-US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841" y="65311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주제 </a:t>
            </a:r>
            <a:r>
              <a:rPr lang="en-US" altLang="ko-KR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ko-KR" altLang="en-US" sz="20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카카오 지도 </a:t>
            </a:r>
            <a:r>
              <a:rPr lang="en-US" altLang="ko-KR" sz="20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ko-KR" altLang="en-US" sz="2000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840" y="888268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박규남</a:t>
            </a:r>
            <a:r>
              <a:rPr lang="en-US" altLang="ko-KR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팀원</a:t>
            </a:r>
            <a:r>
              <a:rPr lang="en-US" altLang="ko-KR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1/2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095997" y="891536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HTML5, CSS3, Git/Github,</a:t>
            </a:r>
          </a:p>
          <a:p>
            <a:pPr algn="ctr">
              <a:defRPr/>
            </a:pPr>
            <a:r>
              <a:rPr lang="en-US" altLang="ko-KR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 Studio Code, jQuery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839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6000" y="1702629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838" y="5695410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3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카카오 지도 </a:t>
            </a:r>
            <a:r>
              <a:rPr lang="en-US" altLang="ko-KR" sz="13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 javaScript </a:t>
            </a:r>
            <a:r>
              <a:rPr lang="ko-KR" altLang="en-US" sz="13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소스코드를 가져와 앱키를 입력하여 불러와서</a:t>
            </a:r>
            <a:endParaRPr lang="en-US" altLang="ko-KR" sz="1300" b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>
              <a:defRPr/>
            </a:pPr>
            <a:r>
              <a:rPr lang="ko-KR" altLang="en-US" sz="13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찾아오시는길 지도를 연동했습니다</a:t>
            </a:r>
            <a:r>
              <a:rPr lang="en-US" altLang="ko-KR" sz="13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300" b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95995" y="5692142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  <a:r>
              <a:rPr lang="ko-KR" altLang="en-US" sz="14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 </a:t>
            </a:r>
            <a:r>
              <a:rPr lang="en-US" altLang="ko-KR" sz="14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font color </a:t>
            </a:r>
            <a:r>
              <a:rPr lang="ko-KR" altLang="en-US" sz="14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색 변경하였고</a:t>
            </a:r>
            <a:endParaRPr lang="en-US" altLang="ko-KR" sz="1400" b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defRPr/>
            </a:pPr>
            <a:r>
              <a:rPr lang="ko-KR" altLang="en-US" sz="14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인포윈도우 글자를 변경하였습니다</a:t>
            </a:r>
            <a:r>
              <a:rPr lang="en-US" altLang="ko-KR" sz="14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400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7484630" y="3823566"/>
            <a:ext cx="425586" cy="0"/>
          </a:xfrm>
          <a:prstGeom prst="straightConnector1">
            <a:avLst/>
          </a:prstGeom>
          <a:ln w="127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10282566" y="3823557"/>
            <a:ext cx="425586" cy="0"/>
          </a:xfrm>
          <a:prstGeom prst="straightConnector1">
            <a:avLst/>
          </a:prstGeom>
          <a:ln w="127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1" y="2098174"/>
            <a:ext cx="4606989" cy="29209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299" y="2194674"/>
            <a:ext cx="3842463" cy="24686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7" y="71844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 05) </a:t>
            </a:r>
            <a:r>
              <a:rPr lang="ko-KR" alt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부트스트랩 사용하여 반응형 웹 만들기</a:t>
            </a:r>
          </a:p>
          <a:p>
            <a:pPr algn="ctr">
              <a:defRPr/>
            </a:pPr>
            <a:r>
              <a:rPr lang="ko-KR" alt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웹 페이지제작 </a:t>
            </a:r>
            <a:r>
              <a:rPr lang="en-US" altLang="ko-KR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Git/Gtihub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7841" y="65311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주제 </a:t>
            </a:r>
            <a:r>
              <a:rPr lang="en-US" altLang="ko-KR" sz="24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resize()</a:t>
            </a:r>
            <a:endParaRPr lang="ko-KR" altLang="en-US" sz="2400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840" y="888268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박규남</a:t>
            </a:r>
            <a:r>
              <a:rPr lang="en-US" altLang="ko-KR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팀원</a:t>
            </a:r>
            <a:r>
              <a:rPr lang="en-US" altLang="ko-KR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2/2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095997" y="891536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HTML5, CSS3, Git/Github,</a:t>
            </a:r>
          </a:p>
          <a:p>
            <a:pPr algn="ctr">
              <a:defRPr/>
            </a:pPr>
            <a:r>
              <a:rPr lang="en-US" altLang="ko-KR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 Studio Code, jQuery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839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6000" y="173495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838" y="5695410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3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Window </a:t>
            </a:r>
            <a:r>
              <a:rPr lang="ko-KR" altLang="en-US" sz="13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창 사이즈가 변경될때 좌표가 틀어져 변경시마다</a:t>
            </a:r>
            <a:endParaRPr lang="en-US" altLang="ko-KR" sz="1300" b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>
              <a:defRPr/>
            </a:pPr>
            <a:r>
              <a:rPr lang="ko-KR" altLang="en-US" sz="13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좌표를 잡아주도록 구현했습니다</a:t>
            </a:r>
            <a:r>
              <a:rPr lang="en-US" altLang="ko-KR" sz="13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300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95995" y="5692142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윈도우 변경시때마다 좌표가 고정되어 있습니다</a:t>
            </a:r>
            <a:r>
              <a:rPr lang="en-US" altLang="ko-KR" sz="14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ko-KR" altLang="en-US" sz="1400" b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302" y="2668633"/>
            <a:ext cx="3762375" cy="88236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09" y="2252636"/>
            <a:ext cx="1886128" cy="20163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7679" y="2386092"/>
            <a:ext cx="2355602" cy="17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144</Words>
  <Application>Microsoft Office PowerPoint</Application>
  <PresentationFormat>와이드스크린</PresentationFormat>
  <Paragraphs>27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yuna</dc:creator>
  <cp:lastModifiedBy>hi-guro</cp:lastModifiedBy>
  <cp:revision>75</cp:revision>
  <dcterms:created xsi:type="dcterms:W3CDTF">2022-11-23T12:59:06Z</dcterms:created>
  <dcterms:modified xsi:type="dcterms:W3CDTF">2022-12-23T06:34:29Z</dcterms:modified>
  <cp:version>1000.0000.01</cp:version>
</cp:coreProperties>
</file>